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922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63304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2946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3000372"/>
            <a:ext cx="7772400" cy="147002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A4000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方案设计类</a:t>
            </a:r>
            <a:r>
              <a:rPr lang="en-US" altLang="zh-CN" b="1" dirty="0" smtClean="0">
                <a:solidFill>
                  <a:srgbClr val="A4000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XXX</a:t>
            </a:r>
            <a:r>
              <a:rPr lang="zh-CN" altLang="en-US" b="1" dirty="0" smtClean="0">
                <a:solidFill>
                  <a:srgbClr val="A4000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</a:t>
            </a:r>
            <a:r>
              <a:rPr lang="en-US" altLang="zh-CN" b="1" dirty="0" smtClean="0">
                <a:solidFill>
                  <a:srgbClr val="A4000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b="1" dirty="0" smtClean="0">
                <a:solidFill>
                  <a:srgbClr val="A4000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创新创业类</a:t>
            </a:r>
            <a:r>
              <a:rPr lang="en-US" altLang="zh-CN" b="1" dirty="0" smtClean="0">
                <a:solidFill>
                  <a:srgbClr val="A4000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XXX</a:t>
            </a:r>
            <a:r>
              <a:rPr lang="zh-CN" altLang="en-US" b="1" dirty="0" smtClean="0">
                <a:solidFill>
                  <a:srgbClr val="A4000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F:\2050105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Office PowerPoint</Application>
  <PresentationFormat>全屏显示(4:3)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方案设计类XXX组/创新创业类XXX组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Bill</dc:creator>
  <cp:lastModifiedBy>Administrator</cp:lastModifiedBy>
  <cp:revision>3</cp:revision>
  <dcterms:created xsi:type="dcterms:W3CDTF">2018-04-27T14:59:10Z</dcterms:created>
  <dcterms:modified xsi:type="dcterms:W3CDTF">2018-04-28T03:04:54Z</dcterms:modified>
</cp:coreProperties>
</file>