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1"/>
  </p:sldMasterIdLst>
  <p:notesMasterIdLst>
    <p:notesMasterId r:id="rId36"/>
  </p:notesMasterIdLst>
  <p:sldIdLst>
    <p:sldId id="332" r:id="rId2"/>
    <p:sldId id="335" r:id="rId3"/>
    <p:sldId id="324" r:id="rId4"/>
    <p:sldId id="338" r:id="rId5"/>
    <p:sldId id="339" r:id="rId6"/>
    <p:sldId id="340" r:id="rId7"/>
    <p:sldId id="344" r:id="rId8"/>
    <p:sldId id="336" r:id="rId9"/>
    <p:sldId id="337" r:id="rId10"/>
    <p:sldId id="345" r:id="rId11"/>
    <p:sldId id="269" r:id="rId12"/>
    <p:sldId id="346" r:id="rId13"/>
    <p:sldId id="305" r:id="rId14"/>
    <p:sldId id="283" r:id="rId15"/>
    <p:sldId id="306" r:id="rId16"/>
    <p:sldId id="308" r:id="rId17"/>
    <p:sldId id="309" r:id="rId18"/>
    <p:sldId id="310" r:id="rId19"/>
    <p:sldId id="314" r:id="rId20"/>
    <p:sldId id="347" r:id="rId21"/>
    <p:sldId id="348" r:id="rId22"/>
    <p:sldId id="315" r:id="rId23"/>
    <p:sldId id="316" r:id="rId24"/>
    <p:sldId id="317" r:id="rId25"/>
    <p:sldId id="350" r:id="rId26"/>
    <p:sldId id="351" r:id="rId27"/>
    <p:sldId id="354" r:id="rId28"/>
    <p:sldId id="352" r:id="rId29"/>
    <p:sldId id="353" r:id="rId30"/>
    <p:sldId id="319" r:id="rId31"/>
    <p:sldId id="299" r:id="rId32"/>
    <p:sldId id="349" r:id="rId33"/>
    <p:sldId id="341" r:id="rId34"/>
    <p:sldId id="342" r:id="rId3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Garamond" pitchFamily="18" charset="0"/>
        <a:ea typeface="宋体" pitchFamily="2" charset="-122"/>
        <a:cs typeface="+mn-cs"/>
      </a:defRPr>
    </a:lvl1pPr>
    <a:lvl2pPr marL="457200" algn="l" rtl="0" fontAlgn="base">
      <a:spcBef>
        <a:spcPct val="0"/>
      </a:spcBef>
      <a:spcAft>
        <a:spcPct val="0"/>
      </a:spcAft>
      <a:defRPr kern="1200">
        <a:solidFill>
          <a:schemeClr val="tx1"/>
        </a:solidFill>
        <a:latin typeface="Garamond" pitchFamily="18" charset="0"/>
        <a:ea typeface="宋体" pitchFamily="2" charset="-122"/>
        <a:cs typeface="+mn-cs"/>
      </a:defRPr>
    </a:lvl2pPr>
    <a:lvl3pPr marL="914400" algn="l" rtl="0" fontAlgn="base">
      <a:spcBef>
        <a:spcPct val="0"/>
      </a:spcBef>
      <a:spcAft>
        <a:spcPct val="0"/>
      </a:spcAft>
      <a:defRPr kern="1200">
        <a:solidFill>
          <a:schemeClr val="tx1"/>
        </a:solidFill>
        <a:latin typeface="Garamond" pitchFamily="18" charset="0"/>
        <a:ea typeface="宋体" pitchFamily="2" charset="-122"/>
        <a:cs typeface="+mn-cs"/>
      </a:defRPr>
    </a:lvl3pPr>
    <a:lvl4pPr marL="1371600" algn="l" rtl="0" fontAlgn="base">
      <a:spcBef>
        <a:spcPct val="0"/>
      </a:spcBef>
      <a:spcAft>
        <a:spcPct val="0"/>
      </a:spcAft>
      <a:defRPr kern="1200">
        <a:solidFill>
          <a:schemeClr val="tx1"/>
        </a:solidFill>
        <a:latin typeface="Garamond" pitchFamily="18" charset="0"/>
        <a:ea typeface="宋体" pitchFamily="2" charset="-122"/>
        <a:cs typeface="+mn-cs"/>
      </a:defRPr>
    </a:lvl4pPr>
    <a:lvl5pPr marL="1828800" algn="l" rtl="0" fontAlgn="base">
      <a:spcBef>
        <a:spcPct val="0"/>
      </a:spcBef>
      <a:spcAft>
        <a:spcPct val="0"/>
      </a:spcAft>
      <a:defRPr kern="1200">
        <a:solidFill>
          <a:schemeClr val="tx1"/>
        </a:solidFill>
        <a:latin typeface="Garamond" pitchFamily="18" charset="0"/>
        <a:ea typeface="宋体" pitchFamily="2" charset="-122"/>
        <a:cs typeface="+mn-cs"/>
      </a:defRPr>
    </a:lvl5pPr>
    <a:lvl6pPr marL="2286000" algn="l" defTabSz="914400" rtl="0" eaLnBrk="1" latinLnBrk="0" hangingPunct="1">
      <a:defRPr kern="1200">
        <a:solidFill>
          <a:schemeClr val="tx1"/>
        </a:solidFill>
        <a:latin typeface="Garamond" pitchFamily="18" charset="0"/>
        <a:ea typeface="宋体" pitchFamily="2" charset="-122"/>
        <a:cs typeface="+mn-cs"/>
      </a:defRPr>
    </a:lvl6pPr>
    <a:lvl7pPr marL="2743200" algn="l" defTabSz="914400" rtl="0" eaLnBrk="1" latinLnBrk="0" hangingPunct="1">
      <a:defRPr kern="1200">
        <a:solidFill>
          <a:schemeClr val="tx1"/>
        </a:solidFill>
        <a:latin typeface="Garamond" pitchFamily="18" charset="0"/>
        <a:ea typeface="宋体" pitchFamily="2" charset="-122"/>
        <a:cs typeface="+mn-cs"/>
      </a:defRPr>
    </a:lvl7pPr>
    <a:lvl8pPr marL="3200400" algn="l" defTabSz="914400" rtl="0" eaLnBrk="1" latinLnBrk="0" hangingPunct="1">
      <a:defRPr kern="1200">
        <a:solidFill>
          <a:schemeClr val="tx1"/>
        </a:solidFill>
        <a:latin typeface="Garamond" pitchFamily="18" charset="0"/>
        <a:ea typeface="宋体" pitchFamily="2" charset="-122"/>
        <a:cs typeface="+mn-cs"/>
      </a:defRPr>
    </a:lvl8pPr>
    <a:lvl9pPr marL="3657600" algn="l" defTabSz="914400" rtl="0" eaLnBrk="1" latinLnBrk="0" hangingPunct="1">
      <a:defRPr kern="1200">
        <a:solidFill>
          <a:schemeClr val="tx1"/>
        </a:solidFill>
        <a:latin typeface="Garamond" pitchFamily="18"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5027"/>
    <a:srgbClr val="FF0000"/>
    <a:srgbClr val="EAEAEA"/>
    <a:srgbClr val="CC0000"/>
    <a:srgbClr val="990033"/>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94708" autoAdjust="0"/>
  </p:normalViewPr>
  <p:slideViewPr>
    <p:cSldViewPr>
      <p:cViewPr varScale="1">
        <p:scale>
          <a:sx n="68" d="100"/>
          <a:sy n="68" d="100"/>
        </p:scale>
        <p:origin x="-582" y="-90"/>
      </p:cViewPr>
      <p:guideLst>
        <p:guide orient="horz" pos="2160"/>
        <p:guide pos="2880"/>
      </p:guideLst>
    </p:cSldViewPr>
  </p:slideViewPr>
  <p:outlineViewPr>
    <p:cViewPr>
      <p:scale>
        <a:sx n="33" d="100"/>
        <a:sy n="33" d="100"/>
      </p:scale>
      <p:origin x="108" y="1769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14EBC-CB62-4FFE-871A-D1C413FE878A}" type="doc">
      <dgm:prSet loTypeId="urn:microsoft.com/office/officeart/2011/layout/TabList" loCatId="list" qsTypeId="urn:microsoft.com/office/officeart/2005/8/quickstyle/3d3" qsCatId="3D" csTypeId="urn:microsoft.com/office/officeart/2005/8/colors/colorful1#1" csCatId="colorful" phldr="1"/>
      <dgm:spPr/>
      <dgm:t>
        <a:bodyPr/>
        <a:lstStyle/>
        <a:p>
          <a:endParaRPr lang="zh-CN" altLang="en-US"/>
        </a:p>
      </dgm:t>
    </dgm:pt>
    <dgm:pt modelId="{CBD775BD-6378-44E5-9FD0-9DD651AFEAAA}">
      <dgm:prSet phldrT="[文本]"/>
      <dgm:spPr/>
      <dgm:t>
        <a:bodyPr/>
        <a:lstStyle/>
        <a:p>
          <a:pPr algn="ctr"/>
          <a:r>
            <a:rPr lang="zh-CN" altLang="en-US" b="1" dirty="0" smtClean="0"/>
            <a:t> 大学生</a:t>
          </a:r>
          <a:endParaRPr lang="en-US" altLang="zh-CN" b="1" dirty="0" smtClean="0"/>
        </a:p>
        <a:p>
          <a:pPr algn="ctr"/>
          <a:r>
            <a:rPr lang="zh-CN" altLang="en-US" b="1" dirty="0" smtClean="0"/>
            <a:t>（干部）</a:t>
          </a:r>
          <a:endParaRPr lang="zh-CN" altLang="en-US" b="1" dirty="0"/>
        </a:p>
      </dgm:t>
    </dgm:pt>
    <dgm:pt modelId="{BC935FA4-BA0B-4966-B0F7-B37FB19503EB}" type="parTrans" cxnId="{A306FE56-32AE-4ADA-817C-2799413F2FE6}">
      <dgm:prSet/>
      <dgm:spPr/>
      <dgm:t>
        <a:bodyPr/>
        <a:lstStyle/>
        <a:p>
          <a:endParaRPr lang="zh-CN" altLang="en-US" b="1"/>
        </a:p>
      </dgm:t>
    </dgm:pt>
    <dgm:pt modelId="{67D9D064-3723-4544-A43A-5FF25EC27617}" type="sibTrans" cxnId="{A306FE56-32AE-4ADA-817C-2799413F2FE6}">
      <dgm:prSet/>
      <dgm:spPr/>
      <dgm:t>
        <a:bodyPr/>
        <a:lstStyle/>
        <a:p>
          <a:endParaRPr lang="zh-CN" altLang="en-US" b="1"/>
        </a:p>
      </dgm:t>
    </dgm:pt>
    <dgm:pt modelId="{C1F63408-C0E8-4F40-A743-2542C4980734}">
      <dgm:prSet phldrT="[文本]"/>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CN" altLang="en-US" b="1" dirty="0" smtClean="0"/>
            <a:t>人事局管理</a:t>
          </a:r>
        </a:p>
        <a:p>
          <a:pPr algn="ctr" defTabSz="1244600">
            <a:lnSpc>
              <a:spcPct val="90000"/>
            </a:lnSpc>
            <a:spcBef>
              <a:spcPct val="0"/>
            </a:spcBef>
            <a:spcAft>
              <a:spcPct val="35000"/>
            </a:spcAft>
          </a:pPr>
          <a:r>
            <a:rPr lang="zh-CN" altLang="en-US" b="1" dirty="0" smtClean="0"/>
            <a:t>（人力资源和社会保障局）</a:t>
          </a:r>
          <a:endParaRPr lang="zh-CN" altLang="en-US" b="1" dirty="0"/>
        </a:p>
      </dgm:t>
    </dgm:pt>
    <dgm:pt modelId="{908219A6-4144-45B1-BBD7-AD8BC1AE10FF}" type="parTrans" cxnId="{81631D70-7634-488B-BA5F-CE484A20B4D7}">
      <dgm:prSet/>
      <dgm:spPr/>
      <dgm:t>
        <a:bodyPr/>
        <a:lstStyle/>
        <a:p>
          <a:endParaRPr lang="zh-CN" altLang="en-US" b="1"/>
        </a:p>
      </dgm:t>
    </dgm:pt>
    <dgm:pt modelId="{0703E505-3675-4BDC-9C2A-716F47D01BC7}" type="sibTrans" cxnId="{81631D70-7634-488B-BA5F-CE484A20B4D7}">
      <dgm:prSet/>
      <dgm:spPr/>
      <dgm:t>
        <a:bodyPr/>
        <a:lstStyle/>
        <a:p>
          <a:endParaRPr lang="zh-CN" altLang="en-US" b="1"/>
        </a:p>
      </dgm:t>
    </dgm:pt>
    <dgm:pt modelId="{9D384D83-C9B1-4D78-967A-4F02844B819D}">
      <dgm:prSet phldrT="[文本]"/>
      <dgm:spPr/>
      <dgm:t>
        <a:bodyPr/>
        <a:lstStyle/>
        <a:p>
          <a:r>
            <a:rPr lang="zh-CN" altLang="en-US" b="1" dirty="0" smtClean="0"/>
            <a:t>工人</a:t>
          </a:r>
          <a:endParaRPr lang="zh-CN" altLang="en-US" b="1" dirty="0"/>
        </a:p>
      </dgm:t>
    </dgm:pt>
    <dgm:pt modelId="{E5683A42-73D6-4316-BF75-D801D64D6863}" type="parTrans" cxnId="{41A5C265-D4F7-417B-BE4C-59F33C592F66}">
      <dgm:prSet/>
      <dgm:spPr/>
      <dgm:t>
        <a:bodyPr/>
        <a:lstStyle/>
        <a:p>
          <a:endParaRPr lang="zh-CN" altLang="en-US" b="1"/>
        </a:p>
      </dgm:t>
    </dgm:pt>
    <dgm:pt modelId="{18C12638-19A1-42E0-9930-4947CE198BEA}" type="sibTrans" cxnId="{41A5C265-D4F7-417B-BE4C-59F33C592F66}">
      <dgm:prSet/>
      <dgm:spPr/>
      <dgm:t>
        <a:bodyPr/>
        <a:lstStyle/>
        <a:p>
          <a:endParaRPr lang="zh-CN" altLang="en-US" b="1"/>
        </a:p>
      </dgm:t>
    </dgm:pt>
    <dgm:pt modelId="{0BC3835B-66C7-4349-8C26-5BF5B4699A9E}">
      <dgm:prSet phldrT="[文本]"/>
      <dgm:spPr/>
      <dgm:t>
        <a:bodyPr/>
        <a:lstStyle/>
        <a:p>
          <a:pPr algn="ctr"/>
          <a:r>
            <a:rPr lang="zh-CN" altLang="en-US" b="1" dirty="0" smtClean="0"/>
            <a:t>劳动部管理</a:t>
          </a:r>
          <a:endParaRPr lang="zh-CN" altLang="en-US" b="1" dirty="0"/>
        </a:p>
      </dgm:t>
    </dgm:pt>
    <dgm:pt modelId="{0A94D41F-3689-4783-9315-5D0084106C5A}" type="parTrans" cxnId="{C6C4F327-FEBC-4C2A-BD3C-2016C85108CF}">
      <dgm:prSet/>
      <dgm:spPr/>
      <dgm:t>
        <a:bodyPr/>
        <a:lstStyle/>
        <a:p>
          <a:endParaRPr lang="zh-CN" altLang="en-US" b="1"/>
        </a:p>
      </dgm:t>
    </dgm:pt>
    <dgm:pt modelId="{77E91B61-336D-44BF-A303-33B003F4B248}" type="sibTrans" cxnId="{C6C4F327-FEBC-4C2A-BD3C-2016C85108CF}">
      <dgm:prSet/>
      <dgm:spPr/>
      <dgm:t>
        <a:bodyPr/>
        <a:lstStyle/>
        <a:p>
          <a:endParaRPr lang="zh-CN" altLang="en-US" b="1"/>
        </a:p>
      </dgm:t>
    </dgm:pt>
    <dgm:pt modelId="{01E5A642-2D5A-4C45-BB62-2E5652BF8220}">
      <dgm:prSet phldrT="[文本]"/>
      <dgm:spPr/>
      <dgm:t>
        <a:bodyPr/>
        <a:lstStyle/>
        <a:p>
          <a:r>
            <a:rPr lang="zh-CN" altLang="en-US" b="1" dirty="0" smtClean="0"/>
            <a:t>农民</a:t>
          </a:r>
          <a:endParaRPr lang="zh-CN" altLang="en-US" b="1" dirty="0"/>
        </a:p>
      </dgm:t>
    </dgm:pt>
    <dgm:pt modelId="{03613F05-A2B9-401A-8B27-4477FC98095C}" type="parTrans" cxnId="{EE560E19-E1F2-4A89-A746-E1D16F353A31}">
      <dgm:prSet/>
      <dgm:spPr/>
      <dgm:t>
        <a:bodyPr/>
        <a:lstStyle/>
        <a:p>
          <a:endParaRPr lang="zh-CN" altLang="en-US" b="1"/>
        </a:p>
      </dgm:t>
    </dgm:pt>
    <dgm:pt modelId="{3B796C9D-5B05-43E6-969C-54AFCC0F29D5}" type="sibTrans" cxnId="{EE560E19-E1F2-4A89-A746-E1D16F353A31}">
      <dgm:prSet/>
      <dgm:spPr/>
      <dgm:t>
        <a:bodyPr/>
        <a:lstStyle/>
        <a:p>
          <a:endParaRPr lang="zh-CN" altLang="en-US" b="1"/>
        </a:p>
      </dgm:t>
    </dgm:pt>
    <dgm:pt modelId="{1A17BF91-78F6-4396-A4DA-CAB1A0421F7D}">
      <dgm:prSet phldrT="[文本]"/>
      <dgm:spPr/>
      <dgm:t>
        <a:bodyPr/>
        <a:lstStyle/>
        <a:p>
          <a:pPr algn="ctr"/>
          <a:r>
            <a:rPr lang="zh-CN" altLang="en-US" b="1" dirty="0" smtClean="0"/>
            <a:t>农业部管理</a:t>
          </a:r>
          <a:endParaRPr lang="zh-CN" altLang="en-US" b="1" dirty="0"/>
        </a:p>
      </dgm:t>
    </dgm:pt>
    <dgm:pt modelId="{CEE1F061-E093-4147-A201-D0B9617E5485}" type="parTrans" cxnId="{BF337C7D-97AD-417D-8650-AC939F14D82A}">
      <dgm:prSet/>
      <dgm:spPr/>
      <dgm:t>
        <a:bodyPr/>
        <a:lstStyle/>
        <a:p>
          <a:endParaRPr lang="zh-CN" altLang="en-US" b="1"/>
        </a:p>
      </dgm:t>
    </dgm:pt>
    <dgm:pt modelId="{6E5E5AF6-2909-4876-BB3E-F9A54C297B7F}" type="sibTrans" cxnId="{BF337C7D-97AD-417D-8650-AC939F14D82A}">
      <dgm:prSet/>
      <dgm:spPr/>
      <dgm:t>
        <a:bodyPr/>
        <a:lstStyle/>
        <a:p>
          <a:endParaRPr lang="zh-CN" altLang="en-US" b="1"/>
        </a:p>
      </dgm:t>
    </dgm:pt>
    <dgm:pt modelId="{AA3DBED0-BC96-4EDB-B078-93CA3638B245}" type="pres">
      <dgm:prSet presAssocID="{68014EBC-CB62-4FFE-871A-D1C413FE878A}" presName="Name0" presStyleCnt="0">
        <dgm:presLayoutVars>
          <dgm:chMax/>
          <dgm:chPref val="3"/>
          <dgm:dir/>
          <dgm:animOne val="branch"/>
          <dgm:animLvl val="lvl"/>
        </dgm:presLayoutVars>
      </dgm:prSet>
      <dgm:spPr/>
      <dgm:t>
        <a:bodyPr/>
        <a:lstStyle/>
        <a:p>
          <a:endParaRPr lang="zh-CN" altLang="en-US"/>
        </a:p>
      </dgm:t>
    </dgm:pt>
    <dgm:pt modelId="{D09080D2-2418-4ADF-B19E-7E0CAA257C31}" type="pres">
      <dgm:prSet presAssocID="{CBD775BD-6378-44E5-9FD0-9DD651AFEAAA}" presName="composite" presStyleCnt="0"/>
      <dgm:spPr/>
    </dgm:pt>
    <dgm:pt modelId="{067A38AD-46C0-4C60-8E4A-62CA70A60176}" type="pres">
      <dgm:prSet presAssocID="{CBD775BD-6378-44E5-9FD0-9DD651AFEAAA}" presName="FirstChild" presStyleLbl="revTx" presStyleIdx="0" presStyleCnt="3" custScaleX="79473">
        <dgm:presLayoutVars>
          <dgm:chMax val="0"/>
          <dgm:chPref val="0"/>
          <dgm:bulletEnabled val="1"/>
        </dgm:presLayoutVars>
      </dgm:prSet>
      <dgm:spPr/>
      <dgm:t>
        <a:bodyPr/>
        <a:lstStyle/>
        <a:p>
          <a:endParaRPr lang="zh-CN" altLang="en-US"/>
        </a:p>
      </dgm:t>
    </dgm:pt>
    <dgm:pt modelId="{2099F696-998A-4025-9A6D-9CF39FA78AFD}" type="pres">
      <dgm:prSet presAssocID="{CBD775BD-6378-44E5-9FD0-9DD651AFEAAA}" presName="Parent" presStyleLbl="alignNode1" presStyleIdx="0" presStyleCnt="3">
        <dgm:presLayoutVars>
          <dgm:chMax val="3"/>
          <dgm:chPref val="3"/>
          <dgm:bulletEnabled val="1"/>
        </dgm:presLayoutVars>
      </dgm:prSet>
      <dgm:spPr/>
      <dgm:t>
        <a:bodyPr/>
        <a:lstStyle/>
        <a:p>
          <a:endParaRPr lang="zh-CN" altLang="en-US"/>
        </a:p>
      </dgm:t>
    </dgm:pt>
    <dgm:pt modelId="{667105EC-B1FC-433B-A4A0-B8FBDFDE101D}" type="pres">
      <dgm:prSet presAssocID="{CBD775BD-6378-44E5-9FD0-9DD651AFEAAA}" presName="Accent" presStyleLbl="parChTrans1D1" presStyleIdx="0" presStyleCnt="3"/>
      <dgm:spPr/>
    </dgm:pt>
    <dgm:pt modelId="{FDC920A9-ADC2-428D-B490-B5C71DF38EC9}" type="pres">
      <dgm:prSet presAssocID="{67D9D064-3723-4544-A43A-5FF25EC27617}" presName="sibTrans" presStyleCnt="0"/>
      <dgm:spPr/>
    </dgm:pt>
    <dgm:pt modelId="{0CD3B166-5D70-460F-9AFE-7ACB0555269B}" type="pres">
      <dgm:prSet presAssocID="{9D384D83-C9B1-4D78-967A-4F02844B819D}" presName="composite" presStyleCnt="0"/>
      <dgm:spPr/>
    </dgm:pt>
    <dgm:pt modelId="{A505EDC1-28ED-4B85-ACA7-BB2F39A8CB22}" type="pres">
      <dgm:prSet presAssocID="{9D384D83-C9B1-4D78-967A-4F02844B819D}" presName="FirstChild" presStyleLbl="revTx" presStyleIdx="1" presStyleCnt="3" custScaleX="60794">
        <dgm:presLayoutVars>
          <dgm:chMax val="0"/>
          <dgm:chPref val="0"/>
          <dgm:bulletEnabled val="1"/>
        </dgm:presLayoutVars>
      </dgm:prSet>
      <dgm:spPr/>
      <dgm:t>
        <a:bodyPr/>
        <a:lstStyle/>
        <a:p>
          <a:endParaRPr lang="zh-CN" altLang="en-US"/>
        </a:p>
      </dgm:t>
    </dgm:pt>
    <dgm:pt modelId="{32F9BEC0-8DE6-4659-8484-10B2F9579983}" type="pres">
      <dgm:prSet presAssocID="{9D384D83-C9B1-4D78-967A-4F02844B819D}" presName="Parent" presStyleLbl="alignNode1" presStyleIdx="1" presStyleCnt="3">
        <dgm:presLayoutVars>
          <dgm:chMax val="3"/>
          <dgm:chPref val="3"/>
          <dgm:bulletEnabled val="1"/>
        </dgm:presLayoutVars>
      </dgm:prSet>
      <dgm:spPr/>
      <dgm:t>
        <a:bodyPr/>
        <a:lstStyle/>
        <a:p>
          <a:endParaRPr lang="zh-CN" altLang="en-US"/>
        </a:p>
      </dgm:t>
    </dgm:pt>
    <dgm:pt modelId="{35F8FE0C-80BB-4716-92C9-967180E44742}" type="pres">
      <dgm:prSet presAssocID="{9D384D83-C9B1-4D78-967A-4F02844B819D}" presName="Accent" presStyleLbl="parChTrans1D1" presStyleIdx="1" presStyleCnt="3"/>
      <dgm:spPr/>
    </dgm:pt>
    <dgm:pt modelId="{BB7562EC-E100-4B0E-8E3E-0520F9C41A7E}" type="pres">
      <dgm:prSet presAssocID="{18C12638-19A1-42E0-9930-4947CE198BEA}" presName="sibTrans" presStyleCnt="0"/>
      <dgm:spPr/>
    </dgm:pt>
    <dgm:pt modelId="{2EA42E98-108F-4713-9008-EE03C5F6FB01}" type="pres">
      <dgm:prSet presAssocID="{01E5A642-2D5A-4C45-BB62-2E5652BF8220}" presName="composite" presStyleCnt="0"/>
      <dgm:spPr/>
    </dgm:pt>
    <dgm:pt modelId="{CD488025-EA63-4826-AAF7-BEC6481CAB69}" type="pres">
      <dgm:prSet presAssocID="{01E5A642-2D5A-4C45-BB62-2E5652BF8220}" presName="FirstChild" presStyleLbl="revTx" presStyleIdx="2" presStyleCnt="3" custScaleX="60794">
        <dgm:presLayoutVars>
          <dgm:chMax val="0"/>
          <dgm:chPref val="0"/>
          <dgm:bulletEnabled val="1"/>
        </dgm:presLayoutVars>
      </dgm:prSet>
      <dgm:spPr/>
      <dgm:t>
        <a:bodyPr/>
        <a:lstStyle/>
        <a:p>
          <a:endParaRPr lang="zh-CN" altLang="en-US"/>
        </a:p>
      </dgm:t>
    </dgm:pt>
    <dgm:pt modelId="{4BF1E8D2-FE7A-43DB-95E1-33D3DD6BC52B}" type="pres">
      <dgm:prSet presAssocID="{01E5A642-2D5A-4C45-BB62-2E5652BF8220}" presName="Parent" presStyleLbl="alignNode1" presStyleIdx="2" presStyleCnt="3">
        <dgm:presLayoutVars>
          <dgm:chMax val="3"/>
          <dgm:chPref val="3"/>
          <dgm:bulletEnabled val="1"/>
        </dgm:presLayoutVars>
      </dgm:prSet>
      <dgm:spPr/>
      <dgm:t>
        <a:bodyPr/>
        <a:lstStyle/>
        <a:p>
          <a:endParaRPr lang="zh-CN" altLang="en-US"/>
        </a:p>
      </dgm:t>
    </dgm:pt>
    <dgm:pt modelId="{F02804A2-6CD8-4C5B-B693-15CD53BBF062}" type="pres">
      <dgm:prSet presAssocID="{01E5A642-2D5A-4C45-BB62-2E5652BF8220}" presName="Accent" presStyleLbl="parChTrans1D1" presStyleIdx="2" presStyleCnt="3"/>
      <dgm:spPr/>
    </dgm:pt>
  </dgm:ptLst>
  <dgm:cxnLst>
    <dgm:cxn modelId="{9DC3105F-6607-48C9-A3D3-3940FC91F634}" type="presOf" srcId="{1A17BF91-78F6-4396-A4DA-CAB1A0421F7D}" destId="{CD488025-EA63-4826-AAF7-BEC6481CAB69}" srcOrd="0" destOrd="0" presId="urn:microsoft.com/office/officeart/2011/layout/TabList"/>
    <dgm:cxn modelId="{61913F37-8772-4F3E-BDDE-FABC137192F0}" type="presOf" srcId="{0BC3835B-66C7-4349-8C26-5BF5B4699A9E}" destId="{A505EDC1-28ED-4B85-ACA7-BB2F39A8CB22}" srcOrd="0" destOrd="0" presId="urn:microsoft.com/office/officeart/2011/layout/TabList"/>
    <dgm:cxn modelId="{BF337C7D-97AD-417D-8650-AC939F14D82A}" srcId="{01E5A642-2D5A-4C45-BB62-2E5652BF8220}" destId="{1A17BF91-78F6-4396-A4DA-CAB1A0421F7D}" srcOrd="0" destOrd="0" parTransId="{CEE1F061-E093-4147-A201-D0B9617E5485}" sibTransId="{6E5E5AF6-2909-4876-BB3E-F9A54C297B7F}"/>
    <dgm:cxn modelId="{36195513-96EC-49CC-BBD0-D8583346CDB6}" type="presOf" srcId="{9D384D83-C9B1-4D78-967A-4F02844B819D}" destId="{32F9BEC0-8DE6-4659-8484-10B2F9579983}" srcOrd="0" destOrd="0" presId="urn:microsoft.com/office/officeart/2011/layout/TabList"/>
    <dgm:cxn modelId="{83CBC2C1-8130-4ADA-8707-766DC6DCA3AC}" type="presOf" srcId="{68014EBC-CB62-4FFE-871A-D1C413FE878A}" destId="{AA3DBED0-BC96-4EDB-B078-93CA3638B245}" srcOrd="0" destOrd="0" presId="urn:microsoft.com/office/officeart/2011/layout/TabList"/>
    <dgm:cxn modelId="{A306FE56-32AE-4ADA-817C-2799413F2FE6}" srcId="{68014EBC-CB62-4FFE-871A-D1C413FE878A}" destId="{CBD775BD-6378-44E5-9FD0-9DD651AFEAAA}" srcOrd="0" destOrd="0" parTransId="{BC935FA4-BA0B-4966-B0F7-B37FB19503EB}" sibTransId="{67D9D064-3723-4544-A43A-5FF25EC27617}"/>
    <dgm:cxn modelId="{14538DEF-F53F-4044-B7DD-EADA979A65B9}" type="presOf" srcId="{CBD775BD-6378-44E5-9FD0-9DD651AFEAAA}" destId="{2099F696-998A-4025-9A6D-9CF39FA78AFD}" srcOrd="0" destOrd="0" presId="urn:microsoft.com/office/officeart/2011/layout/TabList"/>
    <dgm:cxn modelId="{C6C4F327-FEBC-4C2A-BD3C-2016C85108CF}" srcId="{9D384D83-C9B1-4D78-967A-4F02844B819D}" destId="{0BC3835B-66C7-4349-8C26-5BF5B4699A9E}" srcOrd="0" destOrd="0" parTransId="{0A94D41F-3689-4783-9315-5D0084106C5A}" sibTransId="{77E91B61-336D-44BF-A303-33B003F4B248}"/>
    <dgm:cxn modelId="{41A5C265-D4F7-417B-BE4C-59F33C592F66}" srcId="{68014EBC-CB62-4FFE-871A-D1C413FE878A}" destId="{9D384D83-C9B1-4D78-967A-4F02844B819D}" srcOrd="1" destOrd="0" parTransId="{E5683A42-73D6-4316-BF75-D801D64D6863}" sibTransId="{18C12638-19A1-42E0-9930-4947CE198BEA}"/>
    <dgm:cxn modelId="{81631D70-7634-488B-BA5F-CE484A20B4D7}" srcId="{CBD775BD-6378-44E5-9FD0-9DD651AFEAAA}" destId="{C1F63408-C0E8-4F40-A743-2542C4980734}" srcOrd="0" destOrd="0" parTransId="{908219A6-4144-45B1-BBD7-AD8BC1AE10FF}" sibTransId="{0703E505-3675-4BDC-9C2A-716F47D01BC7}"/>
    <dgm:cxn modelId="{EE560E19-E1F2-4A89-A746-E1D16F353A31}" srcId="{68014EBC-CB62-4FFE-871A-D1C413FE878A}" destId="{01E5A642-2D5A-4C45-BB62-2E5652BF8220}" srcOrd="2" destOrd="0" parTransId="{03613F05-A2B9-401A-8B27-4477FC98095C}" sibTransId="{3B796C9D-5B05-43E6-969C-54AFCC0F29D5}"/>
    <dgm:cxn modelId="{81C78B03-6F10-45E9-BABB-0CFF50846060}" type="presOf" srcId="{01E5A642-2D5A-4C45-BB62-2E5652BF8220}" destId="{4BF1E8D2-FE7A-43DB-95E1-33D3DD6BC52B}" srcOrd="0" destOrd="0" presId="urn:microsoft.com/office/officeart/2011/layout/TabList"/>
    <dgm:cxn modelId="{31B82CFB-403D-48A9-84B5-C6F521FF8B7B}" type="presOf" srcId="{C1F63408-C0E8-4F40-A743-2542C4980734}" destId="{067A38AD-46C0-4C60-8E4A-62CA70A60176}" srcOrd="0" destOrd="0" presId="urn:microsoft.com/office/officeart/2011/layout/TabList"/>
    <dgm:cxn modelId="{B5337675-EE52-41F1-93AC-48B1EADC6BD8}" type="presParOf" srcId="{AA3DBED0-BC96-4EDB-B078-93CA3638B245}" destId="{D09080D2-2418-4ADF-B19E-7E0CAA257C31}" srcOrd="0" destOrd="0" presId="urn:microsoft.com/office/officeart/2011/layout/TabList"/>
    <dgm:cxn modelId="{93268300-0589-4641-B768-D1E45534BA07}" type="presParOf" srcId="{D09080D2-2418-4ADF-B19E-7E0CAA257C31}" destId="{067A38AD-46C0-4C60-8E4A-62CA70A60176}" srcOrd="0" destOrd="0" presId="urn:microsoft.com/office/officeart/2011/layout/TabList"/>
    <dgm:cxn modelId="{9BB29BC3-5243-4454-B82C-9F8001A9ED12}" type="presParOf" srcId="{D09080D2-2418-4ADF-B19E-7E0CAA257C31}" destId="{2099F696-998A-4025-9A6D-9CF39FA78AFD}" srcOrd="1" destOrd="0" presId="urn:microsoft.com/office/officeart/2011/layout/TabList"/>
    <dgm:cxn modelId="{72F39691-075B-44FC-A2B1-DE4D75B8C9D3}" type="presParOf" srcId="{D09080D2-2418-4ADF-B19E-7E0CAA257C31}" destId="{667105EC-B1FC-433B-A4A0-B8FBDFDE101D}" srcOrd="2" destOrd="0" presId="urn:microsoft.com/office/officeart/2011/layout/TabList"/>
    <dgm:cxn modelId="{14932C10-1C34-4C23-B955-9A881F90D811}" type="presParOf" srcId="{AA3DBED0-BC96-4EDB-B078-93CA3638B245}" destId="{FDC920A9-ADC2-428D-B490-B5C71DF38EC9}" srcOrd="1" destOrd="0" presId="urn:microsoft.com/office/officeart/2011/layout/TabList"/>
    <dgm:cxn modelId="{1CECE510-6008-4289-AEAF-6A208F6B378A}" type="presParOf" srcId="{AA3DBED0-BC96-4EDB-B078-93CA3638B245}" destId="{0CD3B166-5D70-460F-9AFE-7ACB0555269B}" srcOrd="2" destOrd="0" presId="urn:microsoft.com/office/officeart/2011/layout/TabList"/>
    <dgm:cxn modelId="{3974E545-884E-4144-8CE0-358427F49188}" type="presParOf" srcId="{0CD3B166-5D70-460F-9AFE-7ACB0555269B}" destId="{A505EDC1-28ED-4B85-ACA7-BB2F39A8CB22}" srcOrd="0" destOrd="0" presId="urn:microsoft.com/office/officeart/2011/layout/TabList"/>
    <dgm:cxn modelId="{B5B8F0AA-18D5-45B1-9ADB-7D833BB462FC}" type="presParOf" srcId="{0CD3B166-5D70-460F-9AFE-7ACB0555269B}" destId="{32F9BEC0-8DE6-4659-8484-10B2F9579983}" srcOrd="1" destOrd="0" presId="urn:microsoft.com/office/officeart/2011/layout/TabList"/>
    <dgm:cxn modelId="{02564444-B036-47BE-905B-C6E1103A3272}" type="presParOf" srcId="{0CD3B166-5D70-460F-9AFE-7ACB0555269B}" destId="{35F8FE0C-80BB-4716-92C9-967180E44742}" srcOrd="2" destOrd="0" presId="urn:microsoft.com/office/officeart/2011/layout/TabList"/>
    <dgm:cxn modelId="{024158D0-552E-44F6-833C-A88CBEEF6271}" type="presParOf" srcId="{AA3DBED0-BC96-4EDB-B078-93CA3638B245}" destId="{BB7562EC-E100-4B0E-8E3E-0520F9C41A7E}" srcOrd="3" destOrd="0" presId="urn:microsoft.com/office/officeart/2011/layout/TabList"/>
    <dgm:cxn modelId="{8F33AA94-7492-48D1-A708-9F0110FE3321}" type="presParOf" srcId="{AA3DBED0-BC96-4EDB-B078-93CA3638B245}" destId="{2EA42E98-108F-4713-9008-EE03C5F6FB01}" srcOrd="4" destOrd="0" presId="urn:microsoft.com/office/officeart/2011/layout/TabList"/>
    <dgm:cxn modelId="{EC668CB8-8D12-4666-91E1-3C3E80809274}" type="presParOf" srcId="{2EA42E98-108F-4713-9008-EE03C5F6FB01}" destId="{CD488025-EA63-4826-AAF7-BEC6481CAB69}" srcOrd="0" destOrd="0" presId="urn:microsoft.com/office/officeart/2011/layout/TabList"/>
    <dgm:cxn modelId="{9CC322CF-2608-478F-81D0-64F6D955D285}" type="presParOf" srcId="{2EA42E98-108F-4713-9008-EE03C5F6FB01}" destId="{4BF1E8D2-FE7A-43DB-95E1-33D3DD6BC52B}" srcOrd="1" destOrd="0" presId="urn:microsoft.com/office/officeart/2011/layout/TabList"/>
    <dgm:cxn modelId="{F00A1918-82DF-47AF-8167-B5D5BDAA8693}" type="presParOf" srcId="{2EA42E98-108F-4713-9008-EE03C5F6FB01}" destId="{F02804A2-6CD8-4C5B-B693-15CD53BBF062}" srcOrd="2" destOrd="0" presId="urn:microsoft.com/office/officeart/2011/layout/Tab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862F6-B505-44BD-987B-671E5F4F03E8}" type="doc">
      <dgm:prSet loTypeId="urn:microsoft.com/office/officeart/2005/8/layout/hierarchy5" loCatId="hierarchy" qsTypeId="urn:microsoft.com/office/officeart/2005/8/quickstyle/3d1" qsCatId="3D" csTypeId="urn:microsoft.com/office/officeart/2005/8/colors/colorful2" csCatId="colorful" phldr="1"/>
      <dgm:spPr/>
      <dgm:t>
        <a:bodyPr/>
        <a:lstStyle/>
        <a:p>
          <a:endParaRPr lang="zh-CN" altLang="en-US"/>
        </a:p>
      </dgm:t>
    </dgm:pt>
    <dgm:pt modelId="{A0C159A3-5FBB-44F0-BADE-A3FB1F9CD43C}" type="pres">
      <dgm:prSet presAssocID="{9D4862F6-B505-44BD-987B-671E5F4F03E8}" presName="mainComposite" presStyleCnt="0">
        <dgm:presLayoutVars>
          <dgm:chPref val="1"/>
          <dgm:dir/>
          <dgm:animOne val="branch"/>
          <dgm:animLvl val="lvl"/>
          <dgm:resizeHandles val="exact"/>
        </dgm:presLayoutVars>
      </dgm:prSet>
      <dgm:spPr/>
      <dgm:t>
        <a:bodyPr/>
        <a:lstStyle/>
        <a:p>
          <a:endParaRPr lang="zh-CN" altLang="en-US"/>
        </a:p>
      </dgm:t>
    </dgm:pt>
    <dgm:pt modelId="{A26852DD-6961-474C-9AD1-F51B0452A1EE}" type="pres">
      <dgm:prSet presAssocID="{9D4862F6-B505-44BD-987B-671E5F4F03E8}" presName="hierFlow" presStyleCnt="0"/>
      <dgm:spPr/>
    </dgm:pt>
    <dgm:pt modelId="{FC0D3653-E903-4A16-94C8-8AC60E8BBE04}" type="pres">
      <dgm:prSet presAssocID="{9D4862F6-B505-44BD-987B-671E5F4F03E8}" presName="hierChild1" presStyleCnt="0">
        <dgm:presLayoutVars>
          <dgm:chPref val="1"/>
          <dgm:animOne val="branch"/>
          <dgm:animLvl val="lvl"/>
        </dgm:presLayoutVars>
      </dgm:prSet>
      <dgm:spPr/>
    </dgm:pt>
    <dgm:pt modelId="{F327598D-D869-4037-BFBF-D5E140118E6D}" type="pres">
      <dgm:prSet presAssocID="{9D4862F6-B505-44BD-987B-671E5F4F03E8}" presName="bgShapesFlow" presStyleCnt="0"/>
      <dgm:spPr/>
    </dgm:pt>
  </dgm:ptLst>
  <dgm:cxnLst>
    <dgm:cxn modelId="{3B3B3046-98E2-4A2E-A540-41D38741BEE0}" type="presOf" srcId="{9D4862F6-B505-44BD-987B-671E5F4F03E8}" destId="{A0C159A3-5FBB-44F0-BADE-A3FB1F9CD43C}" srcOrd="0" destOrd="0" presId="urn:microsoft.com/office/officeart/2005/8/layout/hierarchy5"/>
    <dgm:cxn modelId="{BBCF90C2-F615-4EEB-B0CB-C01BEA7A4D92}" type="presParOf" srcId="{A0C159A3-5FBB-44F0-BADE-A3FB1F9CD43C}" destId="{A26852DD-6961-474C-9AD1-F51B0452A1EE}" srcOrd="0" destOrd="0" presId="urn:microsoft.com/office/officeart/2005/8/layout/hierarchy5"/>
    <dgm:cxn modelId="{6A9B7785-806B-45A1-8A1F-EFC409F0DDFD}" type="presParOf" srcId="{A26852DD-6961-474C-9AD1-F51B0452A1EE}" destId="{FC0D3653-E903-4A16-94C8-8AC60E8BBE04}" srcOrd="0" destOrd="0" presId="urn:microsoft.com/office/officeart/2005/8/layout/hierarchy5"/>
    <dgm:cxn modelId="{12DC699D-235D-4582-AE14-B1BA810515AC}" type="presParOf" srcId="{A0C159A3-5FBB-44F0-BADE-A3FB1F9CD43C}" destId="{F327598D-D869-4037-BFBF-D5E140118E6D}" srcOrd="1" destOrd="0" presId="urn:microsoft.com/office/officeart/2005/8/layout/hierarchy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042554-AFBB-47EA-9BDB-223E01E148C2}" type="doc">
      <dgm:prSet loTypeId="urn:microsoft.com/office/officeart/2009/3/layout/HorizontalOrganizationChart" loCatId="hierarchy" qsTypeId="urn:microsoft.com/office/officeart/2005/8/quickstyle/simple2" qsCatId="simple" csTypeId="urn:microsoft.com/office/officeart/2005/8/colors/accent2_2" csCatId="accent2" phldr="1"/>
      <dgm:spPr/>
      <dgm:t>
        <a:bodyPr/>
        <a:lstStyle/>
        <a:p>
          <a:endParaRPr lang="zh-CN" altLang="en-US"/>
        </a:p>
      </dgm:t>
    </dgm:pt>
    <dgm:pt modelId="{1D9BCFF6-25D7-4CE8-B831-777D9D8D53F8}">
      <dgm:prSet phldrT="[文本]" custT="1"/>
      <dgm:spPr/>
      <dgm:t>
        <a:bodyPr/>
        <a:lstStyle/>
        <a:p>
          <a:r>
            <a:rPr lang="zh-CN" altLang="en-US" sz="1600" b="1" dirty="0" smtClean="0"/>
            <a:t>升学</a:t>
          </a:r>
          <a:endParaRPr lang="zh-CN" altLang="en-US" sz="1600" b="1" dirty="0"/>
        </a:p>
      </dgm:t>
    </dgm:pt>
    <dgm:pt modelId="{6F3D9846-2097-49B5-973A-D94F7621B993}" type="parTrans" cxnId="{0BB319F0-E1C1-4C2A-A90A-A648CC029403}">
      <dgm:prSet/>
      <dgm:spPr/>
      <dgm:t>
        <a:bodyPr/>
        <a:lstStyle/>
        <a:p>
          <a:endParaRPr lang="zh-CN" altLang="en-US" sz="1600" b="1">
            <a:solidFill>
              <a:schemeClr val="tx1"/>
            </a:solidFill>
          </a:endParaRPr>
        </a:p>
      </dgm:t>
    </dgm:pt>
    <dgm:pt modelId="{D36360DA-AAE7-4FAB-9224-981A1626DCE2}" type="sibTrans" cxnId="{0BB319F0-E1C1-4C2A-A90A-A648CC029403}">
      <dgm:prSet/>
      <dgm:spPr/>
      <dgm:t>
        <a:bodyPr/>
        <a:lstStyle/>
        <a:p>
          <a:endParaRPr lang="zh-CN" altLang="en-US" sz="1600" b="1">
            <a:solidFill>
              <a:schemeClr val="tx1"/>
            </a:solidFill>
          </a:endParaRPr>
        </a:p>
      </dgm:t>
    </dgm:pt>
    <dgm:pt modelId="{CD30A1A4-4385-4752-864C-5EBCDF867D6F}">
      <dgm:prSet phldrT="[文本]" custT="1"/>
      <dgm:spPr/>
      <dgm:t>
        <a:bodyPr/>
        <a:lstStyle/>
        <a:p>
          <a:r>
            <a:rPr lang="zh-CN" altLang="en-US" sz="1600" b="1" smtClean="0"/>
            <a:t>本上硕</a:t>
          </a:r>
          <a:endParaRPr lang="zh-CN" altLang="en-US" sz="1600" b="1" dirty="0"/>
        </a:p>
      </dgm:t>
    </dgm:pt>
    <dgm:pt modelId="{FC09583C-2D8E-4E8D-8E56-6773731C5D40}" type="parTrans" cxnId="{B78395F2-046B-4A59-AEB6-8009FD4244FC}">
      <dgm:prSet/>
      <dgm:spPr/>
      <dgm:t>
        <a:bodyPr/>
        <a:lstStyle/>
        <a:p>
          <a:endParaRPr lang="zh-CN" altLang="en-US" sz="1600" b="1">
            <a:solidFill>
              <a:schemeClr val="tx1"/>
            </a:solidFill>
          </a:endParaRPr>
        </a:p>
      </dgm:t>
    </dgm:pt>
    <dgm:pt modelId="{5E97BB6D-6C22-44D4-B00A-4973350C16F4}" type="sibTrans" cxnId="{B78395F2-046B-4A59-AEB6-8009FD4244FC}">
      <dgm:prSet/>
      <dgm:spPr/>
      <dgm:t>
        <a:bodyPr/>
        <a:lstStyle/>
        <a:p>
          <a:endParaRPr lang="zh-CN" altLang="en-US" sz="1600" b="1">
            <a:solidFill>
              <a:schemeClr val="tx1"/>
            </a:solidFill>
          </a:endParaRPr>
        </a:p>
      </dgm:t>
    </dgm:pt>
    <dgm:pt modelId="{A0B0561F-B723-42E2-83D2-51F7BCE3BFF6}">
      <dgm:prSet phldrT="[文本]" custT="1"/>
      <dgm:spPr/>
      <dgm:t>
        <a:bodyPr/>
        <a:lstStyle/>
        <a:p>
          <a:r>
            <a:rPr lang="zh-CN" altLang="en-US" sz="1600" b="1" smtClean="0"/>
            <a:t>出国</a:t>
          </a:r>
          <a:endParaRPr lang="zh-CN" altLang="en-US" sz="1600" b="1" dirty="0"/>
        </a:p>
      </dgm:t>
    </dgm:pt>
    <dgm:pt modelId="{6DECD2C3-87DA-406C-8E90-B3DFF903726E}" type="parTrans" cxnId="{5D34A5F2-373D-4B8D-B5B9-27DA54E415CA}">
      <dgm:prSet/>
      <dgm:spPr/>
      <dgm:t>
        <a:bodyPr/>
        <a:lstStyle/>
        <a:p>
          <a:endParaRPr lang="zh-CN" altLang="en-US" sz="1600" b="1">
            <a:solidFill>
              <a:schemeClr val="tx1"/>
            </a:solidFill>
          </a:endParaRPr>
        </a:p>
      </dgm:t>
    </dgm:pt>
    <dgm:pt modelId="{4A2E0D3B-7AA9-435B-BA59-39EDDBA37F67}" type="sibTrans" cxnId="{5D34A5F2-373D-4B8D-B5B9-27DA54E415CA}">
      <dgm:prSet/>
      <dgm:spPr/>
      <dgm:t>
        <a:bodyPr/>
        <a:lstStyle/>
        <a:p>
          <a:endParaRPr lang="zh-CN" altLang="en-US" sz="1600" b="1">
            <a:solidFill>
              <a:schemeClr val="tx1"/>
            </a:solidFill>
          </a:endParaRPr>
        </a:p>
      </dgm:t>
    </dgm:pt>
    <dgm:pt modelId="{C2C65F5D-3A82-46BA-B259-935D68FEC523}">
      <dgm:prSet phldrT="[文本]" custT="1"/>
      <dgm:spPr/>
      <dgm:t>
        <a:bodyPr/>
        <a:lstStyle/>
        <a:p>
          <a:r>
            <a:rPr lang="zh-CN" altLang="en-US" sz="1600" b="1" smtClean="0"/>
            <a:t>户档回生源地</a:t>
          </a:r>
          <a:endParaRPr lang="zh-CN" altLang="en-US" sz="1600" b="1" dirty="0"/>
        </a:p>
      </dgm:t>
    </dgm:pt>
    <dgm:pt modelId="{A6A43770-736B-4D37-A549-6B8B1BA2E042}" type="parTrans" cxnId="{A8B916BC-0DC3-46DF-B2F6-0E6F113151C4}">
      <dgm:prSet/>
      <dgm:spPr/>
      <dgm:t>
        <a:bodyPr/>
        <a:lstStyle/>
        <a:p>
          <a:endParaRPr lang="zh-CN" altLang="en-US" sz="1600" b="1">
            <a:solidFill>
              <a:schemeClr val="tx1"/>
            </a:solidFill>
          </a:endParaRPr>
        </a:p>
      </dgm:t>
    </dgm:pt>
    <dgm:pt modelId="{7E4BC5A2-5509-4363-93BA-66ADB594D3ED}" type="sibTrans" cxnId="{A8B916BC-0DC3-46DF-B2F6-0E6F113151C4}">
      <dgm:prSet/>
      <dgm:spPr/>
      <dgm:t>
        <a:bodyPr/>
        <a:lstStyle/>
        <a:p>
          <a:endParaRPr lang="zh-CN" altLang="en-US" sz="1600" b="1">
            <a:solidFill>
              <a:schemeClr val="tx1"/>
            </a:solidFill>
          </a:endParaRPr>
        </a:p>
      </dgm:t>
    </dgm:pt>
    <dgm:pt modelId="{D24739BA-A66B-40FE-8540-E5C8CF23F9F1}">
      <dgm:prSet phldrT="[文本]" custT="1"/>
      <dgm:spPr/>
      <dgm:t>
        <a:bodyPr/>
        <a:lstStyle/>
        <a:p>
          <a:r>
            <a:rPr lang="zh-CN" altLang="en-US" sz="1600" b="1" dirty="0" smtClean="0"/>
            <a:t>签三方协议</a:t>
          </a:r>
          <a:endParaRPr lang="zh-CN" altLang="en-US" sz="1600" b="1" dirty="0"/>
        </a:p>
      </dgm:t>
    </dgm:pt>
    <dgm:pt modelId="{69351C78-668E-45D7-8DA2-6E3EC2D6D326}" type="parTrans" cxnId="{268C49A1-9175-4C40-8FD4-CA02BF5CCD07}">
      <dgm:prSet/>
      <dgm:spPr/>
      <dgm:t>
        <a:bodyPr/>
        <a:lstStyle/>
        <a:p>
          <a:endParaRPr lang="zh-CN" altLang="en-US" sz="1600" b="1">
            <a:solidFill>
              <a:schemeClr val="tx1"/>
            </a:solidFill>
          </a:endParaRPr>
        </a:p>
      </dgm:t>
    </dgm:pt>
    <dgm:pt modelId="{FAB8252D-55A6-44CE-97D6-C3DF445C87D8}" type="sibTrans" cxnId="{268C49A1-9175-4C40-8FD4-CA02BF5CCD07}">
      <dgm:prSet/>
      <dgm:spPr/>
      <dgm:t>
        <a:bodyPr/>
        <a:lstStyle/>
        <a:p>
          <a:endParaRPr lang="zh-CN" altLang="en-US" sz="1600" b="1">
            <a:solidFill>
              <a:schemeClr val="tx1"/>
            </a:solidFill>
          </a:endParaRPr>
        </a:p>
      </dgm:t>
    </dgm:pt>
    <dgm:pt modelId="{AA5F1B9A-D931-4280-AA03-25F4011D4BCB}">
      <dgm:prSet phldrT="[文本]" custT="1"/>
      <dgm:spPr/>
      <dgm:t>
        <a:bodyPr/>
        <a:lstStyle/>
        <a:p>
          <a:r>
            <a:rPr lang="zh-CN" altLang="en-US" sz="1600" b="1" smtClean="0"/>
            <a:t>硕上博</a:t>
          </a:r>
          <a:endParaRPr lang="zh-CN" altLang="en-US" sz="1600" b="1" dirty="0"/>
        </a:p>
      </dgm:t>
    </dgm:pt>
    <dgm:pt modelId="{740E8667-B735-40FD-848F-21136A84E8F0}" type="sibTrans" cxnId="{C054D46C-2100-450F-BF73-52DA04E23FDD}">
      <dgm:prSet/>
      <dgm:spPr/>
      <dgm:t>
        <a:bodyPr/>
        <a:lstStyle/>
        <a:p>
          <a:endParaRPr lang="zh-CN" altLang="en-US" sz="1600" b="1">
            <a:solidFill>
              <a:schemeClr val="tx1"/>
            </a:solidFill>
          </a:endParaRPr>
        </a:p>
      </dgm:t>
    </dgm:pt>
    <dgm:pt modelId="{930F0078-486D-4FE1-B8C8-B43AE4B51800}" type="parTrans" cxnId="{C054D46C-2100-450F-BF73-52DA04E23FDD}">
      <dgm:prSet/>
      <dgm:spPr/>
      <dgm:t>
        <a:bodyPr/>
        <a:lstStyle/>
        <a:p>
          <a:endParaRPr lang="zh-CN" altLang="en-US" sz="1600" b="1">
            <a:solidFill>
              <a:schemeClr val="tx1"/>
            </a:solidFill>
          </a:endParaRPr>
        </a:p>
      </dgm:t>
    </dgm:pt>
    <dgm:pt modelId="{EFF70FEA-EF4E-40EC-9555-EB5E32CE70A0}">
      <dgm:prSet phldrT="[文本]" custT="1"/>
      <dgm:spPr/>
      <dgm:t>
        <a:bodyPr/>
        <a:lstStyle/>
        <a:p>
          <a:r>
            <a:rPr lang="zh-CN" altLang="en-US" sz="1600" b="1" smtClean="0"/>
            <a:t>待就业</a:t>
          </a:r>
          <a:endParaRPr lang="zh-CN" altLang="en-US" sz="1600" b="1" dirty="0"/>
        </a:p>
      </dgm:t>
    </dgm:pt>
    <dgm:pt modelId="{88340C28-4441-431D-9AD9-B460B9AAD9AD}" type="sibTrans" cxnId="{2553AE9F-A922-4DC8-B252-BEBC88200778}">
      <dgm:prSet/>
      <dgm:spPr/>
      <dgm:t>
        <a:bodyPr/>
        <a:lstStyle/>
        <a:p>
          <a:endParaRPr lang="zh-CN" altLang="en-US" sz="1600" b="1">
            <a:solidFill>
              <a:schemeClr val="tx1"/>
            </a:solidFill>
          </a:endParaRPr>
        </a:p>
      </dgm:t>
    </dgm:pt>
    <dgm:pt modelId="{DB7AA324-8E30-401C-94B3-6DCDBF1C93F6}" type="parTrans" cxnId="{2553AE9F-A922-4DC8-B252-BEBC88200778}">
      <dgm:prSet/>
      <dgm:spPr/>
      <dgm:t>
        <a:bodyPr/>
        <a:lstStyle/>
        <a:p>
          <a:endParaRPr lang="zh-CN" altLang="en-US" sz="1600" b="1">
            <a:solidFill>
              <a:schemeClr val="tx1"/>
            </a:solidFill>
          </a:endParaRPr>
        </a:p>
      </dgm:t>
    </dgm:pt>
    <dgm:pt modelId="{DCAB75B1-FDDC-4F0B-9524-628B8A59C704}">
      <dgm:prSet phldrT="[文本]" custT="1"/>
      <dgm:spPr/>
      <dgm:t>
        <a:bodyPr/>
        <a:lstStyle/>
        <a:p>
          <a:r>
            <a:rPr lang="zh-CN" altLang="en-US" sz="1600" b="1" smtClean="0"/>
            <a:t>户档回生源地</a:t>
          </a:r>
          <a:endParaRPr lang="zh-CN" altLang="en-US" sz="1600" b="1" dirty="0"/>
        </a:p>
      </dgm:t>
    </dgm:pt>
    <dgm:pt modelId="{049CAE84-F393-41C7-8241-C4C2F0CAA8F5}" type="sibTrans" cxnId="{639F663A-0F3F-48DC-A910-41F2D7844AE0}">
      <dgm:prSet/>
      <dgm:spPr/>
      <dgm:t>
        <a:bodyPr/>
        <a:lstStyle/>
        <a:p>
          <a:endParaRPr lang="zh-CN" altLang="en-US" sz="1600" b="1">
            <a:solidFill>
              <a:schemeClr val="tx1"/>
            </a:solidFill>
          </a:endParaRPr>
        </a:p>
      </dgm:t>
    </dgm:pt>
    <dgm:pt modelId="{E1F5EEB3-59BF-4B88-8299-62A74DCF9B19}" type="parTrans" cxnId="{639F663A-0F3F-48DC-A910-41F2D7844AE0}">
      <dgm:prSet/>
      <dgm:spPr/>
      <dgm:t>
        <a:bodyPr/>
        <a:lstStyle/>
        <a:p>
          <a:endParaRPr lang="zh-CN" altLang="en-US" sz="1600" b="1">
            <a:solidFill>
              <a:schemeClr val="tx1"/>
            </a:solidFill>
          </a:endParaRPr>
        </a:p>
      </dgm:t>
    </dgm:pt>
    <dgm:pt modelId="{B55D1CF1-B951-4427-84C1-85CE4C8A5E3D}">
      <dgm:prSet phldrT="[文本]" custT="1"/>
      <dgm:spPr/>
      <dgm:t>
        <a:bodyPr/>
        <a:lstStyle/>
        <a:p>
          <a:r>
            <a:rPr lang="zh-CN" altLang="en-US" sz="1600" b="1" dirty="0" smtClean="0"/>
            <a:t>灵活就业（</a:t>
          </a:r>
          <a:r>
            <a:rPr lang="zh-CN" altLang="en-US" sz="1600" b="1" dirty="0" smtClean="0">
              <a:solidFill>
                <a:srgbClr val="FF0000"/>
              </a:solidFill>
            </a:rPr>
            <a:t>单位不解决户档</a:t>
          </a:r>
          <a:r>
            <a:rPr lang="zh-CN" altLang="en-US" sz="1600" b="1" dirty="0" smtClean="0"/>
            <a:t>）</a:t>
          </a:r>
          <a:endParaRPr lang="zh-CN" altLang="en-US" sz="1600" b="1" dirty="0"/>
        </a:p>
      </dgm:t>
    </dgm:pt>
    <dgm:pt modelId="{425D70B6-354D-4F08-B9C4-B89D2D99A36C}" type="sibTrans" cxnId="{501DF1E8-3425-4F96-BDED-E6E74B99C325}">
      <dgm:prSet/>
      <dgm:spPr/>
      <dgm:t>
        <a:bodyPr/>
        <a:lstStyle/>
        <a:p>
          <a:endParaRPr lang="zh-CN" altLang="en-US" sz="1600" b="1">
            <a:solidFill>
              <a:schemeClr val="tx1"/>
            </a:solidFill>
          </a:endParaRPr>
        </a:p>
      </dgm:t>
    </dgm:pt>
    <dgm:pt modelId="{8D6DADD3-F318-4DEB-AC3E-1F1D85192D79}" type="parTrans" cxnId="{501DF1E8-3425-4F96-BDED-E6E74B99C325}">
      <dgm:prSet/>
      <dgm:spPr/>
      <dgm:t>
        <a:bodyPr/>
        <a:lstStyle/>
        <a:p>
          <a:endParaRPr lang="zh-CN" altLang="en-US" sz="1600" b="1">
            <a:solidFill>
              <a:schemeClr val="tx1"/>
            </a:solidFill>
          </a:endParaRPr>
        </a:p>
      </dgm:t>
    </dgm:pt>
    <dgm:pt modelId="{AB714E67-1A27-4BD2-BDBD-0A2B7E32D750}">
      <dgm:prSet phldrT="[文本]" custT="1"/>
      <dgm:spPr/>
      <dgm:t>
        <a:bodyPr/>
        <a:lstStyle/>
        <a:p>
          <a:r>
            <a:rPr lang="zh-CN" altLang="en-US" sz="1600" b="1" smtClean="0"/>
            <a:t>户档去留服</a:t>
          </a:r>
          <a:endParaRPr lang="zh-CN" altLang="en-US" sz="1600" b="1" dirty="0"/>
        </a:p>
      </dgm:t>
    </dgm:pt>
    <dgm:pt modelId="{1DFCE188-0E36-41F3-943E-9AEE2F985D3D}" type="parTrans" cxnId="{78E2A1E4-A2D1-4B96-ACA2-C91CB48545EB}">
      <dgm:prSet/>
      <dgm:spPr/>
      <dgm:t>
        <a:bodyPr/>
        <a:lstStyle/>
        <a:p>
          <a:endParaRPr lang="zh-CN" altLang="en-US" sz="1600" b="1">
            <a:solidFill>
              <a:schemeClr val="tx1"/>
            </a:solidFill>
          </a:endParaRPr>
        </a:p>
      </dgm:t>
    </dgm:pt>
    <dgm:pt modelId="{CF9A87CB-9702-4128-9844-802D0A96B3AB}" type="sibTrans" cxnId="{78E2A1E4-A2D1-4B96-ACA2-C91CB48545EB}">
      <dgm:prSet/>
      <dgm:spPr/>
      <dgm:t>
        <a:bodyPr/>
        <a:lstStyle/>
        <a:p>
          <a:endParaRPr lang="zh-CN" altLang="en-US" sz="1600" b="1">
            <a:solidFill>
              <a:schemeClr val="tx1"/>
            </a:solidFill>
          </a:endParaRPr>
        </a:p>
      </dgm:t>
    </dgm:pt>
    <dgm:pt modelId="{D25C9845-0DCF-4279-96F3-792C3B42DD66}">
      <dgm:prSet phldrT="[文本]" custT="1"/>
      <dgm:spPr/>
      <dgm:t>
        <a:bodyPr/>
        <a:lstStyle/>
        <a:p>
          <a:r>
            <a:rPr lang="zh-CN" altLang="en-US" sz="1600" b="1" smtClean="0"/>
            <a:t>户档回生源地</a:t>
          </a:r>
          <a:endParaRPr lang="zh-CN" altLang="en-US" sz="1600" b="1" dirty="0"/>
        </a:p>
      </dgm:t>
    </dgm:pt>
    <dgm:pt modelId="{C5561D32-9CD1-4C66-99D2-27D970B00BCD}" type="parTrans" cxnId="{A7601864-CE6C-40D6-9830-18C6395B7689}">
      <dgm:prSet/>
      <dgm:spPr/>
      <dgm:t>
        <a:bodyPr/>
        <a:lstStyle/>
        <a:p>
          <a:endParaRPr lang="zh-CN" altLang="en-US" sz="1600" b="1">
            <a:solidFill>
              <a:schemeClr val="tx1"/>
            </a:solidFill>
          </a:endParaRPr>
        </a:p>
      </dgm:t>
    </dgm:pt>
    <dgm:pt modelId="{EC64F28F-9DC7-481C-9740-3F5470B31C2D}" type="sibTrans" cxnId="{A7601864-CE6C-40D6-9830-18C6395B7689}">
      <dgm:prSet/>
      <dgm:spPr/>
      <dgm:t>
        <a:bodyPr/>
        <a:lstStyle/>
        <a:p>
          <a:endParaRPr lang="zh-CN" altLang="en-US" sz="1600" b="1">
            <a:solidFill>
              <a:schemeClr val="tx1"/>
            </a:solidFill>
          </a:endParaRPr>
        </a:p>
      </dgm:t>
    </dgm:pt>
    <dgm:pt modelId="{EB3722A3-1B7C-43FA-A123-56025E5CA852}">
      <dgm:prSet phldrT="[文本]" custT="1"/>
      <dgm:spPr/>
      <dgm:t>
        <a:bodyPr/>
        <a:lstStyle/>
        <a:p>
          <a:r>
            <a:rPr lang="zh-CN" altLang="en-US" sz="1600" b="1" dirty="0" smtClean="0"/>
            <a:t>签约（</a:t>
          </a:r>
          <a:r>
            <a:rPr lang="zh-CN" altLang="en-US" sz="1600" b="1" dirty="0" smtClean="0">
              <a:solidFill>
                <a:srgbClr val="FF0000"/>
              </a:solidFill>
            </a:rPr>
            <a:t>单位解决户档</a:t>
          </a:r>
          <a:r>
            <a:rPr lang="zh-CN" altLang="en-US" sz="1600" b="1" dirty="0" smtClean="0"/>
            <a:t>）</a:t>
          </a:r>
          <a:endParaRPr lang="zh-CN" altLang="en-US" sz="1600" b="1" dirty="0"/>
        </a:p>
      </dgm:t>
    </dgm:pt>
    <dgm:pt modelId="{ACD5892D-10F6-4750-9399-849907C87596}" type="sibTrans" cxnId="{4A1238E1-BBB5-4970-8BE4-0D6B26140EEA}">
      <dgm:prSet/>
      <dgm:spPr/>
      <dgm:t>
        <a:bodyPr/>
        <a:lstStyle/>
        <a:p>
          <a:endParaRPr lang="zh-CN" altLang="en-US" sz="1600" b="1">
            <a:solidFill>
              <a:schemeClr val="tx1"/>
            </a:solidFill>
          </a:endParaRPr>
        </a:p>
      </dgm:t>
    </dgm:pt>
    <dgm:pt modelId="{73F31A90-E14A-4BEF-A92E-736499A2991E}" type="parTrans" cxnId="{4A1238E1-BBB5-4970-8BE4-0D6B26140EEA}">
      <dgm:prSet/>
      <dgm:spPr/>
      <dgm:t>
        <a:bodyPr/>
        <a:lstStyle/>
        <a:p>
          <a:endParaRPr lang="zh-CN" altLang="en-US" sz="1600" b="1">
            <a:solidFill>
              <a:schemeClr val="tx1"/>
            </a:solidFill>
          </a:endParaRPr>
        </a:p>
      </dgm:t>
    </dgm:pt>
    <dgm:pt modelId="{7358F28F-9FBC-403C-A982-B7CA6E98007E}">
      <dgm:prSet custT="1"/>
      <dgm:spPr/>
      <dgm:t>
        <a:bodyPr/>
        <a:lstStyle/>
        <a:p>
          <a:r>
            <a:rPr lang="zh-CN" altLang="en-US" sz="1600" b="1" smtClean="0"/>
            <a:t>已上硕</a:t>
          </a:r>
          <a:endParaRPr lang="zh-CN" altLang="en-US" sz="1600" b="1" dirty="0"/>
        </a:p>
      </dgm:t>
    </dgm:pt>
    <dgm:pt modelId="{55879D98-3219-4D2B-8006-4398B08718EC}" type="parTrans" cxnId="{387B8BA4-403B-4752-AB31-BE6282E0412F}">
      <dgm:prSet/>
      <dgm:spPr/>
      <dgm:t>
        <a:bodyPr/>
        <a:lstStyle/>
        <a:p>
          <a:endParaRPr lang="zh-CN" altLang="en-US" sz="1600" b="1">
            <a:solidFill>
              <a:schemeClr val="tx1"/>
            </a:solidFill>
          </a:endParaRPr>
        </a:p>
      </dgm:t>
    </dgm:pt>
    <dgm:pt modelId="{DCE79135-ECFD-49A4-AFB9-E58B1AEF0BF1}" type="sibTrans" cxnId="{387B8BA4-403B-4752-AB31-BE6282E0412F}">
      <dgm:prSet/>
      <dgm:spPr/>
      <dgm:t>
        <a:bodyPr/>
        <a:lstStyle/>
        <a:p>
          <a:endParaRPr lang="zh-CN" altLang="en-US" sz="1600" b="1">
            <a:solidFill>
              <a:schemeClr val="tx1"/>
            </a:solidFill>
          </a:endParaRPr>
        </a:p>
      </dgm:t>
    </dgm:pt>
    <dgm:pt modelId="{87B844AE-221A-4533-8C4C-986245EEFFAF}">
      <dgm:prSet phldrT="[文本]" custT="1"/>
      <dgm:spPr/>
      <dgm:t>
        <a:bodyPr/>
        <a:lstStyle/>
        <a:p>
          <a:r>
            <a:rPr lang="zh-CN" altLang="en-US" sz="1600" b="1" smtClean="0"/>
            <a:t>博士后</a:t>
          </a:r>
          <a:endParaRPr lang="zh-CN" altLang="en-US" sz="1600" b="1" dirty="0"/>
        </a:p>
      </dgm:t>
    </dgm:pt>
    <dgm:pt modelId="{D37AC750-D945-4B1B-AD6E-BDA3AE11812D}" type="sibTrans" cxnId="{B59FAF72-26DD-4F5A-B4D3-7D964DE4604C}">
      <dgm:prSet/>
      <dgm:spPr/>
      <dgm:t>
        <a:bodyPr/>
        <a:lstStyle/>
        <a:p>
          <a:endParaRPr lang="zh-CN" altLang="en-US" sz="1600" b="1">
            <a:solidFill>
              <a:schemeClr val="tx1"/>
            </a:solidFill>
          </a:endParaRPr>
        </a:p>
      </dgm:t>
    </dgm:pt>
    <dgm:pt modelId="{98BF9505-3A15-458E-AE8A-DC896D66C814}" type="parTrans" cxnId="{B59FAF72-26DD-4F5A-B4D3-7D964DE4604C}">
      <dgm:prSet/>
      <dgm:spPr/>
      <dgm:t>
        <a:bodyPr/>
        <a:lstStyle/>
        <a:p>
          <a:endParaRPr lang="zh-CN" altLang="en-US" sz="1600" b="1">
            <a:solidFill>
              <a:schemeClr val="tx1"/>
            </a:solidFill>
          </a:endParaRPr>
        </a:p>
      </dgm:t>
    </dgm:pt>
    <dgm:pt modelId="{DCDD2D26-688E-4D1C-B025-95E8C73D1445}">
      <dgm:prSet custT="1"/>
      <dgm:spPr/>
      <dgm:t>
        <a:bodyPr/>
        <a:lstStyle/>
        <a:p>
          <a:r>
            <a:rPr lang="zh-CN" altLang="en-US" sz="1600" b="1" smtClean="0"/>
            <a:t>已上博</a:t>
          </a:r>
          <a:endParaRPr lang="zh-CN" altLang="en-US" sz="1600" b="1" dirty="0"/>
        </a:p>
      </dgm:t>
    </dgm:pt>
    <dgm:pt modelId="{C9D12D1C-BA25-48B9-92C1-56772CA95CA6}" type="parTrans" cxnId="{BC68B6C0-A203-40F8-B134-4281DE0204F5}">
      <dgm:prSet/>
      <dgm:spPr/>
      <dgm:t>
        <a:bodyPr/>
        <a:lstStyle/>
        <a:p>
          <a:endParaRPr lang="zh-CN" altLang="en-US" sz="1600" b="1">
            <a:solidFill>
              <a:schemeClr val="tx1"/>
            </a:solidFill>
          </a:endParaRPr>
        </a:p>
      </dgm:t>
    </dgm:pt>
    <dgm:pt modelId="{6E46468E-ADEA-46CC-93A0-9DF244710F31}" type="sibTrans" cxnId="{BC68B6C0-A203-40F8-B134-4281DE0204F5}">
      <dgm:prSet/>
      <dgm:spPr/>
      <dgm:t>
        <a:bodyPr/>
        <a:lstStyle/>
        <a:p>
          <a:endParaRPr lang="zh-CN" altLang="en-US" sz="1600" b="1">
            <a:solidFill>
              <a:schemeClr val="tx1"/>
            </a:solidFill>
          </a:endParaRPr>
        </a:p>
      </dgm:t>
    </dgm:pt>
    <dgm:pt modelId="{2F6063B8-A71A-46AB-9D8F-4F5CEF6340FB}">
      <dgm:prSet custT="1"/>
      <dgm:spPr/>
      <dgm:t>
        <a:bodyPr/>
        <a:lstStyle/>
        <a:p>
          <a:r>
            <a:rPr lang="zh-CN" altLang="en-US" sz="1600" b="1" smtClean="0"/>
            <a:t>已上博士后</a:t>
          </a:r>
          <a:endParaRPr lang="zh-CN" altLang="en-US" sz="1600" b="1" dirty="0"/>
        </a:p>
      </dgm:t>
    </dgm:pt>
    <dgm:pt modelId="{9E91593B-735B-4BC9-BB60-FBB4DBD0A6DE}" type="parTrans" cxnId="{BE68D077-1B76-415F-942C-C7C6856DA736}">
      <dgm:prSet/>
      <dgm:spPr/>
      <dgm:t>
        <a:bodyPr/>
        <a:lstStyle/>
        <a:p>
          <a:endParaRPr lang="zh-CN" altLang="en-US" sz="1600" b="1">
            <a:solidFill>
              <a:schemeClr val="tx1"/>
            </a:solidFill>
          </a:endParaRPr>
        </a:p>
      </dgm:t>
    </dgm:pt>
    <dgm:pt modelId="{D3957980-5306-4D71-97F6-83B6ED71A5FC}" type="sibTrans" cxnId="{BE68D077-1B76-415F-942C-C7C6856DA736}">
      <dgm:prSet/>
      <dgm:spPr/>
      <dgm:t>
        <a:bodyPr/>
        <a:lstStyle/>
        <a:p>
          <a:endParaRPr lang="zh-CN" altLang="en-US" sz="1600" b="1">
            <a:solidFill>
              <a:schemeClr val="tx1"/>
            </a:solidFill>
          </a:endParaRPr>
        </a:p>
      </dgm:t>
    </dgm:pt>
    <dgm:pt modelId="{D15341E0-3C83-4A04-B602-1735E4E69321}">
      <dgm:prSet custT="1"/>
      <dgm:spPr/>
      <dgm:t>
        <a:bodyPr/>
        <a:lstStyle/>
        <a:p>
          <a:r>
            <a:rPr lang="zh-CN" altLang="en-US" sz="1600" b="1" smtClean="0"/>
            <a:t>出国</a:t>
          </a:r>
          <a:endParaRPr lang="zh-CN" altLang="en-US" sz="1600" b="1" dirty="0"/>
        </a:p>
      </dgm:t>
    </dgm:pt>
    <dgm:pt modelId="{12AEE7D8-F98C-427D-958A-18A3940D58A9}" type="parTrans" cxnId="{4B4649B3-771E-4CA2-A6C5-C6CB265FE6D3}">
      <dgm:prSet/>
      <dgm:spPr/>
      <dgm:t>
        <a:bodyPr/>
        <a:lstStyle/>
        <a:p>
          <a:endParaRPr lang="zh-CN" altLang="en-US" sz="1600" b="1">
            <a:solidFill>
              <a:schemeClr val="tx1"/>
            </a:solidFill>
          </a:endParaRPr>
        </a:p>
      </dgm:t>
    </dgm:pt>
    <dgm:pt modelId="{01837EBD-9EA0-4858-82C6-B577BD45A921}" type="sibTrans" cxnId="{4B4649B3-771E-4CA2-A6C5-C6CB265FE6D3}">
      <dgm:prSet/>
      <dgm:spPr/>
      <dgm:t>
        <a:bodyPr/>
        <a:lstStyle/>
        <a:p>
          <a:endParaRPr lang="zh-CN" altLang="en-US" sz="1600" b="1">
            <a:solidFill>
              <a:schemeClr val="tx1"/>
            </a:solidFill>
          </a:endParaRPr>
        </a:p>
      </dgm:t>
    </dgm:pt>
    <dgm:pt modelId="{BCE239CD-5F99-4B92-8BAC-7D9E9C372A34}">
      <dgm:prSet custT="1"/>
      <dgm:spPr/>
      <dgm:t>
        <a:bodyPr/>
        <a:lstStyle/>
        <a:p>
          <a:r>
            <a:rPr lang="zh-CN" altLang="en-US" sz="1600" b="1" dirty="0" smtClean="0">
              <a:solidFill>
                <a:srgbClr val="FF0000"/>
              </a:solidFill>
            </a:rPr>
            <a:t>二分</a:t>
          </a:r>
          <a:endParaRPr lang="zh-CN" altLang="en-US" sz="1600" b="1" dirty="0">
            <a:solidFill>
              <a:srgbClr val="FF0000"/>
            </a:solidFill>
          </a:endParaRPr>
        </a:p>
      </dgm:t>
    </dgm:pt>
    <dgm:pt modelId="{CDC0415C-EA78-4E8D-B78A-707A3973B8AD}" type="parTrans" cxnId="{920BA5B0-CE3D-4D11-8E35-9263A45E8485}">
      <dgm:prSet/>
      <dgm:spPr/>
      <dgm:t>
        <a:bodyPr/>
        <a:lstStyle/>
        <a:p>
          <a:endParaRPr lang="zh-CN" altLang="en-US" sz="1600" b="1">
            <a:solidFill>
              <a:schemeClr val="tx1"/>
            </a:solidFill>
          </a:endParaRPr>
        </a:p>
      </dgm:t>
    </dgm:pt>
    <dgm:pt modelId="{EE95D84D-D691-41C5-8AAC-CEE53E78BC41}" type="sibTrans" cxnId="{920BA5B0-CE3D-4D11-8E35-9263A45E8485}">
      <dgm:prSet/>
      <dgm:spPr/>
      <dgm:t>
        <a:bodyPr/>
        <a:lstStyle/>
        <a:p>
          <a:endParaRPr lang="zh-CN" altLang="en-US" sz="1600" b="1">
            <a:solidFill>
              <a:schemeClr val="tx1"/>
            </a:solidFill>
          </a:endParaRPr>
        </a:p>
      </dgm:t>
    </dgm:pt>
    <dgm:pt modelId="{A6652434-9E43-4D84-B4BA-1E7FA0239DEC}">
      <dgm:prSet custT="1"/>
      <dgm:spPr/>
      <dgm:t>
        <a:bodyPr/>
        <a:lstStyle/>
        <a:p>
          <a:r>
            <a:rPr lang="zh-CN" altLang="en-US" sz="1600" b="1" dirty="0" smtClean="0">
              <a:solidFill>
                <a:srgbClr val="FF0000"/>
              </a:solidFill>
            </a:rPr>
            <a:t>派遣</a:t>
          </a:r>
          <a:endParaRPr lang="zh-CN" altLang="en-US" sz="1600" b="1" dirty="0">
            <a:solidFill>
              <a:srgbClr val="FF0000"/>
            </a:solidFill>
          </a:endParaRPr>
        </a:p>
      </dgm:t>
    </dgm:pt>
    <dgm:pt modelId="{A80FE96B-AF56-4D75-A0B9-04A0ED3F9AB8}" type="parTrans" cxnId="{5D95BA31-5F9A-4DB2-BD2C-17FD00796D93}">
      <dgm:prSet/>
      <dgm:spPr/>
      <dgm:t>
        <a:bodyPr/>
        <a:lstStyle/>
        <a:p>
          <a:endParaRPr lang="zh-CN" altLang="en-US" sz="1600" b="1">
            <a:solidFill>
              <a:schemeClr val="tx1"/>
            </a:solidFill>
          </a:endParaRPr>
        </a:p>
      </dgm:t>
    </dgm:pt>
    <dgm:pt modelId="{BD6DF942-03D8-4D35-8024-4132E06D3E1D}" type="sibTrans" cxnId="{5D95BA31-5F9A-4DB2-BD2C-17FD00796D93}">
      <dgm:prSet/>
      <dgm:spPr/>
      <dgm:t>
        <a:bodyPr/>
        <a:lstStyle/>
        <a:p>
          <a:endParaRPr lang="zh-CN" altLang="en-US" sz="1600" b="1">
            <a:solidFill>
              <a:schemeClr val="tx1"/>
            </a:solidFill>
          </a:endParaRPr>
        </a:p>
      </dgm:t>
    </dgm:pt>
    <dgm:pt modelId="{B580123C-0AB0-4913-9CEF-B97C9CE66389}">
      <dgm:prSet custT="1"/>
      <dgm:spPr/>
      <dgm:t>
        <a:bodyPr/>
        <a:lstStyle/>
        <a:p>
          <a:r>
            <a:rPr lang="zh-CN" altLang="en-US" sz="1600" b="1" dirty="0" smtClean="0">
              <a:solidFill>
                <a:srgbClr val="FF0000"/>
              </a:solidFill>
            </a:rPr>
            <a:t>二分</a:t>
          </a:r>
          <a:endParaRPr lang="zh-CN" altLang="en-US" sz="1600" b="1" dirty="0">
            <a:solidFill>
              <a:srgbClr val="FF0000"/>
            </a:solidFill>
          </a:endParaRPr>
        </a:p>
      </dgm:t>
    </dgm:pt>
    <dgm:pt modelId="{5FC560E2-043D-4D6D-95E8-BBE4EC9893AC}" type="parTrans" cxnId="{00B28285-DF8D-4269-A684-EEE115338E13}">
      <dgm:prSet/>
      <dgm:spPr/>
      <dgm:t>
        <a:bodyPr/>
        <a:lstStyle/>
        <a:p>
          <a:endParaRPr lang="zh-CN" altLang="en-US" sz="1600" b="1">
            <a:solidFill>
              <a:schemeClr val="tx1"/>
            </a:solidFill>
          </a:endParaRPr>
        </a:p>
      </dgm:t>
    </dgm:pt>
    <dgm:pt modelId="{FDBF28F6-B351-4D7A-BE72-5850DB17E0BE}" type="sibTrans" cxnId="{00B28285-DF8D-4269-A684-EEE115338E13}">
      <dgm:prSet/>
      <dgm:spPr/>
      <dgm:t>
        <a:bodyPr/>
        <a:lstStyle/>
        <a:p>
          <a:endParaRPr lang="zh-CN" altLang="en-US" sz="1600" b="1">
            <a:solidFill>
              <a:schemeClr val="tx1"/>
            </a:solidFill>
          </a:endParaRPr>
        </a:p>
      </dgm:t>
    </dgm:pt>
    <dgm:pt modelId="{9E114CEB-DC7C-4ABE-B34A-67C0A7D7CE08}">
      <dgm:prSet custT="1"/>
      <dgm:spPr/>
      <dgm:t>
        <a:bodyPr/>
        <a:lstStyle/>
        <a:p>
          <a:r>
            <a:rPr lang="zh-CN" altLang="en-US" sz="1600" b="1" dirty="0" smtClean="0">
              <a:solidFill>
                <a:srgbClr val="FF0000"/>
              </a:solidFill>
            </a:rPr>
            <a:t>二分</a:t>
          </a:r>
          <a:endParaRPr lang="zh-CN" altLang="en-US" sz="1600" b="1" dirty="0">
            <a:solidFill>
              <a:srgbClr val="FF0000"/>
            </a:solidFill>
          </a:endParaRPr>
        </a:p>
      </dgm:t>
    </dgm:pt>
    <dgm:pt modelId="{2F2E77AF-31EA-4240-8F2D-4A21E9FABCFB}" type="parTrans" cxnId="{BBAD909D-0F0A-4ACC-BBB2-1EFA9EC7063C}">
      <dgm:prSet/>
      <dgm:spPr/>
      <dgm:t>
        <a:bodyPr/>
        <a:lstStyle/>
        <a:p>
          <a:endParaRPr lang="zh-CN" altLang="en-US" sz="1600" b="1">
            <a:solidFill>
              <a:schemeClr val="tx1"/>
            </a:solidFill>
          </a:endParaRPr>
        </a:p>
      </dgm:t>
    </dgm:pt>
    <dgm:pt modelId="{B89D0BBD-E453-49C5-B06A-B426AF94A1CF}" type="sibTrans" cxnId="{BBAD909D-0F0A-4ACC-BBB2-1EFA9EC7063C}">
      <dgm:prSet/>
      <dgm:spPr/>
      <dgm:t>
        <a:bodyPr/>
        <a:lstStyle/>
        <a:p>
          <a:endParaRPr lang="zh-CN" altLang="en-US" sz="1600" b="1">
            <a:solidFill>
              <a:schemeClr val="tx1"/>
            </a:solidFill>
          </a:endParaRPr>
        </a:p>
      </dgm:t>
    </dgm:pt>
    <dgm:pt modelId="{C513D330-D348-4537-834B-B8CCDA483783}">
      <dgm:prSet custT="1"/>
      <dgm:spPr/>
      <dgm:t>
        <a:bodyPr/>
        <a:lstStyle/>
        <a:p>
          <a:r>
            <a:rPr lang="zh-CN" altLang="en-US" sz="1600" b="1" smtClean="0"/>
            <a:t>无</a:t>
          </a:r>
          <a:endParaRPr lang="zh-CN" altLang="en-US" sz="1600" b="1" dirty="0"/>
        </a:p>
      </dgm:t>
    </dgm:pt>
    <dgm:pt modelId="{C350A72F-FE96-4045-904A-4E58D7E9F017}" type="parTrans" cxnId="{6883542B-AC51-4C77-AF89-C1B658E60FFE}">
      <dgm:prSet/>
      <dgm:spPr/>
      <dgm:t>
        <a:bodyPr/>
        <a:lstStyle/>
        <a:p>
          <a:endParaRPr lang="zh-CN" altLang="en-US" sz="1600" b="1">
            <a:solidFill>
              <a:schemeClr val="tx1"/>
            </a:solidFill>
          </a:endParaRPr>
        </a:p>
      </dgm:t>
    </dgm:pt>
    <dgm:pt modelId="{19166A37-5E25-4794-8865-290AE2B9A1D1}" type="sibTrans" cxnId="{6883542B-AC51-4C77-AF89-C1B658E60FFE}">
      <dgm:prSet/>
      <dgm:spPr/>
      <dgm:t>
        <a:bodyPr/>
        <a:lstStyle/>
        <a:p>
          <a:endParaRPr lang="zh-CN" altLang="en-US" sz="1600" b="1">
            <a:solidFill>
              <a:schemeClr val="tx1"/>
            </a:solidFill>
          </a:endParaRPr>
        </a:p>
      </dgm:t>
    </dgm:pt>
    <dgm:pt modelId="{07E4C117-5BD0-4317-84C9-2C6BC91F4E44}">
      <dgm:prSet custT="1"/>
      <dgm:spPr/>
      <dgm:t>
        <a:bodyPr/>
        <a:lstStyle/>
        <a:p>
          <a:r>
            <a:rPr lang="zh-CN" altLang="en-US" sz="1600" b="1" smtClean="0"/>
            <a:t>无</a:t>
          </a:r>
          <a:endParaRPr lang="zh-CN" altLang="en-US" sz="1600" b="1" dirty="0"/>
        </a:p>
      </dgm:t>
    </dgm:pt>
    <dgm:pt modelId="{ACC017E8-641F-4A4D-9B71-D1DE04B9B44A}" type="parTrans" cxnId="{CED87FAA-04C4-4EA5-953C-B42DF6588DFC}">
      <dgm:prSet/>
      <dgm:spPr/>
      <dgm:t>
        <a:bodyPr/>
        <a:lstStyle/>
        <a:p>
          <a:endParaRPr lang="zh-CN" altLang="en-US" sz="1600" b="1">
            <a:solidFill>
              <a:schemeClr val="tx1"/>
            </a:solidFill>
          </a:endParaRPr>
        </a:p>
      </dgm:t>
    </dgm:pt>
    <dgm:pt modelId="{20502EEA-6A69-49DD-A0D5-C04C98A9CBA6}" type="sibTrans" cxnId="{CED87FAA-04C4-4EA5-953C-B42DF6588DFC}">
      <dgm:prSet/>
      <dgm:spPr/>
      <dgm:t>
        <a:bodyPr/>
        <a:lstStyle/>
        <a:p>
          <a:endParaRPr lang="zh-CN" altLang="en-US" sz="1600" b="1">
            <a:solidFill>
              <a:schemeClr val="tx1"/>
            </a:solidFill>
          </a:endParaRPr>
        </a:p>
      </dgm:t>
    </dgm:pt>
    <dgm:pt modelId="{122C6092-9090-41DE-B033-523673492A8B}">
      <dgm:prSet custT="1"/>
      <dgm:spPr/>
      <dgm:t>
        <a:bodyPr/>
        <a:lstStyle/>
        <a:p>
          <a:r>
            <a:rPr lang="zh-CN" altLang="en-US" sz="1600" b="1" smtClean="0"/>
            <a:t>无</a:t>
          </a:r>
          <a:endParaRPr lang="zh-CN" altLang="en-US" sz="1600" b="1" dirty="0"/>
        </a:p>
      </dgm:t>
    </dgm:pt>
    <dgm:pt modelId="{4785FA97-B3CF-4B19-94F0-8F5995B65571}" type="parTrans" cxnId="{32A62809-B7B9-45D8-AB78-A8512491CCEC}">
      <dgm:prSet/>
      <dgm:spPr/>
      <dgm:t>
        <a:bodyPr/>
        <a:lstStyle/>
        <a:p>
          <a:endParaRPr lang="zh-CN" altLang="en-US" sz="1600" b="1">
            <a:solidFill>
              <a:schemeClr val="tx1"/>
            </a:solidFill>
          </a:endParaRPr>
        </a:p>
      </dgm:t>
    </dgm:pt>
    <dgm:pt modelId="{7570E1B8-E65A-440C-B965-1243D5AAB2FD}" type="sibTrans" cxnId="{32A62809-B7B9-45D8-AB78-A8512491CCEC}">
      <dgm:prSet/>
      <dgm:spPr/>
      <dgm:t>
        <a:bodyPr/>
        <a:lstStyle/>
        <a:p>
          <a:endParaRPr lang="zh-CN" altLang="en-US" sz="1600" b="1">
            <a:solidFill>
              <a:schemeClr val="tx1"/>
            </a:solidFill>
          </a:endParaRPr>
        </a:p>
      </dgm:t>
    </dgm:pt>
    <dgm:pt modelId="{418D4E9A-C16B-49FD-8027-4637C7067547}">
      <dgm:prSet custT="1"/>
      <dgm:spPr/>
      <dgm:t>
        <a:bodyPr/>
        <a:lstStyle/>
        <a:p>
          <a:r>
            <a:rPr lang="zh-CN" altLang="en-US" sz="1600" b="1" smtClean="0"/>
            <a:t>无</a:t>
          </a:r>
          <a:endParaRPr lang="zh-CN" altLang="en-US" sz="1600" b="1" dirty="0"/>
        </a:p>
      </dgm:t>
    </dgm:pt>
    <dgm:pt modelId="{9A524471-AA18-409C-B6D7-3F290EECD69B}" type="parTrans" cxnId="{AD7EB406-8A7D-4D05-9256-56BDF5A40C7F}">
      <dgm:prSet/>
      <dgm:spPr/>
      <dgm:t>
        <a:bodyPr/>
        <a:lstStyle/>
        <a:p>
          <a:endParaRPr lang="zh-CN" altLang="en-US" sz="1600" b="1">
            <a:solidFill>
              <a:schemeClr val="tx1"/>
            </a:solidFill>
          </a:endParaRPr>
        </a:p>
      </dgm:t>
    </dgm:pt>
    <dgm:pt modelId="{AED91FE0-F4E7-4FDE-98B1-4657AA32421C}" type="sibTrans" cxnId="{AD7EB406-8A7D-4D05-9256-56BDF5A40C7F}">
      <dgm:prSet/>
      <dgm:spPr/>
      <dgm:t>
        <a:bodyPr/>
        <a:lstStyle/>
        <a:p>
          <a:endParaRPr lang="zh-CN" altLang="en-US" sz="1600" b="1">
            <a:solidFill>
              <a:schemeClr val="tx1"/>
            </a:solidFill>
          </a:endParaRPr>
        </a:p>
      </dgm:t>
    </dgm:pt>
    <dgm:pt modelId="{5B214334-04D1-404D-A54D-2F943E4F34A0}">
      <dgm:prSet custT="1"/>
      <dgm:spPr/>
      <dgm:t>
        <a:bodyPr/>
        <a:lstStyle/>
        <a:p>
          <a:r>
            <a:rPr lang="zh-CN" altLang="en-US" sz="1600" b="1" dirty="0" smtClean="0">
              <a:solidFill>
                <a:srgbClr val="FF0000"/>
              </a:solidFill>
            </a:rPr>
            <a:t>有</a:t>
          </a:r>
          <a:endParaRPr lang="zh-CN" altLang="en-US" sz="1600" b="1" dirty="0">
            <a:solidFill>
              <a:srgbClr val="FF0000"/>
            </a:solidFill>
          </a:endParaRPr>
        </a:p>
      </dgm:t>
    </dgm:pt>
    <dgm:pt modelId="{D1F5CECC-7DE7-4C22-B44B-0866FF4EE4DE}" type="parTrans" cxnId="{7331204B-F844-4489-9C51-EA1CF6862853}">
      <dgm:prSet/>
      <dgm:spPr/>
      <dgm:t>
        <a:bodyPr/>
        <a:lstStyle/>
        <a:p>
          <a:endParaRPr lang="zh-CN" altLang="en-US" sz="1600" b="1">
            <a:solidFill>
              <a:schemeClr val="tx1"/>
            </a:solidFill>
          </a:endParaRPr>
        </a:p>
      </dgm:t>
    </dgm:pt>
    <dgm:pt modelId="{037E0278-E3C1-42B2-ADD9-BB5B69E24DEE}" type="sibTrans" cxnId="{7331204B-F844-4489-9C51-EA1CF6862853}">
      <dgm:prSet/>
      <dgm:spPr/>
      <dgm:t>
        <a:bodyPr/>
        <a:lstStyle/>
        <a:p>
          <a:endParaRPr lang="zh-CN" altLang="en-US" sz="1600" b="1">
            <a:solidFill>
              <a:schemeClr val="tx1"/>
            </a:solidFill>
          </a:endParaRPr>
        </a:p>
      </dgm:t>
    </dgm:pt>
    <dgm:pt modelId="{54B7BB1D-5892-4E0E-9387-10BFDEF5AEC1}">
      <dgm:prSet custT="1"/>
      <dgm:spPr/>
      <dgm:t>
        <a:bodyPr/>
        <a:lstStyle/>
        <a:p>
          <a:r>
            <a:rPr lang="zh-CN" altLang="en-US" sz="1600" b="1" dirty="0" smtClean="0">
              <a:solidFill>
                <a:srgbClr val="FF0000"/>
              </a:solidFill>
            </a:rPr>
            <a:t>有</a:t>
          </a:r>
          <a:endParaRPr lang="zh-CN" altLang="en-US" sz="1600" b="1" dirty="0">
            <a:solidFill>
              <a:srgbClr val="FF0000"/>
            </a:solidFill>
          </a:endParaRPr>
        </a:p>
      </dgm:t>
    </dgm:pt>
    <dgm:pt modelId="{BA818411-3A23-4CD8-8098-E82DCC1428BA}" type="parTrans" cxnId="{B443DEBE-5CCB-4DF5-8302-5BAD39C0B733}">
      <dgm:prSet/>
      <dgm:spPr/>
      <dgm:t>
        <a:bodyPr/>
        <a:lstStyle/>
        <a:p>
          <a:endParaRPr lang="zh-CN" altLang="en-US" sz="1600" b="1">
            <a:solidFill>
              <a:schemeClr val="tx1"/>
            </a:solidFill>
          </a:endParaRPr>
        </a:p>
      </dgm:t>
    </dgm:pt>
    <dgm:pt modelId="{DB93D887-BDCB-4E4B-819B-1176EBC5F907}" type="sibTrans" cxnId="{B443DEBE-5CCB-4DF5-8302-5BAD39C0B733}">
      <dgm:prSet/>
      <dgm:spPr/>
      <dgm:t>
        <a:bodyPr/>
        <a:lstStyle/>
        <a:p>
          <a:endParaRPr lang="zh-CN" altLang="en-US" sz="1600" b="1">
            <a:solidFill>
              <a:schemeClr val="tx1"/>
            </a:solidFill>
          </a:endParaRPr>
        </a:p>
      </dgm:t>
    </dgm:pt>
    <dgm:pt modelId="{EE70158F-15B4-45EC-8949-FBE431BF69A3}">
      <dgm:prSet custT="1"/>
      <dgm:spPr/>
      <dgm:t>
        <a:bodyPr/>
        <a:lstStyle/>
        <a:p>
          <a:r>
            <a:rPr lang="zh-CN" altLang="en-US" sz="1600" b="1" dirty="0" smtClean="0">
              <a:solidFill>
                <a:srgbClr val="FF0000"/>
              </a:solidFill>
            </a:rPr>
            <a:t>有</a:t>
          </a:r>
          <a:endParaRPr lang="zh-CN" altLang="en-US" sz="1600" b="1" dirty="0">
            <a:solidFill>
              <a:srgbClr val="FF0000"/>
            </a:solidFill>
          </a:endParaRPr>
        </a:p>
      </dgm:t>
    </dgm:pt>
    <dgm:pt modelId="{B67BE03B-C717-44DA-8782-BAD763753E33}" type="parTrans" cxnId="{421CC7D2-EDC5-4D82-A473-F7F8F6CA58BF}">
      <dgm:prSet/>
      <dgm:spPr/>
      <dgm:t>
        <a:bodyPr/>
        <a:lstStyle/>
        <a:p>
          <a:endParaRPr lang="zh-CN" altLang="en-US" sz="1600" b="1">
            <a:solidFill>
              <a:schemeClr val="tx1"/>
            </a:solidFill>
          </a:endParaRPr>
        </a:p>
      </dgm:t>
    </dgm:pt>
    <dgm:pt modelId="{B2ADF3C1-5799-4136-A6E8-687C2F128A4F}" type="sibTrans" cxnId="{421CC7D2-EDC5-4D82-A473-F7F8F6CA58BF}">
      <dgm:prSet/>
      <dgm:spPr/>
      <dgm:t>
        <a:bodyPr/>
        <a:lstStyle/>
        <a:p>
          <a:endParaRPr lang="zh-CN" altLang="en-US" sz="1600" b="1">
            <a:solidFill>
              <a:schemeClr val="tx1"/>
            </a:solidFill>
          </a:endParaRPr>
        </a:p>
      </dgm:t>
    </dgm:pt>
    <dgm:pt modelId="{5478E757-F587-496F-A28F-322AE71B1D47}">
      <dgm:prSet custT="1"/>
      <dgm:spPr/>
      <dgm:t>
        <a:bodyPr/>
        <a:lstStyle/>
        <a:p>
          <a:r>
            <a:rPr lang="zh-CN" altLang="en-US" sz="1600" b="1" dirty="0" smtClean="0">
              <a:solidFill>
                <a:srgbClr val="FF0000"/>
              </a:solidFill>
            </a:rPr>
            <a:t>有</a:t>
          </a:r>
          <a:endParaRPr lang="zh-CN" altLang="en-US" sz="1600" b="1" dirty="0">
            <a:solidFill>
              <a:srgbClr val="FF0000"/>
            </a:solidFill>
          </a:endParaRPr>
        </a:p>
      </dgm:t>
    </dgm:pt>
    <dgm:pt modelId="{93811D46-6FB4-4F21-87D5-A6D5AEE07179}" type="parTrans" cxnId="{CA0F1EA7-26CA-45FF-B85A-67B60DA54FE2}">
      <dgm:prSet/>
      <dgm:spPr/>
      <dgm:t>
        <a:bodyPr/>
        <a:lstStyle/>
        <a:p>
          <a:endParaRPr lang="zh-CN" altLang="en-US" sz="1600" b="1">
            <a:solidFill>
              <a:schemeClr val="tx1"/>
            </a:solidFill>
          </a:endParaRPr>
        </a:p>
      </dgm:t>
    </dgm:pt>
    <dgm:pt modelId="{9091C4AC-4CDE-42A3-AA13-CA05274DB135}" type="sibTrans" cxnId="{CA0F1EA7-26CA-45FF-B85A-67B60DA54FE2}">
      <dgm:prSet/>
      <dgm:spPr/>
      <dgm:t>
        <a:bodyPr/>
        <a:lstStyle/>
        <a:p>
          <a:endParaRPr lang="zh-CN" altLang="en-US" sz="1600" b="1">
            <a:solidFill>
              <a:schemeClr val="tx1"/>
            </a:solidFill>
          </a:endParaRPr>
        </a:p>
      </dgm:t>
    </dgm:pt>
    <dgm:pt modelId="{94DF99F7-98DE-4181-8014-73B1353A937B}" type="pres">
      <dgm:prSet presAssocID="{95042554-AFBB-47EA-9BDB-223E01E148C2}" presName="hierChild1" presStyleCnt="0">
        <dgm:presLayoutVars>
          <dgm:orgChart val="1"/>
          <dgm:chPref val="1"/>
          <dgm:dir/>
          <dgm:animOne val="branch"/>
          <dgm:animLvl val="lvl"/>
          <dgm:resizeHandles/>
        </dgm:presLayoutVars>
      </dgm:prSet>
      <dgm:spPr/>
      <dgm:t>
        <a:bodyPr/>
        <a:lstStyle/>
        <a:p>
          <a:endParaRPr lang="zh-CN" altLang="en-US"/>
        </a:p>
      </dgm:t>
    </dgm:pt>
    <dgm:pt modelId="{792E2823-6C27-4C61-9A94-DF3190491D8F}" type="pres">
      <dgm:prSet presAssocID="{1D9BCFF6-25D7-4CE8-B831-777D9D8D53F8}" presName="hierRoot1" presStyleCnt="0">
        <dgm:presLayoutVars>
          <dgm:hierBranch val="init"/>
        </dgm:presLayoutVars>
      </dgm:prSet>
      <dgm:spPr/>
    </dgm:pt>
    <dgm:pt modelId="{17D216F5-8C4E-4345-A290-751C1791E705}" type="pres">
      <dgm:prSet presAssocID="{1D9BCFF6-25D7-4CE8-B831-777D9D8D53F8}" presName="rootComposite1" presStyleCnt="0"/>
      <dgm:spPr/>
    </dgm:pt>
    <dgm:pt modelId="{E8A45793-52A4-4A0D-A5A2-644F8E363E85}" type="pres">
      <dgm:prSet presAssocID="{1D9BCFF6-25D7-4CE8-B831-777D9D8D53F8}" presName="rootText1" presStyleLbl="node0" presStyleIdx="0" presStyleCnt="5" custLinFactNeighborX="-35578" custLinFactNeighborY="-3195">
        <dgm:presLayoutVars>
          <dgm:chPref val="3"/>
        </dgm:presLayoutVars>
      </dgm:prSet>
      <dgm:spPr/>
      <dgm:t>
        <a:bodyPr/>
        <a:lstStyle/>
        <a:p>
          <a:endParaRPr lang="zh-CN" altLang="en-US"/>
        </a:p>
      </dgm:t>
    </dgm:pt>
    <dgm:pt modelId="{D57023F0-03A8-4ACB-8142-66833227D698}" type="pres">
      <dgm:prSet presAssocID="{1D9BCFF6-25D7-4CE8-B831-777D9D8D53F8}" presName="rootConnector1" presStyleLbl="node1" presStyleIdx="0" presStyleCnt="0"/>
      <dgm:spPr/>
      <dgm:t>
        <a:bodyPr/>
        <a:lstStyle/>
        <a:p>
          <a:endParaRPr lang="zh-CN" altLang="en-US"/>
        </a:p>
      </dgm:t>
    </dgm:pt>
    <dgm:pt modelId="{B23DED1D-8F0D-4A34-A636-592DBA42139A}" type="pres">
      <dgm:prSet presAssocID="{1D9BCFF6-25D7-4CE8-B831-777D9D8D53F8}" presName="hierChild2" presStyleCnt="0"/>
      <dgm:spPr/>
    </dgm:pt>
    <dgm:pt modelId="{DB80BA47-1DD5-42CC-8872-E3B9C0578FCD}" type="pres">
      <dgm:prSet presAssocID="{FC09583C-2D8E-4E8D-8E56-6773731C5D40}" presName="Name64" presStyleLbl="parChTrans1D2" presStyleIdx="0" presStyleCnt="8"/>
      <dgm:spPr/>
      <dgm:t>
        <a:bodyPr/>
        <a:lstStyle/>
        <a:p>
          <a:endParaRPr lang="zh-CN" altLang="en-US"/>
        </a:p>
      </dgm:t>
    </dgm:pt>
    <dgm:pt modelId="{60F2FC08-FE14-40C4-922D-F5D89B84A01D}" type="pres">
      <dgm:prSet presAssocID="{CD30A1A4-4385-4752-864C-5EBCDF867D6F}" presName="hierRoot2" presStyleCnt="0">
        <dgm:presLayoutVars>
          <dgm:hierBranch val="init"/>
        </dgm:presLayoutVars>
      </dgm:prSet>
      <dgm:spPr/>
    </dgm:pt>
    <dgm:pt modelId="{E3B79AD7-B2F1-4C0A-9044-DCD4BDC162A1}" type="pres">
      <dgm:prSet presAssocID="{CD30A1A4-4385-4752-864C-5EBCDF867D6F}" presName="rootComposite" presStyleCnt="0"/>
      <dgm:spPr/>
    </dgm:pt>
    <dgm:pt modelId="{03B80C09-5F2D-429D-A905-AB2F7E256FD0}" type="pres">
      <dgm:prSet presAssocID="{CD30A1A4-4385-4752-864C-5EBCDF867D6F}" presName="rootText" presStyleLbl="node2" presStyleIdx="0" presStyleCnt="8" custLinFactNeighborX="-18989" custLinFactNeighborY="-306">
        <dgm:presLayoutVars>
          <dgm:chPref val="3"/>
        </dgm:presLayoutVars>
      </dgm:prSet>
      <dgm:spPr/>
      <dgm:t>
        <a:bodyPr/>
        <a:lstStyle/>
        <a:p>
          <a:endParaRPr lang="zh-CN" altLang="en-US"/>
        </a:p>
      </dgm:t>
    </dgm:pt>
    <dgm:pt modelId="{916D9394-539F-42BE-951B-DF61A1D255A7}" type="pres">
      <dgm:prSet presAssocID="{CD30A1A4-4385-4752-864C-5EBCDF867D6F}" presName="rootConnector" presStyleLbl="node2" presStyleIdx="0" presStyleCnt="8"/>
      <dgm:spPr/>
      <dgm:t>
        <a:bodyPr/>
        <a:lstStyle/>
        <a:p>
          <a:endParaRPr lang="zh-CN" altLang="en-US"/>
        </a:p>
      </dgm:t>
    </dgm:pt>
    <dgm:pt modelId="{74ACD728-CEB1-4300-8D36-54782E123F4F}" type="pres">
      <dgm:prSet presAssocID="{CD30A1A4-4385-4752-864C-5EBCDF867D6F}" presName="hierChild4" presStyleCnt="0"/>
      <dgm:spPr/>
    </dgm:pt>
    <dgm:pt modelId="{FCEB6375-E961-4DC9-95CB-3A4B242FE0AC}" type="pres">
      <dgm:prSet presAssocID="{55879D98-3219-4D2B-8006-4398B08718EC}" presName="Name64" presStyleLbl="parChTrans1D3" presStyleIdx="0" presStyleCnt="8"/>
      <dgm:spPr/>
      <dgm:t>
        <a:bodyPr/>
        <a:lstStyle/>
        <a:p>
          <a:endParaRPr lang="zh-CN" altLang="en-US"/>
        </a:p>
      </dgm:t>
    </dgm:pt>
    <dgm:pt modelId="{E74FC510-4FF8-4F41-961B-3F8476532CEC}" type="pres">
      <dgm:prSet presAssocID="{7358F28F-9FBC-403C-A982-B7CA6E98007E}" presName="hierRoot2" presStyleCnt="0">
        <dgm:presLayoutVars>
          <dgm:hierBranch val="init"/>
        </dgm:presLayoutVars>
      </dgm:prSet>
      <dgm:spPr/>
    </dgm:pt>
    <dgm:pt modelId="{0D0B5F23-5EDA-47AA-9A6B-2118665E4CC9}" type="pres">
      <dgm:prSet presAssocID="{7358F28F-9FBC-403C-A982-B7CA6E98007E}" presName="rootComposite" presStyleCnt="0"/>
      <dgm:spPr/>
    </dgm:pt>
    <dgm:pt modelId="{579BA2A2-85C5-4107-AB22-62522570B348}" type="pres">
      <dgm:prSet presAssocID="{7358F28F-9FBC-403C-A982-B7CA6E98007E}" presName="rootText" presStyleLbl="node3" presStyleIdx="0" presStyleCnt="8" custLinFactNeighborX="4631">
        <dgm:presLayoutVars>
          <dgm:chPref val="3"/>
        </dgm:presLayoutVars>
      </dgm:prSet>
      <dgm:spPr/>
      <dgm:t>
        <a:bodyPr/>
        <a:lstStyle/>
        <a:p>
          <a:endParaRPr lang="zh-CN" altLang="en-US"/>
        </a:p>
      </dgm:t>
    </dgm:pt>
    <dgm:pt modelId="{0FDB9737-4893-4FCB-8A23-E5956B19F5C1}" type="pres">
      <dgm:prSet presAssocID="{7358F28F-9FBC-403C-A982-B7CA6E98007E}" presName="rootConnector" presStyleLbl="node3" presStyleIdx="0" presStyleCnt="8"/>
      <dgm:spPr/>
      <dgm:t>
        <a:bodyPr/>
        <a:lstStyle/>
        <a:p>
          <a:endParaRPr lang="zh-CN" altLang="en-US"/>
        </a:p>
      </dgm:t>
    </dgm:pt>
    <dgm:pt modelId="{F9809E3B-EF6F-440E-9734-C338419085C0}" type="pres">
      <dgm:prSet presAssocID="{7358F28F-9FBC-403C-A982-B7CA6E98007E}" presName="hierChild4" presStyleCnt="0"/>
      <dgm:spPr/>
    </dgm:pt>
    <dgm:pt modelId="{9C1E5012-34C4-4B16-890A-95A13A3B2216}" type="pres">
      <dgm:prSet presAssocID="{C350A72F-FE96-4045-904A-4E58D7E9F017}" presName="Name64" presStyleLbl="parChTrans1D4" presStyleIdx="0" presStyleCnt="8"/>
      <dgm:spPr/>
      <dgm:t>
        <a:bodyPr/>
        <a:lstStyle/>
        <a:p>
          <a:endParaRPr lang="zh-CN" altLang="en-US"/>
        </a:p>
      </dgm:t>
    </dgm:pt>
    <dgm:pt modelId="{9C01C9EF-7209-40FF-9EAB-234CAB128140}" type="pres">
      <dgm:prSet presAssocID="{C513D330-D348-4537-834B-B8CCDA483783}" presName="hierRoot2" presStyleCnt="0">
        <dgm:presLayoutVars>
          <dgm:hierBranch val="init"/>
        </dgm:presLayoutVars>
      </dgm:prSet>
      <dgm:spPr/>
    </dgm:pt>
    <dgm:pt modelId="{BA29D4AD-6D62-4B56-AA28-A23ECA07F9CF}" type="pres">
      <dgm:prSet presAssocID="{C513D330-D348-4537-834B-B8CCDA483783}" presName="rootComposite" presStyleCnt="0"/>
      <dgm:spPr/>
    </dgm:pt>
    <dgm:pt modelId="{7905CFCE-E80E-480A-A723-7C872D2A4E3D}" type="pres">
      <dgm:prSet presAssocID="{C513D330-D348-4537-834B-B8CCDA483783}" presName="rootText" presStyleLbl="node4" presStyleIdx="0" presStyleCnt="8" custLinFactNeighborX="24627" custLinFactNeighborY="293">
        <dgm:presLayoutVars>
          <dgm:chPref val="3"/>
        </dgm:presLayoutVars>
      </dgm:prSet>
      <dgm:spPr/>
      <dgm:t>
        <a:bodyPr/>
        <a:lstStyle/>
        <a:p>
          <a:endParaRPr lang="zh-CN" altLang="en-US"/>
        </a:p>
      </dgm:t>
    </dgm:pt>
    <dgm:pt modelId="{6F08F28D-8E73-4639-AAF5-1F5AD4603497}" type="pres">
      <dgm:prSet presAssocID="{C513D330-D348-4537-834B-B8CCDA483783}" presName="rootConnector" presStyleLbl="node4" presStyleIdx="0" presStyleCnt="8"/>
      <dgm:spPr/>
      <dgm:t>
        <a:bodyPr/>
        <a:lstStyle/>
        <a:p>
          <a:endParaRPr lang="zh-CN" altLang="en-US"/>
        </a:p>
      </dgm:t>
    </dgm:pt>
    <dgm:pt modelId="{691E0864-31F4-4A1F-96ED-67674838AD5C}" type="pres">
      <dgm:prSet presAssocID="{C513D330-D348-4537-834B-B8CCDA483783}" presName="hierChild4" presStyleCnt="0"/>
      <dgm:spPr/>
    </dgm:pt>
    <dgm:pt modelId="{2F1457A7-1022-452B-B5DB-9C90E6945511}" type="pres">
      <dgm:prSet presAssocID="{C513D330-D348-4537-834B-B8CCDA483783}" presName="hierChild5" presStyleCnt="0"/>
      <dgm:spPr/>
    </dgm:pt>
    <dgm:pt modelId="{38B321FE-D16E-458F-9860-3D4C08701359}" type="pres">
      <dgm:prSet presAssocID="{7358F28F-9FBC-403C-A982-B7CA6E98007E}" presName="hierChild5" presStyleCnt="0"/>
      <dgm:spPr/>
    </dgm:pt>
    <dgm:pt modelId="{59EC35D9-0CB7-4A24-BC28-8B25AB30911C}" type="pres">
      <dgm:prSet presAssocID="{CD30A1A4-4385-4752-864C-5EBCDF867D6F}" presName="hierChild5" presStyleCnt="0"/>
      <dgm:spPr/>
    </dgm:pt>
    <dgm:pt modelId="{36AF33ED-4A87-45E7-8C5F-2793E957D76C}" type="pres">
      <dgm:prSet presAssocID="{930F0078-486D-4FE1-B8C8-B43AE4B51800}" presName="Name64" presStyleLbl="parChTrans1D2" presStyleIdx="1" presStyleCnt="8"/>
      <dgm:spPr/>
      <dgm:t>
        <a:bodyPr/>
        <a:lstStyle/>
        <a:p>
          <a:endParaRPr lang="zh-CN" altLang="en-US"/>
        </a:p>
      </dgm:t>
    </dgm:pt>
    <dgm:pt modelId="{C6FFA70B-2F5C-4B37-8A36-F54DCEFD5A4C}" type="pres">
      <dgm:prSet presAssocID="{AA5F1B9A-D931-4280-AA03-25F4011D4BCB}" presName="hierRoot2" presStyleCnt="0">
        <dgm:presLayoutVars>
          <dgm:hierBranch val="init"/>
        </dgm:presLayoutVars>
      </dgm:prSet>
      <dgm:spPr/>
    </dgm:pt>
    <dgm:pt modelId="{ABED551D-7620-4183-AA9B-B4A7C5266CA2}" type="pres">
      <dgm:prSet presAssocID="{AA5F1B9A-D931-4280-AA03-25F4011D4BCB}" presName="rootComposite" presStyleCnt="0"/>
      <dgm:spPr/>
    </dgm:pt>
    <dgm:pt modelId="{4A95A8FE-2026-4924-B4EE-CE9655ACA779}" type="pres">
      <dgm:prSet presAssocID="{AA5F1B9A-D931-4280-AA03-25F4011D4BCB}" presName="rootText" presStyleLbl="node2" presStyleIdx="1" presStyleCnt="8" custLinFactNeighborX="-18989" custLinFactNeighborY="-306">
        <dgm:presLayoutVars>
          <dgm:chPref val="3"/>
        </dgm:presLayoutVars>
      </dgm:prSet>
      <dgm:spPr/>
      <dgm:t>
        <a:bodyPr/>
        <a:lstStyle/>
        <a:p>
          <a:endParaRPr lang="zh-CN" altLang="en-US"/>
        </a:p>
      </dgm:t>
    </dgm:pt>
    <dgm:pt modelId="{422FFD03-8706-4430-A7B6-F8D3A5FCCB66}" type="pres">
      <dgm:prSet presAssocID="{AA5F1B9A-D931-4280-AA03-25F4011D4BCB}" presName="rootConnector" presStyleLbl="node2" presStyleIdx="1" presStyleCnt="8"/>
      <dgm:spPr/>
      <dgm:t>
        <a:bodyPr/>
        <a:lstStyle/>
        <a:p>
          <a:endParaRPr lang="zh-CN" altLang="en-US"/>
        </a:p>
      </dgm:t>
    </dgm:pt>
    <dgm:pt modelId="{7BFF60C5-6F0C-409F-B208-3B07D1DF8AAE}" type="pres">
      <dgm:prSet presAssocID="{AA5F1B9A-D931-4280-AA03-25F4011D4BCB}" presName="hierChild4" presStyleCnt="0"/>
      <dgm:spPr/>
    </dgm:pt>
    <dgm:pt modelId="{6ED9D50A-6EDC-4982-B861-34456623D391}" type="pres">
      <dgm:prSet presAssocID="{C9D12D1C-BA25-48B9-92C1-56772CA95CA6}" presName="Name64" presStyleLbl="parChTrans1D3" presStyleIdx="1" presStyleCnt="8"/>
      <dgm:spPr/>
      <dgm:t>
        <a:bodyPr/>
        <a:lstStyle/>
        <a:p>
          <a:endParaRPr lang="zh-CN" altLang="en-US"/>
        </a:p>
      </dgm:t>
    </dgm:pt>
    <dgm:pt modelId="{5EDE2D9B-481E-44A5-BB80-7039AE934A9F}" type="pres">
      <dgm:prSet presAssocID="{DCDD2D26-688E-4D1C-B025-95E8C73D1445}" presName="hierRoot2" presStyleCnt="0">
        <dgm:presLayoutVars>
          <dgm:hierBranch val="init"/>
        </dgm:presLayoutVars>
      </dgm:prSet>
      <dgm:spPr/>
    </dgm:pt>
    <dgm:pt modelId="{62B28E71-E965-43A2-8CA0-E587AC089E5E}" type="pres">
      <dgm:prSet presAssocID="{DCDD2D26-688E-4D1C-B025-95E8C73D1445}" presName="rootComposite" presStyleCnt="0"/>
      <dgm:spPr/>
    </dgm:pt>
    <dgm:pt modelId="{D716B6DD-3EA8-4758-BD94-DA42228DB882}" type="pres">
      <dgm:prSet presAssocID="{DCDD2D26-688E-4D1C-B025-95E8C73D1445}" presName="rootText" presStyleLbl="node3" presStyleIdx="1" presStyleCnt="8" custLinFactNeighborX="4631">
        <dgm:presLayoutVars>
          <dgm:chPref val="3"/>
        </dgm:presLayoutVars>
      </dgm:prSet>
      <dgm:spPr/>
      <dgm:t>
        <a:bodyPr/>
        <a:lstStyle/>
        <a:p>
          <a:endParaRPr lang="zh-CN" altLang="en-US"/>
        </a:p>
      </dgm:t>
    </dgm:pt>
    <dgm:pt modelId="{6434E2FC-B0C8-44C3-A5F8-67000581B509}" type="pres">
      <dgm:prSet presAssocID="{DCDD2D26-688E-4D1C-B025-95E8C73D1445}" presName="rootConnector" presStyleLbl="node3" presStyleIdx="1" presStyleCnt="8"/>
      <dgm:spPr/>
      <dgm:t>
        <a:bodyPr/>
        <a:lstStyle/>
        <a:p>
          <a:endParaRPr lang="zh-CN" altLang="en-US"/>
        </a:p>
      </dgm:t>
    </dgm:pt>
    <dgm:pt modelId="{1A442C5F-3FEA-4DA1-A952-6E663DBF08CF}" type="pres">
      <dgm:prSet presAssocID="{DCDD2D26-688E-4D1C-B025-95E8C73D1445}" presName="hierChild4" presStyleCnt="0"/>
      <dgm:spPr/>
    </dgm:pt>
    <dgm:pt modelId="{8A59EB90-0EC2-425D-A213-FFAF6AE55346}" type="pres">
      <dgm:prSet presAssocID="{ACC017E8-641F-4A4D-9B71-D1DE04B9B44A}" presName="Name64" presStyleLbl="parChTrans1D4" presStyleIdx="1" presStyleCnt="8"/>
      <dgm:spPr/>
      <dgm:t>
        <a:bodyPr/>
        <a:lstStyle/>
        <a:p>
          <a:endParaRPr lang="zh-CN" altLang="en-US"/>
        </a:p>
      </dgm:t>
    </dgm:pt>
    <dgm:pt modelId="{623BCA19-A344-43EF-8AF1-46D32BE6215A}" type="pres">
      <dgm:prSet presAssocID="{07E4C117-5BD0-4317-84C9-2C6BC91F4E44}" presName="hierRoot2" presStyleCnt="0">
        <dgm:presLayoutVars>
          <dgm:hierBranch val="init"/>
        </dgm:presLayoutVars>
      </dgm:prSet>
      <dgm:spPr/>
    </dgm:pt>
    <dgm:pt modelId="{69A28389-0AC6-45CF-98EF-603210C77901}" type="pres">
      <dgm:prSet presAssocID="{07E4C117-5BD0-4317-84C9-2C6BC91F4E44}" presName="rootComposite" presStyleCnt="0"/>
      <dgm:spPr/>
    </dgm:pt>
    <dgm:pt modelId="{280C7F3E-B1BD-478D-AC50-7E4153932087}" type="pres">
      <dgm:prSet presAssocID="{07E4C117-5BD0-4317-84C9-2C6BC91F4E44}" presName="rootText" presStyleLbl="node4" presStyleIdx="1" presStyleCnt="8" custLinFactNeighborX="24627">
        <dgm:presLayoutVars>
          <dgm:chPref val="3"/>
        </dgm:presLayoutVars>
      </dgm:prSet>
      <dgm:spPr/>
      <dgm:t>
        <a:bodyPr/>
        <a:lstStyle/>
        <a:p>
          <a:endParaRPr lang="zh-CN" altLang="en-US"/>
        </a:p>
      </dgm:t>
    </dgm:pt>
    <dgm:pt modelId="{24B0478F-0419-4ABF-9113-A8E13B262C0C}" type="pres">
      <dgm:prSet presAssocID="{07E4C117-5BD0-4317-84C9-2C6BC91F4E44}" presName="rootConnector" presStyleLbl="node4" presStyleIdx="1" presStyleCnt="8"/>
      <dgm:spPr/>
      <dgm:t>
        <a:bodyPr/>
        <a:lstStyle/>
        <a:p>
          <a:endParaRPr lang="zh-CN" altLang="en-US"/>
        </a:p>
      </dgm:t>
    </dgm:pt>
    <dgm:pt modelId="{41469FDF-8C16-42E3-856D-6AD7392C7722}" type="pres">
      <dgm:prSet presAssocID="{07E4C117-5BD0-4317-84C9-2C6BC91F4E44}" presName="hierChild4" presStyleCnt="0"/>
      <dgm:spPr/>
    </dgm:pt>
    <dgm:pt modelId="{07F3DF51-292C-434F-82E2-463BD614EE17}" type="pres">
      <dgm:prSet presAssocID="{07E4C117-5BD0-4317-84C9-2C6BC91F4E44}" presName="hierChild5" presStyleCnt="0"/>
      <dgm:spPr/>
    </dgm:pt>
    <dgm:pt modelId="{6089B9A3-E13E-4FF0-865A-EFEA930DC138}" type="pres">
      <dgm:prSet presAssocID="{DCDD2D26-688E-4D1C-B025-95E8C73D1445}" presName="hierChild5" presStyleCnt="0"/>
      <dgm:spPr/>
    </dgm:pt>
    <dgm:pt modelId="{0F5DD85C-D502-4220-8865-543BFE9743C7}" type="pres">
      <dgm:prSet presAssocID="{AA5F1B9A-D931-4280-AA03-25F4011D4BCB}" presName="hierChild5" presStyleCnt="0"/>
      <dgm:spPr/>
    </dgm:pt>
    <dgm:pt modelId="{3F5CD3C9-504B-44CE-85D9-3DB0B262EBB9}" type="pres">
      <dgm:prSet presAssocID="{98BF9505-3A15-458E-AE8A-DC896D66C814}" presName="Name64" presStyleLbl="parChTrans1D2" presStyleIdx="2" presStyleCnt="8"/>
      <dgm:spPr/>
      <dgm:t>
        <a:bodyPr/>
        <a:lstStyle/>
        <a:p>
          <a:endParaRPr lang="zh-CN" altLang="en-US"/>
        </a:p>
      </dgm:t>
    </dgm:pt>
    <dgm:pt modelId="{369DD0E3-075B-4452-927D-D68F4B5E3E76}" type="pres">
      <dgm:prSet presAssocID="{87B844AE-221A-4533-8C4C-986245EEFFAF}" presName="hierRoot2" presStyleCnt="0">
        <dgm:presLayoutVars>
          <dgm:hierBranch val="init"/>
        </dgm:presLayoutVars>
      </dgm:prSet>
      <dgm:spPr/>
    </dgm:pt>
    <dgm:pt modelId="{4B300063-3A75-49A7-8F2E-8F080F3FFE7C}" type="pres">
      <dgm:prSet presAssocID="{87B844AE-221A-4533-8C4C-986245EEFFAF}" presName="rootComposite" presStyleCnt="0"/>
      <dgm:spPr/>
    </dgm:pt>
    <dgm:pt modelId="{6CA91D59-A74C-46F6-A3AB-1771A91DE770}" type="pres">
      <dgm:prSet presAssocID="{87B844AE-221A-4533-8C4C-986245EEFFAF}" presName="rootText" presStyleLbl="node2" presStyleIdx="2" presStyleCnt="8" custLinFactNeighborX="-18989" custLinFactNeighborY="-306">
        <dgm:presLayoutVars>
          <dgm:chPref val="3"/>
        </dgm:presLayoutVars>
      </dgm:prSet>
      <dgm:spPr/>
      <dgm:t>
        <a:bodyPr/>
        <a:lstStyle/>
        <a:p>
          <a:endParaRPr lang="zh-CN" altLang="en-US"/>
        </a:p>
      </dgm:t>
    </dgm:pt>
    <dgm:pt modelId="{0F9BC578-07D2-4072-B94F-8D2EB7046924}" type="pres">
      <dgm:prSet presAssocID="{87B844AE-221A-4533-8C4C-986245EEFFAF}" presName="rootConnector" presStyleLbl="node2" presStyleIdx="2" presStyleCnt="8"/>
      <dgm:spPr/>
      <dgm:t>
        <a:bodyPr/>
        <a:lstStyle/>
        <a:p>
          <a:endParaRPr lang="zh-CN" altLang="en-US"/>
        </a:p>
      </dgm:t>
    </dgm:pt>
    <dgm:pt modelId="{A256125F-30E7-4843-B4F5-95B0263F46A3}" type="pres">
      <dgm:prSet presAssocID="{87B844AE-221A-4533-8C4C-986245EEFFAF}" presName="hierChild4" presStyleCnt="0"/>
      <dgm:spPr/>
    </dgm:pt>
    <dgm:pt modelId="{4824F7EC-CE50-4B95-B29F-EC3934130BD9}" type="pres">
      <dgm:prSet presAssocID="{9E91593B-735B-4BC9-BB60-FBB4DBD0A6DE}" presName="Name64" presStyleLbl="parChTrans1D3" presStyleIdx="2" presStyleCnt="8"/>
      <dgm:spPr/>
      <dgm:t>
        <a:bodyPr/>
        <a:lstStyle/>
        <a:p>
          <a:endParaRPr lang="zh-CN" altLang="en-US"/>
        </a:p>
      </dgm:t>
    </dgm:pt>
    <dgm:pt modelId="{1261B3B5-DB89-4545-951C-9DD6DC33FDAB}" type="pres">
      <dgm:prSet presAssocID="{2F6063B8-A71A-46AB-9D8F-4F5CEF6340FB}" presName="hierRoot2" presStyleCnt="0">
        <dgm:presLayoutVars>
          <dgm:hierBranch val="init"/>
        </dgm:presLayoutVars>
      </dgm:prSet>
      <dgm:spPr/>
    </dgm:pt>
    <dgm:pt modelId="{FC12569D-3902-42C9-B9D8-A39541A734B4}" type="pres">
      <dgm:prSet presAssocID="{2F6063B8-A71A-46AB-9D8F-4F5CEF6340FB}" presName="rootComposite" presStyleCnt="0"/>
      <dgm:spPr/>
    </dgm:pt>
    <dgm:pt modelId="{4B63C08E-CE9A-4BC4-9C71-FA3C02585ABD}" type="pres">
      <dgm:prSet presAssocID="{2F6063B8-A71A-46AB-9D8F-4F5CEF6340FB}" presName="rootText" presStyleLbl="node3" presStyleIdx="2" presStyleCnt="8" custLinFactNeighborX="4631">
        <dgm:presLayoutVars>
          <dgm:chPref val="3"/>
        </dgm:presLayoutVars>
      </dgm:prSet>
      <dgm:spPr/>
      <dgm:t>
        <a:bodyPr/>
        <a:lstStyle/>
        <a:p>
          <a:endParaRPr lang="zh-CN" altLang="en-US"/>
        </a:p>
      </dgm:t>
    </dgm:pt>
    <dgm:pt modelId="{A05EA0A0-1625-46E1-86E1-097186171BB9}" type="pres">
      <dgm:prSet presAssocID="{2F6063B8-A71A-46AB-9D8F-4F5CEF6340FB}" presName="rootConnector" presStyleLbl="node3" presStyleIdx="2" presStyleCnt="8"/>
      <dgm:spPr/>
      <dgm:t>
        <a:bodyPr/>
        <a:lstStyle/>
        <a:p>
          <a:endParaRPr lang="zh-CN" altLang="en-US"/>
        </a:p>
      </dgm:t>
    </dgm:pt>
    <dgm:pt modelId="{F0C53C3B-F94F-4EB5-A971-2EA4664723B9}" type="pres">
      <dgm:prSet presAssocID="{2F6063B8-A71A-46AB-9D8F-4F5CEF6340FB}" presName="hierChild4" presStyleCnt="0"/>
      <dgm:spPr/>
    </dgm:pt>
    <dgm:pt modelId="{42410E3C-A1AD-4C20-A617-B83E108EEFE8}" type="pres">
      <dgm:prSet presAssocID="{4785FA97-B3CF-4B19-94F0-8F5995B65571}" presName="Name64" presStyleLbl="parChTrans1D4" presStyleIdx="2" presStyleCnt="8"/>
      <dgm:spPr/>
      <dgm:t>
        <a:bodyPr/>
        <a:lstStyle/>
        <a:p>
          <a:endParaRPr lang="zh-CN" altLang="en-US"/>
        </a:p>
      </dgm:t>
    </dgm:pt>
    <dgm:pt modelId="{4B5A2E28-3E40-4A7F-B9E4-7EA32E5643C6}" type="pres">
      <dgm:prSet presAssocID="{122C6092-9090-41DE-B033-523673492A8B}" presName="hierRoot2" presStyleCnt="0">
        <dgm:presLayoutVars>
          <dgm:hierBranch val="init"/>
        </dgm:presLayoutVars>
      </dgm:prSet>
      <dgm:spPr/>
    </dgm:pt>
    <dgm:pt modelId="{1A1690A2-866A-4CC7-B49B-F159D3C1B1D2}" type="pres">
      <dgm:prSet presAssocID="{122C6092-9090-41DE-B033-523673492A8B}" presName="rootComposite" presStyleCnt="0"/>
      <dgm:spPr/>
    </dgm:pt>
    <dgm:pt modelId="{2CA1A8CC-06B1-436F-ABD5-78C5A4FC016D}" type="pres">
      <dgm:prSet presAssocID="{122C6092-9090-41DE-B033-523673492A8B}" presName="rootText" presStyleLbl="node4" presStyleIdx="2" presStyleCnt="8" custLinFactNeighborX="24627">
        <dgm:presLayoutVars>
          <dgm:chPref val="3"/>
        </dgm:presLayoutVars>
      </dgm:prSet>
      <dgm:spPr/>
      <dgm:t>
        <a:bodyPr/>
        <a:lstStyle/>
        <a:p>
          <a:endParaRPr lang="zh-CN" altLang="en-US"/>
        </a:p>
      </dgm:t>
    </dgm:pt>
    <dgm:pt modelId="{BB835F6C-8EE6-491B-A41C-BCC36F6F8EA2}" type="pres">
      <dgm:prSet presAssocID="{122C6092-9090-41DE-B033-523673492A8B}" presName="rootConnector" presStyleLbl="node4" presStyleIdx="2" presStyleCnt="8"/>
      <dgm:spPr/>
      <dgm:t>
        <a:bodyPr/>
        <a:lstStyle/>
        <a:p>
          <a:endParaRPr lang="zh-CN" altLang="en-US"/>
        </a:p>
      </dgm:t>
    </dgm:pt>
    <dgm:pt modelId="{B85F845B-8A38-4B74-9A79-4AF0DD5A178D}" type="pres">
      <dgm:prSet presAssocID="{122C6092-9090-41DE-B033-523673492A8B}" presName="hierChild4" presStyleCnt="0"/>
      <dgm:spPr/>
    </dgm:pt>
    <dgm:pt modelId="{FF819319-C295-469F-82E1-C9C80E11EB86}" type="pres">
      <dgm:prSet presAssocID="{122C6092-9090-41DE-B033-523673492A8B}" presName="hierChild5" presStyleCnt="0"/>
      <dgm:spPr/>
    </dgm:pt>
    <dgm:pt modelId="{5CA62736-BCA5-4428-A143-3226C2A5F257}" type="pres">
      <dgm:prSet presAssocID="{2F6063B8-A71A-46AB-9D8F-4F5CEF6340FB}" presName="hierChild5" presStyleCnt="0"/>
      <dgm:spPr/>
    </dgm:pt>
    <dgm:pt modelId="{B94A53DA-CD0A-4A7E-B4F3-7F13DDA7C868}" type="pres">
      <dgm:prSet presAssocID="{87B844AE-221A-4533-8C4C-986245EEFFAF}" presName="hierChild5" presStyleCnt="0"/>
      <dgm:spPr/>
    </dgm:pt>
    <dgm:pt modelId="{E8F80893-87EF-40E0-8189-8EEC7D5B3D99}" type="pres">
      <dgm:prSet presAssocID="{1D9BCFF6-25D7-4CE8-B831-777D9D8D53F8}" presName="hierChild3" presStyleCnt="0"/>
      <dgm:spPr/>
    </dgm:pt>
    <dgm:pt modelId="{E29BFC1F-DF00-47DF-9EF0-80C1DC81895E}" type="pres">
      <dgm:prSet presAssocID="{A0B0561F-B723-42E2-83D2-51F7BCE3BFF6}" presName="hierRoot1" presStyleCnt="0">
        <dgm:presLayoutVars>
          <dgm:hierBranch val="init"/>
        </dgm:presLayoutVars>
      </dgm:prSet>
      <dgm:spPr/>
    </dgm:pt>
    <dgm:pt modelId="{E1208EF3-31CD-432C-A627-D7B5F11516D6}" type="pres">
      <dgm:prSet presAssocID="{A0B0561F-B723-42E2-83D2-51F7BCE3BFF6}" presName="rootComposite1" presStyleCnt="0"/>
      <dgm:spPr/>
    </dgm:pt>
    <dgm:pt modelId="{EBEA5D6E-F47C-4DC9-9E61-7A4CD8F39E78}" type="pres">
      <dgm:prSet presAssocID="{A0B0561F-B723-42E2-83D2-51F7BCE3BFF6}" presName="rootText1" presStyleLbl="node0" presStyleIdx="1" presStyleCnt="5" custLinFactNeighborX="-35578" custLinFactNeighborY="-3195">
        <dgm:presLayoutVars>
          <dgm:chPref val="3"/>
        </dgm:presLayoutVars>
      </dgm:prSet>
      <dgm:spPr/>
      <dgm:t>
        <a:bodyPr/>
        <a:lstStyle/>
        <a:p>
          <a:endParaRPr lang="zh-CN" altLang="en-US"/>
        </a:p>
      </dgm:t>
    </dgm:pt>
    <dgm:pt modelId="{95E0D545-37EC-419B-AFFE-9E1603F00F55}" type="pres">
      <dgm:prSet presAssocID="{A0B0561F-B723-42E2-83D2-51F7BCE3BFF6}" presName="rootConnector1" presStyleLbl="node1" presStyleIdx="0" presStyleCnt="0"/>
      <dgm:spPr/>
      <dgm:t>
        <a:bodyPr/>
        <a:lstStyle/>
        <a:p>
          <a:endParaRPr lang="zh-CN" altLang="en-US"/>
        </a:p>
      </dgm:t>
    </dgm:pt>
    <dgm:pt modelId="{F2EDD72B-E604-4C01-B9DF-7798C8B532E3}" type="pres">
      <dgm:prSet presAssocID="{A0B0561F-B723-42E2-83D2-51F7BCE3BFF6}" presName="hierChild2" presStyleCnt="0"/>
      <dgm:spPr/>
    </dgm:pt>
    <dgm:pt modelId="{ACBD0A61-32C4-4921-AA9F-1ABED58EBA3A}" type="pres">
      <dgm:prSet presAssocID="{1DFCE188-0E36-41F3-943E-9AEE2F985D3D}" presName="Name64" presStyleLbl="parChTrans1D2" presStyleIdx="3" presStyleCnt="8"/>
      <dgm:spPr/>
      <dgm:t>
        <a:bodyPr/>
        <a:lstStyle/>
        <a:p>
          <a:endParaRPr lang="zh-CN" altLang="en-US"/>
        </a:p>
      </dgm:t>
    </dgm:pt>
    <dgm:pt modelId="{CA8E7C1F-031D-48C5-BC76-421941E5CE43}" type="pres">
      <dgm:prSet presAssocID="{AB714E67-1A27-4BD2-BDBD-0A2B7E32D750}" presName="hierRoot2" presStyleCnt="0">
        <dgm:presLayoutVars>
          <dgm:hierBranch val="init"/>
        </dgm:presLayoutVars>
      </dgm:prSet>
      <dgm:spPr/>
    </dgm:pt>
    <dgm:pt modelId="{AEDC0FAD-76E5-4C2B-97CE-910020CBC5ED}" type="pres">
      <dgm:prSet presAssocID="{AB714E67-1A27-4BD2-BDBD-0A2B7E32D750}" presName="rootComposite" presStyleCnt="0"/>
      <dgm:spPr/>
    </dgm:pt>
    <dgm:pt modelId="{837B6F8A-2B5E-4976-AD07-DD8755DA9DEB}" type="pres">
      <dgm:prSet presAssocID="{AB714E67-1A27-4BD2-BDBD-0A2B7E32D750}" presName="rootText" presStyleLbl="node2" presStyleIdx="3" presStyleCnt="8" custLinFactNeighborX="-18989" custLinFactNeighborY="-306">
        <dgm:presLayoutVars>
          <dgm:chPref val="3"/>
        </dgm:presLayoutVars>
      </dgm:prSet>
      <dgm:spPr/>
      <dgm:t>
        <a:bodyPr/>
        <a:lstStyle/>
        <a:p>
          <a:endParaRPr lang="zh-CN" altLang="en-US"/>
        </a:p>
      </dgm:t>
    </dgm:pt>
    <dgm:pt modelId="{B12EE904-ACF7-4313-894A-3F453E5EB398}" type="pres">
      <dgm:prSet presAssocID="{AB714E67-1A27-4BD2-BDBD-0A2B7E32D750}" presName="rootConnector" presStyleLbl="node2" presStyleIdx="3" presStyleCnt="8"/>
      <dgm:spPr/>
      <dgm:t>
        <a:bodyPr/>
        <a:lstStyle/>
        <a:p>
          <a:endParaRPr lang="zh-CN" altLang="en-US"/>
        </a:p>
      </dgm:t>
    </dgm:pt>
    <dgm:pt modelId="{55C7A5F1-5A65-4FF2-A3A6-D673757C8B93}" type="pres">
      <dgm:prSet presAssocID="{AB714E67-1A27-4BD2-BDBD-0A2B7E32D750}" presName="hierChild4" presStyleCnt="0"/>
      <dgm:spPr/>
    </dgm:pt>
    <dgm:pt modelId="{4145FA87-8BE1-450C-9ACB-8CBCB1A7632A}" type="pres">
      <dgm:prSet presAssocID="{12AEE7D8-F98C-427D-958A-18A3940D58A9}" presName="Name64" presStyleLbl="parChTrans1D3" presStyleIdx="3" presStyleCnt="8"/>
      <dgm:spPr/>
      <dgm:t>
        <a:bodyPr/>
        <a:lstStyle/>
        <a:p>
          <a:endParaRPr lang="zh-CN" altLang="en-US"/>
        </a:p>
      </dgm:t>
    </dgm:pt>
    <dgm:pt modelId="{4C86A093-A124-4341-831D-3AEF48417331}" type="pres">
      <dgm:prSet presAssocID="{D15341E0-3C83-4A04-B602-1735E4E69321}" presName="hierRoot2" presStyleCnt="0">
        <dgm:presLayoutVars>
          <dgm:hierBranch val="init"/>
        </dgm:presLayoutVars>
      </dgm:prSet>
      <dgm:spPr/>
    </dgm:pt>
    <dgm:pt modelId="{6164CB65-0E3E-41A1-8F60-946B7F1EF868}" type="pres">
      <dgm:prSet presAssocID="{D15341E0-3C83-4A04-B602-1735E4E69321}" presName="rootComposite" presStyleCnt="0"/>
      <dgm:spPr/>
    </dgm:pt>
    <dgm:pt modelId="{EB8DE96B-0D41-4463-A256-DB1DA8474F7C}" type="pres">
      <dgm:prSet presAssocID="{D15341E0-3C83-4A04-B602-1735E4E69321}" presName="rootText" presStyleLbl="node3" presStyleIdx="3" presStyleCnt="8" custLinFactNeighborX="4631">
        <dgm:presLayoutVars>
          <dgm:chPref val="3"/>
        </dgm:presLayoutVars>
      </dgm:prSet>
      <dgm:spPr/>
      <dgm:t>
        <a:bodyPr/>
        <a:lstStyle/>
        <a:p>
          <a:endParaRPr lang="zh-CN" altLang="en-US"/>
        </a:p>
      </dgm:t>
    </dgm:pt>
    <dgm:pt modelId="{3BF46D24-C61F-47BC-BB82-C2593B118EA6}" type="pres">
      <dgm:prSet presAssocID="{D15341E0-3C83-4A04-B602-1735E4E69321}" presName="rootConnector" presStyleLbl="node3" presStyleIdx="3" presStyleCnt="8"/>
      <dgm:spPr/>
      <dgm:t>
        <a:bodyPr/>
        <a:lstStyle/>
        <a:p>
          <a:endParaRPr lang="zh-CN" altLang="en-US"/>
        </a:p>
      </dgm:t>
    </dgm:pt>
    <dgm:pt modelId="{207C01F3-460C-4322-A02B-6117F71AFE30}" type="pres">
      <dgm:prSet presAssocID="{D15341E0-3C83-4A04-B602-1735E4E69321}" presName="hierChild4" presStyleCnt="0"/>
      <dgm:spPr/>
    </dgm:pt>
    <dgm:pt modelId="{7C1E5D8E-D151-4E68-B3E0-2738D5A7A031}" type="pres">
      <dgm:prSet presAssocID="{9A524471-AA18-409C-B6D7-3F290EECD69B}" presName="Name64" presStyleLbl="parChTrans1D4" presStyleIdx="3" presStyleCnt="8"/>
      <dgm:spPr/>
      <dgm:t>
        <a:bodyPr/>
        <a:lstStyle/>
        <a:p>
          <a:endParaRPr lang="zh-CN" altLang="en-US"/>
        </a:p>
      </dgm:t>
    </dgm:pt>
    <dgm:pt modelId="{DB213569-00EF-4019-9A39-AC62871C3F15}" type="pres">
      <dgm:prSet presAssocID="{418D4E9A-C16B-49FD-8027-4637C7067547}" presName="hierRoot2" presStyleCnt="0">
        <dgm:presLayoutVars>
          <dgm:hierBranch val="init"/>
        </dgm:presLayoutVars>
      </dgm:prSet>
      <dgm:spPr/>
    </dgm:pt>
    <dgm:pt modelId="{652A1E1F-804F-461A-8BBB-7027D7B0342B}" type="pres">
      <dgm:prSet presAssocID="{418D4E9A-C16B-49FD-8027-4637C7067547}" presName="rootComposite" presStyleCnt="0"/>
      <dgm:spPr/>
    </dgm:pt>
    <dgm:pt modelId="{383E7E07-70CF-4E75-AD8A-D094DA3A2F87}" type="pres">
      <dgm:prSet presAssocID="{418D4E9A-C16B-49FD-8027-4637C7067547}" presName="rootText" presStyleLbl="node4" presStyleIdx="3" presStyleCnt="8" custLinFactNeighborX="24627">
        <dgm:presLayoutVars>
          <dgm:chPref val="3"/>
        </dgm:presLayoutVars>
      </dgm:prSet>
      <dgm:spPr/>
      <dgm:t>
        <a:bodyPr/>
        <a:lstStyle/>
        <a:p>
          <a:endParaRPr lang="zh-CN" altLang="en-US"/>
        </a:p>
      </dgm:t>
    </dgm:pt>
    <dgm:pt modelId="{A2D9E4AF-35BE-45DD-A6B5-E66672E2BDAE}" type="pres">
      <dgm:prSet presAssocID="{418D4E9A-C16B-49FD-8027-4637C7067547}" presName="rootConnector" presStyleLbl="node4" presStyleIdx="3" presStyleCnt="8"/>
      <dgm:spPr/>
      <dgm:t>
        <a:bodyPr/>
        <a:lstStyle/>
        <a:p>
          <a:endParaRPr lang="zh-CN" altLang="en-US"/>
        </a:p>
      </dgm:t>
    </dgm:pt>
    <dgm:pt modelId="{E0DC4139-A563-4F5D-8402-A974C72F2890}" type="pres">
      <dgm:prSet presAssocID="{418D4E9A-C16B-49FD-8027-4637C7067547}" presName="hierChild4" presStyleCnt="0"/>
      <dgm:spPr/>
    </dgm:pt>
    <dgm:pt modelId="{7548CEBF-55A7-46B6-BCC1-50FE92997862}" type="pres">
      <dgm:prSet presAssocID="{418D4E9A-C16B-49FD-8027-4637C7067547}" presName="hierChild5" presStyleCnt="0"/>
      <dgm:spPr/>
    </dgm:pt>
    <dgm:pt modelId="{8D820E7D-5C7B-4F1C-9DF1-780DFD6D8610}" type="pres">
      <dgm:prSet presAssocID="{D15341E0-3C83-4A04-B602-1735E4E69321}" presName="hierChild5" presStyleCnt="0"/>
      <dgm:spPr/>
    </dgm:pt>
    <dgm:pt modelId="{6957067B-4904-4060-AD2F-8E8724FF336A}" type="pres">
      <dgm:prSet presAssocID="{AB714E67-1A27-4BD2-BDBD-0A2B7E32D750}" presName="hierChild5" presStyleCnt="0"/>
      <dgm:spPr/>
    </dgm:pt>
    <dgm:pt modelId="{01990FEB-7141-437B-A674-D147CCE52272}" type="pres">
      <dgm:prSet presAssocID="{A6A43770-736B-4D37-A549-6B8B1BA2E042}" presName="Name64" presStyleLbl="parChTrans1D2" presStyleIdx="4" presStyleCnt="8"/>
      <dgm:spPr/>
      <dgm:t>
        <a:bodyPr/>
        <a:lstStyle/>
        <a:p>
          <a:endParaRPr lang="zh-CN" altLang="en-US"/>
        </a:p>
      </dgm:t>
    </dgm:pt>
    <dgm:pt modelId="{25EE1B9C-51FE-41F9-928F-7F09E44900B2}" type="pres">
      <dgm:prSet presAssocID="{C2C65F5D-3A82-46BA-B259-935D68FEC523}" presName="hierRoot2" presStyleCnt="0">
        <dgm:presLayoutVars>
          <dgm:hierBranch val="init"/>
        </dgm:presLayoutVars>
      </dgm:prSet>
      <dgm:spPr/>
    </dgm:pt>
    <dgm:pt modelId="{5C6B2420-7D97-4EEA-94B8-788E891AA4C5}" type="pres">
      <dgm:prSet presAssocID="{C2C65F5D-3A82-46BA-B259-935D68FEC523}" presName="rootComposite" presStyleCnt="0"/>
      <dgm:spPr/>
    </dgm:pt>
    <dgm:pt modelId="{FA6224BC-61A5-4FB6-BADF-AC5C03FBD806}" type="pres">
      <dgm:prSet presAssocID="{C2C65F5D-3A82-46BA-B259-935D68FEC523}" presName="rootText" presStyleLbl="node2" presStyleIdx="4" presStyleCnt="8" custLinFactNeighborX="-18989" custLinFactNeighborY="-306">
        <dgm:presLayoutVars>
          <dgm:chPref val="3"/>
        </dgm:presLayoutVars>
      </dgm:prSet>
      <dgm:spPr/>
      <dgm:t>
        <a:bodyPr/>
        <a:lstStyle/>
        <a:p>
          <a:endParaRPr lang="zh-CN" altLang="en-US"/>
        </a:p>
      </dgm:t>
    </dgm:pt>
    <dgm:pt modelId="{FE8E1862-6AF9-4DBB-9A1F-F1DBC9D9BDE0}" type="pres">
      <dgm:prSet presAssocID="{C2C65F5D-3A82-46BA-B259-935D68FEC523}" presName="rootConnector" presStyleLbl="node2" presStyleIdx="4" presStyleCnt="8"/>
      <dgm:spPr/>
      <dgm:t>
        <a:bodyPr/>
        <a:lstStyle/>
        <a:p>
          <a:endParaRPr lang="zh-CN" altLang="en-US"/>
        </a:p>
      </dgm:t>
    </dgm:pt>
    <dgm:pt modelId="{7E38A7C3-BFB2-482E-89B1-2CC74148AEAB}" type="pres">
      <dgm:prSet presAssocID="{C2C65F5D-3A82-46BA-B259-935D68FEC523}" presName="hierChild4" presStyleCnt="0"/>
      <dgm:spPr/>
    </dgm:pt>
    <dgm:pt modelId="{BA83A826-FE17-438E-8262-30CEB673DD93}" type="pres">
      <dgm:prSet presAssocID="{CDC0415C-EA78-4E8D-B78A-707A3973B8AD}" presName="Name64" presStyleLbl="parChTrans1D3" presStyleIdx="4" presStyleCnt="8"/>
      <dgm:spPr/>
      <dgm:t>
        <a:bodyPr/>
        <a:lstStyle/>
        <a:p>
          <a:endParaRPr lang="zh-CN" altLang="en-US"/>
        </a:p>
      </dgm:t>
    </dgm:pt>
    <dgm:pt modelId="{E7024046-DEA2-43B2-AC4E-523950CE2041}" type="pres">
      <dgm:prSet presAssocID="{BCE239CD-5F99-4B92-8BAC-7D9E9C372A34}" presName="hierRoot2" presStyleCnt="0">
        <dgm:presLayoutVars>
          <dgm:hierBranch val="init"/>
        </dgm:presLayoutVars>
      </dgm:prSet>
      <dgm:spPr/>
    </dgm:pt>
    <dgm:pt modelId="{62B1AFF5-A2BF-49E7-8FC1-2DF1B36E1DA7}" type="pres">
      <dgm:prSet presAssocID="{BCE239CD-5F99-4B92-8BAC-7D9E9C372A34}" presName="rootComposite" presStyleCnt="0"/>
      <dgm:spPr/>
    </dgm:pt>
    <dgm:pt modelId="{5E933556-71A9-4ABB-B865-0862BEF50F58}" type="pres">
      <dgm:prSet presAssocID="{BCE239CD-5F99-4B92-8BAC-7D9E9C372A34}" presName="rootText" presStyleLbl="node3" presStyleIdx="4" presStyleCnt="8" custLinFactNeighborX="4631">
        <dgm:presLayoutVars>
          <dgm:chPref val="3"/>
        </dgm:presLayoutVars>
      </dgm:prSet>
      <dgm:spPr/>
      <dgm:t>
        <a:bodyPr/>
        <a:lstStyle/>
        <a:p>
          <a:endParaRPr lang="zh-CN" altLang="en-US"/>
        </a:p>
      </dgm:t>
    </dgm:pt>
    <dgm:pt modelId="{4AF07EB7-1F6F-4284-886F-61890E844051}" type="pres">
      <dgm:prSet presAssocID="{BCE239CD-5F99-4B92-8BAC-7D9E9C372A34}" presName="rootConnector" presStyleLbl="node3" presStyleIdx="4" presStyleCnt="8"/>
      <dgm:spPr/>
      <dgm:t>
        <a:bodyPr/>
        <a:lstStyle/>
        <a:p>
          <a:endParaRPr lang="zh-CN" altLang="en-US"/>
        </a:p>
      </dgm:t>
    </dgm:pt>
    <dgm:pt modelId="{0CBDB9F6-13C3-4847-B54E-6A5594624CC8}" type="pres">
      <dgm:prSet presAssocID="{BCE239CD-5F99-4B92-8BAC-7D9E9C372A34}" presName="hierChild4" presStyleCnt="0"/>
      <dgm:spPr/>
    </dgm:pt>
    <dgm:pt modelId="{9D46BD03-0252-410C-A9B0-FFE72EE76FFB}" type="pres">
      <dgm:prSet presAssocID="{D1F5CECC-7DE7-4C22-B44B-0866FF4EE4DE}" presName="Name64" presStyleLbl="parChTrans1D4" presStyleIdx="4" presStyleCnt="8"/>
      <dgm:spPr/>
      <dgm:t>
        <a:bodyPr/>
        <a:lstStyle/>
        <a:p>
          <a:endParaRPr lang="zh-CN" altLang="en-US"/>
        </a:p>
      </dgm:t>
    </dgm:pt>
    <dgm:pt modelId="{7E4465FA-3564-4F02-A52E-80C4D93F8851}" type="pres">
      <dgm:prSet presAssocID="{5B214334-04D1-404D-A54D-2F943E4F34A0}" presName="hierRoot2" presStyleCnt="0">
        <dgm:presLayoutVars>
          <dgm:hierBranch val="init"/>
        </dgm:presLayoutVars>
      </dgm:prSet>
      <dgm:spPr/>
    </dgm:pt>
    <dgm:pt modelId="{1C9804B9-93F7-4A99-A92E-295C1A559892}" type="pres">
      <dgm:prSet presAssocID="{5B214334-04D1-404D-A54D-2F943E4F34A0}" presName="rootComposite" presStyleCnt="0"/>
      <dgm:spPr/>
    </dgm:pt>
    <dgm:pt modelId="{CDBF8755-A910-4CF7-B0F4-FD1A956FF477}" type="pres">
      <dgm:prSet presAssocID="{5B214334-04D1-404D-A54D-2F943E4F34A0}" presName="rootText" presStyleLbl="node4" presStyleIdx="4" presStyleCnt="8" custLinFactNeighborX="24627">
        <dgm:presLayoutVars>
          <dgm:chPref val="3"/>
        </dgm:presLayoutVars>
      </dgm:prSet>
      <dgm:spPr/>
      <dgm:t>
        <a:bodyPr/>
        <a:lstStyle/>
        <a:p>
          <a:endParaRPr lang="zh-CN" altLang="en-US"/>
        </a:p>
      </dgm:t>
    </dgm:pt>
    <dgm:pt modelId="{88924E09-5E3A-4B87-B370-FFF3FA739A65}" type="pres">
      <dgm:prSet presAssocID="{5B214334-04D1-404D-A54D-2F943E4F34A0}" presName="rootConnector" presStyleLbl="node4" presStyleIdx="4" presStyleCnt="8"/>
      <dgm:spPr/>
      <dgm:t>
        <a:bodyPr/>
        <a:lstStyle/>
        <a:p>
          <a:endParaRPr lang="zh-CN" altLang="en-US"/>
        </a:p>
      </dgm:t>
    </dgm:pt>
    <dgm:pt modelId="{26EE580D-E310-49FC-8488-2C483BC12910}" type="pres">
      <dgm:prSet presAssocID="{5B214334-04D1-404D-A54D-2F943E4F34A0}" presName="hierChild4" presStyleCnt="0"/>
      <dgm:spPr/>
    </dgm:pt>
    <dgm:pt modelId="{9E40923F-0ACF-450A-AC2A-82BD6DC834E1}" type="pres">
      <dgm:prSet presAssocID="{5B214334-04D1-404D-A54D-2F943E4F34A0}" presName="hierChild5" presStyleCnt="0"/>
      <dgm:spPr/>
    </dgm:pt>
    <dgm:pt modelId="{125BE9DB-7148-4662-8553-6FA94771F1A4}" type="pres">
      <dgm:prSet presAssocID="{BCE239CD-5F99-4B92-8BAC-7D9E9C372A34}" presName="hierChild5" presStyleCnt="0"/>
      <dgm:spPr/>
    </dgm:pt>
    <dgm:pt modelId="{BADF5149-91FC-43FC-AACA-4BBCFF244411}" type="pres">
      <dgm:prSet presAssocID="{C2C65F5D-3A82-46BA-B259-935D68FEC523}" presName="hierChild5" presStyleCnt="0"/>
      <dgm:spPr/>
    </dgm:pt>
    <dgm:pt modelId="{1A74ABF8-C3D2-44B8-93FD-4829A0D0F92D}" type="pres">
      <dgm:prSet presAssocID="{A0B0561F-B723-42E2-83D2-51F7BCE3BFF6}" presName="hierChild3" presStyleCnt="0"/>
      <dgm:spPr/>
    </dgm:pt>
    <dgm:pt modelId="{56E79F05-A8F7-42AB-B120-1C7F728EB4BB}" type="pres">
      <dgm:prSet presAssocID="{EB3722A3-1B7C-43FA-A123-56025E5CA852}" presName="hierRoot1" presStyleCnt="0">
        <dgm:presLayoutVars>
          <dgm:hierBranch val="init"/>
        </dgm:presLayoutVars>
      </dgm:prSet>
      <dgm:spPr/>
    </dgm:pt>
    <dgm:pt modelId="{A667569D-B19F-4AC8-AB62-11BCC54BD710}" type="pres">
      <dgm:prSet presAssocID="{EB3722A3-1B7C-43FA-A123-56025E5CA852}" presName="rootComposite1" presStyleCnt="0"/>
      <dgm:spPr/>
    </dgm:pt>
    <dgm:pt modelId="{C95D22B1-BDBD-4289-BDCA-F2954EC5BC93}" type="pres">
      <dgm:prSet presAssocID="{EB3722A3-1B7C-43FA-A123-56025E5CA852}" presName="rootText1" presStyleLbl="node0" presStyleIdx="2" presStyleCnt="5" custScaleY="157633" custLinFactNeighborX="-35578" custLinFactNeighborY="-599">
        <dgm:presLayoutVars>
          <dgm:chPref val="3"/>
        </dgm:presLayoutVars>
      </dgm:prSet>
      <dgm:spPr/>
      <dgm:t>
        <a:bodyPr/>
        <a:lstStyle/>
        <a:p>
          <a:endParaRPr lang="zh-CN" altLang="en-US"/>
        </a:p>
      </dgm:t>
    </dgm:pt>
    <dgm:pt modelId="{6FA010F4-9453-4B65-827A-B72CCE2AEFA5}" type="pres">
      <dgm:prSet presAssocID="{EB3722A3-1B7C-43FA-A123-56025E5CA852}" presName="rootConnector1" presStyleLbl="node1" presStyleIdx="0" presStyleCnt="0"/>
      <dgm:spPr/>
      <dgm:t>
        <a:bodyPr/>
        <a:lstStyle/>
        <a:p>
          <a:endParaRPr lang="zh-CN" altLang="en-US"/>
        </a:p>
      </dgm:t>
    </dgm:pt>
    <dgm:pt modelId="{4C93A87F-FC57-4EDA-A509-2500558261B9}" type="pres">
      <dgm:prSet presAssocID="{EB3722A3-1B7C-43FA-A123-56025E5CA852}" presName="hierChild2" presStyleCnt="0"/>
      <dgm:spPr/>
    </dgm:pt>
    <dgm:pt modelId="{AFD39180-CD79-440A-82F0-459AD9F42395}" type="pres">
      <dgm:prSet presAssocID="{69351C78-668E-45D7-8DA2-6E3EC2D6D326}" presName="Name64" presStyleLbl="parChTrans1D2" presStyleIdx="5" presStyleCnt="8"/>
      <dgm:spPr/>
      <dgm:t>
        <a:bodyPr/>
        <a:lstStyle/>
        <a:p>
          <a:endParaRPr lang="zh-CN" altLang="en-US"/>
        </a:p>
      </dgm:t>
    </dgm:pt>
    <dgm:pt modelId="{FB74DBEC-4431-432F-B531-536E0B1E231A}" type="pres">
      <dgm:prSet presAssocID="{D24739BA-A66B-40FE-8540-E5C8CF23F9F1}" presName="hierRoot2" presStyleCnt="0">
        <dgm:presLayoutVars>
          <dgm:hierBranch val="init"/>
        </dgm:presLayoutVars>
      </dgm:prSet>
      <dgm:spPr/>
    </dgm:pt>
    <dgm:pt modelId="{3FFE4A02-7B39-488B-9458-91F62210DC03}" type="pres">
      <dgm:prSet presAssocID="{D24739BA-A66B-40FE-8540-E5C8CF23F9F1}" presName="rootComposite" presStyleCnt="0"/>
      <dgm:spPr/>
    </dgm:pt>
    <dgm:pt modelId="{6D32E279-8126-4B23-9EAC-7ADDAB2E53AA}" type="pres">
      <dgm:prSet presAssocID="{D24739BA-A66B-40FE-8540-E5C8CF23F9F1}" presName="rootText" presStyleLbl="node2" presStyleIdx="5" presStyleCnt="8" custLinFactNeighborX="-18989" custLinFactNeighborY="-306">
        <dgm:presLayoutVars>
          <dgm:chPref val="3"/>
        </dgm:presLayoutVars>
      </dgm:prSet>
      <dgm:spPr/>
      <dgm:t>
        <a:bodyPr/>
        <a:lstStyle/>
        <a:p>
          <a:endParaRPr lang="zh-CN" altLang="en-US"/>
        </a:p>
      </dgm:t>
    </dgm:pt>
    <dgm:pt modelId="{8BA86320-571A-4E91-AA87-EE8D387CF291}" type="pres">
      <dgm:prSet presAssocID="{D24739BA-A66B-40FE-8540-E5C8CF23F9F1}" presName="rootConnector" presStyleLbl="node2" presStyleIdx="5" presStyleCnt="8"/>
      <dgm:spPr/>
      <dgm:t>
        <a:bodyPr/>
        <a:lstStyle/>
        <a:p>
          <a:endParaRPr lang="zh-CN" altLang="en-US"/>
        </a:p>
      </dgm:t>
    </dgm:pt>
    <dgm:pt modelId="{67FD38DC-4CD5-4E5C-908B-7425F7E8AA2B}" type="pres">
      <dgm:prSet presAssocID="{D24739BA-A66B-40FE-8540-E5C8CF23F9F1}" presName="hierChild4" presStyleCnt="0"/>
      <dgm:spPr/>
    </dgm:pt>
    <dgm:pt modelId="{BA61A881-B353-4D57-B865-94DE114A4AE7}" type="pres">
      <dgm:prSet presAssocID="{A80FE96B-AF56-4D75-A0B9-04A0ED3F9AB8}" presName="Name64" presStyleLbl="parChTrans1D3" presStyleIdx="5" presStyleCnt="8"/>
      <dgm:spPr/>
      <dgm:t>
        <a:bodyPr/>
        <a:lstStyle/>
        <a:p>
          <a:endParaRPr lang="zh-CN" altLang="en-US"/>
        </a:p>
      </dgm:t>
    </dgm:pt>
    <dgm:pt modelId="{C88B9701-050E-4513-9C8D-53658B5504DE}" type="pres">
      <dgm:prSet presAssocID="{A6652434-9E43-4D84-B4BA-1E7FA0239DEC}" presName="hierRoot2" presStyleCnt="0">
        <dgm:presLayoutVars>
          <dgm:hierBranch val="init"/>
        </dgm:presLayoutVars>
      </dgm:prSet>
      <dgm:spPr/>
    </dgm:pt>
    <dgm:pt modelId="{374C4F5D-7085-4963-887B-1074B48EECC5}" type="pres">
      <dgm:prSet presAssocID="{A6652434-9E43-4D84-B4BA-1E7FA0239DEC}" presName="rootComposite" presStyleCnt="0"/>
      <dgm:spPr/>
    </dgm:pt>
    <dgm:pt modelId="{FEBE2D81-9384-4364-B173-02D54A8089B8}" type="pres">
      <dgm:prSet presAssocID="{A6652434-9E43-4D84-B4BA-1E7FA0239DEC}" presName="rootText" presStyleLbl="node3" presStyleIdx="5" presStyleCnt="8" custLinFactNeighborX="4631">
        <dgm:presLayoutVars>
          <dgm:chPref val="3"/>
        </dgm:presLayoutVars>
      </dgm:prSet>
      <dgm:spPr/>
      <dgm:t>
        <a:bodyPr/>
        <a:lstStyle/>
        <a:p>
          <a:endParaRPr lang="zh-CN" altLang="en-US"/>
        </a:p>
      </dgm:t>
    </dgm:pt>
    <dgm:pt modelId="{995601A1-55C4-4B79-AE17-03C82F16836D}" type="pres">
      <dgm:prSet presAssocID="{A6652434-9E43-4D84-B4BA-1E7FA0239DEC}" presName="rootConnector" presStyleLbl="node3" presStyleIdx="5" presStyleCnt="8"/>
      <dgm:spPr/>
      <dgm:t>
        <a:bodyPr/>
        <a:lstStyle/>
        <a:p>
          <a:endParaRPr lang="zh-CN" altLang="en-US"/>
        </a:p>
      </dgm:t>
    </dgm:pt>
    <dgm:pt modelId="{2B962271-A3EC-434D-9C01-E04795236770}" type="pres">
      <dgm:prSet presAssocID="{A6652434-9E43-4D84-B4BA-1E7FA0239DEC}" presName="hierChild4" presStyleCnt="0"/>
      <dgm:spPr/>
    </dgm:pt>
    <dgm:pt modelId="{5DA899CD-B20D-4ECE-A4DD-8904EB92103A}" type="pres">
      <dgm:prSet presAssocID="{BA818411-3A23-4CD8-8098-E82DCC1428BA}" presName="Name64" presStyleLbl="parChTrans1D4" presStyleIdx="5" presStyleCnt="8"/>
      <dgm:spPr/>
      <dgm:t>
        <a:bodyPr/>
        <a:lstStyle/>
        <a:p>
          <a:endParaRPr lang="zh-CN" altLang="en-US"/>
        </a:p>
      </dgm:t>
    </dgm:pt>
    <dgm:pt modelId="{59640A0A-E62F-481A-9AB3-C2C0AA495C21}" type="pres">
      <dgm:prSet presAssocID="{54B7BB1D-5892-4E0E-9387-10BFDEF5AEC1}" presName="hierRoot2" presStyleCnt="0">
        <dgm:presLayoutVars>
          <dgm:hierBranch val="init"/>
        </dgm:presLayoutVars>
      </dgm:prSet>
      <dgm:spPr/>
    </dgm:pt>
    <dgm:pt modelId="{373E0CED-58B1-426F-B980-CA91E43894D8}" type="pres">
      <dgm:prSet presAssocID="{54B7BB1D-5892-4E0E-9387-10BFDEF5AEC1}" presName="rootComposite" presStyleCnt="0"/>
      <dgm:spPr/>
    </dgm:pt>
    <dgm:pt modelId="{BC5124F9-A985-4B9D-9DEF-F38551DDE169}" type="pres">
      <dgm:prSet presAssocID="{54B7BB1D-5892-4E0E-9387-10BFDEF5AEC1}" presName="rootText" presStyleLbl="node4" presStyleIdx="5" presStyleCnt="8" custLinFactNeighborX="24627">
        <dgm:presLayoutVars>
          <dgm:chPref val="3"/>
        </dgm:presLayoutVars>
      </dgm:prSet>
      <dgm:spPr/>
      <dgm:t>
        <a:bodyPr/>
        <a:lstStyle/>
        <a:p>
          <a:endParaRPr lang="zh-CN" altLang="en-US"/>
        </a:p>
      </dgm:t>
    </dgm:pt>
    <dgm:pt modelId="{6EFBBCAC-BEC1-41B6-B81A-F2C7FB006C43}" type="pres">
      <dgm:prSet presAssocID="{54B7BB1D-5892-4E0E-9387-10BFDEF5AEC1}" presName="rootConnector" presStyleLbl="node4" presStyleIdx="5" presStyleCnt="8"/>
      <dgm:spPr/>
      <dgm:t>
        <a:bodyPr/>
        <a:lstStyle/>
        <a:p>
          <a:endParaRPr lang="zh-CN" altLang="en-US"/>
        </a:p>
      </dgm:t>
    </dgm:pt>
    <dgm:pt modelId="{300E3271-8FA9-43A8-990A-90A2F755C569}" type="pres">
      <dgm:prSet presAssocID="{54B7BB1D-5892-4E0E-9387-10BFDEF5AEC1}" presName="hierChild4" presStyleCnt="0"/>
      <dgm:spPr/>
    </dgm:pt>
    <dgm:pt modelId="{29E2FCF6-B0FB-491C-AE2A-139D7ECB6370}" type="pres">
      <dgm:prSet presAssocID="{54B7BB1D-5892-4E0E-9387-10BFDEF5AEC1}" presName="hierChild5" presStyleCnt="0"/>
      <dgm:spPr/>
    </dgm:pt>
    <dgm:pt modelId="{4831BD1B-AA57-42F3-8C92-CCBAA5A3E8F7}" type="pres">
      <dgm:prSet presAssocID="{A6652434-9E43-4D84-B4BA-1E7FA0239DEC}" presName="hierChild5" presStyleCnt="0"/>
      <dgm:spPr/>
    </dgm:pt>
    <dgm:pt modelId="{322EE30B-2B47-49C6-B506-09ACDAF397BF}" type="pres">
      <dgm:prSet presAssocID="{D24739BA-A66B-40FE-8540-E5C8CF23F9F1}" presName="hierChild5" presStyleCnt="0"/>
      <dgm:spPr/>
    </dgm:pt>
    <dgm:pt modelId="{F821B9F3-6E1C-423C-B3EC-2EA472FDE422}" type="pres">
      <dgm:prSet presAssocID="{EB3722A3-1B7C-43FA-A123-56025E5CA852}" presName="hierChild3" presStyleCnt="0"/>
      <dgm:spPr/>
    </dgm:pt>
    <dgm:pt modelId="{9A342642-1F2D-46DC-84F2-8043BAB5EBB2}" type="pres">
      <dgm:prSet presAssocID="{B55D1CF1-B951-4427-84C1-85CE4C8A5E3D}" presName="hierRoot1" presStyleCnt="0">
        <dgm:presLayoutVars>
          <dgm:hierBranch val="init"/>
        </dgm:presLayoutVars>
      </dgm:prSet>
      <dgm:spPr/>
    </dgm:pt>
    <dgm:pt modelId="{DF4BBE5C-A206-4635-A672-42F1C2550877}" type="pres">
      <dgm:prSet presAssocID="{B55D1CF1-B951-4427-84C1-85CE4C8A5E3D}" presName="rootComposite1" presStyleCnt="0"/>
      <dgm:spPr/>
    </dgm:pt>
    <dgm:pt modelId="{1701369A-1CC4-458F-AE06-33ADA752EA55}" type="pres">
      <dgm:prSet presAssocID="{B55D1CF1-B951-4427-84C1-85CE4C8A5E3D}" presName="rootText1" presStyleLbl="node0" presStyleIdx="3" presStyleCnt="5" custScaleY="142335" custLinFactNeighborX="-35578" custLinFactNeighborY="-599">
        <dgm:presLayoutVars>
          <dgm:chPref val="3"/>
        </dgm:presLayoutVars>
      </dgm:prSet>
      <dgm:spPr/>
      <dgm:t>
        <a:bodyPr/>
        <a:lstStyle/>
        <a:p>
          <a:endParaRPr lang="zh-CN" altLang="en-US"/>
        </a:p>
      </dgm:t>
    </dgm:pt>
    <dgm:pt modelId="{7979BA66-5B06-43F8-A152-5AEC93467AE2}" type="pres">
      <dgm:prSet presAssocID="{B55D1CF1-B951-4427-84C1-85CE4C8A5E3D}" presName="rootConnector1" presStyleLbl="node1" presStyleIdx="0" presStyleCnt="0"/>
      <dgm:spPr/>
      <dgm:t>
        <a:bodyPr/>
        <a:lstStyle/>
        <a:p>
          <a:endParaRPr lang="zh-CN" altLang="en-US"/>
        </a:p>
      </dgm:t>
    </dgm:pt>
    <dgm:pt modelId="{A37B3F89-7851-4F65-A7DD-54DDA9B6B3EE}" type="pres">
      <dgm:prSet presAssocID="{B55D1CF1-B951-4427-84C1-85CE4C8A5E3D}" presName="hierChild2" presStyleCnt="0"/>
      <dgm:spPr/>
    </dgm:pt>
    <dgm:pt modelId="{5E49FDD4-479C-4818-8CF9-4C207D9A73DC}" type="pres">
      <dgm:prSet presAssocID="{E1F5EEB3-59BF-4B88-8299-62A74DCF9B19}" presName="Name64" presStyleLbl="parChTrans1D2" presStyleIdx="6" presStyleCnt="8"/>
      <dgm:spPr/>
      <dgm:t>
        <a:bodyPr/>
        <a:lstStyle/>
        <a:p>
          <a:endParaRPr lang="zh-CN" altLang="en-US"/>
        </a:p>
      </dgm:t>
    </dgm:pt>
    <dgm:pt modelId="{1CA0F56A-5478-4887-9803-F5532C36880C}" type="pres">
      <dgm:prSet presAssocID="{DCAB75B1-FDDC-4F0B-9524-628B8A59C704}" presName="hierRoot2" presStyleCnt="0">
        <dgm:presLayoutVars>
          <dgm:hierBranch val="init"/>
        </dgm:presLayoutVars>
      </dgm:prSet>
      <dgm:spPr/>
    </dgm:pt>
    <dgm:pt modelId="{DC3EE27E-5520-4A4B-B1C7-EF6CA60BA195}" type="pres">
      <dgm:prSet presAssocID="{DCAB75B1-FDDC-4F0B-9524-628B8A59C704}" presName="rootComposite" presStyleCnt="0"/>
      <dgm:spPr/>
    </dgm:pt>
    <dgm:pt modelId="{DFB10944-ECFD-4895-883C-638999015819}" type="pres">
      <dgm:prSet presAssocID="{DCAB75B1-FDDC-4F0B-9524-628B8A59C704}" presName="rootText" presStyleLbl="node2" presStyleIdx="6" presStyleCnt="8" custLinFactNeighborX="-18989" custLinFactNeighborY="-306">
        <dgm:presLayoutVars>
          <dgm:chPref val="3"/>
        </dgm:presLayoutVars>
      </dgm:prSet>
      <dgm:spPr/>
      <dgm:t>
        <a:bodyPr/>
        <a:lstStyle/>
        <a:p>
          <a:endParaRPr lang="zh-CN" altLang="en-US"/>
        </a:p>
      </dgm:t>
    </dgm:pt>
    <dgm:pt modelId="{A0491555-697D-4EE9-959A-202E3A753B35}" type="pres">
      <dgm:prSet presAssocID="{DCAB75B1-FDDC-4F0B-9524-628B8A59C704}" presName="rootConnector" presStyleLbl="node2" presStyleIdx="6" presStyleCnt="8"/>
      <dgm:spPr/>
      <dgm:t>
        <a:bodyPr/>
        <a:lstStyle/>
        <a:p>
          <a:endParaRPr lang="zh-CN" altLang="en-US"/>
        </a:p>
      </dgm:t>
    </dgm:pt>
    <dgm:pt modelId="{FBC95701-E144-41B7-89C6-E49E6A841077}" type="pres">
      <dgm:prSet presAssocID="{DCAB75B1-FDDC-4F0B-9524-628B8A59C704}" presName="hierChild4" presStyleCnt="0"/>
      <dgm:spPr/>
    </dgm:pt>
    <dgm:pt modelId="{B85B33CF-8556-403A-A783-AEC10E80421D}" type="pres">
      <dgm:prSet presAssocID="{5FC560E2-043D-4D6D-95E8-BBE4EC9893AC}" presName="Name64" presStyleLbl="parChTrans1D3" presStyleIdx="6" presStyleCnt="8"/>
      <dgm:spPr/>
      <dgm:t>
        <a:bodyPr/>
        <a:lstStyle/>
        <a:p>
          <a:endParaRPr lang="zh-CN" altLang="en-US"/>
        </a:p>
      </dgm:t>
    </dgm:pt>
    <dgm:pt modelId="{8EE6382B-7772-489C-8C96-07185C7638D9}" type="pres">
      <dgm:prSet presAssocID="{B580123C-0AB0-4913-9CEF-B97C9CE66389}" presName="hierRoot2" presStyleCnt="0">
        <dgm:presLayoutVars>
          <dgm:hierBranch val="init"/>
        </dgm:presLayoutVars>
      </dgm:prSet>
      <dgm:spPr/>
    </dgm:pt>
    <dgm:pt modelId="{803FB00F-8ED7-40F9-8401-85139B93DE13}" type="pres">
      <dgm:prSet presAssocID="{B580123C-0AB0-4913-9CEF-B97C9CE66389}" presName="rootComposite" presStyleCnt="0"/>
      <dgm:spPr/>
    </dgm:pt>
    <dgm:pt modelId="{DD571079-FE42-42B8-87F1-320362292CB7}" type="pres">
      <dgm:prSet presAssocID="{B580123C-0AB0-4913-9CEF-B97C9CE66389}" presName="rootText" presStyleLbl="node3" presStyleIdx="6" presStyleCnt="8" custLinFactNeighborX="4631">
        <dgm:presLayoutVars>
          <dgm:chPref val="3"/>
        </dgm:presLayoutVars>
      </dgm:prSet>
      <dgm:spPr/>
      <dgm:t>
        <a:bodyPr/>
        <a:lstStyle/>
        <a:p>
          <a:endParaRPr lang="zh-CN" altLang="en-US"/>
        </a:p>
      </dgm:t>
    </dgm:pt>
    <dgm:pt modelId="{E3FF4FF2-82F9-44A3-A213-A159E9CC3E33}" type="pres">
      <dgm:prSet presAssocID="{B580123C-0AB0-4913-9CEF-B97C9CE66389}" presName="rootConnector" presStyleLbl="node3" presStyleIdx="6" presStyleCnt="8"/>
      <dgm:spPr/>
      <dgm:t>
        <a:bodyPr/>
        <a:lstStyle/>
        <a:p>
          <a:endParaRPr lang="zh-CN" altLang="en-US"/>
        </a:p>
      </dgm:t>
    </dgm:pt>
    <dgm:pt modelId="{E11B2D60-4862-46D5-AB53-F7456D98B0E9}" type="pres">
      <dgm:prSet presAssocID="{B580123C-0AB0-4913-9CEF-B97C9CE66389}" presName="hierChild4" presStyleCnt="0"/>
      <dgm:spPr/>
    </dgm:pt>
    <dgm:pt modelId="{BFD6A3C1-4FCB-477A-A3F3-29CC20439FF2}" type="pres">
      <dgm:prSet presAssocID="{B67BE03B-C717-44DA-8782-BAD763753E33}" presName="Name64" presStyleLbl="parChTrans1D4" presStyleIdx="6" presStyleCnt="8"/>
      <dgm:spPr/>
      <dgm:t>
        <a:bodyPr/>
        <a:lstStyle/>
        <a:p>
          <a:endParaRPr lang="zh-CN" altLang="en-US"/>
        </a:p>
      </dgm:t>
    </dgm:pt>
    <dgm:pt modelId="{70D49614-9957-4931-B89B-1759243DA9F0}" type="pres">
      <dgm:prSet presAssocID="{EE70158F-15B4-45EC-8949-FBE431BF69A3}" presName="hierRoot2" presStyleCnt="0">
        <dgm:presLayoutVars>
          <dgm:hierBranch val="init"/>
        </dgm:presLayoutVars>
      </dgm:prSet>
      <dgm:spPr/>
    </dgm:pt>
    <dgm:pt modelId="{CF9AD9B6-82B8-4045-932B-150E0952BF05}" type="pres">
      <dgm:prSet presAssocID="{EE70158F-15B4-45EC-8949-FBE431BF69A3}" presName="rootComposite" presStyleCnt="0"/>
      <dgm:spPr/>
    </dgm:pt>
    <dgm:pt modelId="{13A35AB5-39D1-4D0B-8765-636378A1EBC9}" type="pres">
      <dgm:prSet presAssocID="{EE70158F-15B4-45EC-8949-FBE431BF69A3}" presName="rootText" presStyleLbl="node4" presStyleIdx="6" presStyleCnt="8" custLinFactNeighborX="24627">
        <dgm:presLayoutVars>
          <dgm:chPref val="3"/>
        </dgm:presLayoutVars>
      </dgm:prSet>
      <dgm:spPr/>
      <dgm:t>
        <a:bodyPr/>
        <a:lstStyle/>
        <a:p>
          <a:endParaRPr lang="zh-CN" altLang="en-US"/>
        </a:p>
      </dgm:t>
    </dgm:pt>
    <dgm:pt modelId="{A8ACCA8E-539D-4626-8003-4EA8B55B407E}" type="pres">
      <dgm:prSet presAssocID="{EE70158F-15B4-45EC-8949-FBE431BF69A3}" presName="rootConnector" presStyleLbl="node4" presStyleIdx="6" presStyleCnt="8"/>
      <dgm:spPr/>
      <dgm:t>
        <a:bodyPr/>
        <a:lstStyle/>
        <a:p>
          <a:endParaRPr lang="zh-CN" altLang="en-US"/>
        </a:p>
      </dgm:t>
    </dgm:pt>
    <dgm:pt modelId="{838C75E1-7AEB-456D-B7E3-391550592A37}" type="pres">
      <dgm:prSet presAssocID="{EE70158F-15B4-45EC-8949-FBE431BF69A3}" presName="hierChild4" presStyleCnt="0"/>
      <dgm:spPr/>
    </dgm:pt>
    <dgm:pt modelId="{1F442739-5F07-4B14-AB5F-4366AA3A5BEE}" type="pres">
      <dgm:prSet presAssocID="{EE70158F-15B4-45EC-8949-FBE431BF69A3}" presName="hierChild5" presStyleCnt="0"/>
      <dgm:spPr/>
    </dgm:pt>
    <dgm:pt modelId="{16F02C31-E965-4F76-9DD4-357B30E0A464}" type="pres">
      <dgm:prSet presAssocID="{B580123C-0AB0-4913-9CEF-B97C9CE66389}" presName="hierChild5" presStyleCnt="0"/>
      <dgm:spPr/>
    </dgm:pt>
    <dgm:pt modelId="{984E0544-4582-4A11-B305-181737922EA6}" type="pres">
      <dgm:prSet presAssocID="{DCAB75B1-FDDC-4F0B-9524-628B8A59C704}" presName="hierChild5" presStyleCnt="0"/>
      <dgm:spPr/>
    </dgm:pt>
    <dgm:pt modelId="{F188ADB2-0235-4952-9A16-5C669AFE9711}" type="pres">
      <dgm:prSet presAssocID="{B55D1CF1-B951-4427-84C1-85CE4C8A5E3D}" presName="hierChild3" presStyleCnt="0"/>
      <dgm:spPr/>
    </dgm:pt>
    <dgm:pt modelId="{9D9B5E44-0B97-4AE7-A616-10BF4DE9336A}" type="pres">
      <dgm:prSet presAssocID="{EFF70FEA-EF4E-40EC-9555-EB5E32CE70A0}" presName="hierRoot1" presStyleCnt="0">
        <dgm:presLayoutVars>
          <dgm:hierBranch val="init"/>
        </dgm:presLayoutVars>
      </dgm:prSet>
      <dgm:spPr/>
    </dgm:pt>
    <dgm:pt modelId="{6C11B4DF-3EB9-40FC-97F2-DDDD32DE7DE6}" type="pres">
      <dgm:prSet presAssocID="{EFF70FEA-EF4E-40EC-9555-EB5E32CE70A0}" presName="rootComposite1" presStyleCnt="0"/>
      <dgm:spPr/>
    </dgm:pt>
    <dgm:pt modelId="{1E024F0A-C099-4754-A071-8EC89EAB2795}" type="pres">
      <dgm:prSet presAssocID="{EFF70FEA-EF4E-40EC-9555-EB5E32CE70A0}" presName="rootText1" presStyleLbl="node0" presStyleIdx="4" presStyleCnt="5" custLinFactNeighborX="-35578" custLinFactNeighborY="-599">
        <dgm:presLayoutVars>
          <dgm:chPref val="3"/>
        </dgm:presLayoutVars>
      </dgm:prSet>
      <dgm:spPr/>
      <dgm:t>
        <a:bodyPr/>
        <a:lstStyle/>
        <a:p>
          <a:endParaRPr lang="zh-CN" altLang="en-US"/>
        </a:p>
      </dgm:t>
    </dgm:pt>
    <dgm:pt modelId="{54F7BFCC-8591-4727-A6FB-8BDA5DB704C4}" type="pres">
      <dgm:prSet presAssocID="{EFF70FEA-EF4E-40EC-9555-EB5E32CE70A0}" presName="rootConnector1" presStyleLbl="node1" presStyleIdx="0" presStyleCnt="0"/>
      <dgm:spPr/>
      <dgm:t>
        <a:bodyPr/>
        <a:lstStyle/>
        <a:p>
          <a:endParaRPr lang="zh-CN" altLang="en-US"/>
        </a:p>
      </dgm:t>
    </dgm:pt>
    <dgm:pt modelId="{3DA82A41-0781-4D7D-BA2D-FFF51820BBE0}" type="pres">
      <dgm:prSet presAssocID="{EFF70FEA-EF4E-40EC-9555-EB5E32CE70A0}" presName="hierChild2" presStyleCnt="0"/>
      <dgm:spPr/>
    </dgm:pt>
    <dgm:pt modelId="{AC85A8F3-24AA-4F39-AEBF-719211CC6B2D}" type="pres">
      <dgm:prSet presAssocID="{C5561D32-9CD1-4C66-99D2-27D970B00BCD}" presName="Name64" presStyleLbl="parChTrans1D2" presStyleIdx="7" presStyleCnt="8"/>
      <dgm:spPr/>
      <dgm:t>
        <a:bodyPr/>
        <a:lstStyle/>
        <a:p>
          <a:endParaRPr lang="zh-CN" altLang="en-US"/>
        </a:p>
      </dgm:t>
    </dgm:pt>
    <dgm:pt modelId="{199AEB25-4009-4836-AC64-F2ACC3F3366B}" type="pres">
      <dgm:prSet presAssocID="{D25C9845-0DCF-4279-96F3-792C3B42DD66}" presName="hierRoot2" presStyleCnt="0">
        <dgm:presLayoutVars>
          <dgm:hierBranch val="init"/>
        </dgm:presLayoutVars>
      </dgm:prSet>
      <dgm:spPr/>
    </dgm:pt>
    <dgm:pt modelId="{F052C0CA-422C-4EA2-9224-C4220458DA7C}" type="pres">
      <dgm:prSet presAssocID="{D25C9845-0DCF-4279-96F3-792C3B42DD66}" presName="rootComposite" presStyleCnt="0"/>
      <dgm:spPr/>
    </dgm:pt>
    <dgm:pt modelId="{14739184-6B60-4FB8-ADFD-4D3420FAEA4E}" type="pres">
      <dgm:prSet presAssocID="{D25C9845-0DCF-4279-96F3-792C3B42DD66}" presName="rootText" presStyleLbl="node2" presStyleIdx="7" presStyleCnt="8" custLinFactNeighborX="-18989" custLinFactNeighborY="-306">
        <dgm:presLayoutVars>
          <dgm:chPref val="3"/>
        </dgm:presLayoutVars>
      </dgm:prSet>
      <dgm:spPr/>
      <dgm:t>
        <a:bodyPr/>
        <a:lstStyle/>
        <a:p>
          <a:endParaRPr lang="zh-CN" altLang="en-US"/>
        </a:p>
      </dgm:t>
    </dgm:pt>
    <dgm:pt modelId="{D6683781-0278-4AA0-955C-888F314AA362}" type="pres">
      <dgm:prSet presAssocID="{D25C9845-0DCF-4279-96F3-792C3B42DD66}" presName="rootConnector" presStyleLbl="node2" presStyleIdx="7" presStyleCnt="8"/>
      <dgm:spPr/>
      <dgm:t>
        <a:bodyPr/>
        <a:lstStyle/>
        <a:p>
          <a:endParaRPr lang="zh-CN" altLang="en-US"/>
        </a:p>
      </dgm:t>
    </dgm:pt>
    <dgm:pt modelId="{87F6F2AF-2B4B-4D30-A2ED-6EF28319B70F}" type="pres">
      <dgm:prSet presAssocID="{D25C9845-0DCF-4279-96F3-792C3B42DD66}" presName="hierChild4" presStyleCnt="0"/>
      <dgm:spPr/>
    </dgm:pt>
    <dgm:pt modelId="{66D70E51-7DF6-44D1-8198-78C945BE19BE}" type="pres">
      <dgm:prSet presAssocID="{2F2E77AF-31EA-4240-8F2D-4A21E9FABCFB}" presName="Name64" presStyleLbl="parChTrans1D3" presStyleIdx="7" presStyleCnt="8"/>
      <dgm:spPr/>
      <dgm:t>
        <a:bodyPr/>
        <a:lstStyle/>
        <a:p>
          <a:endParaRPr lang="zh-CN" altLang="en-US"/>
        </a:p>
      </dgm:t>
    </dgm:pt>
    <dgm:pt modelId="{805F318A-9E6F-483A-A276-BE4890979A95}" type="pres">
      <dgm:prSet presAssocID="{9E114CEB-DC7C-4ABE-B34A-67C0A7D7CE08}" presName="hierRoot2" presStyleCnt="0">
        <dgm:presLayoutVars>
          <dgm:hierBranch val="init"/>
        </dgm:presLayoutVars>
      </dgm:prSet>
      <dgm:spPr/>
    </dgm:pt>
    <dgm:pt modelId="{0D6FF215-704C-49E0-8772-D58F61D538AF}" type="pres">
      <dgm:prSet presAssocID="{9E114CEB-DC7C-4ABE-B34A-67C0A7D7CE08}" presName="rootComposite" presStyleCnt="0"/>
      <dgm:spPr/>
    </dgm:pt>
    <dgm:pt modelId="{BE1C7841-A73A-469C-AFB3-50A5828E950B}" type="pres">
      <dgm:prSet presAssocID="{9E114CEB-DC7C-4ABE-B34A-67C0A7D7CE08}" presName="rootText" presStyleLbl="node3" presStyleIdx="7" presStyleCnt="8" custLinFactNeighborX="4631">
        <dgm:presLayoutVars>
          <dgm:chPref val="3"/>
        </dgm:presLayoutVars>
      </dgm:prSet>
      <dgm:spPr/>
      <dgm:t>
        <a:bodyPr/>
        <a:lstStyle/>
        <a:p>
          <a:endParaRPr lang="zh-CN" altLang="en-US"/>
        </a:p>
      </dgm:t>
    </dgm:pt>
    <dgm:pt modelId="{35C9F578-A009-4AC7-B732-5D45572D9CD0}" type="pres">
      <dgm:prSet presAssocID="{9E114CEB-DC7C-4ABE-B34A-67C0A7D7CE08}" presName="rootConnector" presStyleLbl="node3" presStyleIdx="7" presStyleCnt="8"/>
      <dgm:spPr/>
      <dgm:t>
        <a:bodyPr/>
        <a:lstStyle/>
        <a:p>
          <a:endParaRPr lang="zh-CN" altLang="en-US"/>
        </a:p>
      </dgm:t>
    </dgm:pt>
    <dgm:pt modelId="{1EF845E8-CD42-4594-9460-BD0D9E4C0C18}" type="pres">
      <dgm:prSet presAssocID="{9E114CEB-DC7C-4ABE-B34A-67C0A7D7CE08}" presName="hierChild4" presStyleCnt="0"/>
      <dgm:spPr/>
    </dgm:pt>
    <dgm:pt modelId="{A5AA302B-8C33-412D-96F6-CB9421B4850D}" type="pres">
      <dgm:prSet presAssocID="{93811D46-6FB4-4F21-87D5-A6D5AEE07179}" presName="Name64" presStyleLbl="parChTrans1D4" presStyleIdx="7" presStyleCnt="8"/>
      <dgm:spPr/>
      <dgm:t>
        <a:bodyPr/>
        <a:lstStyle/>
        <a:p>
          <a:endParaRPr lang="zh-CN" altLang="en-US"/>
        </a:p>
      </dgm:t>
    </dgm:pt>
    <dgm:pt modelId="{8ED8CCFC-DF4C-4D59-BB71-BE231453F6B3}" type="pres">
      <dgm:prSet presAssocID="{5478E757-F587-496F-A28F-322AE71B1D47}" presName="hierRoot2" presStyleCnt="0">
        <dgm:presLayoutVars>
          <dgm:hierBranch val="init"/>
        </dgm:presLayoutVars>
      </dgm:prSet>
      <dgm:spPr/>
    </dgm:pt>
    <dgm:pt modelId="{ABED9540-8404-4B13-8278-CA0802F77D8A}" type="pres">
      <dgm:prSet presAssocID="{5478E757-F587-496F-A28F-322AE71B1D47}" presName="rootComposite" presStyleCnt="0"/>
      <dgm:spPr/>
    </dgm:pt>
    <dgm:pt modelId="{B734AC61-2252-4E5B-B155-367B3A3180E9}" type="pres">
      <dgm:prSet presAssocID="{5478E757-F587-496F-A28F-322AE71B1D47}" presName="rootText" presStyleLbl="node4" presStyleIdx="7" presStyleCnt="8" custLinFactNeighborX="24627">
        <dgm:presLayoutVars>
          <dgm:chPref val="3"/>
        </dgm:presLayoutVars>
      </dgm:prSet>
      <dgm:spPr/>
      <dgm:t>
        <a:bodyPr/>
        <a:lstStyle/>
        <a:p>
          <a:endParaRPr lang="zh-CN" altLang="en-US"/>
        </a:p>
      </dgm:t>
    </dgm:pt>
    <dgm:pt modelId="{844ACC8C-452E-4889-A006-31FF0973C1C0}" type="pres">
      <dgm:prSet presAssocID="{5478E757-F587-496F-A28F-322AE71B1D47}" presName="rootConnector" presStyleLbl="node4" presStyleIdx="7" presStyleCnt="8"/>
      <dgm:spPr/>
      <dgm:t>
        <a:bodyPr/>
        <a:lstStyle/>
        <a:p>
          <a:endParaRPr lang="zh-CN" altLang="en-US"/>
        </a:p>
      </dgm:t>
    </dgm:pt>
    <dgm:pt modelId="{0F330015-0FC7-48B2-94B9-1CD2A2D8C3CB}" type="pres">
      <dgm:prSet presAssocID="{5478E757-F587-496F-A28F-322AE71B1D47}" presName="hierChild4" presStyleCnt="0"/>
      <dgm:spPr/>
    </dgm:pt>
    <dgm:pt modelId="{2C86BF94-792A-4DDD-8A54-7C8DFD406C53}" type="pres">
      <dgm:prSet presAssocID="{5478E757-F587-496F-A28F-322AE71B1D47}" presName="hierChild5" presStyleCnt="0"/>
      <dgm:spPr/>
    </dgm:pt>
    <dgm:pt modelId="{5571679A-6937-4035-80A2-521013F609EC}" type="pres">
      <dgm:prSet presAssocID="{9E114CEB-DC7C-4ABE-B34A-67C0A7D7CE08}" presName="hierChild5" presStyleCnt="0"/>
      <dgm:spPr/>
    </dgm:pt>
    <dgm:pt modelId="{20A57095-4319-4315-86C0-5496F5C74117}" type="pres">
      <dgm:prSet presAssocID="{D25C9845-0DCF-4279-96F3-792C3B42DD66}" presName="hierChild5" presStyleCnt="0"/>
      <dgm:spPr/>
    </dgm:pt>
    <dgm:pt modelId="{4C3F58F3-2363-4C42-912A-549C03A6E3A1}" type="pres">
      <dgm:prSet presAssocID="{EFF70FEA-EF4E-40EC-9555-EB5E32CE70A0}" presName="hierChild3" presStyleCnt="0"/>
      <dgm:spPr/>
    </dgm:pt>
  </dgm:ptLst>
  <dgm:cxnLst>
    <dgm:cxn modelId="{D8262968-A28D-4FE6-93BD-53430DA5BCCE}" type="presOf" srcId="{122C6092-9090-41DE-B033-523673492A8B}" destId="{BB835F6C-8EE6-491B-A41C-BCC36F6F8EA2}" srcOrd="1" destOrd="0" presId="urn:microsoft.com/office/officeart/2009/3/layout/HorizontalOrganizationChart"/>
    <dgm:cxn modelId="{A0E5557C-727F-4230-A8EF-AF2BE897182C}" type="presOf" srcId="{7358F28F-9FBC-403C-A982-B7CA6E98007E}" destId="{579BA2A2-85C5-4107-AB22-62522570B348}" srcOrd="0" destOrd="0" presId="urn:microsoft.com/office/officeart/2009/3/layout/HorizontalOrganizationChart"/>
    <dgm:cxn modelId="{9B5E115D-4CBD-4AF5-B6FE-DF6B549E16D8}" type="presOf" srcId="{07E4C117-5BD0-4317-84C9-2C6BC91F4E44}" destId="{280C7F3E-B1BD-478D-AC50-7E4153932087}" srcOrd="0" destOrd="0" presId="urn:microsoft.com/office/officeart/2009/3/layout/HorizontalOrganizationChart"/>
    <dgm:cxn modelId="{8835CAD9-7657-4366-81AD-9CEFC4987260}" type="presOf" srcId="{EE70158F-15B4-45EC-8949-FBE431BF69A3}" destId="{A8ACCA8E-539D-4626-8003-4EA8B55B407E}" srcOrd="1" destOrd="0" presId="urn:microsoft.com/office/officeart/2009/3/layout/HorizontalOrganizationChart"/>
    <dgm:cxn modelId="{268C49A1-9175-4C40-8FD4-CA02BF5CCD07}" srcId="{EB3722A3-1B7C-43FA-A123-56025E5CA852}" destId="{D24739BA-A66B-40FE-8540-E5C8CF23F9F1}" srcOrd="0" destOrd="0" parTransId="{69351C78-668E-45D7-8DA2-6E3EC2D6D326}" sibTransId="{FAB8252D-55A6-44CE-97D6-C3DF445C87D8}"/>
    <dgm:cxn modelId="{2D5E7958-F944-4245-AB35-41D178156E47}" type="presOf" srcId="{D25C9845-0DCF-4279-96F3-792C3B42DD66}" destId="{D6683781-0278-4AA0-955C-888F314AA362}" srcOrd="1" destOrd="0" presId="urn:microsoft.com/office/officeart/2009/3/layout/HorizontalOrganizationChart"/>
    <dgm:cxn modelId="{C851F284-2A92-4352-A18E-B13524DCE1A8}" type="presOf" srcId="{B67BE03B-C717-44DA-8782-BAD763753E33}" destId="{BFD6A3C1-4FCB-477A-A3F3-29CC20439FF2}" srcOrd="0" destOrd="0" presId="urn:microsoft.com/office/officeart/2009/3/layout/HorizontalOrganizationChart"/>
    <dgm:cxn modelId="{CF201CEA-7118-4761-8BA3-27649642174F}" type="presOf" srcId="{2F6063B8-A71A-46AB-9D8F-4F5CEF6340FB}" destId="{A05EA0A0-1625-46E1-86E1-097186171BB9}" srcOrd="1" destOrd="0" presId="urn:microsoft.com/office/officeart/2009/3/layout/HorizontalOrganizationChart"/>
    <dgm:cxn modelId="{D82407FC-6455-4A20-909C-B653BF069F48}" type="presOf" srcId="{5478E757-F587-496F-A28F-322AE71B1D47}" destId="{B734AC61-2252-4E5B-B155-367B3A3180E9}" srcOrd="0" destOrd="0" presId="urn:microsoft.com/office/officeart/2009/3/layout/HorizontalOrganizationChart"/>
    <dgm:cxn modelId="{60A91707-7BC4-43E5-B088-B2EFBFF2142F}" type="presOf" srcId="{12AEE7D8-F98C-427D-958A-18A3940D58A9}" destId="{4145FA87-8BE1-450C-9ACB-8CBCB1A7632A}" srcOrd="0" destOrd="0" presId="urn:microsoft.com/office/officeart/2009/3/layout/HorizontalOrganizationChart"/>
    <dgm:cxn modelId="{896CBACF-02F7-4675-8F61-A042258AB027}" type="presOf" srcId="{54B7BB1D-5892-4E0E-9387-10BFDEF5AEC1}" destId="{6EFBBCAC-BEC1-41B6-B81A-F2C7FB006C43}" srcOrd="1" destOrd="0" presId="urn:microsoft.com/office/officeart/2009/3/layout/HorizontalOrganizationChart"/>
    <dgm:cxn modelId="{AD7EB406-8A7D-4D05-9256-56BDF5A40C7F}" srcId="{D15341E0-3C83-4A04-B602-1735E4E69321}" destId="{418D4E9A-C16B-49FD-8027-4637C7067547}" srcOrd="0" destOrd="0" parTransId="{9A524471-AA18-409C-B6D7-3F290EECD69B}" sibTransId="{AED91FE0-F4E7-4FDE-98B1-4657AA32421C}"/>
    <dgm:cxn modelId="{D899E64B-E8BC-43BC-9746-9D62E21C34E9}" type="presOf" srcId="{418D4E9A-C16B-49FD-8027-4637C7067547}" destId="{383E7E07-70CF-4E75-AD8A-D094DA3A2F87}" srcOrd="0" destOrd="0" presId="urn:microsoft.com/office/officeart/2009/3/layout/HorizontalOrganizationChart"/>
    <dgm:cxn modelId="{C6FA6AD6-4C8F-4E69-9663-EAB313A5C6FA}" type="presOf" srcId="{5FC560E2-043D-4D6D-95E8-BBE4EC9893AC}" destId="{B85B33CF-8556-403A-A783-AEC10E80421D}" srcOrd="0" destOrd="0" presId="urn:microsoft.com/office/officeart/2009/3/layout/HorizontalOrganizationChart"/>
    <dgm:cxn modelId="{761601D6-2F35-4D3E-B7D3-77F50587CA6C}" type="presOf" srcId="{C5561D32-9CD1-4C66-99D2-27D970B00BCD}" destId="{AC85A8F3-24AA-4F39-AEBF-719211CC6B2D}" srcOrd="0" destOrd="0" presId="urn:microsoft.com/office/officeart/2009/3/layout/HorizontalOrganizationChart"/>
    <dgm:cxn modelId="{ED02DB6D-446F-4848-B363-486E20E82045}" type="presOf" srcId="{9E114CEB-DC7C-4ABE-B34A-67C0A7D7CE08}" destId="{35C9F578-A009-4AC7-B732-5D45572D9CD0}" srcOrd="1" destOrd="0" presId="urn:microsoft.com/office/officeart/2009/3/layout/HorizontalOrganizationChart"/>
    <dgm:cxn modelId="{DB46AE7F-6345-4653-8968-DD33DA23BB97}" type="presOf" srcId="{98BF9505-3A15-458E-AE8A-DC896D66C814}" destId="{3F5CD3C9-504B-44CE-85D9-3DB0B262EBB9}" srcOrd="0" destOrd="0" presId="urn:microsoft.com/office/officeart/2009/3/layout/HorizontalOrganizationChart"/>
    <dgm:cxn modelId="{70257BB6-C6F5-4103-80C9-3AFDDE82AEE8}" type="presOf" srcId="{AB714E67-1A27-4BD2-BDBD-0A2B7E32D750}" destId="{837B6F8A-2B5E-4976-AD07-DD8755DA9DEB}" srcOrd="0" destOrd="0" presId="urn:microsoft.com/office/officeart/2009/3/layout/HorizontalOrganizationChart"/>
    <dgm:cxn modelId="{78E2A1E4-A2D1-4B96-ACA2-C91CB48545EB}" srcId="{A0B0561F-B723-42E2-83D2-51F7BCE3BFF6}" destId="{AB714E67-1A27-4BD2-BDBD-0A2B7E32D750}" srcOrd="0" destOrd="0" parTransId="{1DFCE188-0E36-41F3-943E-9AEE2F985D3D}" sibTransId="{CF9A87CB-9702-4128-9844-802D0A96B3AB}"/>
    <dgm:cxn modelId="{7331204B-F844-4489-9C51-EA1CF6862853}" srcId="{BCE239CD-5F99-4B92-8BAC-7D9E9C372A34}" destId="{5B214334-04D1-404D-A54D-2F943E4F34A0}" srcOrd="0" destOrd="0" parTransId="{D1F5CECC-7DE7-4C22-B44B-0866FF4EE4DE}" sibTransId="{037E0278-E3C1-42B2-ADD9-BB5B69E24DEE}"/>
    <dgm:cxn modelId="{285B71FF-DD36-411E-985D-082F17D76D74}" type="presOf" srcId="{A6652434-9E43-4D84-B4BA-1E7FA0239DEC}" destId="{FEBE2D81-9384-4364-B173-02D54A8089B8}" srcOrd="0" destOrd="0" presId="urn:microsoft.com/office/officeart/2009/3/layout/HorizontalOrganizationChart"/>
    <dgm:cxn modelId="{EE621C94-5A91-475A-8AE8-186437D0239C}" type="presOf" srcId="{5478E757-F587-496F-A28F-322AE71B1D47}" destId="{844ACC8C-452E-4889-A006-31FF0973C1C0}" srcOrd="1" destOrd="0" presId="urn:microsoft.com/office/officeart/2009/3/layout/HorizontalOrganizationChart"/>
    <dgm:cxn modelId="{8A29EA3F-5BE0-4123-B38F-DE3FADE856EC}" type="presOf" srcId="{2F2E77AF-31EA-4240-8F2D-4A21E9FABCFB}" destId="{66D70E51-7DF6-44D1-8198-78C945BE19BE}" srcOrd="0" destOrd="0" presId="urn:microsoft.com/office/officeart/2009/3/layout/HorizontalOrganizationChart"/>
    <dgm:cxn modelId="{387B8BA4-403B-4752-AB31-BE6282E0412F}" srcId="{CD30A1A4-4385-4752-864C-5EBCDF867D6F}" destId="{7358F28F-9FBC-403C-A982-B7CA6E98007E}" srcOrd="0" destOrd="0" parTransId="{55879D98-3219-4D2B-8006-4398B08718EC}" sibTransId="{DCE79135-ECFD-49A4-AFB9-E58B1AEF0BF1}"/>
    <dgm:cxn modelId="{E976157D-C69D-4040-95F5-0B895B72C984}" type="presOf" srcId="{930F0078-486D-4FE1-B8C8-B43AE4B51800}" destId="{36AF33ED-4A87-45E7-8C5F-2793E957D76C}" srcOrd="0" destOrd="0" presId="urn:microsoft.com/office/officeart/2009/3/layout/HorizontalOrganizationChart"/>
    <dgm:cxn modelId="{0FA291CD-D421-49A9-9CC2-82D40892880D}" type="presOf" srcId="{DCDD2D26-688E-4D1C-B025-95E8C73D1445}" destId="{6434E2FC-B0C8-44C3-A5F8-67000581B509}" srcOrd="1" destOrd="0" presId="urn:microsoft.com/office/officeart/2009/3/layout/HorizontalOrganizationChart"/>
    <dgm:cxn modelId="{CA0187C9-6319-486D-9FF4-846DC4791A8C}" type="presOf" srcId="{1D9BCFF6-25D7-4CE8-B831-777D9D8D53F8}" destId="{E8A45793-52A4-4A0D-A5A2-644F8E363E85}" srcOrd="0" destOrd="0" presId="urn:microsoft.com/office/officeart/2009/3/layout/HorizontalOrganizationChart"/>
    <dgm:cxn modelId="{6DE23D32-F65E-425E-A3AD-DC06607B9325}" type="presOf" srcId="{EFF70FEA-EF4E-40EC-9555-EB5E32CE70A0}" destId="{1E024F0A-C099-4754-A071-8EC89EAB2795}" srcOrd="0" destOrd="0" presId="urn:microsoft.com/office/officeart/2009/3/layout/HorizontalOrganizationChart"/>
    <dgm:cxn modelId="{4EA67DC7-DD52-40C7-BA27-23A476F291F3}" type="presOf" srcId="{9A524471-AA18-409C-B6D7-3F290EECD69B}" destId="{7C1E5D8E-D151-4E68-B3E0-2738D5A7A031}" srcOrd="0" destOrd="0" presId="urn:microsoft.com/office/officeart/2009/3/layout/HorizontalOrganizationChart"/>
    <dgm:cxn modelId="{00B28285-DF8D-4269-A684-EEE115338E13}" srcId="{DCAB75B1-FDDC-4F0B-9524-628B8A59C704}" destId="{B580123C-0AB0-4913-9CEF-B97C9CE66389}" srcOrd="0" destOrd="0" parTransId="{5FC560E2-043D-4D6D-95E8-BBE4EC9893AC}" sibTransId="{FDBF28F6-B351-4D7A-BE72-5850DB17E0BE}"/>
    <dgm:cxn modelId="{6883542B-AC51-4C77-AF89-C1B658E60FFE}" srcId="{7358F28F-9FBC-403C-A982-B7CA6E98007E}" destId="{C513D330-D348-4537-834B-B8CCDA483783}" srcOrd="0" destOrd="0" parTransId="{C350A72F-FE96-4045-904A-4E58D7E9F017}" sibTransId="{19166A37-5E25-4794-8865-290AE2B9A1D1}"/>
    <dgm:cxn modelId="{AAABD6F4-9CB5-403A-8999-7DC8D01AA56D}" type="presOf" srcId="{D1F5CECC-7DE7-4C22-B44B-0866FF4EE4DE}" destId="{9D46BD03-0252-410C-A9B0-FFE72EE76FFB}" srcOrd="0" destOrd="0" presId="urn:microsoft.com/office/officeart/2009/3/layout/HorizontalOrganizationChart"/>
    <dgm:cxn modelId="{08196D4E-423A-4A97-8629-C4E4EF32F53D}" type="presOf" srcId="{E1F5EEB3-59BF-4B88-8299-62A74DCF9B19}" destId="{5E49FDD4-479C-4818-8CF9-4C207D9A73DC}" srcOrd="0" destOrd="0" presId="urn:microsoft.com/office/officeart/2009/3/layout/HorizontalOrganizationChart"/>
    <dgm:cxn modelId="{920BA5B0-CE3D-4D11-8E35-9263A45E8485}" srcId="{C2C65F5D-3A82-46BA-B259-935D68FEC523}" destId="{BCE239CD-5F99-4B92-8BAC-7D9E9C372A34}" srcOrd="0" destOrd="0" parTransId="{CDC0415C-EA78-4E8D-B78A-707A3973B8AD}" sibTransId="{EE95D84D-D691-41C5-8AAC-CEE53E78BC41}"/>
    <dgm:cxn modelId="{9A84AAF0-5067-4993-9348-A225C2FDC801}" type="presOf" srcId="{D24739BA-A66B-40FE-8540-E5C8CF23F9F1}" destId="{6D32E279-8126-4B23-9EAC-7ADDAB2E53AA}" srcOrd="0" destOrd="0" presId="urn:microsoft.com/office/officeart/2009/3/layout/HorizontalOrganizationChart"/>
    <dgm:cxn modelId="{4B0457E9-0DCF-4A82-A720-AFED8276A116}" type="presOf" srcId="{87B844AE-221A-4533-8C4C-986245EEFFAF}" destId="{0F9BC578-07D2-4072-B94F-8D2EB7046924}" srcOrd="1" destOrd="0" presId="urn:microsoft.com/office/officeart/2009/3/layout/HorizontalOrganizationChart"/>
    <dgm:cxn modelId="{0BB319F0-E1C1-4C2A-A90A-A648CC029403}" srcId="{95042554-AFBB-47EA-9BDB-223E01E148C2}" destId="{1D9BCFF6-25D7-4CE8-B831-777D9D8D53F8}" srcOrd="0" destOrd="0" parTransId="{6F3D9846-2097-49B5-973A-D94F7621B993}" sibTransId="{D36360DA-AAE7-4FAB-9224-981A1626DCE2}"/>
    <dgm:cxn modelId="{9F505946-27F1-4AEF-A846-55DDACE8E4CE}" type="presOf" srcId="{EB3722A3-1B7C-43FA-A123-56025E5CA852}" destId="{6FA010F4-9453-4B65-827A-B72CCE2AEFA5}" srcOrd="1" destOrd="0" presId="urn:microsoft.com/office/officeart/2009/3/layout/HorizontalOrganizationChart"/>
    <dgm:cxn modelId="{B78395F2-046B-4A59-AEB6-8009FD4244FC}" srcId="{1D9BCFF6-25D7-4CE8-B831-777D9D8D53F8}" destId="{CD30A1A4-4385-4752-864C-5EBCDF867D6F}" srcOrd="0" destOrd="0" parTransId="{FC09583C-2D8E-4E8D-8E56-6773731C5D40}" sibTransId="{5E97BB6D-6C22-44D4-B00A-4973350C16F4}"/>
    <dgm:cxn modelId="{65C71825-57B0-4C14-9974-B99EEE961D8B}" type="presOf" srcId="{A80FE96B-AF56-4D75-A0B9-04A0ED3F9AB8}" destId="{BA61A881-B353-4D57-B865-94DE114A4AE7}" srcOrd="0" destOrd="0" presId="urn:microsoft.com/office/officeart/2009/3/layout/HorizontalOrganizationChart"/>
    <dgm:cxn modelId="{B443DEBE-5CCB-4DF5-8302-5BAD39C0B733}" srcId="{A6652434-9E43-4D84-B4BA-1E7FA0239DEC}" destId="{54B7BB1D-5892-4E0E-9387-10BFDEF5AEC1}" srcOrd="0" destOrd="0" parTransId="{BA818411-3A23-4CD8-8098-E82DCC1428BA}" sibTransId="{DB93D887-BDCB-4E4B-819B-1176EBC5F907}"/>
    <dgm:cxn modelId="{128EC96B-FBA8-4AE6-8DBB-FCEC2E35E228}" type="presOf" srcId="{B55D1CF1-B951-4427-84C1-85CE4C8A5E3D}" destId="{7979BA66-5B06-43F8-A152-5AEC93467AE2}" srcOrd="1" destOrd="0" presId="urn:microsoft.com/office/officeart/2009/3/layout/HorizontalOrganizationChart"/>
    <dgm:cxn modelId="{2553AE9F-A922-4DC8-B252-BEBC88200778}" srcId="{95042554-AFBB-47EA-9BDB-223E01E148C2}" destId="{EFF70FEA-EF4E-40EC-9555-EB5E32CE70A0}" srcOrd="4" destOrd="0" parTransId="{DB7AA324-8E30-401C-94B3-6DCDBF1C93F6}" sibTransId="{88340C28-4441-431D-9AD9-B460B9AAD9AD}"/>
    <dgm:cxn modelId="{43AEAD4D-33B5-4813-A30C-6F45C59F3909}" type="presOf" srcId="{D25C9845-0DCF-4279-96F3-792C3B42DD66}" destId="{14739184-6B60-4FB8-ADFD-4D3420FAEA4E}" srcOrd="0" destOrd="0" presId="urn:microsoft.com/office/officeart/2009/3/layout/HorizontalOrganizationChart"/>
    <dgm:cxn modelId="{65B4BB8D-697F-42AF-A249-50F615F96351}" type="presOf" srcId="{1DFCE188-0E36-41F3-943E-9AEE2F985D3D}" destId="{ACBD0A61-32C4-4921-AA9F-1ABED58EBA3A}" srcOrd="0" destOrd="0" presId="urn:microsoft.com/office/officeart/2009/3/layout/HorizontalOrganizationChart"/>
    <dgm:cxn modelId="{A7601864-CE6C-40D6-9830-18C6395B7689}" srcId="{EFF70FEA-EF4E-40EC-9555-EB5E32CE70A0}" destId="{D25C9845-0DCF-4279-96F3-792C3B42DD66}" srcOrd="0" destOrd="0" parTransId="{C5561D32-9CD1-4C66-99D2-27D970B00BCD}" sibTransId="{EC64F28F-9DC7-481C-9740-3F5470B31C2D}"/>
    <dgm:cxn modelId="{1D7B231B-55C9-47F4-B997-1FC47FED2968}" type="presOf" srcId="{93811D46-6FB4-4F21-87D5-A6D5AEE07179}" destId="{A5AA302B-8C33-412D-96F6-CB9421B4850D}" srcOrd="0" destOrd="0" presId="urn:microsoft.com/office/officeart/2009/3/layout/HorizontalOrganizationChart"/>
    <dgm:cxn modelId="{E6D6C608-B304-4DFF-BF67-9C5DE7212C3C}" type="presOf" srcId="{122C6092-9090-41DE-B033-523673492A8B}" destId="{2CA1A8CC-06B1-436F-ABD5-78C5A4FC016D}" srcOrd="0" destOrd="0" presId="urn:microsoft.com/office/officeart/2009/3/layout/HorizontalOrganizationChart"/>
    <dgm:cxn modelId="{F60C752D-078C-4181-86A2-3CEE79116131}" type="presOf" srcId="{EFF70FEA-EF4E-40EC-9555-EB5E32CE70A0}" destId="{54F7BFCC-8591-4727-A6FB-8BDA5DB704C4}" srcOrd="1" destOrd="0" presId="urn:microsoft.com/office/officeart/2009/3/layout/HorizontalOrganizationChart"/>
    <dgm:cxn modelId="{557478CE-C1F9-4166-B5EC-652D3DE1FF92}" type="presOf" srcId="{C2C65F5D-3A82-46BA-B259-935D68FEC523}" destId="{FE8E1862-6AF9-4DBB-9A1F-F1DBC9D9BDE0}" srcOrd="1" destOrd="0" presId="urn:microsoft.com/office/officeart/2009/3/layout/HorizontalOrganizationChart"/>
    <dgm:cxn modelId="{86E92BC7-61AD-423D-8D9E-2EE310436FD0}" type="presOf" srcId="{D15341E0-3C83-4A04-B602-1735E4E69321}" destId="{EB8DE96B-0D41-4463-A256-DB1DA8474F7C}" srcOrd="0" destOrd="0" presId="urn:microsoft.com/office/officeart/2009/3/layout/HorizontalOrganizationChart"/>
    <dgm:cxn modelId="{BBAD909D-0F0A-4ACC-BBB2-1EFA9EC7063C}" srcId="{D25C9845-0DCF-4279-96F3-792C3B42DD66}" destId="{9E114CEB-DC7C-4ABE-B34A-67C0A7D7CE08}" srcOrd="0" destOrd="0" parTransId="{2F2E77AF-31EA-4240-8F2D-4A21E9FABCFB}" sibTransId="{B89D0BBD-E453-49C5-B06A-B426AF94A1CF}"/>
    <dgm:cxn modelId="{24D937F3-328B-4B48-ABF8-49E1B7B17BE1}" type="presOf" srcId="{DCDD2D26-688E-4D1C-B025-95E8C73D1445}" destId="{D716B6DD-3EA8-4758-BD94-DA42228DB882}" srcOrd="0" destOrd="0" presId="urn:microsoft.com/office/officeart/2009/3/layout/HorizontalOrganizationChart"/>
    <dgm:cxn modelId="{DA4199EB-9CB0-4A98-8A7F-E3F67A154E35}" type="presOf" srcId="{54B7BB1D-5892-4E0E-9387-10BFDEF5AEC1}" destId="{BC5124F9-A985-4B9D-9DEF-F38551DDE169}" srcOrd="0" destOrd="0" presId="urn:microsoft.com/office/officeart/2009/3/layout/HorizontalOrganizationChart"/>
    <dgm:cxn modelId="{C068B10B-CE5C-445B-AE6C-D51ED0CF9821}" type="presOf" srcId="{B580123C-0AB0-4913-9CEF-B97C9CE66389}" destId="{DD571079-FE42-42B8-87F1-320362292CB7}" srcOrd="0" destOrd="0" presId="urn:microsoft.com/office/officeart/2009/3/layout/HorizontalOrganizationChart"/>
    <dgm:cxn modelId="{952483DB-01B6-42FF-8C16-DD34A08CEB15}" type="presOf" srcId="{BCE239CD-5F99-4B92-8BAC-7D9E9C372A34}" destId="{4AF07EB7-1F6F-4284-886F-61890E844051}" srcOrd="1" destOrd="0" presId="urn:microsoft.com/office/officeart/2009/3/layout/HorizontalOrganizationChart"/>
    <dgm:cxn modelId="{023A4EBE-35DD-4AD4-B2E9-FDF7CAA00DB3}" type="presOf" srcId="{AA5F1B9A-D931-4280-AA03-25F4011D4BCB}" destId="{4A95A8FE-2026-4924-B4EE-CE9655ACA779}" srcOrd="0" destOrd="0" presId="urn:microsoft.com/office/officeart/2009/3/layout/HorizontalOrganizationChart"/>
    <dgm:cxn modelId="{EC1A554D-0076-4557-8EDF-0D26D73F5535}" type="presOf" srcId="{B580123C-0AB0-4913-9CEF-B97C9CE66389}" destId="{E3FF4FF2-82F9-44A3-A213-A159E9CC3E33}" srcOrd="1" destOrd="0" presId="urn:microsoft.com/office/officeart/2009/3/layout/HorizontalOrganizationChart"/>
    <dgm:cxn modelId="{BE68D077-1B76-415F-942C-C7C6856DA736}" srcId="{87B844AE-221A-4533-8C4C-986245EEFFAF}" destId="{2F6063B8-A71A-46AB-9D8F-4F5CEF6340FB}" srcOrd="0" destOrd="0" parTransId="{9E91593B-735B-4BC9-BB60-FBB4DBD0A6DE}" sibTransId="{D3957980-5306-4D71-97F6-83B6ED71A5FC}"/>
    <dgm:cxn modelId="{A8B916BC-0DC3-46DF-B2F6-0E6F113151C4}" srcId="{A0B0561F-B723-42E2-83D2-51F7BCE3BFF6}" destId="{C2C65F5D-3A82-46BA-B259-935D68FEC523}" srcOrd="1" destOrd="0" parTransId="{A6A43770-736B-4D37-A549-6B8B1BA2E042}" sibTransId="{7E4BC5A2-5509-4363-93BA-66ADB594D3ED}"/>
    <dgm:cxn modelId="{20C3AC48-42DA-46D5-A430-065791BF0E9C}" type="presOf" srcId="{69351C78-668E-45D7-8DA2-6E3EC2D6D326}" destId="{AFD39180-CD79-440A-82F0-459AD9F42395}" srcOrd="0" destOrd="0" presId="urn:microsoft.com/office/officeart/2009/3/layout/HorizontalOrganizationChart"/>
    <dgm:cxn modelId="{F2A0C847-2238-45E3-B5EA-8F9C068C87BF}" type="presOf" srcId="{418D4E9A-C16B-49FD-8027-4637C7067547}" destId="{A2D9E4AF-35BE-45DD-A6B5-E66672E2BDAE}" srcOrd="1" destOrd="0" presId="urn:microsoft.com/office/officeart/2009/3/layout/HorizontalOrganizationChart"/>
    <dgm:cxn modelId="{4B4649B3-771E-4CA2-A6C5-C6CB265FE6D3}" srcId="{AB714E67-1A27-4BD2-BDBD-0A2B7E32D750}" destId="{D15341E0-3C83-4A04-B602-1735E4E69321}" srcOrd="0" destOrd="0" parTransId="{12AEE7D8-F98C-427D-958A-18A3940D58A9}" sibTransId="{01837EBD-9EA0-4858-82C6-B577BD45A921}"/>
    <dgm:cxn modelId="{204D825E-C329-4F7E-B92B-577948CB6A0E}" type="presOf" srcId="{87B844AE-221A-4533-8C4C-986245EEFFAF}" destId="{6CA91D59-A74C-46F6-A3AB-1771A91DE770}" srcOrd="0" destOrd="0" presId="urn:microsoft.com/office/officeart/2009/3/layout/HorizontalOrganizationChart"/>
    <dgm:cxn modelId="{B59FAF72-26DD-4F5A-B4D3-7D964DE4604C}" srcId="{1D9BCFF6-25D7-4CE8-B831-777D9D8D53F8}" destId="{87B844AE-221A-4533-8C4C-986245EEFFAF}" srcOrd="2" destOrd="0" parTransId="{98BF9505-3A15-458E-AE8A-DC896D66C814}" sibTransId="{D37AC750-D945-4B1B-AD6E-BDA3AE11812D}"/>
    <dgm:cxn modelId="{336B1A55-7AE0-460C-A8CB-57619EDE1995}" type="presOf" srcId="{95042554-AFBB-47EA-9BDB-223E01E148C2}" destId="{94DF99F7-98DE-4181-8014-73B1353A937B}" srcOrd="0" destOrd="0" presId="urn:microsoft.com/office/officeart/2009/3/layout/HorizontalOrganizationChart"/>
    <dgm:cxn modelId="{397A8CBF-E0F0-464C-B67C-7C684C325890}" type="presOf" srcId="{A6652434-9E43-4D84-B4BA-1E7FA0239DEC}" destId="{995601A1-55C4-4B79-AE17-03C82F16836D}" srcOrd="1" destOrd="0" presId="urn:microsoft.com/office/officeart/2009/3/layout/HorizontalOrganizationChart"/>
    <dgm:cxn modelId="{B59DB53A-4E5D-4D3B-9DC7-47F71A40FD62}" type="presOf" srcId="{C2C65F5D-3A82-46BA-B259-935D68FEC523}" destId="{FA6224BC-61A5-4FB6-BADF-AC5C03FBD806}" srcOrd="0" destOrd="0" presId="urn:microsoft.com/office/officeart/2009/3/layout/HorizontalOrganizationChart"/>
    <dgm:cxn modelId="{639F663A-0F3F-48DC-A910-41F2D7844AE0}" srcId="{B55D1CF1-B951-4427-84C1-85CE4C8A5E3D}" destId="{DCAB75B1-FDDC-4F0B-9524-628B8A59C704}" srcOrd="0" destOrd="0" parTransId="{E1F5EEB3-59BF-4B88-8299-62A74DCF9B19}" sibTransId="{049CAE84-F393-41C7-8241-C4C2F0CAA8F5}"/>
    <dgm:cxn modelId="{421CC7D2-EDC5-4D82-A473-F7F8F6CA58BF}" srcId="{B580123C-0AB0-4913-9CEF-B97C9CE66389}" destId="{EE70158F-15B4-45EC-8949-FBE431BF69A3}" srcOrd="0" destOrd="0" parTransId="{B67BE03B-C717-44DA-8782-BAD763753E33}" sibTransId="{B2ADF3C1-5799-4136-A6E8-687C2F128A4F}"/>
    <dgm:cxn modelId="{98C0D8AF-CE5C-48D7-8DCE-4813E2E6FA52}" type="presOf" srcId="{5B214334-04D1-404D-A54D-2F943E4F34A0}" destId="{CDBF8755-A910-4CF7-B0F4-FD1A956FF477}" srcOrd="0" destOrd="0" presId="urn:microsoft.com/office/officeart/2009/3/layout/HorizontalOrganizationChart"/>
    <dgm:cxn modelId="{1EB3BD83-2200-4E68-8DA6-B814D2664A22}" type="presOf" srcId="{DCAB75B1-FDDC-4F0B-9524-628B8A59C704}" destId="{A0491555-697D-4EE9-959A-202E3A753B35}" srcOrd="1" destOrd="0" presId="urn:microsoft.com/office/officeart/2009/3/layout/HorizontalOrganizationChart"/>
    <dgm:cxn modelId="{971426AE-389D-42C5-ABF3-87B523B94D3C}" type="presOf" srcId="{C513D330-D348-4537-834B-B8CCDA483783}" destId="{6F08F28D-8E73-4639-AAF5-1F5AD4603497}" srcOrd="1" destOrd="0" presId="urn:microsoft.com/office/officeart/2009/3/layout/HorizontalOrganizationChart"/>
    <dgm:cxn modelId="{86B8497E-8DC8-409E-89E5-D585DD23D9AD}" type="presOf" srcId="{CDC0415C-EA78-4E8D-B78A-707A3973B8AD}" destId="{BA83A826-FE17-438E-8262-30CEB673DD93}" srcOrd="0" destOrd="0" presId="urn:microsoft.com/office/officeart/2009/3/layout/HorizontalOrganizationChart"/>
    <dgm:cxn modelId="{0C25A6CA-3E3E-40D5-9F21-5088101DA81C}" type="presOf" srcId="{7358F28F-9FBC-403C-A982-B7CA6E98007E}" destId="{0FDB9737-4893-4FCB-8A23-E5956B19F5C1}" srcOrd="1" destOrd="0" presId="urn:microsoft.com/office/officeart/2009/3/layout/HorizontalOrganizationChart"/>
    <dgm:cxn modelId="{600448EC-575F-45E4-B5BA-3CD1B1BF7655}" type="presOf" srcId="{07E4C117-5BD0-4317-84C9-2C6BC91F4E44}" destId="{24B0478F-0419-4ABF-9113-A8E13B262C0C}" srcOrd="1" destOrd="0" presId="urn:microsoft.com/office/officeart/2009/3/layout/HorizontalOrganizationChart"/>
    <dgm:cxn modelId="{B683D728-75F2-47FE-AD58-A067A6648EDD}" type="presOf" srcId="{BA818411-3A23-4CD8-8098-E82DCC1428BA}" destId="{5DA899CD-B20D-4ECE-A4DD-8904EB92103A}" srcOrd="0" destOrd="0" presId="urn:microsoft.com/office/officeart/2009/3/layout/HorizontalOrganizationChart"/>
    <dgm:cxn modelId="{96C7E617-FA2D-408A-9BCF-799A78F8D63A}" type="presOf" srcId="{9E91593B-735B-4BC9-BB60-FBB4DBD0A6DE}" destId="{4824F7EC-CE50-4B95-B29F-EC3934130BD9}" srcOrd="0" destOrd="0" presId="urn:microsoft.com/office/officeart/2009/3/layout/HorizontalOrganizationChart"/>
    <dgm:cxn modelId="{A00A3E41-7D1B-4F9A-B972-E990B342EC8B}" type="presOf" srcId="{EB3722A3-1B7C-43FA-A123-56025E5CA852}" destId="{C95D22B1-BDBD-4289-BDCA-F2954EC5BC93}" srcOrd="0" destOrd="0" presId="urn:microsoft.com/office/officeart/2009/3/layout/HorizontalOrganizationChart"/>
    <dgm:cxn modelId="{C6EEF048-7ABB-4A3A-A145-3A7CFAA4A106}" type="presOf" srcId="{FC09583C-2D8E-4E8D-8E56-6773731C5D40}" destId="{DB80BA47-1DD5-42CC-8872-E3B9C0578FCD}" srcOrd="0" destOrd="0" presId="urn:microsoft.com/office/officeart/2009/3/layout/HorizontalOrganizationChart"/>
    <dgm:cxn modelId="{22DDC4AD-B497-4FA9-9629-E216AD1294A4}" type="presOf" srcId="{EE70158F-15B4-45EC-8949-FBE431BF69A3}" destId="{13A35AB5-39D1-4D0B-8765-636378A1EBC9}" srcOrd="0" destOrd="0" presId="urn:microsoft.com/office/officeart/2009/3/layout/HorizontalOrganizationChart"/>
    <dgm:cxn modelId="{335F5EAB-42D9-47D3-8B48-F4C46BDF27D0}" type="presOf" srcId="{55879D98-3219-4D2B-8006-4398B08718EC}" destId="{FCEB6375-E961-4DC9-95CB-3A4B242FE0AC}" srcOrd="0" destOrd="0" presId="urn:microsoft.com/office/officeart/2009/3/layout/HorizontalOrganizationChart"/>
    <dgm:cxn modelId="{C054D46C-2100-450F-BF73-52DA04E23FDD}" srcId="{1D9BCFF6-25D7-4CE8-B831-777D9D8D53F8}" destId="{AA5F1B9A-D931-4280-AA03-25F4011D4BCB}" srcOrd="1" destOrd="0" parTransId="{930F0078-486D-4FE1-B8C8-B43AE4B51800}" sibTransId="{740E8667-B735-40FD-848F-21136A84E8F0}"/>
    <dgm:cxn modelId="{51C614F2-BD07-4175-B9DE-D19992955D65}" type="presOf" srcId="{A0B0561F-B723-42E2-83D2-51F7BCE3BFF6}" destId="{EBEA5D6E-F47C-4DC9-9E61-7A4CD8F39E78}" srcOrd="0" destOrd="0" presId="urn:microsoft.com/office/officeart/2009/3/layout/HorizontalOrganizationChart"/>
    <dgm:cxn modelId="{35D276C8-A5D1-4537-981A-AC3152571DF8}" type="presOf" srcId="{C513D330-D348-4537-834B-B8CCDA483783}" destId="{7905CFCE-E80E-480A-A723-7C872D2A4E3D}" srcOrd="0" destOrd="0" presId="urn:microsoft.com/office/officeart/2009/3/layout/HorizontalOrganizationChart"/>
    <dgm:cxn modelId="{4A1238E1-BBB5-4970-8BE4-0D6B26140EEA}" srcId="{95042554-AFBB-47EA-9BDB-223E01E148C2}" destId="{EB3722A3-1B7C-43FA-A123-56025E5CA852}" srcOrd="2" destOrd="0" parTransId="{73F31A90-E14A-4BEF-A92E-736499A2991E}" sibTransId="{ACD5892D-10F6-4750-9399-849907C87596}"/>
    <dgm:cxn modelId="{32A62809-B7B9-45D8-AB78-A8512491CCEC}" srcId="{2F6063B8-A71A-46AB-9D8F-4F5CEF6340FB}" destId="{122C6092-9090-41DE-B033-523673492A8B}" srcOrd="0" destOrd="0" parTransId="{4785FA97-B3CF-4B19-94F0-8F5995B65571}" sibTransId="{7570E1B8-E65A-440C-B965-1243D5AAB2FD}"/>
    <dgm:cxn modelId="{FF894EC0-4D84-4D54-B5E8-EAF617506785}" type="presOf" srcId="{D15341E0-3C83-4A04-B602-1735E4E69321}" destId="{3BF46D24-C61F-47BC-BB82-C2593B118EA6}" srcOrd="1" destOrd="0" presId="urn:microsoft.com/office/officeart/2009/3/layout/HorizontalOrganizationChart"/>
    <dgm:cxn modelId="{518BFBC0-998D-4DBA-A85F-C7FE2F1A81B1}" type="presOf" srcId="{CD30A1A4-4385-4752-864C-5EBCDF867D6F}" destId="{916D9394-539F-42BE-951B-DF61A1D255A7}" srcOrd="1" destOrd="0" presId="urn:microsoft.com/office/officeart/2009/3/layout/HorizontalOrganizationChart"/>
    <dgm:cxn modelId="{74B7B171-1D64-45C1-9DD6-5E91424D0530}" type="presOf" srcId="{D24739BA-A66B-40FE-8540-E5C8CF23F9F1}" destId="{8BA86320-571A-4E91-AA87-EE8D387CF291}" srcOrd="1" destOrd="0" presId="urn:microsoft.com/office/officeart/2009/3/layout/HorizontalOrganizationChart"/>
    <dgm:cxn modelId="{CED87FAA-04C4-4EA5-953C-B42DF6588DFC}" srcId="{DCDD2D26-688E-4D1C-B025-95E8C73D1445}" destId="{07E4C117-5BD0-4317-84C9-2C6BC91F4E44}" srcOrd="0" destOrd="0" parTransId="{ACC017E8-641F-4A4D-9B71-D1DE04B9B44A}" sibTransId="{20502EEA-6A69-49DD-A0D5-C04C98A9CBA6}"/>
    <dgm:cxn modelId="{05490BFC-1C36-4338-A9DE-EA146241964C}" type="presOf" srcId="{4785FA97-B3CF-4B19-94F0-8F5995B65571}" destId="{42410E3C-A1AD-4C20-A617-B83E108EEFE8}" srcOrd="0" destOrd="0" presId="urn:microsoft.com/office/officeart/2009/3/layout/HorizontalOrganizationChart"/>
    <dgm:cxn modelId="{BE1731E0-DB5C-4856-8ED6-276A67EC1F46}" type="presOf" srcId="{2F6063B8-A71A-46AB-9D8F-4F5CEF6340FB}" destId="{4B63C08E-CE9A-4BC4-9C71-FA3C02585ABD}" srcOrd="0" destOrd="0" presId="urn:microsoft.com/office/officeart/2009/3/layout/HorizontalOrganizationChart"/>
    <dgm:cxn modelId="{2C322F50-084B-49CE-80C1-4F5F63D37332}" type="presOf" srcId="{C9D12D1C-BA25-48B9-92C1-56772CA95CA6}" destId="{6ED9D50A-6EDC-4982-B861-34456623D391}" srcOrd="0" destOrd="0" presId="urn:microsoft.com/office/officeart/2009/3/layout/HorizontalOrganizationChart"/>
    <dgm:cxn modelId="{15695DC1-8823-4181-B750-0AF3813FABA1}" type="presOf" srcId="{A6A43770-736B-4D37-A549-6B8B1BA2E042}" destId="{01990FEB-7141-437B-A674-D147CCE52272}" srcOrd="0" destOrd="0" presId="urn:microsoft.com/office/officeart/2009/3/layout/HorizontalOrganizationChart"/>
    <dgm:cxn modelId="{BC68B6C0-A203-40F8-B134-4281DE0204F5}" srcId="{AA5F1B9A-D931-4280-AA03-25F4011D4BCB}" destId="{DCDD2D26-688E-4D1C-B025-95E8C73D1445}" srcOrd="0" destOrd="0" parTransId="{C9D12D1C-BA25-48B9-92C1-56772CA95CA6}" sibTransId="{6E46468E-ADEA-46CC-93A0-9DF244710F31}"/>
    <dgm:cxn modelId="{F3733640-D866-4BEF-8C04-0CE618804BED}" type="presOf" srcId="{1D9BCFF6-25D7-4CE8-B831-777D9D8D53F8}" destId="{D57023F0-03A8-4ACB-8142-66833227D698}" srcOrd="1" destOrd="0" presId="urn:microsoft.com/office/officeart/2009/3/layout/HorizontalOrganizationChart"/>
    <dgm:cxn modelId="{5D95BA31-5F9A-4DB2-BD2C-17FD00796D93}" srcId="{D24739BA-A66B-40FE-8540-E5C8CF23F9F1}" destId="{A6652434-9E43-4D84-B4BA-1E7FA0239DEC}" srcOrd="0" destOrd="0" parTransId="{A80FE96B-AF56-4D75-A0B9-04A0ED3F9AB8}" sibTransId="{BD6DF942-03D8-4D35-8024-4132E06D3E1D}"/>
    <dgm:cxn modelId="{F6F51CA3-7C3B-4EB7-B7A9-3F67F3ECDA66}" type="presOf" srcId="{AA5F1B9A-D931-4280-AA03-25F4011D4BCB}" destId="{422FFD03-8706-4430-A7B6-F8D3A5FCCB66}" srcOrd="1" destOrd="0" presId="urn:microsoft.com/office/officeart/2009/3/layout/HorizontalOrganizationChart"/>
    <dgm:cxn modelId="{ED2C94AD-6ED0-4B4A-9E3F-80F282B638F8}" type="presOf" srcId="{C350A72F-FE96-4045-904A-4E58D7E9F017}" destId="{9C1E5012-34C4-4B16-890A-95A13A3B2216}" srcOrd="0" destOrd="0" presId="urn:microsoft.com/office/officeart/2009/3/layout/HorizontalOrganizationChart"/>
    <dgm:cxn modelId="{8B50BBED-9F10-49CB-9E67-BCCF517E42DD}" type="presOf" srcId="{CD30A1A4-4385-4752-864C-5EBCDF867D6F}" destId="{03B80C09-5F2D-429D-A905-AB2F7E256FD0}" srcOrd="0" destOrd="0" presId="urn:microsoft.com/office/officeart/2009/3/layout/HorizontalOrganizationChart"/>
    <dgm:cxn modelId="{501DF1E8-3425-4F96-BDED-E6E74B99C325}" srcId="{95042554-AFBB-47EA-9BDB-223E01E148C2}" destId="{B55D1CF1-B951-4427-84C1-85CE4C8A5E3D}" srcOrd="3" destOrd="0" parTransId="{8D6DADD3-F318-4DEB-AC3E-1F1D85192D79}" sibTransId="{425D70B6-354D-4F08-B9C4-B89D2D99A36C}"/>
    <dgm:cxn modelId="{CED1773A-6302-4E3A-A8D5-7927F7BEE3A0}" type="presOf" srcId="{ACC017E8-641F-4A4D-9B71-D1DE04B9B44A}" destId="{8A59EB90-0EC2-425D-A213-FFAF6AE55346}" srcOrd="0" destOrd="0" presId="urn:microsoft.com/office/officeart/2009/3/layout/HorizontalOrganizationChart"/>
    <dgm:cxn modelId="{62802519-C1DA-49DA-969E-DC75903A1F39}" type="presOf" srcId="{A0B0561F-B723-42E2-83D2-51F7BCE3BFF6}" destId="{95E0D545-37EC-419B-AFFE-9E1603F00F55}" srcOrd="1" destOrd="0" presId="urn:microsoft.com/office/officeart/2009/3/layout/HorizontalOrganizationChart"/>
    <dgm:cxn modelId="{5D34A5F2-373D-4B8D-B5B9-27DA54E415CA}" srcId="{95042554-AFBB-47EA-9BDB-223E01E148C2}" destId="{A0B0561F-B723-42E2-83D2-51F7BCE3BFF6}" srcOrd="1" destOrd="0" parTransId="{6DECD2C3-87DA-406C-8E90-B3DFF903726E}" sibTransId="{4A2E0D3B-7AA9-435B-BA59-39EDDBA37F67}"/>
    <dgm:cxn modelId="{BC34571C-0771-40A7-8B5F-D1A321D77709}" type="presOf" srcId="{5B214334-04D1-404D-A54D-2F943E4F34A0}" destId="{88924E09-5E3A-4B87-B370-FFF3FA739A65}" srcOrd="1" destOrd="0" presId="urn:microsoft.com/office/officeart/2009/3/layout/HorizontalOrganizationChart"/>
    <dgm:cxn modelId="{C6A4B2B6-85C4-4516-9321-5378F2599610}" type="presOf" srcId="{B55D1CF1-B951-4427-84C1-85CE4C8A5E3D}" destId="{1701369A-1CC4-458F-AE06-33ADA752EA55}" srcOrd="0" destOrd="0" presId="urn:microsoft.com/office/officeart/2009/3/layout/HorizontalOrganizationChart"/>
    <dgm:cxn modelId="{DC1D7AF2-E5C2-4BC7-9DC8-20A34BBFDD5F}" type="presOf" srcId="{BCE239CD-5F99-4B92-8BAC-7D9E9C372A34}" destId="{5E933556-71A9-4ABB-B865-0862BEF50F58}" srcOrd="0" destOrd="0" presId="urn:microsoft.com/office/officeart/2009/3/layout/HorizontalOrganizationChart"/>
    <dgm:cxn modelId="{1AC8711A-EFE9-42BF-AB2F-A6806185A812}" type="presOf" srcId="{9E114CEB-DC7C-4ABE-B34A-67C0A7D7CE08}" destId="{BE1C7841-A73A-469C-AFB3-50A5828E950B}" srcOrd="0" destOrd="0" presId="urn:microsoft.com/office/officeart/2009/3/layout/HorizontalOrganizationChart"/>
    <dgm:cxn modelId="{CA0F1EA7-26CA-45FF-B85A-67B60DA54FE2}" srcId="{9E114CEB-DC7C-4ABE-B34A-67C0A7D7CE08}" destId="{5478E757-F587-496F-A28F-322AE71B1D47}" srcOrd="0" destOrd="0" parTransId="{93811D46-6FB4-4F21-87D5-A6D5AEE07179}" sibTransId="{9091C4AC-4CDE-42A3-AA13-CA05274DB135}"/>
    <dgm:cxn modelId="{FB08C08F-5408-4538-8416-A8181B11A016}" type="presOf" srcId="{AB714E67-1A27-4BD2-BDBD-0A2B7E32D750}" destId="{B12EE904-ACF7-4313-894A-3F453E5EB398}" srcOrd="1" destOrd="0" presId="urn:microsoft.com/office/officeart/2009/3/layout/HorizontalOrganizationChart"/>
    <dgm:cxn modelId="{716471C0-D217-4EF5-ACC9-C63E50EA4003}" type="presOf" srcId="{DCAB75B1-FDDC-4F0B-9524-628B8A59C704}" destId="{DFB10944-ECFD-4895-883C-638999015819}" srcOrd="0" destOrd="0" presId="urn:microsoft.com/office/officeart/2009/3/layout/HorizontalOrganizationChart"/>
    <dgm:cxn modelId="{AABA893C-9316-459B-A620-BFFAB860BEF0}" type="presParOf" srcId="{94DF99F7-98DE-4181-8014-73B1353A937B}" destId="{792E2823-6C27-4C61-9A94-DF3190491D8F}" srcOrd="0" destOrd="0" presId="urn:microsoft.com/office/officeart/2009/3/layout/HorizontalOrganizationChart"/>
    <dgm:cxn modelId="{0764E1BD-F739-4613-B179-5D6FC1B5E2C5}" type="presParOf" srcId="{792E2823-6C27-4C61-9A94-DF3190491D8F}" destId="{17D216F5-8C4E-4345-A290-751C1791E705}" srcOrd="0" destOrd="0" presId="urn:microsoft.com/office/officeart/2009/3/layout/HorizontalOrganizationChart"/>
    <dgm:cxn modelId="{0F53366B-EB3C-4E10-B1B7-471C3AF1CD55}" type="presParOf" srcId="{17D216F5-8C4E-4345-A290-751C1791E705}" destId="{E8A45793-52A4-4A0D-A5A2-644F8E363E85}" srcOrd="0" destOrd="0" presId="urn:microsoft.com/office/officeart/2009/3/layout/HorizontalOrganizationChart"/>
    <dgm:cxn modelId="{4E2F46D9-0E3D-442F-B8A6-304E9367452B}" type="presParOf" srcId="{17D216F5-8C4E-4345-A290-751C1791E705}" destId="{D57023F0-03A8-4ACB-8142-66833227D698}" srcOrd="1" destOrd="0" presId="urn:microsoft.com/office/officeart/2009/3/layout/HorizontalOrganizationChart"/>
    <dgm:cxn modelId="{BEF14740-4F13-4A5F-9ACE-9537BA6F1AC8}" type="presParOf" srcId="{792E2823-6C27-4C61-9A94-DF3190491D8F}" destId="{B23DED1D-8F0D-4A34-A636-592DBA42139A}" srcOrd="1" destOrd="0" presId="urn:microsoft.com/office/officeart/2009/3/layout/HorizontalOrganizationChart"/>
    <dgm:cxn modelId="{5CB2CE44-E8D8-468D-9331-4F54323EF282}" type="presParOf" srcId="{B23DED1D-8F0D-4A34-A636-592DBA42139A}" destId="{DB80BA47-1DD5-42CC-8872-E3B9C0578FCD}" srcOrd="0" destOrd="0" presId="urn:microsoft.com/office/officeart/2009/3/layout/HorizontalOrganizationChart"/>
    <dgm:cxn modelId="{F3F2598B-13AC-467B-8BFC-6DDBAA520529}" type="presParOf" srcId="{B23DED1D-8F0D-4A34-A636-592DBA42139A}" destId="{60F2FC08-FE14-40C4-922D-F5D89B84A01D}" srcOrd="1" destOrd="0" presId="urn:microsoft.com/office/officeart/2009/3/layout/HorizontalOrganizationChart"/>
    <dgm:cxn modelId="{BC89ECE3-0DF6-4326-9426-76421DFDEE19}" type="presParOf" srcId="{60F2FC08-FE14-40C4-922D-F5D89B84A01D}" destId="{E3B79AD7-B2F1-4C0A-9044-DCD4BDC162A1}" srcOrd="0" destOrd="0" presId="urn:microsoft.com/office/officeart/2009/3/layout/HorizontalOrganizationChart"/>
    <dgm:cxn modelId="{F4CE3A9D-79C2-4995-8CFE-5D9E293078D5}" type="presParOf" srcId="{E3B79AD7-B2F1-4C0A-9044-DCD4BDC162A1}" destId="{03B80C09-5F2D-429D-A905-AB2F7E256FD0}" srcOrd="0" destOrd="0" presId="urn:microsoft.com/office/officeart/2009/3/layout/HorizontalOrganizationChart"/>
    <dgm:cxn modelId="{1D677E52-EFDB-4C73-BAF9-0CD511627252}" type="presParOf" srcId="{E3B79AD7-B2F1-4C0A-9044-DCD4BDC162A1}" destId="{916D9394-539F-42BE-951B-DF61A1D255A7}" srcOrd="1" destOrd="0" presId="urn:microsoft.com/office/officeart/2009/3/layout/HorizontalOrganizationChart"/>
    <dgm:cxn modelId="{2AE55A56-FC3B-4A48-BA9D-81CEE0B17F20}" type="presParOf" srcId="{60F2FC08-FE14-40C4-922D-F5D89B84A01D}" destId="{74ACD728-CEB1-4300-8D36-54782E123F4F}" srcOrd="1" destOrd="0" presId="urn:microsoft.com/office/officeart/2009/3/layout/HorizontalOrganizationChart"/>
    <dgm:cxn modelId="{3C19445D-5459-444B-97FF-3A8EA38C3C20}" type="presParOf" srcId="{74ACD728-CEB1-4300-8D36-54782E123F4F}" destId="{FCEB6375-E961-4DC9-95CB-3A4B242FE0AC}" srcOrd="0" destOrd="0" presId="urn:microsoft.com/office/officeart/2009/3/layout/HorizontalOrganizationChart"/>
    <dgm:cxn modelId="{C9DD8C9D-306D-4C2A-8DDF-85B424B6702B}" type="presParOf" srcId="{74ACD728-CEB1-4300-8D36-54782E123F4F}" destId="{E74FC510-4FF8-4F41-961B-3F8476532CEC}" srcOrd="1" destOrd="0" presId="urn:microsoft.com/office/officeart/2009/3/layout/HorizontalOrganizationChart"/>
    <dgm:cxn modelId="{E32AEAC2-21A0-4C9D-A789-17E72DA1124A}" type="presParOf" srcId="{E74FC510-4FF8-4F41-961B-3F8476532CEC}" destId="{0D0B5F23-5EDA-47AA-9A6B-2118665E4CC9}" srcOrd="0" destOrd="0" presId="urn:microsoft.com/office/officeart/2009/3/layout/HorizontalOrganizationChart"/>
    <dgm:cxn modelId="{C56BEC2E-1F96-463B-9CFC-91EDFDD992D1}" type="presParOf" srcId="{0D0B5F23-5EDA-47AA-9A6B-2118665E4CC9}" destId="{579BA2A2-85C5-4107-AB22-62522570B348}" srcOrd="0" destOrd="0" presId="urn:microsoft.com/office/officeart/2009/3/layout/HorizontalOrganizationChart"/>
    <dgm:cxn modelId="{09A7798E-A9EB-4472-894F-A9BE5F9F88AF}" type="presParOf" srcId="{0D0B5F23-5EDA-47AA-9A6B-2118665E4CC9}" destId="{0FDB9737-4893-4FCB-8A23-E5956B19F5C1}" srcOrd="1" destOrd="0" presId="urn:microsoft.com/office/officeart/2009/3/layout/HorizontalOrganizationChart"/>
    <dgm:cxn modelId="{7A8396F9-3091-4178-AAF5-93FA1BEB2AE8}" type="presParOf" srcId="{E74FC510-4FF8-4F41-961B-3F8476532CEC}" destId="{F9809E3B-EF6F-440E-9734-C338419085C0}" srcOrd="1" destOrd="0" presId="urn:microsoft.com/office/officeart/2009/3/layout/HorizontalOrganizationChart"/>
    <dgm:cxn modelId="{4EB99B67-B19B-4F22-A3CB-7C7867F89ED7}" type="presParOf" srcId="{F9809E3B-EF6F-440E-9734-C338419085C0}" destId="{9C1E5012-34C4-4B16-890A-95A13A3B2216}" srcOrd="0" destOrd="0" presId="urn:microsoft.com/office/officeart/2009/3/layout/HorizontalOrganizationChart"/>
    <dgm:cxn modelId="{7DB29965-D91D-4774-A98D-8101416CAF9B}" type="presParOf" srcId="{F9809E3B-EF6F-440E-9734-C338419085C0}" destId="{9C01C9EF-7209-40FF-9EAB-234CAB128140}" srcOrd="1" destOrd="0" presId="urn:microsoft.com/office/officeart/2009/3/layout/HorizontalOrganizationChart"/>
    <dgm:cxn modelId="{8E182609-EF8C-4612-A770-81181D826602}" type="presParOf" srcId="{9C01C9EF-7209-40FF-9EAB-234CAB128140}" destId="{BA29D4AD-6D62-4B56-AA28-A23ECA07F9CF}" srcOrd="0" destOrd="0" presId="urn:microsoft.com/office/officeart/2009/3/layout/HorizontalOrganizationChart"/>
    <dgm:cxn modelId="{DCDCF6CB-91E9-46E8-B0AF-1DC7E96E9747}" type="presParOf" srcId="{BA29D4AD-6D62-4B56-AA28-A23ECA07F9CF}" destId="{7905CFCE-E80E-480A-A723-7C872D2A4E3D}" srcOrd="0" destOrd="0" presId="urn:microsoft.com/office/officeart/2009/3/layout/HorizontalOrganizationChart"/>
    <dgm:cxn modelId="{ACD62585-E93C-49C8-98D5-5B5A39B5213F}" type="presParOf" srcId="{BA29D4AD-6D62-4B56-AA28-A23ECA07F9CF}" destId="{6F08F28D-8E73-4639-AAF5-1F5AD4603497}" srcOrd="1" destOrd="0" presId="urn:microsoft.com/office/officeart/2009/3/layout/HorizontalOrganizationChart"/>
    <dgm:cxn modelId="{D5F57CBF-4DB4-4CA1-826A-5E3DCAF99D39}" type="presParOf" srcId="{9C01C9EF-7209-40FF-9EAB-234CAB128140}" destId="{691E0864-31F4-4A1F-96ED-67674838AD5C}" srcOrd="1" destOrd="0" presId="urn:microsoft.com/office/officeart/2009/3/layout/HorizontalOrganizationChart"/>
    <dgm:cxn modelId="{DD46D709-EA94-4EB8-9932-FEECA735B034}" type="presParOf" srcId="{9C01C9EF-7209-40FF-9EAB-234CAB128140}" destId="{2F1457A7-1022-452B-B5DB-9C90E6945511}" srcOrd="2" destOrd="0" presId="urn:microsoft.com/office/officeart/2009/3/layout/HorizontalOrganizationChart"/>
    <dgm:cxn modelId="{DC4C8349-FB5A-4015-9C56-206ABF6F8498}" type="presParOf" srcId="{E74FC510-4FF8-4F41-961B-3F8476532CEC}" destId="{38B321FE-D16E-458F-9860-3D4C08701359}" srcOrd="2" destOrd="0" presId="urn:microsoft.com/office/officeart/2009/3/layout/HorizontalOrganizationChart"/>
    <dgm:cxn modelId="{230AF3CE-8687-4747-8131-528B56CE2CDE}" type="presParOf" srcId="{60F2FC08-FE14-40C4-922D-F5D89B84A01D}" destId="{59EC35D9-0CB7-4A24-BC28-8B25AB30911C}" srcOrd="2" destOrd="0" presId="urn:microsoft.com/office/officeart/2009/3/layout/HorizontalOrganizationChart"/>
    <dgm:cxn modelId="{96AEE365-A8D2-40C7-8E0E-598CC0FAD6C0}" type="presParOf" srcId="{B23DED1D-8F0D-4A34-A636-592DBA42139A}" destId="{36AF33ED-4A87-45E7-8C5F-2793E957D76C}" srcOrd="2" destOrd="0" presId="urn:microsoft.com/office/officeart/2009/3/layout/HorizontalOrganizationChart"/>
    <dgm:cxn modelId="{035119FA-22B8-4175-8ACA-29239687CB96}" type="presParOf" srcId="{B23DED1D-8F0D-4A34-A636-592DBA42139A}" destId="{C6FFA70B-2F5C-4B37-8A36-F54DCEFD5A4C}" srcOrd="3" destOrd="0" presId="urn:microsoft.com/office/officeart/2009/3/layout/HorizontalOrganizationChart"/>
    <dgm:cxn modelId="{3E410262-CECE-49D9-BB72-64A24F6D36FF}" type="presParOf" srcId="{C6FFA70B-2F5C-4B37-8A36-F54DCEFD5A4C}" destId="{ABED551D-7620-4183-AA9B-B4A7C5266CA2}" srcOrd="0" destOrd="0" presId="urn:microsoft.com/office/officeart/2009/3/layout/HorizontalOrganizationChart"/>
    <dgm:cxn modelId="{519B51A1-8B98-4FA6-A020-B8C9EC5A7F18}" type="presParOf" srcId="{ABED551D-7620-4183-AA9B-B4A7C5266CA2}" destId="{4A95A8FE-2026-4924-B4EE-CE9655ACA779}" srcOrd="0" destOrd="0" presId="urn:microsoft.com/office/officeart/2009/3/layout/HorizontalOrganizationChart"/>
    <dgm:cxn modelId="{85581936-C888-4396-BA80-BFFBA67AB385}" type="presParOf" srcId="{ABED551D-7620-4183-AA9B-B4A7C5266CA2}" destId="{422FFD03-8706-4430-A7B6-F8D3A5FCCB66}" srcOrd="1" destOrd="0" presId="urn:microsoft.com/office/officeart/2009/3/layout/HorizontalOrganizationChart"/>
    <dgm:cxn modelId="{BFC6419D-F4E1-4D04-99AF-86D7AB7805F2}" type="presParOf" srcId="{C6FFA70B-2F5C-4B37-8A36-F54DCEFD5A4C}" destId="{7BFF60C5-6F0C-409F-B208-3B07D1DF8AAE}" srcOrd="1" destOrd="0" presId="urn:microsoft.com/office/officeart/2009/3/layout/HorizontalOrganizationChart"/>
    <dgm:cxn modelId="{24DEDFF5-5CBB-4853-951A-DEA0FCBD05CE}" type="presParOf" srcId="{7BFF60C5-6F0C-409F-B208-3B07D1DF8AAE}" destId="{6ED9D50A-6EDC-4982-B861-34456623D391}" srcOrd="0" destOrd="0" presId="urn:microsoft.com/office/officeart/2009/3/layout/HorizontalOrganizationChart"/>
    <dgm:cxn modelId="{500B6E04-ECAA-442C-A167-25ED0DAEC848}" type="presParOf" srcId="{7BFF60C5-6F0C-409F-B208-3B07D1DF8AAE}" destId="{5EDE2D9B-481E-44A5-BB80-7039AE934A9F}" srcOrd="1" destOrd="0" presId="urn:microsoft.com/office/officeart/2009/3/layout/HorizontalOrganizationChart"/>
    <dgm:cxn modelId="{49C1F745-E476-4C8F-86C1-4FBE9A18C3F1}" type="presParOf" srcId="{5EDE2D9B-481E-44A5-BB80-7039AE934A9F}" destId="{62B28E71-E965-43A2-8CA0-E587AC089E5E}" srcOrd="0" destOrd="0" presId="urn:microsoft.com/office/officeart/2009/3/layout/HorizontalOrganizationChart"/>
    <dgm:cxn modelId="{239A85B0-6B56-4D34-9D08-00159F34682F}" type="presParOf" srcId="{62B28E71-E965-43A2-8CA0-E587AC089E5E}" destId="{D716B6DD-3EA8-4758-BD94-DA42228DB882}" srcOrd="0" destOrd="0" presId="urn:microsoft.com/office/officeart/2009/3/layout/HorizontalOrganizationChart"/>
    <dgm:cxn modelId="{6D7C5413-6956-4233-B2B8-69D81CE3C2BF}" type="presParOf" srcId="{62B28E71-E965-43A2-8CA0-E587AC089E5E}" destId="{6434E2FC-B0C8-44C3-A5F8-67000581B509}" srcOrd="1" destOrd="0" presId="urn:microsoft.com/office/officeart/2009/3/layout/HorizontalOrganizationChart"/>
    <dgm:cxn modelId="{D2500E71-56BF-49E8-B71E-371A0218D690}" type="presParOf" srcId="{5EDE2D9B-481E-44A5-BB80-7039AE934A9F}" destId="{1A442C5F-3FEA-4DA1-A952-6E663DBF08CF}" srcOrd="1" destOrd="0" presId="urn:microsoft.com/office/officeart/2009/3/layout/HorizontalOrganizationChart"/>
    <dgm:cxn modelId="{9B840B09-073C-4CBA-85D9-B633DEE43384}" type="presParOf" srcId="{1A442C5F-3FEA-4DA1-A952-6E663DBF08CF}" destId="{8A59EB90-0EC2-425D-A213-FFAF6AE55346}" srcOrd="0" destOrd="0" presId="urn:microsoft.com/office/officeart/2009/3/layout/HorizontalOrganizationChart"/>
    <dgm:cxn modelId="{3F1E1E42-A0BE-49A9-96D0-289449D9F76B}" type="presParOf" srcId="{1A442C5F-3FEA-4DA1-A952-6E663DBF08CF}" destId="{623BCA19-A344-43EF-8AF1-46D32BE6215A}" srcOrd="1" destOrd="0" presId="urn:microsoft.com/office/officeart/2009/3/layout/HorizontalOrganizationChart"/>
    <dgm:cxn modelId="{00378F6B-8183-441D-A7B9-693577807B78}" type="presParOf" srcId="{623BCA19-A344-43EF-8AF1-46D32BE6215A}" destId="{69A28389-0AC6-45CF-98EF-603210C77901}" srcOrd="0" destOrd="0" presId="urn:microsoft.com/office/officeart/2009/3/layout/HorizontalOrganizationChart"/>
    <dgm:cxn modelId="{629F263D-F4F3-4E39-9110-0866C85BE4D5}" type="presParOf" srcId="{69A28389-0AC6-45CF-98EF-603210C77901}" destId="{280C7F3E-B1BD-478D-AC50-7E4153932087}" srcOrd="0" destOrd="0" presId="urn:microsoft.com/office/officeart/2009/3/layout/HorizontalOrganizationChart"/>
    <dgm:cxn modelId="{0C69CDA8-44E9-416F-94AB-C2DF5B55D134}" type="presParOf" srcId="{69A28389-0AC6-45CF-98EF-603210C77901}" destId="{24B0478F-0419-4ABF-9113-A8E13B262C0C}" srcOrd="1" destOrd="0" presId="urn:microsoft.com/office/officeart/2009/3/layout/HorizontalOrganizationChart"/>
    <dgm:cxn modelId="{DA9D0941-21A3-4896-8AC2-CC5BC99D3C18}" type="presParOf" srcId="{623BCA19-A344-43EF-8AF1-46D32BE6215A}" destId="{41469FDF-8C16-42E3-856D-6AD7392C7722}" srcOrd="1" destOrd="0" presId="urn:microsoft.com/office/officeart/2009/3/layout/HorizontalOrganizationChart"/>
    <dgm:cxn modelId="{98CC73AF-B81E-4FE6-876E-AEEF5CE51865}" type="presParOf" srcId="{623BCA19-A344-43EF-8AF1-46D32BE6215A}" destId="{07F3DF51-292C-434F-82E2-463BD614EE17}" srcOrd="2" destOrd="0" presId="urn:microsoft.com/office/officeart/2009/3/layout/HorizontalOrganizationChart"/>
    <dgm:cxn modelId="{A74E19FE-1F4E-4554-962B-57D749BC67BC}" type="presParOf" srcId="{5EDE2D9B-481E-44A5-BB80-7039AE934A9F}" destId="{6089B9A3-E13E-4FF0-865A-EFEA930DC138}" srcOrd="2" destOrd="0" presId="urn:microsoft.com/office/officeart/2009/3/layout/HorizontalOrganizationChart"/>
    <dgm:cxn modelId="{38E09400-F575-463D-888B-3E87222C825A}" type="presParOf" srcId="{C6FFA70B-2F5C-4B37-8A36-F54DCEFD5A4C}" destId="{0F5DD85C-D502-4220-8865-543BFE9743C7}" srcOrd="2" destOrd="0" presId="urn:microsoft.com/office/officeart/2009/3/layout/HorizontalOrganizationChart"/>
    <dgm:cxn modelId="{6B83F78C-EF09-4DAB-A09E-567382E2E36C}" type="presParOf" srcId="{B23DED1D-8F0D-4A34-A636-592DBA42139A}" destId="{3F5CD3C9-504B-44CE-85D9-3DB0B262EBB9}" srcOrd="4" destOrd="0" presId="urn:microsoft.com/office/officeart/2009/3/layout/HorizontalOrganizationChart"/>
    <dgm:cxn modelId="{74FC92B0-2284-40DF-A4C1-96263948C7ED}" type="presParOf" srcId="{B23DED1D-8F0D-4A34-A636-592DBA42139A}" destId="{369DD0E3-075B-4452-927D-D68F4B5E3E76}" srcOrd="5" destOrd="0" presId="urn:microsoft.com/office/officeart/2009/3/layout/HorizontalOrganizationChart"/>
    <dgm:cxn modelId="{6CA6723A-6F7A-4168-BBE9-44E888AB2B48}" type="presParOf" srcId="{369DD0E3-075B-4452-927D-D68F4B5E3E76}" destId="{4B300063-3A75-49A7-8F2E-8F080F3FFE7C}" srcOrd="0" destOrd="0" presId="urn:microsoft.com/office/officeart/2009/3/layout/HorizontalOrganizationChart"/>
    <dgm:cxn modelId="{01A4B9D3-9517-4DD3-9878-E1658BFF7123}" type="presParOf" srcId="{4B300063-3A75-49A7-8F2E-8F080F3FFE7C}" destId="{6CA91D59-A74C-46F6-A3AB-1771A91DE770}" srcOrd="0" destOrd="0" presId="urn:microsoft.com/office/officeart/2009/3/layout/HorizontalOrganizationChart"/>
    <dgm:cxn modelId="{EFCB4389-A0D3-49F8-8A65-BA8DB4AFBE75}" type="presParOf" srcId="{4B300063-3A75-49A7-8F2E-8F080F3FFE7C}" destId="{0F9BC578-07D2-4072-B94F-8D2EB7046924}" srcOrd="1" destOrd="0" presId="urn:microsoft.com/office/officeart/2009/3/layout/HorizontalOrganizationChart"/>
    <dgm:cxn modelId="{C9EDF249-733C-489C-8014-61A403D32C02}" type="presParOf" srcId="{369DD0E3-075B-4452-927D-D68F4B5E3E76}" destId="{A256125F-30E7-4843-B4F5-95B0263F46A3}" srcOrd="1" destOrd="0" presId="urn:microsoft.com/office/officeart/2009/3/layout/HorizontalOrganizationChart"/>
    <dgm:cxn modelId="{7C759949-9C87-43C4-9E60-2929BD35A6B9}" type="presParOf" srcId="{A256125F-30E7-4843-B4F5-95B0263F46A3}" destId="{4824F7EC-CE50-4B95-B29F-EC3934130BD9}" srcOrd="0" destOrd="0" presId="urn:microsoft.com/office/officeart/2009/3/layout/HorizontalOrganizationChart"/>
    <dgm:cxn modelId="{A0F3FB53-E9B1-4E5A-854A-D5F043089F03}" type="presParOf" srcId="{A256125F-30E7-4843-B4F5-95B0263F46A3}" destId="{1261B3B5-DB89-4545-951C-9DD6DC33FDAB}" srcOrd="1" destOrd="0" presId="urn:microsoft.com/office/officeart/2009/3/layout/HorizontalOrganizationChart"/>
    <dgm:cxn modelId="{30AB7C19-5B49-4DEE-8C13-5B5EACF3A259}" type="presParOf" srcId="{1261B3B5-DB89-4545-951C-9DD6DC33FDAB}" destId="{FC12569D-3902-42C9-B9D8-A39541A734B4}" srcOrd="0" destOrd="0" presId="urn:microsoft.com/office/officeart/2009/3/layout/HorizontalOrganizationChart"/>
    <dgm:cxn modelId="{3C238D3E-BEC7-4826-BCFF-7C7F17023EA3}" type="presParOf" srcId="{FC12569D-3902-42C9-B9D8-A39541A734B4}" destId="{4B63C08E-CE9A-4BC4-9C71-FA3C02585ABD}" srcOrd="0" destOrd="0" presId="urn:microsoft.com/office/officeart/2009/3/layout/HorizontalOrganizationChart"/>
    <dgm:cxn modelId="{F174744F-DFCB-46CE-87BF-6FE3975D7632}" type="presParOf" srcId="{FC12569D-3902-42C9-B9D8-A39541A734B4}" destId="{A05EA0A0-1625-46E1-86E1-097186171BB9}" srcOrd="1" destOrd="0" presId="urn:microsoft.com/office/officeart/2009/3/layout/HorizontalOrganizationChart"/>
    <dgm:cxn modelId="{5BE2992D-F7D0-4074-93A5-490C0E20BD01}" type="presParOf" srcId="{1261B3B5-DB89-4545-951C-9DD6DC33FDAB}" destId="{F0C53C3B-F94F-4EB5-A971-2EA4664723B9}" srcOrd="1" destOrd="0" presId="urn:microsoft.com/office/officeart/2009/3/layout/HorizontalOrganizationChart"/>
    <dgm:cxn modelId="{7230EBF2-0439-4D83-B74D-A1529DE781C1}" type="presParOf" srcId="{F0C53C3B-F94F-4EB5-A971-2EA4664723B9}" destId="{42410E3C-A1AD-4C20-A617-B83E108EEFE8}" srcOrd="0" destOrd="0" presId="urn:microsoft.com/office/officeart/2009/3/layout/HorizontalOrganizationChart"/>
    <dgm:cxn modelId="{6CBF548B-389B-49DE-A5D4-CA9FD6FC48BF}" type="presParOf" srcId="{F0C53C3B-F94F-4EB5-A971-2EA4664723B9}" destId="{4B5A2E28-3E40-4A7F-B9E4-7EA32E5643C6}" srcOrd="1" destOrd="0" presId="urn:microsoft.com/office/officeart/2009/3/layout/HorizontalOrganizationChart"/>
    <dgm:cxn modelId="{0F1E8DDD-A7E2-423B-B671-42B91EF5B410}" type="presParOf" srcId="{4B5A2E28-3E40-4A7F-B9E4-7EA32E5643C6}" destId="{1A1690A2-866A-4CC7-B49B-F159D3C1B1D2}" srcOrd="0" destOrd="0" presId="urn:microsoft.com/office/officeart/2009/3/layout/HorizontalOrganizationChart"/>
    <dgm:cxn modelId="{8DCDB83C-6638-4873-88CB-9FF3FD79612D}" type="presParOf" srcId="{1A1690A2-866A-4CC7-B49B-F159D3C1B1D2}" destId="{2CA1A8CC-06B1-436F-ABD5-78C5A4FC016D}" srcOrd="0" destOrd="0" presId="urn:microsoft.com/office/officeart/2009/3/layout/HorizontalOrganizationChart"/>
    <dgm:cxn modelId="{B7ACABB1-6809-4F3A-8AEA-E814D966FDD6}" type="presParOf" srcId="{1A1690A2-866A-4CC7-B49B-F159D3C1B1D2}" destId="{BB835F6C-8EE6-491B-A41C-BCC36F6F8EA2}" srcOrd="1" destOrd="0" presId="urn:microsoft.com/office/officeart/2009/3/layout/HorizontalOrganizationChart"/>
    <dgm:cxn modelId="{1F99520F-7293-44C1-968A-BA15BF401672}" type="presParOf" srcId="{4B5A2E28-3E40-4A7F-B9E4-7EA32E5643C6}" destId="{B85F845B-8A38-4B74-9A79-4AF0DD5A178D}" srcOrd="1" destOrd="0" presId="urn:microsoft.com/office/officeart/2009/3/layout/HorizontalOrganizationChart"/>
    <dgm:cxn modelId="{55B6102A-7D95-4269-9F35-F43C99B5A2FC}" type="presParOf" srcId="{4B5A2E28-3E40-4A7F-B9E4-7EA32E5643C6}" destId="{FF819319-C295-469F-82E1-C9C80E11EB86}" srcOrd="2" destOrd="0" presId="urn:microsoft.com/office/officeart/2009/3/layout/HorizontalOrganizationChart"/>
    <dgm:cxn modelId="{4BC4FA87-0C87-4CA1-8DAE-67C465ACC9C4}" type="presParOf" srcId="{1261B3B5-DB89-4545-951C-9DD6DC33FDAB}" destId="{5CA62736-BCA5-4428-A143-3226C2A5F257}" srcOrd="2" destOrd="0" presId="urn:microsoft.com/office/officeart/2009/3/layout/HorizontalOrganizationChart"/>
    <dgm:cxn modelId="{45730E40-50E4-4CA9-B576-F4340B2B732D}" type="presParOf" srcId="{369DD0E3-075B-4452-927D-D68F4B5E3E76}" destId="{B94A53DA-CD0A-4A7E-B4F3-7F13DDA7C868}" srcOrd="2" destOrd="0" presId="urn:microsoft.com/office/officeart/2009/3/layout/HorizontalOrganizationChart"/>
    <dgm:cxn modelId="{3B93DC1B-9955-47EF-98E0-9339D124BA1D}" type="presParOf" srcId="{792E2823-6C27-4C61-9A94-DF3190491D8F}" destId="{E8F80893-87EF-40E0-8189-8EEC7D5B3D99}" srcOrd="2" destOrd="0" presId="urn:microsoft.com/office/officeart/2009/3/layout/HorizontalOrganizationChart"/>
    <dgm:cxn modelId="{613E7432-F328-4E09-BB42-FB77D3D974CD}" type="presParOf" srcId="{94DF99F7-98DE-4181-8014-73B1353A937B}" destId="{E29BFC1F-DF00-47DF-9EF0-80C1DC81895E}" srcOrd="1" destOrd="0" presId="urn:microsoft.com/office/officeart/2009/3/layout/HorizontalOrganizationChart"/>
    <dgm:cxn modelId="{C404BC15-FCAB-409C-9196-CF6C32E15A06}" type="presParOf" srcId="{E29BFC1F-DF00-47DF-9EF0-80C1DC81895E}" destId="{E1208EF3-31CD-432C-A627-D7B5F11516D6}" srcOrd="0" destOrd="0" presId="urn:microsoft.com/office/officeart/2009/3/layout/HorizontalOrganizationChart"/>
    <dgm:cxn modelId="{EDEC6C4E-235E-4A23-BA10-CA0B1940D929}" type="presParOf" srcId="{E1208EF3-31CD-432C-A627-D7B5F11516D6}" destId="{EBEA5D6E-F47C-4DC9-9E61-7A4CD8F39E78}" srcOrd="0" destOrd="0" presId="urn:microsoft.com/office/officeart/2009/3/layout/HorizontalOrganizationChart"/>
    <dgm:cxn modelId="{889D3FE3-2562-4F42-8651-3B15F6D8BCC2}" type="presParOf" srcId="{E1208EF3-31CD-432C-A627-D7B5F11516D6}" destId="{95E0D545-37EC-419B-AFFE-9E1603F00F55}" srcOrd="1" destOrd="0" presId="urn:microsoft.com/office/officeart/2009/3/layout/HorizontalOrganizationChart"/>
    <dgm:cxn modelId="{81A0F57B-518F-4CD1-BD44-8C558881CBB1}" type="presParOf" srcId="{E29BFC1F-DF00-47DF-9EF0-80C1DC81895E}" destId="{F2EDD72B-E604-4C01-B9DF-7798C8B532E3}" srcOrd="1" destOrd="0" presId="urn:microsoft.com/office/officeart/2009/3/layout/HorizontalOrganizationChart"/>
    <dgm:cxn modelId="{BD23A675-2554-4B21-B29C-77B57F6F6753}" type="presParOf" srcId="{F2EDD72B-E604-4C01-B9DF-7798C8B532E3}" destId="{ACBD0A61-32C4-4921-AA9F-1ABED58EBA3A}" srcOrd="0" destOrd="0" presId="urn:microsoft.com/office/officeart/2009/3/layout/HorizontalOrganizationChart"/>
    <dgm:cxn modelId="{2E031196-0044-48D5-A28B-6A1D058FF3AC}" type="presParOf" srcId="{F2EDD72B-E604-4C01-B9DF-7798C8B532E3}" destId="{CA8E7C1F-031D-48C5-BC76-421941E5CE43}" srcOrd="1" destOrd="0" presId="urn:microsoft.com/office/officeart/2009/3/layout/HorizontalOrganizationChart"/>
    <dgm:cxn modelId="{83F16AA6-43FE-4CFF-B24A-37A075C240BB}" type="presParOf" srcId="{CA8E7C1F-031D-48C5-BC76-421941E5CE43}" destId="{AEDC0FAD-76E5-4C2B-97CE-910020CBC5ED}" srcOrd="0" destOrd="0" presId="urn:microsoft.com/office/officeart/2009/3/layout/HorizontalOrganizationChart"/>
    <dgm:cxn modelId="{186E8670-1F2D-4A90-93AA-B338E47FBBB0}" type="presParOf" srcId="{AEDC0FAD-76E5-4C2B-97CE-910020CBC5ED}" destId="{837B6F8A-2B5E-4976-AD07-DD8755DA9DEB}" srcOrd="0" destOrd="0" presId="urn:microsoft.com/office/officeart/2009/3/layout/HorizontalOrganizationChart"/>
    <dgm:cxn modelId="{C017924D-96F8-45E8-9EC0-AE802C2912ED}" type="presParOf" srcId="{AEDC0FAD-76E5-4C2B-97CE-910020CBC5ED}" destId="{B12EE904-ACF7-4313-894A-3F453E5EB398}" srcOrd="1" destOrd="0" presId="urn:microsoft.com/office/officeart/2009/3/layout/HorizontalOrganizationChart"/>
    <dgm:cxn modelId="{9BE50B6D-0B63-4F42-A243-FF8EF4273F9E}" type="presParOf" srcId="{CA8E7C1F-031D-48C5-BC76-421941E5CE43}" destId="{55C7A5F1-5A65-4FF2-A3A6-D673757C8B93}" srcOrd="1" destOrd="0" presId="urn:microsoft.com/office/officeart/2009/3/layout/HorizontalOrganizationChart"/>
    <dgm:cxn modelId="{84F5DFC6-B095-479F-9996-CE121E108E1D}" type="presParOf" srcId="{55C7A5F1-5A65-4FF2-A3A6-D673757C8B93}" destId="{4145FA87-8BE1-450C-9ACB-8CBCB1A7632A}" srcOrd="0" destOrd="0" presId="urn:microsoft.com/office/officeart/2009/3/layout/HorizontalOrganizationChart"/>
    <dgm:cxn modelId="{D8798092-DE69-46D0-A4DC-35252072660B}" type="presParOf" srcId="{55C7A5F1-5A65-4FF2-A3A6-D673757C8B93}" destId="{4C86A093-A124-4341-831D-3AEF48417331}" srcOrd="1" destOrd="0" presId="urn:microsoft.com/office/officeart/2009/3/layout/HorizontalOrganizationChart"/>
    <dgm:cxn modelId="{B9CE2065-8964-4FA3-8AF1-B300F207C0F4}" type="presParOf" srcId="{4C86A093-A124-4341-831D-3AEF48417331}" destId="{6164CB65-0E3E-41A1-8F60-946B7F1EF868}" srcOrd="0" destOrd="0" presId="urn:microsoft.com/office/officeart/2009/3/layout/HorizontalOrganizationChart"/>
    <dgm:cxn modelId="{4CE4EF3C-EA34-4D37-B51F-239CFC64AEFE}" type="presParOf" srcId="{6164CB65-0E3E-41A1-8F60-946B7F1EF868}" destId="{EB8DE96B-0D41-4463-A256-DB1DA8474F7C}" srcOrd="0" destOrd="0" presId="urn:microsoft.com/office/officeart/2009/3/layout/HorizontalOrganizationChart"/>
    <dgm:cxn modelId="{03BFAB64-41CE-4D52-935A-52204D701D8D}" type="presParOf" srcId="{6164CB65-0E3E-41A1-8F60-946B7F1EF868}" destId="{3BF46D24-C61F-47BC-BB82-C2593B118EA6}" srcOrd="1" destOrd="0" presId="urn:microsoft.com/office/officeart/2009/3/layout/HorizontalOrganizationChart"/>
    <dgm:cxn modelId="{A1CCFC0B-ABDD-4CF4-A73F-5D9366594525}" type="presParOf" srcId="{4C86A093-A124-4341-831D-3AEF48417331}" destId="{207C01F3-460C-4322-A02B-6117F71AFE30}" srcOrd="1" destOrd="0" presId="urn:microsoft.com/office/officeart/2009/3/layout/HorizontalOrganizationChart"/>
    <dgm:cxn modelId="{942988F3-11A9-4D1D-9DF4-1ABE7E4DCC26}" type="presParOf" srcId="{207C01F3-460C-4322-A02B-6117F71AFE30}" destId="{7C1E5D8E-D151-4E68-B3E0-2738D5A7A031}" srcOrd="0" destOrd="0" presId="urn:microsoft.com/office/officeart/2009/3/layout/HorizontalOrganizationChart"/>
    <dgm:cxn modelId="{EFCD8730-B8D1-4DE2-9239-EB5E81AE5970}" type="presParOf" srcId="{207C01F3-460C-4322-A02B-6117F71AFE30}" destId="{DB213569-00EF-4019-9A39-AC62871C3F15}" srcOrd="1" destOrd="0" presId="urn:microsoft.com/office/officeart/2009/3/layout/HorizontalOrganizationChart"/>
    <dgm:cxn modelId="{AAE11260-35EB-453B-8673-58422DFBB866}" type="presParOf" srcId="{DB213569-00EF-4019-9A39-AC62871C3F15}" destId="{652A1E1F-804F-461A-8BBB-7027D7B0342B}" srcOrd="0" destOrd="0" presId="urn:microsoft.com/office/officeart/2009/3/layout/HorizontalOrganizationChart"/>
    <dgm:cxn modelId="{2A3CB943-96CA-4748-810E-7676395F7A90}" type="presParOf" srcId="{652A1E1F-804F-461A-8BBB-7027D7B0342B}" destId="{383E7E07-70CF-4E75-AD8A-D094DA3A2F87}" srcOrd="0" destOrd="0" presId="urn:microsoft.com/office/officeart/2009/3/layout/HorizontalOrganizationChart"/>
    <dgm:cxn modelId="{03F46A75-09BA-4417-8171-A57E3C7FA372}" type="presParOf" srcId="{652A1E1F-804F-461A-8BBB-7027D7B0342B}" destId="{A2D9E4AF-35BE-45DD-A6B5-E66672E2BDAE}" srcOrd="1" destOrd="0" presId="urn:microsoft.com/office/officeart/2009/3/layout/HorizontalOrganizationChart"/>
    <dgm:cxn modelId="{8CBECDE2-D9DC-467D-91CF-21A9B2A056C8}" type="presParOf" srcId="{DB213569-00EF-4019-9A39-AC62871C3F15}" destId="{E0DC4139-A563-4F5D-8402-A974C72F2890}" srcOrd="1" destOrd="0" presId="urn:microsoft.com/office/officeart/2009/3/layout/HorizontalOrganizationChart"/>
    <dgm:cxn modelId="{C9A40D1D-35D1-4E65-B6CD-A8191354933D}" type="presParOf" srcId="{DB213569-00EF-4019-9A39-AC62871C3F15}" destId="{7548CEBF-55A7-46B6-BCC1-50FE92997862}" srcOrd="2" destOrd="0" presId="urn:microsoft.com/office/officeart/2009/3/layout/HorizontalOrganizationChart"/>
    <dgm:cxn modelId="{59EF2D3F-2E56-4100-A6DF-C7AD619364D9}" type="presParOf" srcId="{4C86A093-A124-4341-831D-3AEF48417331}" destId="{8D820E7D-5C7B-4F1C-9DF1-780DFD6D8610}" srcOrd="2" destOrd="0" presId="urn:microsoft.com/office/officeart/2009/3/layout/HorizontalOrganizationChart"/>
    <dgm:cxn modelId="{596D8410-3082-4B1F-8929-D9CCB38F7DCF}" type="presParOf" srcId="{CA8E7C1F-031D-48C5-BC76-421941E5CE43}" destId="{6957067B-4904-4060-AD2F-8E8724FF336A}" srcOrd="2" destOrd="0" presId="urn:microsoft.com/office/officeart/2009/3/layout/HorizontalOrganizationChart"/>
    <dgm:cxn modelId="{17BC78EE-0D9E-4ACA-8687-650369717158}" type="presParOf" srcId="{F2EDD72B-E604-4C01-B9DF-7798C8B532E3}" destId="{01990FEB-7141-437B-A674-D147CCE52272}" srcOrd="2" destOrd="0" presId="urn:microsoft.com/office/officeart/2009/3/layout/HorizontalOrganizationChart"/>
    <dgm:cxn modelId="{B27AFFAE-DEA0-4D19-BF5A-FEB9DF898864}" type="presParOf" srcId="{F2EDD72B-E604-4C01-B9DF-7798C8B532E3}" destId="{25EE1B9C-51FE-41F9-928F-7F09E44900B2}" srcOrd="3" destOrd="0" presId="urn:microsoft.com/office/officeart/2009/3/layout/HorizontalOrganizationChart"/>
    <dgm:cxn modelId="{C1FE07E9-2B75-42DE-9529-F6BA629109D5}" type="presParOf" srcId="{25EE1B9C-51FE-41F9-928F-7F09E44900B2}" destId="{5C6B2420-7D97-4EEA-94B8-788E891AA4C5}" srcOrd="0" destOrd="0" presId="urn:microsoft.com/office/officeart/2009/3/layout/HorizontalOrganizationChart"/>
    <dgm:cxn modelId="{5F9A3335-8C5D-4956-9D4B-F2AABA1DDC74}" type="presParOf" srcId="{5C6B2420-7D97-4EEA-94B8-788E891AA4C5}" destId="{FA6224BC-61A5-4FB6-BADF-AC5C03FBD806}" srcOrd="0" destOrd="0" presId="urn:microsoft.com/office/officeart/2009/3/layout/HorizontalOrganizationChart"/>
    <dgm:cxn modelId="{CA89B4D5-7F9D-4A2E-AD32-51ED10548D30}" type="presParOf" srcId="{5C6B2420-7D97-4EEA-94B8-788E891AA4C5}" destId="{FE8E1862-6AF9-4DBB-9A1F-F1DBC9D9BDE0}" srcOrd="1" destOrd="0" presId="urn:microsoft.com/office/officeart/2009/3/layout/HorizontalOrganizationChart"/>
    <dgm:cxn modelId="{B7E3F144-6A26-462D-823D-A7477FA63E44}" type="presParOf" srcId="{25EE1B9C-51FE-41F9-928F-7F09E44900B2}" destId="{7E38A7C3-BFB2-482E-89B1-2CC74148AEAB}" srcOrd="1" destOrd="0" presId="urn:microsoft.com/office/officeart/2009/3/layout/HorizontalOrganizationChart"/>
    <dgm:cxn modelId="{34C7B054-508B-49C8-A2DA-00CE62DDFB08}" type="presParOf" srcId="{7E38A7C3-BFB2-482E-89B1-2CC74148AEAB}" destId="{BA83A826-FE17-438E-8262-30CEB673DD93}" srcOrd="0" destOrd="0" presId="urn:microsoft.com/office/officeart/2009/3/layout/HorizontalOrganizationChart"/>
    <dgm:cxn modelId="{63109F5D-F8B7-4B94-A769-98AF1144A14F}" type="presParOf" srcId="{7E38A7C3-BFB2-482E-89B1-2CC74148AEAB}" destId="{E7024046-DEA2-43B2-AC4E-523950CE2041}" srcOrd="1" destOrd="0" presId="urn:microsoft.com/office/officeart/2009/3/layout/HorizontalOrganizationChart"/>
    <dgm:cxn modelId="{8DA37403-C772-4529-9047-DDCEFB26087C}" type="presParOf" srcId="{E7024046-DEA2-43B2-AC4E-523950CE2041}" destId="{62B1AFF5-A2BF-49E7-8FC1-2DF1B36E1DA7}" srcOrd="0" destOrd="0" presId="urn:microsoft.com/office/officeart/2009/3/layout/HorizontalOrganizationChart"/>
    <dgm:cxn modelId="{350D6F67-04D8-4054-8FCC-5F271FF764F1}" type="presParOf" srcId="{62B1AFF5-A2BF-49E7-8FC1-2DF1B36E1DA7}" destId="{5E933556-71A9-4ABB-B865-0862BEF50F58}" srcOrd="0" destOrd="0" presId="urn:microsoft.com/office/officeart/2009/3/layout/HorizontalOrganizationChart"/>
    <dgm:cxn modelId="{B55EDB2A-9B51-4B64-B0C1-38917B733E45}" type="presParOf" srcId="{62B1AFF5-A2BF-49E7-8FC1-2DF1B36E1DA7}" destId="{4AF07EB7-1F6F-4284-886F-61890E844051}" srcOrd="1" destOrd="0" presId="urn:microsoft.com/office/officeart/2009/3/layout/HorizontalOrganizationChart"/>
    <dgm:cxn modelId="{73B244F6-CF2C-4D6E-A1F5-0B1C978886ED}" type="presParOf" srcId="{E7024046-DEA2-43B2-AC4E-523950CE2041}" destId="{0CBDB9F6-13C3-4847-B54E-6A5594624CC8}" srcOrd="1" destOrd="0" presId="urn:microsoft.com/office/officeart/2009/3/layout/HorizontalOrganizationChart"/>
    <dgm:cxn modelId="{519E06CA-3224-4BED-AD77-E052A2FC911E}" type="presParOf" srcId="{0CBDB9F6-13C3-4847-B54E-6A5594624CC8}" destId="{9D46BD03-0252-410C-A9B0-FFE72EE76FFB}" srcOrd="0" destOrd="0" presId="urn:microsoft.com/office/officeart/2009/3/layout/HorizontalOrganizationChart"/>
    <dgm:cxn modelId="{A100D09E-ECF2-478E-B33E-8738B23B5CD1}" type="presParOf" srcId="{0CBDB9F6-13C3-4847-B54E-6A5594624CC8}" destId="{7E4465FA-3564-4F02-A52E-80C4D93F8851}" srcOrd="1" destOrd="0" presId="urn:microsoft.com/office/officeart/2009/3/layout/HorizontalOrganizationChart"/>
    <dgm:cxn modelId="{B0CC999A-9B1C-4262-A9F1-90AF1A4B1C5F}" type="presParOf" srcId="{7E4465FA-3564-4F02-A52E-80C4D93F8851}" destId="{1C9804B9-93F7-4A99-A92E-295C1A559892}" srcOrd="0" destOrd="0" presId="urn:microsoft.com/office/officeart/2009/3/layout/HorizontalOrganizationChart"/>
    <dgm:cxn modelId="{68AE8576-F949-4BA6-8FB9-0982F29AC522}" type="presParOf" srcId="{1C9804B9-93F7-4A99-A92E-295C1A559892}" destId="{CDBF8755-A910-4CF7-B0F4-FD1A956FF477}" srcOrd="0" destOrd="0" presId="urn:microsoft.com/office/officeart/2009/3/layout/HorizontalOrganizationChart"/>
    <dgm:cxn modelId="{A6EE0D69-4192-4C7C-8D28-5DE14F39F880}" type="presParOf" srcId="{1C9804B9-93F7-4A99-A92E-295C1A559892}" destId="{88924E09-5E3A-4B87-B370-FFF3FA739A65}" srcOrd="1" destOrd="0" presId="urn:microsoft.com/office/officeart/2009/3/layout/HorizontalOrganizationChart"/>
    <dgm:cxn modelId="{52F8D722-1925-4BE7-AC92-BDB6CF938F3E}" type="presParOf" srcId="{7E4465FA-3564-4F02-A52E-80C4D93F8851}" destId="{26EE580D-E310-49FC-8488-2C483BC12910}" srcOrd="1" destOrd="0" presId="urn:microsoft.com/office/officeart/2009/3/layout/HorizontalOrganizationChart"/>
    <dgm:cxn modelId="{4A0921C9-B2B0-4EAB-8E7D-312CD2D167DA}" type="presParOf" srcId="{7E4465FA-3564-4F02-A52E-80C4D93F8851}" destId="{9E40923F-0ACF-450A-AC2A-82BD6DC834E1}" srcOrd="2" destOrd="0" presId="urn:microsoft.com/office/officeart/2009/3/layout/HorizontalOrganizationChart"/>
    <dgm:cxn modelId="{B10ACF4F-D313-47CA-BED0-AB73ECCC59B4}" type="presParOf" srcId="{E7024046-DEA2-43B2-AC4E-523950CE2041}" destId="{125BE9DB-7148-4662-8553-6FA94771F1A4}" srcOrd="2" destOrd="0" presId="urn:microsoft.com/office/officeart/2009/3/layout/HorizontalOrganizationChart"/>
    <dgm:cxn modelId="{E7E47A6D-01C9-490C-A69A-1F13E45190A5}" type="presParOf" srcId="{25EE1B9C-51FE-41F9-928F-7F09E44900B2}" destId="{BADF5149-91FC-43FC-AACA-4BBCFF244411}" srcOrd="2" destOrd="0" presId="urn:microsoft.com/office/officeart/2009/3/layout/HorizontalOrganizationChart"/>
    <dgm:cxn modelId="{E70C1CCD-0C91-438D-A014-896F1868C554}" type="presParOf" srcId="{E29BFC1F-DF00-47DF-9EF0-80C1DC81895E}" destId="{1A74ABF8-C3D2-44B8-93FD-4829A0D0F92D}" srcOrd="2" destOrd="0" presId="urn:microsoft.com/office/officeart/2009/3/layout/HorizontalOrganizationChart"/>
    <dgm:cxn modelId="{5C250E65-4C23-4DF5-9FF4-63060AF43051}" type="presParOf" srcId="{94DF99F7-98DE-4181-8014-73B1353A937B}" destId="{56E79F05-A8F7-42AB-B120-1C7F728EB4BB}" srcOrd="2" destOrd="0" presId="urn:microsoft.com/office/officeart/2009/3/layout/HorizontalOrganizationChart"/>
    <dgm:cxn modelId="{D7465982-BD8B-4576-8885-F5FC93AD7C62}" type="presParOf" srcId="{56E79F05-A8F7-42AB-B120-1C7F728EB4BB}" destId="{A667569D-B19F-4AC8-AB62-11BCC54BD710}" srcOrd="0" destOrd="0" presId="urn:microsoft.com/office/officeart/2009/3/layout/HorizontalOrganizationChart"/>
    <dgm:cxn modelId="{471F1B55-CB23-47F3-AE85-27F22CCB47BF}" type="presParOf" srcId="{A667569D-B19F-4AC8-AB62-11BCC54BD710}" destId="{C95D22B1-BDBD-4289-BDCA-F2954EC5BC93}" srcOrd="0" destOrd="0" presId="urn:microsoft.com/office/officeart/2009/3/layout/HorizontalOrganizationChart"/>
    <dgm:cxn modelId="{7C999B3A-AAA2-45E5-8B26-1BC276FD5300}" type="presParOf" srcId="{A667569D-B19F-4AC8-AB62-11BCC54BD710}" destId="{6FA010F4-9453-4B65-827A-B72CCE2AEFA5}" srcOrd="1" destOrd="0" presId="urn:microsoft.com/office/officeart/2009/3/layout/HorizontalOrganizationChart"/>
    <dgm:cxn modelId="{E1097A1C-29D9-4165-BBB5-843E9F3609A8}" type="presParOf" srcId="{56E79F05-A8F7-42AB-B120-1C7F728EB4BB}" destId="{4C93A87F-FC57-4EDA-A509-2500558261B9}" srcOrd="1" destOrd="0" presId="urn:microsoft.com/office/officeart/2009/3/layout/HorizontalOrganizationChart"/>
    <dgm:cxn modelId="{457F2A29-2084-4978-8715-1AD940DCCFAF}" type="presParOf" srcId="{4C93A87F-FC57-4EDA-A509-2500558261B9}" destId="{AFD39180-CD79-440A-82F0-459AD9F42395}" srcOrd="0" destOrd="0" presId="urn:microsoft.com/office/officeart/2009/3/layout/HorizontalOrganizationChart"/>
    <dgm:cxn modelId="{01D2D94E-320F-4A12-8159-E244E51823F7}" type="presParOf" srcId="{4C93A87F-FC57-4EDA-A509-2500558261B9}" destId="{FB74DBEC-4431-432F-B531-536E0B1E231A}" srcOrd="1" destOrd="0" presId="urn:microsoft.com/office/officeart/2009/3/layout/HorizontalOrganizationChart"/>
    <dgm:cxn modelId="{5D8A67C3-9C1A-4207-B55C-88BF93031C83}" type="presParOf" srcId="{FB74DBEC-4431-432F-B531-536E0B1E231A}" destId="{3FFE4A02-7B39-488B-9458-91F62210DC03}" srcOrd="0" destOrd="0" presId="urn:microsoft.com/office/officeart/2009/3/layout/HorizontalOrganizationChart"/>
    <dgm:cxn modelId="{E45E0668-2785-4877-8112-265667B089CA}" type="presParOf" srcId="{3FFE4A02-7B39-488B-9458-91F62210DC03}" destId="{6D32E279-8126-4B23-9EAC-7ADDAB2E53AA}" srcOrd="0" destOrd="0" presId="urn:microsoft.com/office/officeart/2009/3/layout/HorizontalOrganizationChart"/>
    <dgm:cxn modelId="{8DF89E79-17B4-441A-8347-4C29B1896696}" type="presParOf" srcId="{3FFE4A02-7B39-488B-9458-91F62210DC03}" destId="{8BA86320-571A-4E91-AA87-EE8D387CF291}" srcOrd="1" destOrd="0" presId="urn:microsoft.com/office/officeart/2009/3/layout/HorizontalOrganizationChart"/>
    <dgm:cxn modelId="{E400B70E-CEC3-4148-AC2A-BF24D799FF35}" type="presParOf" srcId="{FB74DBEC-4431-432F-B531-536E0B1E231A}" destId="{67FD38DC-4CD5-4E5C-908B-7425F7E8AA2B}" srcOrd="1" destOrd="0" presId="urn:microsoft.com/office/officeart/2009/3/layout/HorizontalOrganizationChart"/>
    <dgm:cxn modelId="{CB588CC1-8BD1-47E1-BAE0-FE587C3E5372}" type="presParOf" srcId="{67FD38DC-4CD5-4E5C-908B-7425F7E8AA2B}" destId="{BA61A881-B353-4D57-B865-94DE114A4AE7}" srcOrd="0" destOrd="0" presId="urn:microsoft.com/office/officeart/2009/3/layout/HorizontalOrganizationChart"/>
    <dgm:cxn modelId="{B9327EA0-0361-4100-BA0C-44B90ACA303C}" type="presParOf" srcId="{67FD38DC-4CD5-4E5C-908B-7425F7E8AA2B}" destId="{C88B9701-050E-4513-9C8D-53658B5504DE}" srcOrd="1" destOrd="0" presId="urn:microsoft.com/office/officeart/2009/3/layout/HorizontalOrganizationChart"/>
    <dgm:cxn modelId="{660C15EB-75E0-4969-A3DD-D0ACD428CA09}" type="presParOf" srcId="{C88B9701-050E-4513-9C8D-53658B5504DE}" destId="{374C4F5D-7085-4963-887B-1074B48EECC5}" srcOrd="0" destOrd="0" presId="urn:microsoft.com/office/officeart/2009/3/layout/HorizontalOrganizationChart"/>
    <dgm:cxn modelId="{974AB0B0-7A44-42B6-8CA0-81E2F731AB33}" type="presParOf" srcId="{374C4F5D-7085-4963-887B-1074B48EECC5}" destId="{FEBE2D81-9384-4364-B173-02D54A8089B8}" srcOrd="0" destOrd="0" presId="urn:microsoft.com/office/officeart/2009/3/layout/HorizontalOrganizationChart"/>
    <dgm:cxn modelId="{71F604DA-ADA4-4C59-9431-C0D4E558E4CA}" type="presParOf" srcId="{374C4F5D-7085-4963-887B-1074B48EECC5}" destId="{995601A1-55C4-4B79-AE17-03C82F16836D}" srcOrd="1" destOrd="0" presId="urn:microsoft.com/office/officeart/2009/3/layout/HorizontalOrganizationChart"/>
    <dgm:cxn modelId="{A2141D2A-E811-4087-8396-056B572318EE}" type="presParOf" srcId="{C88B9701-050E-4513-9C8D-53658B5504DE}" destId="{2B962271-A3EC-434D-9C01-E04795236770}" srcOrd="1" destOrd="0" presId="urn:microsoft.com/office/officeart/2009/3/layout/HorizontalOrganizationChart"/>
    <dgm:cxn modelId="{A788E346-59D4-43AB-AEE1-40F77AAB5C99}" type="presParOf" srcId="{2B962271-A3EC-434D-9C01-E04795236770}" destId="{5DA899CD-B20D-4ECE-A4DD-8904EB92103A}" srcOrd="0" destOrd="0" presId="urn:microsoft.com/office/officeart/2009/3/layout/HorizontalOrganizationChart"/>
    <dgm:cxn modelId="{75E01187-BA8B-42E7-AE86-A28C889B2776}" type="presParOf" srcId="{2B962271-A3EC-434D-9C01-E04795236770}" destId="{59640A0A-E62F-481A-9AB3-C2C0AA495C21}" srcOrd="1" destOrd="0" presId="urn:microsoft.com/office/officeart/2009/3/layout/HorizontalOrganizationChart"/>
    <dgm:cxn modelId="{92D03AD7-4BD2-414B-AA36-0F1BDD953224}" type="presParOf" srcId="{59640A0A-E62F-481A-9AB3-C2C0AA495C21}" destId="{373E0CED-58B1-426F-B980-CA91E43894D8}" srcOrd="0" destOrd="0" presId="urn:microsoft.com/office/officeart/2009/3/layout/HorizontalOrganizationChart"/>
    <dgm:cxn modelId="{971710C0-5B93-401B-82A1-4E020A8E24EB}" type="presParOf" srcId="{373E0CED-58B1-426F-B980-CA91E43894D8}" destId="{BC5124F9-A985-4B9D-9DEF-F38551DDE169}" srcOrd="0" destOrd="0" presId="urn:microsoft.com/office/officeart/2009/3/layout/HorizontalOrganizationChart"/>
    <dgm:cxn modelId="{BDD57674-BE19-4B8A-A51E-99B6FE29ED65}" type="presParOf" srcId="{373E0CED-58B1-426F-B980-CA91E43894D8}" destId="{6EFBBCAC-BEC1-41B6-B81A-F2C7FB006C43}" srcOrd="1" destOrd="0" presId="urn:microsoft.com/office/officeart/2009/3/layout/HorizontalOrganizationChart"/>
    <dgm:cxn modelId="{8CEF9D2B-AFF5-4872-A372-7FF5F2499EA4}" type="presParOf" srcId="{59640A0A-E62F-481A-9AB3-C2C0AA495C21}" destId="{300E3271-8FA9-43A8-990A-90A2F755C569}" srcOrd="1" destOrd="0" presId="urn:microsoft.com/office/officeart/2009/3/layout/HorizontalOrganizationChart"/>
    <dgm:cxn modelId="{44B44C1D-6730-45C7-B7D1-0ED05EE9EED8}" type="presParOf" srcId="{59640A0A-E62F-481A-9AB3-C2C0AA495C21}" destId="{29E2FCF6-B0FB-491C-AE2A-139D7ECB6370}" srcOrd="2" destOrd="0" presId="urn:microsoft.com/office/officeart/2009/3/layout/HorizontalOrganizationChart"/>
    <dgm:cxn modelId="{7DFE3F03-BA6F-454F-AE96-7BF10778BF8A}" type="presParOf" srcId="{C88B9701-050E-4513-9C8D-53658B5504DE}" destId="{4831BD1B-AA57-42F3-8C92-CCBAA5A3E8F7}" srcOrd="2" destOrd="0" presId="urn:microsoft.com/office/officeart/2009/3/layout/HorizontalOrganizationChart"/>
    <dgm:cxn modelId="{A01CAC0D-D08B-4BEC-A3A0-3B2024C0FEF1}" type="presParOf" srcId="{FB74DBEC-4431-432F-B531-536E0B1E231A}" destId="{322EE30B-2B47-49C6-B506-09ACDAF397BF}" srcOrd="2" destOrd="0" presId="urn:microsoft.com/office/officeart/2009/3/layout/HorizontalOrganizationChart"/>
    <dgm:cxn modelId="{0DF02925-25C7-473A-9EC4-37EE84AA93A7}" type="presParOf" srcId="{56E79F05-A8F7-42AB-B120-1C7F728EB4BB}" destId="{F821B9F3-6E1C-423C-B3EC-2EA472FDE422}" srcOrd="2" destOrd="0" presId="urn:microsoft.com/office/officeart/2009/3/layout/HorizontalOrganizationChart"/>
    <dgm:cxn modelId="{2999A6EE-7494-4B8F-834A-3BC9B1AA7148}" type="presParOf" srcId="{94DF99F7-98DE-4181-8014-73B1353A937B}" destId="{9A342642-1F2D-46DC-84F2-8043BAB5EBB2}" srcOrd="3" destOrd="0" presId="urn:microsoft.com/office/officeart/2009/3/layout/HorizontalOrganizationChart"/>
    <dgm:cxn modelId="{96766300-61CB-4CF6-9961-A1B74B55963E}" type="presParOf" srcId="{9A342642-1F2D-46DC-84F2-8043BAB5EBB2}" destId="{DF4BBE5C-A206-4635-A672-42F1C2550877}" srcOrd="0" destOrd="0" presId="urn:microsoft.com/office/officeart/2009/3/layout/HorizontalOrganizationChart"/>
    <dgm:cxn modelId="{F1944900-EAB6-4291-A499-398910234E7E}" type="presParOf" srcId="{DF4BBE5C-A206-4635-A672-42F1C2550877}" destId="{1701369A-1CC4-458F-AE06-33ADA752EA55}" srcOrd="0" destOrd="0" presId="urn:microsoft.com/office/officeart/2009/3/layout/HorizontalOrganizationChart"/>
    <dgm:cxn modelId="{B7443FCF-B14D-43EE-8C02-A6E99543E398}" type="presParOf" srcId="{DF4BBE5C-A206-4635-A672-42F1C2550877}" destId="{7979BA66-5B06-43F8-A152-5AEC93467AE2}" srcOrd="1" destOrd="0" presId="urn:microsoft.com/office/officeart/2009/3/layout/HorizontalOrganizationChart"/>
    <dgm:cxn modelId="{65227B57-540C-4B23-9473-6333D180424E}" type="presParOf" srcId="{9A342642-1F2D-46DC-84F2-8043BAB5EBB2}" destId="{A37B3F89-7851-4F65-A7DD-54DDA9B6B3EE}" srcOrd="1" destOrd="0" presId="urn:microsoft.com/office/officeart/2009/3/layout/HorizontalOrganizationChart"/>
    <dgm:cxn modelId="{A6A1B754-214E-4E69-9D01-3B3827016087}" type="presParOf" srcId="{A37B3F89-7851-4F65-A7DD-54DDA9B6B3EE}" destId="{5E49FDD4-479C-4818-8CF9-4C207D9A73DC}" srcOrd="0" destOrd="0" presId="urn:microsoft.com/office/officeart/2009/3/layout/HorizontalOrganizationChart"/>
    <dgm:cxn modelId="{063792AA-3DB2-4E45-AF56-B9A4C94AE641}" type="presParOf" srcId="{A37B3F89-7851-4F65-A7DD-54DDA9B6B3EE}" destId="{1CA0F56A-5478-4887-9803-F5532C36880C}" srcOrd="1" destOrd="0" presId="urn:microsoft.com/office/officeart/2009/3/layout/HorizontalOrganizationChart"/>
    <dgm:cxn modelId="{CC81B344-DCF8-42F7-8A24-93FB7F4C6060}" type="presParOf" srcId="{1CA0F56A-5478-4887-9803-F5532C36880C}" destId="{DC3EE27E-5520-4A4B-B1C7-EF6CA60BA195}" srcOrd="0" destOrd="0" presId="urn:microsoft.com/office/officeart/2009/3/layout/HorizontalOrganizationChart"/>
    <dgm:cxn modelId="{6E0C99BE-612F-4E2B-9D4D-F2DFB2075569}" type="presParOf" srcId="{DC3EE27E-5520-4A4B-B1C7-EF6CA60BA195}" destId="{DFB10944-ECFD-4895-883C-638999015819}" srcOrd="0" destOrd="0" presId="urn:microsoft.com/office/officeart/2009/3/layout/HorizontalOrganizationChart"/>
    <dgm:cxn modelId="{E9F5C5EA-727C-494C-9219-CEE474082D62}" type="presParOf" srcId="{DC3EE27E-5520-4A4B-B1C7-EF6CA60BA195}" destId="{A0491555-697D-4EE9-959A-202E3A753B35}" srcOrd="1" destOrd="0" presId="urn:microsoft.com/office/officeart/2009/3/layout/HorizontalOrganizationChart"/>
    <dgm:cxn modelId="{6157F23D-D0A3-48F8-8689-43E01EFEA505}" type="presParOf" srcId="{1CA0F56A-5478-4887-9803-F5532C36880C}" destId="{FBC95701-E144-41B7-89C6-E49E6A841077}" srcOrd="1" destOrd="0" presId="urn:microsoft.com/office/officeart/2009/3/layout/HorizontalOrganizationChart"/>
    <dgm:cxn modelId="{A1D6440D-7C27-41A8-91FD-4910045B686F}" type="presParOf" srcId="{FBC95701-E144-41B7-89C6-E49E6A841077}" destId="{B85B33CF-8556-403A-A783-AEC10E80421D}" srcOrd="0" destOrd="0" presId="urn:microsoft.com/office/officeart/2009/3/layout/HorizontalOrganizationChart"/>
    <dgm:cxn modelId="{ED65DA04-BC5B-41EB-AE05-EC4BC6C966CA}" type="presParOf" srcId="{FBC95701-E144-41B7-89C6-E49E6A841077}" destId="{8EE6382B-7772-489C-8C96-07185C7638D9}" srcOrd="1" destOrd="0" presId="urn:microsoft.com/office/officeart/2009/3/layout/HorizontalOrganizationChart"/>
    <dgm:cxn modelId="{2A2465E4-BF2D-443C-84B5-9D394FF71ACA}" type="presParOf" srcId="{8EE6382B-7772-489C-8C96-07185C7638D9}" destId="{803FB00F-8ED7-40F9-8401-85139B93DE13}" srcOrd="0" destOrd="0" presId="urn:microsoft.com/office/officeart/2009/3/layout/HorizontalOrganizationChart"/>
    <dgm:cxn modelId="{C8BE127F-9FD1-4CA1-8D8E-E74D339A47BE}" type="presParOf" srcId="{803FB00F-8ED7-40F9-8401-85139B93DE13}" destId="{DD571079-FE42-42B8-87F1-320362292CB7}" srcOrd="0" destOrd="0" presId="urn:microsoft.com/office/officeart/2009/3/layout/HorizontalOrganizationChart"/>
    <dgm:cxn modelId="{DA0A93FB-EC6A-4530-BD7A-CD12909F252B}" type="presParOf" srcId="{803FB00F-8ED7-40F9-8401-85139B93DE13}" destId="{E3FF4FF2-82F9-44A3-A213-A159E9CC3E33}" srcOrd="1" destOrd="0" presId="urn:microsoft.com/office/officeart/2009/3/layout/HorizontalOrganizationChart"/>
    <dgm:cxn modelId="{7DA84DAC-0B97-4639-922B-E853529FF58C}" type="presParOf" srcId="{8EE6382B-7772-489C-8C96-07185C7638D9}" destId="{E11B2D60-4862-46D5-AB53-F7456D98B0E9}" srcOrd="1" destOrd="0" presId="urn:microsoft.com/office/officeart/2009/3/layout/HorizontalOrganizationChart"/>
    <dgm:cxn modelId="{9CB6FDC6-90B8-4749-BC02-5B79F53DACBA}" type="presParOf" srcId="{E11B2D60-4862-46D5-AB53-F7456D98B0E9}" destId="{BFD6A3C1-4FCB-477A-A3F3-29CC20439FF2}" srcOrd="0" destOrd="0" presId="urn:microsoft.com/office/officeart/2009/3/layout/HorizontalOrganizationChart"/>
    <dgm:cxn modelId="{C1269583-5330-4603-9646-EEDEE792BD78}" type="presParOf" srcId="{E11B2D60-4862-46D5-AB53-F7456D98B0E9}" destId="{70D49614-9957-4931-B89B-1759243DA9F0}" srcOrd="1" destOrd="0" presId="urn:microsoft.com/office/officeart/2009/3/layout/HorizontalOrganizationChart"/>
    <dgm:cxn modelId="{58475234-B61D-4EBA-8D7F-C3CA3FAEE7ED}" type="presParOf" srcId="{70D49614-9957-4931-B89B-1759243DA9F0}" destId="{CF9AD9B6-82B8-4045-932B-150E0952BF05}" srcOrd="0" destOrd="0" presId="urn:microsoft.com/office/officeart/2009/3/layout/HorizontalOrganizationChart"/>
    <dgm:cxn modelId="{25FE4123-EA64-4D80-8C67-F0C49997D8C1}" type="presParOf" srcId="{CF9AD9B6-82B8-4045-932B-150E0952BF05}" destId="{13A35AB5-39D1-4D0B-8765-636378A1EBC9}" srcOrd="0" destOrd="0" presId="urn:microsoft.com/office/officeart/2009/3/layout/HorizontalOrganizationChart"/>
    <dgm:cxn modelId="{DF6CD1F0-7160-4137-A4F9-254DB71C1E5B}" type="presParOf" srcId="{CF9AD9B6-82B8-4045-932B-150E0952BF05}" destId="{A8ACCA8E-539D-4626-8003-4EA8B55B407E}" srcOrd="1" destOrd="0" presId="urn:microsoft.com/office/officeart/2009/3/layout/HorizontalOrganizationChart"/>
    <dgm:cxn modelId="{321D9DBF-1490-4E3D-9F7F-235C3E9A7842}" type="presParOf" srcId="{70D49614-9957-4931-B89B-1759243DA9F0}" destId="{838C75E1-7AEB-456D-B7E3-391550592A37}" srcOrd="1" destOrd="0" presId="urn:microsoft.com/office/officeart/2009/3/layout/HorizontalOrganizationChart"/>
    <dgm:cxn modelId="{EA4E89AD-40F3-43E8-A524-8ADE27F04ECD}" type="presParOf" srcId="{70D49614-9957-4931-B89B-1759243DA9F0}" destId="{1F442739-5F07-4B14-AB5F-4366AA3A5BEE}" srcOrd="2" destOrd="0" presId="urn:microsoft.com/office/officeart/2009/3/layout/HorizontalOrganizationChart"/>
    <dgm:cxn modelId="{B8C7C601-C607-4805-A61F-91A6CB093E0A}" type="presParOf" srcId="{8EE6382B-7772-489C-8C96-07185C7638D9}" destId="{16F02C31-E965-4F76-9DD4-357B30E0A464}" srcOrd="2" destOrd="0" presId="urn:microsoft.com/office/officeart/2009/3/layout/HorizontalOrganizationChart"/>
    <dgm:cxn modelId="{4E0B4C54-D554-400A-B723-FFEBF0F8D365}" type="presParOf" srcId="{1CA0F56A-5478-4887-9803-F5532C36880C}" destId="{984E0544-4582-4A11-B305-181737922EA6}" srcOrd="2" destOrd="0" presId="urn:microsoft.com/office/officeart/2009/3/layout/HorizontalOrganizationChart"/>
    <dgm:cxn modelId="{CE0BE2CB-C667-4F17-8738-1A456E208A82}" type="presParOf" srcId="{9A342642-1F2D-46DC-84F2-8043BAB5EBB2}" destId="{F188ADB2-0235-4952-9A16-5C669AFE9711}" srcOrd="2" destOrd="0" presId="urn:microsoft.com/office/officeart/2009/3/layout/HorizontalOrganizationChart"/>
    <dgm:cxn modelId="{5587A7A2-2562-4886-B954-E3A36072A5B6}" type="presParOf" srcId="{94DF99F7-98DE-4181-8014-73B1353A937B}" destId="{9D9B5E44-0B97-4AE7-A616-10BF4DE9336A}" srcOrd="4" destOrd="0" presId="urn:microsoft.com/office/officeart/2009/3/layout/HorizontalOrganizationChart"/>
    <dgm:cxn modelId="{2EF6FDF9-AC6C-460C-B626-E41A1E01CAA3}" type="presParOf" srcId="{9D9B5E44-0B97-4AE7-A616-10BF4DE9336A}" destId="{6C11B4DF-3EB9-40FC-97F2-DDDD32DE7DE6}" srcOrd="0" destOrd="0" presId="urn:microsoft.com/office/officeart/2009/3/layout/HorizontalOrganizationChart"/>
    <dgm:cxn modelId="{6D240E12-75A3-4A7A-8EB5-8AD5CD4F3F81}" type="presParOf" srcId="{6C11B4DF-3EB9-40FC-97F2-DDDD32DE7DE6}" destId="{1E024F0A-C099-4754-A071-8EC89EAB2795}" srcOrd="0" destOrd="0" presId="urn:microsoft.com/office/officeart/2009/3/layout/HorizontalOrganizationChart"/>
    <dgm:cxn modelId="{DD2FF54B-26BA-420F-AA5D-BBFF361E9CF8}" type="presParOf" srcId="{6C11B4DF-3EB9-40FC-97F2-DDDD32DE7DE6}" destId="{54F7BFCC-8591-4727-A6FB-8BDA5DB704C4}" srcOrd="1" destOrd="0" presId="urn:microsoft.com/office/officeart/2009/3/layout/HorizontalOrganizationChart"/>
    <dgm:cxn modelId="{32BA6A36-F02F-4A4C-B094-43323D25B0B6}" type="presParOf" srcId="{9D9B5E44-0B97-4AE7-A616-10BF4DE9336A}" destId="{3DA82A41-0781-4D7D-BA2D-FFF51820BBE0}" srcOrd="1" destOrd="0" presId="urn:microsoft.com/office/officeart/2009/3/layout/HorizontalOrganizationChart"/>
    <dgm:cxn modelId="{CBBAF732-466B-4C1A-932C-2643C7FAEAAB}" type="presParOf" srcId="{3DA82A41-0781-4D7D-BA2D-FFF51820BBE0}" destId="{AC85A8F3-24AA-4F39-AEBF-719211CC6B2D}" srcOrd="0" destOrd="0" presId="urn:microsoft.com/office/officeart/2009/3/layout/HorizontalOrganizationChart"/>
    <dgm:cxn modelId="{E5D449CA-FB7F-4DD2-ACD6-AE38FBF9B54E}" type="presParOf" srcId="{3DA82A41-0781-4D7D-BA2D-FFF51820BBE0}" destId="{199AEB25-4009-4836-AC64-F2ACC3F3366B}" srcOrd="1" destOrd="0" presId="urn:microsoft.com/office/officeart/2009/3/layout/HorizontalOrganizationChart"/>
    <dgm:cxn modelId="{5D99F17A-5EBF-4B40-90A1-6B4FE8F77A87}" type="presParOf" srcId="{199AEB25-4009-4836-AC64-F2ACC3F3366B}" destId="{F052C0CA-422C-4EA2-9224-C4220458DA7C}" srcOrd="0" destOrd="0" presId="urn:microsoft.com/office/officeart/2009/3/layout/HorizontalOrganizationChart"/>
    <dgm:cxn modelId="{CF242876-941F-4432-8B14-DA501ECDEBEC}" type="presParOf" srcId="{F052C0CA-422C-4EA2-9224-C4220458DA7C}" destId="{14739184-6B60-4FB8-ADFD-4D3420FAEA4E}" srcOrd="0" destOrd="0" presId="urn:microsoft.com/office/officeart/2009/3/layout/HorizontalOrganizationChart"/>
    <dgm:cxn modelId="{D8A3F36C-5737-42C2-B7E6-D65E6A6B5A94}" type="presParOf" srcId="{F052C0CA-422C-4EA2-9224-C4220458DA7C}" destId="{D6683781-0278-4AA0-955C-888F314AA362}" srcOrd="1" destOrd="0" presId="urn:microsoft.com/office/officeart/2009/3/layout/HorizontalOrganizationChart"/>
    <dgm:cxn modelId="{2297B79D-B4B3-4B72-AF50-6B607F491FBB}" type="presParOf" srcId="{199AEB25-4009-4836-AC64-F2ACC3F3366B}" destId="{87F6F2AF-2B4B-4D30-A2ED-6EF28319B70F}" srcOrd="1" destOrd="0" presId="urn:microsoft.com/office/officeart/2009/3/layout/HorizontalOrganizationChart"/>
    <dgm:cxn modelId="{6D0B0A21-BB12-4118-99BC-F84DE13E0C2C}" type="presParOf" srcId="{87F6F2AF-2B4B-4D30-A2ED-6EF28319B70F}" destId="{66D70E51-7DF6-44D1-8198-78C945BE19BE}" srcOrd="0" destOrd="0" presId="urn:microsoft.com/office/officeart/2009/3/layout/HorizontalOrganizationChart"/>
    <dgm:cxn modelId="{1EFC86D9-C4E0-4E79-9125-01F0FE2F2EE9}" type="presParOf" srcId="{87F6F2AF-2B4B-4D30-A2ED-6EF28319B70F}" destId="{805F318A-9E6F-483A-A276-BE4890979A95}" srcOrd="1" destOrd="0" presId="urn:microsoft.com/office/officeart/2009/3/layout/HorizontalOrganizationChart"/>
    <dgm:cxn modelId="{79E5EB23-FE1A-4F40-8567-4ED6F17F8579}" type="presParOf" srcId="{805F318A-9E6F-483A-A276-BE4890979A95}" destId="{0D6FF215-704C-49E0-8772-D58F61D538AF}" srcOrd="0" destOrd="0" presId="urn:microsoft.com/office/officeart/2009/3/layout/HorizontalOrganizationChart"/>
    <dgm:cxn modelId="{DB81C4E5-01CD-49FF-8115-FD4C62D801BD}" type="presParOf" srcId="{0D6FF215-704C-49E0-8772-D58F61D538AF}" destId="{BE1C7841-A73A-469C-AFB3-50A5828E950B}" srcOrd="0" destOrd="0" presId="urn:microsoft.com/office/officeart/2009/3/layout/HorizontalOrganizationChart"/>
    <dgm:cxn modelId="{2232B91F-7394-410C-8B51-5AC34D2BE35C}" type="presParOf" srcId="{0D6FF215-704C-49E0-8772-D58F61D538AF}" destId="{35C9F578-A009-4AC7-B732-5D45572D9CD0}" srcOrd="1" destOrd="0" presId="urn:microsoft.com/office/officeart/2009/3/layout/HorizontalOrganizationChart"/>
    <dgm:cxn modelId="{019D824B-DD8B-4D9C-8F71-22D1E9A6FC2F}" type="presParOf" srcId="{805F318A-9E6F-483A-A276-BE4890979A95}" destId="{1EF845E8-CD42-4594-9460-BD0D9E4C0C18}" srcOrd="1" destOrd="0" presId="urn:microsoft.com/office/officeart/2009/3/layout/HorizontalOrganizationChart"/>
    <dgm:cxn modelId="{5D3A5A6F-E70D-4355-9FF0-59B1FF9A4C20}" type="presParOf" srcId="{1EF845E8-CD42-4594-9460-BD0D9E4C0C18}" destId="{A5AA302B-8C33-412D-96F6-CB9421B4850D}" srcOrd="0" destOrd="0" presId="urn:microsoft.com/office/officeart/2009/3/layout/HorizontalOrganizationChart"/>
    <dgm:cxn modelId="{A2D455B1-DA2D-48E3-9319-1F7274C7F7FF}" type="presParOf" srcId="{1EF845E8-CD42-4594-9460-BD0D9E4C0C18}" destId="{8ED8CCFC-DF4C-4D59-BB71-BE231453F6B3}" srcOrd="1" destOrd="0" presId="urn:microsoft.com/office/officeart/2009/3/layout/HorizontalOrganizationChart"/>
    <dgm:cxn modelId="{7CC66037-D324-4C76-B4FF-1D63E6A03271}" type="presParOf" srcId="{8ED8CCFC-DF4C-4D59-BB71-BE231453F6B3}" destId="{ABED9540-8404-4B13-8278-CA0802F77D8A}" srcOrd="0" destOrd="0" presId="urn:microsoft.com/office/officeart/2009/3/layout/HorizontalOrganizationChart"/>
    <dgm:cxn modelId="{5B78D536-260F-49B8-9597-BB7183627591}" type="presParOf" srcId="{ABED9540-8404-4B13-8278-CA0802F77D8A}" destId="{B734AC61-2252-4E5B-B155-367B3A3180E9}" srcOrd="0" destOrd="0" presId="urn:microsoft.com/office/officeart/2009/3/layout/HorizontalOrganizationChart"/>
    <dgm:cxn modelId="{BB2199C7-D43B-4E09-AF86-55F1E5F34816}" type="presParOf" srcId="{ABED9540-8404-4B13-8278-CA0802F77D8A}" destId="{844ACC8C-452E-4889-A006-31FF0973C1C0}" srcOrd="1" destOrd="0" presId="urn:microsoft.com/office/officeart/2009/3/layout/HorizontalOrganizationChart"/>
    <dgm:cxn modelId="{6B16490B-0272-4C8B-8B50-BEBDC72F419E}" type="presParOf" srcId="{8ED8CCFC-DF4C-4D59-BB71-BE231453F6B3}" destId="{0F330015-0FC7-48B2-94B9-1CD2A2D8C3CB}" srcOrd="1" destOrd="0" presId="urn:microsoft.com/office/officeart/2009/3/layout/HorizontalOrganizationChart"/>
    <dgm:cxn modelId="{3BA3DFFE-110B-4D7B-AED7-77D6010B34DF}" type="presParOf" srcId="{8ED8CCFC-DF4C-4D59-BB71-BE231453F6B3}" destId="{2C86BF94-792A-4DDD-8A54-7C8DFD406C53}" srcOrd="2" destOrd="0" presId="urn:microsoft.com/office/officeart/2009/3/layout/HorizontalOrganizationChart"/>
    <dgm:cxn modelId="{19956727-026B-4839-A28F-1295DA1CEFA4}" type="presParOf" srcId="{805F318A-9E6F-483A-A276-BE4890979A95}" destId="{5571679A-6937-4035-80A2-521013F609EC}" srcOrd="2" destOrd="0" presId="urn:microsoft.com/office/officeart/2009/3/layout/HorizontalOrganizationChart"/>
    <dgm:cxn modelId="{01369B32-27D6-47B3-9B4D-A69B1FF5923A}" type="presParOf" srcId="{199AEB25-4009-4836-AC64-F2ACC3F3366B}" destId="{20A57095-4319-4315-86C0-5496F5C74117}" srcOrd="2" destOrd="0" presId="urn:microsoft.com/office/officeart/2009/3/layout/HorizontalOrganizationChart"/>
    <dgm:cxn modelId="{0EF97940-0F5D-42E1-B7F5-C3BAE140B24F}" type="presParOf" srcId="{9D9B5E44-0B97-4AE7-A616-10BF4DE9336A}" destId="{4C3F58F3-2363-4C42-912A-549C03A6E3A1}" srcOrd="2" destOrd="0" presId="urn:microsoft.com/office/officeart/2009/3/layout/HorizontalOrganizationChar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2804A2-6CD8-4C5B-B693-15CD53BBF062}">
      <dsp:nvSpPr>
        <dsp:cNvPr id="0" name=""/>
        <dsp:cNvSpPr/>
      </dsp:nvSpPr>
      <dsp:spPr>
        <a:xfrm>
          <a:off x="0" y="3657476"/>
          <a:ext cx="6019800" cy="0"/>
        </a:xfrm>
        <a:prstGeom prst="line">
          <a:avLst/>
        </a:prstGeom>
        <a:noFill/>
        <a:ln w="1905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F8FE0C-80BB-4716-92C9-967180E44742}">
      <dsp:nvSpPr>
        <dsp:cNvPr id="0" name=""/>
        <dsp:cNvSpPr/>
      </dsp:nvSpPr>
      <dsp:spPr>
        <a:xfrm>
          <a:off x="0" y="2418695"/>
          <a:ext cx="6019800" cy="0"/>
        </a:xfrm>
        <a:prstGeom prst="line">
          <a:avLst/>
        </a:prstGeom>
        <a:noFill/>
        <a:ln w="1905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67105EC-B1FC-433B-A4A0-B8FBDFDE101D}">
      <dsp:nvSpPr>
        <dsp:cNvPr id="0" name=""/>
        <dsp:cNvSpPr/>
      </dsp:nvSpPr>
      <dsp:spPr>
        <a:xfrm>
          <a:off x="0" y="1179914"/>
          <a:ext cx="6019800" cy="0"/>
        </a:xfrm>
        <a:prstGeom prst="line">
          <a:avLst/>
        </a:prstGeom>
        <a:noFill/>
        <a:ln w="1905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7A38AD-46C0-4C60-8E4A-62CA70A60176}">
      <dsp:nvSpPr>
        <dsp:cNvPr id="0" name=""/>
        <dsp:cNvSpPr/>
      </dsp:nvSpPr>
      <dsp:spPr>
        <a:xfrm>
          <a:off x="2022351" y="123"/>
          <a:ext cx="3540245" cy="11797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smtClean="0"/>
            <a:t>人事局管理</a:t>
          </a:r>
        </a:p>
        <a:p>
          <a:pPr lvl="0" algn="ctr" defTabSz="1244600">
            <a:lnSpc>
              <a:spcPct val="90000"/>
            </a:lnSpc>
            <a:spcBef>
              <a:spcPct val="0"/>
            </a:spcBef>
            <a:spcAft>
              <a:spcPct val="35000"/>
            </a:spcAft>
          </a:pPr>
          <a:r>
            <a:rPr lang="zh-CN" altLang="en-US" sz="2400" b="1" kern="1200" dirty="0" smtClean="0"/>
            <a:t>（人力资源和社会保障局）</a:t>
          </a:r>
          <a:endParaRPr lang="zh-CN" altLang="en-US" sz="2400" b="1" kern="1200" dirty="0"/>
        </a:p>
      </dsp:txBody>
      <dsp:txXfrm>
        <a:off x="2022351" y="123"/>
        <a:ext cx="3540245" cy="1179791"/>
      </dsp:txXfrm>
    </dsp:sp>
    <dsp:sp modelId="{2099F696-998A-4025-9A6D-9CF39FA78AFD}">
      <dsp:nvSpPr>
        <dsp:cNvPr id="0" name=""/>
        <dsp:cNvSpPr/>
      </dsp:nvSpPr>
      <dsp:spPr>
        <a:xfrm>
          <a:off x="0" y="123"/>
          <a:ext cx="1565148" cy="1179791"/>
        </a:xfrm>
        <a:prstGeom prst="round2SameRect">
          <a:avLst>
            <a:gd name="adj1" fmla="val 16670"/>
            <a:gd name="adj2" fmla="val 0"/>
          </a:avLst>
        </a:prstGeom>
        <a:solidFill>
          <a:schemeClr val="accent2">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 大学生</a:t>
          </a:r>
          <a:endParaRPr lang="en-US" altLang="zh-CN" sz="2800" b="1" kern="1200" dirty="0" smtClean="0"/>
        </a:p>
        <a:p>
          <a:pPr lvl="0" algn="ctr" defTabSz="1244600">
            <a:lnSpc>
              <a:spcPct val="90000"/>
            </a:lnSpc>
            <a:spcBef>
              <a:spcPct val="0"/>
            </a:spcBef>
            <a:spcAft>
              <a:spcPct val="35000"/>
            </a:spcAft>
          </a:pPr>
          <a:r>
            <a:rPr lang="zh-CN" altLang="en-US" sz="2800" b="1" kern="1200" dirty="0" smtClean="0"/>
            <a:t>（干部）</a:t>
          </a:r>
          <a:endParaRPr lang="zh-CN" altLang="en-US" sz="2800" b="1" kern="1200" dirty="0"/>
        </a:p>
      </dsp:txBody>
      <dsp:txXfrm>
        <a:off x="0" y="123"/>
        <a:ext cx="1565148" cy="1179791"/>
      </dsp:txXfrm>
    </dsp:sp>
    <dsp:sp modelId="{A505EDC1-28ED-4B85-ACA7-BB2F39A8CB22}">
      <dsp:nvSpPr>
        <dsp:cNvPr id="0" name=""/>
        <dsp:cNvSpPr/>
      </dsp:nvSpPr>
      <dsp:spPr>
        <a:xfrm>
          <a:off x="2438393" y="1238904"/>
          <a:ext cx="2708161" cy="11797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ctr" defTabSz="1066800">
            <a:lnSpc>
              <a:spcPct val="90000"/>
            </a:lnSpc>
            <a:spcBef>
              <a:spcPct val="0"/>
            </a:spcBef>
            <a:spcAft>
              <a:spcPct val="35000"/>
            </a:spcAft>
          </a:pPr>
          <a:r>
            <a:rPr lang="zh-CN" altLang="en-US" sz="2400" b="1" kern="1200" dirty="0" smtClean="0"/>
            <a:t>劳动部管理</a:t>
          </a:r>
          <a:endParaRPr lang="zh-CN" altLang="en-US" sz="2400" b="1" kern="1200" dirty="0"/>
        </a:p>
      </dsp:txBody>
      <dsp:txXfrm>
        <a:off x="2438393" y="1238904"/>
        <a:ext cx="2708161" cy="1179791"/>
      </dsp:txXfrm>
    </dsp:sp>
    <dsp:sp modelId="{32F9BEC0-8DE6-4659-8484-10B2F9579983}">
      <dsp:nvSpPr>
        <dsp:cNvPr id="0" name=""/>
        <dsp:cNvSpPr/>
      </dsp:nvSpPr>
      <dsp:spPr>
        <a:xfrm>
          <a:off x="0" y="1238904"/>
          <a:ext cx="1565148" cy="1179791"/>
        </a:xfrm>
        <a:prstGeom prst="round2SameRect">
          <a:avLst>
            <a:gd name="adj1" fmla="val 16670"/>
            <a:gd name="adj2" fmla="val 0"/>
          </a:avLst>
        </a:prstGeom>
        <a:solidFill>
          <a:schemeClr val="accent3">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工人</a:t>
          </a:r>
          <a:endParaRPr lang="zh-CN" altLang="en-US" sz="2800" b="1" kern="1200" dirty="0"/>
        </a:p>
      </dsp:txBody>
      <dsp:txXfrm>
        <a:off x="0" y="1238904"/>
        <a:ext cx="1565148" cy="1179791"/>
      </dsp:txXfrm>
    </dsp:sp>
    <dsp:sp modelId="{CD488025-EA63-4826-AAF7-BEC6481CAB69}">
      <dsp:nvSpPr>
        <dsp:cNvPr id="0" name=""/>
        <dsp:cNvSpPr/>
      </dsp:nvSpPr>
      <dsp:spPr>
        <a:xfrm>
          <a:off x="2438393" y="2477685"/>
          <a:ext cx="2708161" cy="11797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ctr" defTabSz="1066800">
            <a:lnSpc>
              <a:spcPct val="90000"/>
            </a:lnSpc>
            <a:spcBef>
              <a:spcPct val="0"/>
            </a:spcBef>
            <a:spcAft>
              <a:spcPct val="35000"/>
            </a:spcAft>
          </a:pPr>
          <a:r>
            <a:rPr lang="zh-CN" altLang="en-US" sz="2400" b="1" kern="1200" dirty="0" smtClean="0"/>
            <a:t>农业部管理</a:t>
          </a:r>
          <a:endParaRPr lang="zh-CN" altLang="en-US" sz="2400" b="1" kern="1200" dirty="0"/>
        </a:p>
      </dsp:txBody>
      <dsp:txXfrm>
        <a:off x="2438393" y="2477685"/>
        <a:ext cx="2708161" cy="1179791"/>
      </dsp:txXfrm>
    </dsp:sp>
    <dsp:sp modelId="{4BF1E8D2-FE7A-43DB-95E1-33D3DD6BC52B}">
      <dsp:nvSpPr>
        <dsp:cNvPr id="0" name=""/>
        <dsp:cNvSpPr/>
      </dsp:nvSpPr>
      <dsp:spPr>
        <a:xfrm>
          <a:off x="0" y="2477685"/>
          <a:ext cx="1565148" cy="1179791"/>
        </a:xfrm>
        <a:prstGeom prst="round2SameRect">
          <a:avLst>
            <a:gd name="adj1" fmla="val 16670"/>
            <a:gd name="adj2" fmla="val 0"/>
          </a:avLst>
        </a:prstGeom>
        <a:solidFill>
          <a:schemeClr val="accent4">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农民</a:t>
          </a:r>
          <a:endParaRPr lang="zh-CN" altLang="en-US" sz="2800" b="1" kern="1200" dirty="0"/>
        </a:p>
      </dsp:txBody>
      <dsp:txXfrm>
        <a:off x="0" y="2477685"/>
        <a:ext cx="1565148" cy="11797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AA302B-8C33-412D-96F6-CB9421B4850D}">
      <dsp:nvSpPr>
        <dsp:cNvPr id="0" name=""/>
        <dsp:cNvSpPr/>
      </dsp:nvSpPr>
      <dsp:spPr>
        <a:xfrm>
          <a:off x="5748066" y="4660732"/>
          <a:ext cx="556570" cy="91440"/>
        </a:xfrm>
        <a:custGeom>
          <a:avLst/>
          <a:gdLst/>
          <a:ahLst/>
          <a:cxnLst/>
          <a:rect l="0" t="0" r="0" b="0"/>
          <a:pathLst>
            <a:path>
              <a:moveTo>
                <a:pt x="0" y="45720"/>
              </a:moveTo>
              <a:lnTo>
                <a:pt x="556570" y="4572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D70E51-7DF6-44D1-8198-78C945BE19BE}">
      <dsp:nvSpPr>
        <dsp:cNvPr id="0" name=""/>
        <dsp:cNvSpPr/>
      </dsp:nvSpPr>
      <dsp:spPr>
        <a:xfrm>
          <a:off x="3749498" y="4659433"/>
          <a:ext cx="607001" cy="91440"/>
        </a:xfrm>
        <a:custGeom>
          <a:avLst/>
          <a:gdLst/>
          <a:ahLst/>
          <a:cxnLst/>
          <a:rect l="0" t="0" r="0" b="0"/>
          <a:pathLst>
            <a:path>
              <a:moveTo>
                <a:pt x="0" y="45720"/>
              </a:moveTo>
              <a:lnTo>
                <a:pt x="467844" y="45720"/>
              </a:lnTo>
              <a:lnTo>
                <a:pt x="467844" y="47018"/>
              </a:lnTo>
              <a:lnTo>
                <a:pt x="607001" y="47018"/>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5A8F3-24AA-4F39-AEBF-719211CC6B2D}">
      <dsp:nvSpPr>
        <dsp:cNvPr id="0" name=""/>
        <dsp:cNvSpPr/>
      </dsp:nvSpPr>
      <dsp:spPr>
        <a:xfrm>
          <a:off x="1848772" y="4658189"/>
          <a:ext cx="509160" cy="91440"/>
        </a:xfrm>
        <a:custGeom>
          <a:avLst/>
          <a:gdLst/>
          <a:ahLst/>
          <a:cxnLst/>
          <a:rect l="0" t="0" r="0" b="0"/>
          <a:pathLst>
            <a:path>
              <a:moveTo>
                <a:pt x="0" y="45720"/>
              </a:moveTo>
              <a:lnTo>
                <a:pt x="370003" y="45720"/>
              </a:lnTo>
              <a:lnTo>
                <a:pt x="370003" y="46963"/>
              </a:lnTo>
              <a:lnTo>
                <a:pt x="509160" y="46963"/>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D6A3C1-4FCB-477A-A3F3-29CC20439FF2}">
      <dsp:nvSpPr>
        <dsp:cNvPr id="0" name=""/>
        <dsp:cNvSpPr/>
      </dsp:nvSpPr>
      <dsp:spPr>
        <a:xfrm>
          <a:off x="5748066" y="3972517"/>
          <a:ext cx="556570" cy="91440"/>
        </a:xfrm>
        <a:custGeom>
          <a:avLst/>
          <a:gdLst/>
          <a:ahLst/>
          <a:cxnLst/>
          <a:rect l="0" t="0" r="0" b="0"/>
          <a:pathLst>
            <a:path>
              <a:moveTo>
                <a:pt x="0" y="45720"/>
              </a:moveTo>
              <a:lnTo>
                <a:pt x="556570" y="4572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5B33CF-8556-403A-A783-AEC10E80421D}">
      <dsp:nvSpPr>
        <dsp:cNvPr id="0" name=""/>
        <dsp:cNvSpPr/>
      </dsp:nvSpPr>
      <dsp:spPr>
        <a:xfrm>
          <a:off x="3749498" y="3971219"/>
          <a:ext cx="607001" cy="91440"/>
        </a:xfrm>
        <a:custGeom>
          <a:avLst/>
          <a:gdLst/>
          <a:ahLst/>
          <a:cxnLst/>
          <a:rect l="0" t="0" r="0" b="0"/>
          <a:pathLst>
            <a:path>
              <a:moveTo>
                <a:pt x="0" y="45720"/>
              </a:moveTo>
              <a:lnTo>
                <a:pt x="467844" y="45720"/>
              </a:lnTo>
              <a:lnTo>
                <a:pt x="467844" y="47018"/>
              </a:lnTo>
              <a:lnTo>
                <a:pt x="607001" y="47018"/>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9FDD4-479C-4818-8CF9-4C207D9A73DC}">
      <dsp:nvSpPr>
        <dsp:cNvPr id="0" name=""/>
        <dsp:cNvSpPr/>
      </dsp:nvSpPr>
      <dsp:spPr>
        <a:xfrm>
          <a:off x="1848772" y="3969975"/>
          <a:ext cx="509160" cy="91440"/>
        </a:xfrm>
        <a:custGeom>
          <a:avLst/>
          <a:gdLst/>
          <a:ahLst/>
          <a:cxnLst/>
          <a:rect l="0" t="0" r="0" b="0"/>
          <a:pathLst>
            <a:path>
              <a:moveTo>
                <a:pt x="0" y="45720"/>
              </a:moveTo>
              <a:lnTo>
                <a:pt x="370003" y="45720"/>
              </a:lnTo>
              <a:lnTo>
                <a:pt x="370003" y="46963"/>
              </a:lnTo>
              <a:lnTo>
                <a:pt x="509160" y="46963"/>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899CD-B20D-4ECE-A4DD-8904EB92103A}">
      <dsp:nvSpPr>
        <dsp:cNvPr id="0" name=""/>
        <dsp:cNvSpPr/>
      </dsp:nvSpPr>
      <dsp:spPr>
        <a:xfrm>
          <a:off x="5748066" y="3161998"/>
          <a:ext cx="556570" cy="91440"/>
        </a:xfrm>
        <a:custGeom>
          <a:avLst/>
          <a:gdLst/>
          <a:ahLst/>
          <a:cxnLst/>
          <a:rect l="0" t="0" r="0" b="0"/>
          <a:pathLst>
            <a:path>
              <a:moveTo>
                <a:pt x="0" y="45720"/>
              </a:moveTo>
              <a:lnTo>
                <a:pt x="556570" y="4572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61A881-B353-4D57-B865-94DE114A4AE7}">
      <dsp:nvSpPr>
        <dsp:cNvPr id="0" name=""/>
        <dsp:cNvSpPr/>
      </dsp:nvSpPr>
      <dsp:spPr>
        <a:xfrm>
          <a:off x="3749498" y="3160699"/>
          <a:ext cx="607001" cy="91440"/>
        </a:xfrm>
        <a:custGeom>
          <a:avLst/>
          <a:gdLst/>
          <a:ahLst/>
          <a:cxnLst/>
          <a:rect l="0" t="0" r="0" b="0"/>
          <a:pathLst>
            <a:path>
              <a:moveTo>
                <a:pt x="0" y="45720"/>
              </a:moveTo>
              <a:lnTo>
                <a:pt x="467844" y="45720"/>
              </a:lnTo>
              <a:lnTo>
                <a:pt x="467844" y="47018"/>
              </a:lnTo>
              <a:lnTo>
                <a:pt x="607001" y="47018"/>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39180-CD79-440A-82F0-459AD9F42395}">
      <dsp:nvSpPr>
        <dsp:cNvPr id="0" name=""/>
        <dsp:cNvSpPr/>
      </dsp:nvSpPr>
      <dsp:spPr>
        <a:xfrm>
          <a:off x="1848772" y="3159456"/>
          <a:ext cx="509160" cy="91440"/>
        </a:xfrm>
        <a:custGeom>
          <a:avLst/>
          <a:gdLst/>
          <a:ahLst/>
          <a:cxnLst/>
          <a:rect l="0" t="0" r="0" b="0"/>
          <a:pathLst>
            <a:path>
              <a:moveTo>
                <a:pt x="0" y="45720"/>
              </a:moveTo>
              <a:lnTo>
                <a:pt x="370003" y="45720"/>
              </a:lnTo>
              <a:lnTo>
                <a:pt x="370003" y="46963"/>
              </a:lnTo>
              <a:lnTo>
                <a:pt x="509160" y="46963"/>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46BD03-0252-410C-A9B0-FFE72EE76FFB}">
      <dsp:nvSpPr>
        <dsp:cNvPr id="0" name=""/>
        <dsp:cNvSpPr/>
      </dsp:nvSpPr>
      <dsp:spPr>
        <a:xfrm>
          <a:off x="5748066" y="2563624"/>
          <a:ext cx="556570" cy="91440"/>
        </a:xfrm>
        <a:custGeom>
          <a:avLst/>
          <a:gdLst/>
          <a:ahLst/>
          <a:cxnLst/>
          <a:rect l="0" t="0" r="0" b="0"/>
          <a:pathLst>
            <a:path>
              <a:moveTo>
                <a:pt x="0" y="45720"/>
              </a:moveTo>
              <a:lnTo>
                <a:pt x="556570" y="4572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3A826-FE17-438E-8262-30CEB673DD93}">
      <dsp:nvSpPr>
        <dsp:cNvPr id="0" name=""/>
        <dsp:cNvSpPr/>
      </dsp:nvSpPr>
      <dsp:spPr>
        <a:xfrm>
          <a:off x="3749498" y="2562326"/>
          <a:ext cx="607001" cy="91440"/>
        </a:xfrm>
        <a:custGeom>
          <a:avLst/>
          <a:gdLst/>
          <a:ahLst/>
          <a:cxnLst/>
          <a:rect l="0" t="0" r="0" b="0"/>
          <a:pathLst>
            <a:path>
              <a:moveTo>
                <a:pt x="0" y="45720"/>
              </a:moveTo>
              <a:lnTo>
                <a:pt x="467844" y="45720"/>
              </a:lnTo>
              <a:lnTo>
                <a:pt x="467844" y="47018"/>
              </a:lnTo>
              <a:lnTo>
                <a:pt x="607001" y="47018"/>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90FEB-7141-437B-A674-D147CCE52272}">
      <dsp:nvSpPr>
        <dsp:cNvPr id="0" name=""/>
        <dsp:cNvSpPr/>
      </dsp:nvSpPr>
      <dsp:spPr>
        <a:xfrm>
          <a:off x="1848772" y="2296597"/>
          <a:ext cx="509160" cy="311448"/>
        </a:xfrm>
        <a:custGeom>
          <a:avLst/>
          <a:gdLst/>
          <a:ahLst/>
          <a:cxnLst/>
          <a:rect l="0" t="0" r="0" b="0"/>
          <a:pathLst>
            <a:path>
              <a:moveTo>
                <a:pt x="0" y="0"/>
              </a:moveTo>
              <a:lnTo>
                <a:pt x="370003" y="0"/>
              </a:lnTo>
              <a:lnTo>
                <a:pt x="370003" y="311448"/>
              </a:lnTo>
              <a:lnTo>
                <a:pt x="509160" y="311448"/>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E5D8E-D151-4E68-B3E0-2738D5A7A031}">
      <dsp:nvSpPr>
        <dsp:cNvPr id="0" name=""/>
        <dsp:cNvSpPr/>
      </dsp:nvSpPr>
      <dsp:spPr>
        <a:xfrm>
          <a:off x="5748066" y="1965251"/>
          <a:ext cx="556570" cy="91440"/>
        </a:xfrm>
        <a:custGeom>
          <a:avLst/>
          <a:gdLst/>
          <a:ahLst/>
          <a:cxnLst/>
          <a:rect l="0" t="0" r="0" b="0"/>
          <a:pathLst>
            <a:path>
              <a:moveTo>
                <a:pt x="0" y="45720"/>
              </a:moveTo>
              <a:lnTo>
                <a:pt x="556570" y="4572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5FA87-8BE1-450C-9ACB-8CBCB1A7632A}">
      <dsp:nvSpPr>
        <dsp:cNvPr id="0" name=""/>
        <dsp:cNvSpPr/>
      </dsp:nvSpPr>
      <dsp:spPr>
        <a:xfrm>
          <a:off x="3749498" y="1963952"/>
          <a:ext cx="607001" cy="91440"/>
        </a:xfrm>
        <a:custGeom>
          <a:avLst/>
          <a:gdLst/>
          <a:ahLst/>
          <a:cxnLst/>
          <a:rect l="0" t="0" r="0" b="0"/>
          <a:pathLst>
            <a:path>
              <a:moveTo>
                <a:pt x="0" y="45720"/>
              </a:moveTo>
              <a:lnTo>
                <a:pt x="467844" y="45720"/>
              </a:lnTo>
              <a:lnTo>
                <a:pt x="467844" y="47018"/>
              </a:lnTo>
              <a:lnTo>
                <a:pt x="607001" y="47018"/>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D0A61-32C4-4921-AA9F-1ABED58EBA3A}">
      <dsp:nvSpPr>
        <dsp:cNvPr id="0" name=""/>
        <dsp:cNvSpPr/>
      </dsp:nvSpPr>
      <dsp:spPr>
        <a:xfrm>
          <a:off x="1848772" y="2009672"/>
          <a:ext cx="509160" cy="286925"/>
        </a:xfrm>
        <a:custGeom>
          <a:avLst/>
          <a:gdLst/>
          <a:ahLst/>
          <a:cxnLst/>
          <a:rect l="0" t="0" r="0" b="0"/>
          <a:pathLst>
            <a:path>
              <a:moveTo>
                <a:pt x="0" y="286925"/>
              </a:moveTo>
              <a:lnTo>
                <a:pt x="370003" y="286925"/>
              </a:lnTo>
              <a:lnTo>
                <a:pt x="370003" y="0"/>
              </a:lnTo>
              <a:lnTo>
                <a:pt x="509160" y="0"/>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10E3C-A1AD-4C20-A617-B83E108EEFE8}">
      <dsp:nvSpPr>
        <dsp:cNvPr id="0" name=""/>
        <dsp:cNvSpPr/>
      </dsp:nvSpPr>
      <dsp:spPr>
        <a:xfrm>
          <a:off x="5748066" y="1366877"/>
          <a:ext cx="556570" cy="91440"/>
        </a:xfrm>
        <a:custGeom>
          <a:avLst/>
          <a:gdLst/>
          <a:ahLst/>
          <a:cxnLst/>
          <a:rect l="0" t="0" r="0" b="0"/>
          <a:pathLst>
            <a:path>
              <a:moveTo>
                <a:pt x="0" y="45720"/>
              </a:moveTo>
              <a:lnTo>
                <a:pt x="556570" y="4572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4F7EC-CE50-4B95-B29F-EC3934130BD9}">
      <dsp:nvSpPr>
        <dsp:cNvPr id="0" name=""/>
        <dsp:cNvSpPr/>
      </dsp:nvSpPr>
      <dsp:spPr>
        <a:xfrm>
          <a:off x="3749498" y="1365579"/>
          <a:ext cx="607001" cy="91440"/>
        </a:xfrm>
        <a:custGeom>
          <a:avLst/>
          <a:gdLst/>
          <a:ahLst/>
          <a:cxnLst/>
          <a:rect l="0" t="0" r="0" b="0"/>
          <a:pathLst>
            <a:path>
              <a:moveTo>
                <a:pt x="0" y="45720"/>
              </a:moveTo>
              <a:lnTo>
                <a:pt x="467844" y="45720"/>
              </a:lnTo>
              <a:lnTo>
                <a:pt x="467844" y="47018"/>
              </a:lnTo>
              <a:lnTo>
                <a:pt x="607001" y="47018"/>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CD3C9-504B-44CE-85D9-3DB0B262EBB9}">
      <dsp:nvSpPr>
        <dsp:cNvPr id="0" name=""/>
        <dsp:cNvSpPr/>
      </dsp:nvSpPr>
      <dsp:spPr>
        <a:xfrm>
          <a:off x="1848772" y="800664"/>
          <a:ext cx="509160" cy="610635"/>
        </a:xfrm>
        <a:custGeom>
          <a:avLst/>
          <a:gdLst/>
          <a:ahLst/>
          <a:cxnLst/>
          <a:rect l="0" t="0" r="0" b="0"/>
          <a:pathLst>
            <a:path>
              <a:moveTo>
                <a:pt x="0" y="0"/>
              </a:moveTo>
              <a:lnTo>
                <a:pt x="370003" y="0"/>
              </a:lnTo>
              <a:lnTo>
                <a:pt x="370003" y="610635"/>
              </a:lnTo>
              <a:lnTo>
                <a:pt x="509160" y="610635"/>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59EB90-0EC2-425D-A213-FFAF6AE55346}">
      <dsp:nvSpPr>
        <dsp:cNvPr id="0" name=""/>
        <dsp:cNvSpPr/>
      </dsp:nvSpPr>
      <dsp:spPr>
        <a:xfrm>
          <a:off x="5748066" y="768504"/>
          <a:ext cx="556570" cy="91440"/>
        </a:xfrm>
        <a:custGeom>
          <a:avLst/>
          <a:gdLst/>
          <a:ahLst/>
          <a:cxnLst/>
          <a:rect l="0" t="0" r="0" b="0"/>
          <a:pathLst>
            <a:path>
              <a:moveTo>
                <a:pt x="0" y="45720"/>
              </a:moveTo>
              <a:lnTo>
                <a:pt x="556570" y="4572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9D50A-6EDC-4982-B861-34456623D391}">
      <dsp:nvSpPr>
        <dsp:cNvPr id="0" name=""/>
        <dsp:cNvSpPr/>
      </dsp:nvSpPr>
      <dsp:spPr>
        <a:xfrm>
          <a:off x="3749498" y="767205"/>
          <a:ext cx="607001" cy="91440"/>
        </a:xfrm>
        <a:custGeom>
          <a:avLst/>
          <a:gdLst/>
          <a:ahLst/>
          <a:cxnLst/>
          <a:rect l="0" t="0" r="0" b="0"/>
          <a:pathLst>
            <a:path>
              <a:moveTo>
                <a:pt x="0" y="45720"/>
              </a:moveTo>
              <a:lnTo>
                <a:pt x="467844" y="45720"/>
              </a:lnTo>
              <a:lnTo>
                <a:pt x="467844" y="47018"/>
              </a:lnTo>
              <a:lnTo>
                <a:pt x="607001" y="47018"/>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AF33ED-4A87-45E7-8C5F-2793E957D76C}">
      <dsp:nvSpPr>
        <dsp:cNvPr id="0" name=""/>
        <dsp:cNvSpPr/>
      </dsp:nvSpPr>
      <dsp:spPr>
        <a:xfrm>
          <a:off x="1848772" y="754944"/>
          <a:ext cx="509160" cy="91440"/>
        </a:xfrm>
        <a:custGeom>
          <a:avLst/>
          <a:gdLst/>
          <a:ahLst/>
          <a:cxnLst/>
          <a:rect l="0" t="0" r="0" b="0"/>
          <a:pathLst>
            <a:path>
              <a:moveTo>
                <a:pt x="0" y="45720"/>
              </a:moveTo>
              <a:lnTo>
                <a:pt x="370003" y="45720"/>
              </a:lnTo>
              <a:lnTo>
                <a:pt x="370003" y="57981"/>
              </a:lnTo>
              <a:lnTo>
                <a:pt x="509160" y="57981"/>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1E5012-34C4-4B16-890A-95A13A3B2216}">
      <dsp:nvSpPr>
        <dsp:cNvPr id="0" name=""/>
        <dsp:cNvSpPr/>
      </dsp:nvSpPr>
      <dsp:spPr>
        <a:xfrm>
          <a:off x="5748066" y="170130"/>
          <a:ext cx="556570" cy="91440"/>
        </a:xfrm>
        <a:custGeom>
          <a:avLst/>
          <a:gdLst/>
          <a:ahLst/>
          <a:cxnLst/>
          <a:rect l="0" t="0" r="0" b="0"/>
          <a:pathLst>
            <a:path>
              <a:moveTo>
                <a:pt x="0" y="45720"/>
              </a:moveTo>
              <a:lnTo>
                <a:pt x="417414" y="45720"/>
              </a:lnTo>
              <a:lnTo>
                <a:pt x="417414" y="46963"/>
              </a:lnTo>
              <a:lnTo>
                <a:pt x="556570" y="46963"/>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EB6375-E961-4DC9-95CB-3A4B242FE0AC}">
      <dsp:nvSpPr>
        <dsp:cNvPr id="0" name=""/>
        <dsp:cNvSpPr/>
      </dsp:nvSpPr>
      <dsp:spPr>
        <a:xfrm>
          <a:off x="3749498" y="168832"/>
          <a:ext cx="607001" cy="91440"/>
        </a:xfrm>
        <a:custGeom>
          <a:avLst/>
          <a:gdLst/>
          <a:ahLst/>
          <a:cxnLst/>
          <a:rect l="0" t="0" r="0" b="0"/>
          <a:pathLst>
            <a:path>
              <a:moveTo>
                <a:pt x="0" y="45720"/>
              </a:moveTo>
              <a:lnTo>
                <a:pt x="467844" y="45720"/>
              </a:lnTo>
              <a:lnTo>
                <a:pt x="467844" y="47018"/>
              </a:lnTo>
              <a:lnTo>
                <a:pt x="607001" y="47018"/>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0BA47-1DD5-42CC-8872-E3B9C0578FCD}">
      <dsp:nvSpPr>
        <dsp:cNvPr id="0" name=""/>
        <dsp:cNvSpPr/>
      </dsp:nvSpPr>
      <dsp:spPr>
        <a:xfrm>
          <a:off x="1848772" y="214552"/>
          <a:ext cx="509160" cy="586111"/>
        </a:xfrm>
        <a:custGeom>
          <a:avLst/>
          <a:gdLst/>
          <a:ahLst/>
          <a:cxnLst/>
          <a:rect l="0" t="0" r="0" b="0"/>
          <a:pathLst>
            <a:path>
              <a:moveTo>
                <a:pt x="0" y="586111"/>
              </a:moveTo>
              <a:lnTo>
                <a:pt x="370003" y="586111"/>
              </a:lnTo>
              <a:lnTo>
                <a:pt x="370003" y="0"/>
              </a:lnTo>
              <a:lnTo>
                <a:pt x="509160" y="0"/>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A45793-52A4-4A0D-A5A2-644F8E363E85}">
      <dsp:nvSpPr>
        <dsp:cNvPr id="0" name=""/>
        <dsp:cNvSpPr/>
      </dsp:nvSpPr>
      <dsp:spPr>
        <a:xfrm>
          <a:off x="457206" y="588450"/>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升学</a:t>
          </a:r>
          <a:endParaRPr lang="zh-CN" altLang="en-US" sz="1600" b="1" kern="1200" dirty="0"/>
        </a:p>
      </dsp:txBody>
      <dsp:txXfrm>
        <a:off x="457206" y="588450"/>
        <a:ext cx="1391566" cy="424427"/>
      </dsp:txXfrm>
    </dsp:sp>
    <dsp:sp modelId="{03B80C09-5F2D-429D-A905-AB2F7E256FD0}">
      <dsp:nvSpPr>
        <dsp:cNvPr id="0" name=""/>
        <dsp:cNvSpPr/>
      </dsp:nvSpPr>
      <dsp:spPr>
        <a:xfrm>
          <a:off x="2357932" y="2338"/>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本上硕</a:t>
          </a:r>
          <a:endParaRPr lang="zh-CN" altLang="en-US" sz="1600" b="1" kern="1200" dirty="0"/>
        </a:p>
      </dsp:txBody>
      <dsp:txXfrm>
        <a:off x="2357932" y="2338"/>
        <a:ext cx="1391566" cy="424427"/>
      </dsp:txXfrm>
    </dsp:sp>
    <dsp:sp modelId="{579BA2A2-85C5-4107-AB22-62522570B348}">
      <dsp:nvSpPr>
        <dsp:cNvPr id="0" name=""/>
        <dsp:cNvSpPr/>
      </dsp:nvSpPr>
      <dsp:spPr>
        <a:xfrm>
          <a:off x="4356500" y="3637"/>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已上硕</a:t>
          </a:r>
          <a:endParaRPr lang="zh-CN" altLang="en-US" sz="1600" b="1" kern="1200" dirty="0"/>
        </a:p>
      </dsp:txBody>
      <dsp:txXfrm>
        <a:off x="4356500" y="3637"/>
        <a:ext cx="1391566" cy="424427"/>
      </dsp:txXfrm>
    </dsp:sp>
    <dsp:sp modelId="{7905CFCE-E80E-480A-A723-7C872D2A4E3D}">
      <dsp:nvSpPr>
        <dsp:cNvPr id="0" name=""/>
        <dsp:cNvSpPr/>
      </dsp:nvSpPr>
      <dsp:spPr>
        <a:xfrm>
          <a:off x="6304637" y="4880"/>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无</a:t>
          </a:r>
          <a:endParaRPr lang="zh-CN" altLang="en-US" sz="1600" b="1" kern="1200" dirty="0"/>
        </a:p>
      </dsp:txBody>
      <dsp:txXfrm>
        <a:off x="6304637" y="4880"/>
        <a:ext cx="1391566" cy="424427"/>
      </dsp:txXfrm>
    </dsp:sp>
    <dsp:sp modelId="{4A95A8FE-2026-4924-B4EE-CE9655ACA779}">
      <dsp:nvSpPr>
        <dsp:cNvPr id="0" name=""/>
        <dsp:cNvSpPr/>
      </dsp:nvSpPr>
      <dsp:spPr>
        <a:xfrm>
          <a:off x="2357932" y="600711"/>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硕上博</a:t>
          </a:r>
          <a:endParaRPr lang="zh-CN" altLang="en-US" sz="1600" b="1" kern="1200" dirty="0"/>
        </a:p>
      </dsp:txBody>
      <dsp:txXfrm>
        <a:off x="2357932" y="600711"/>
        <a:ext cx="1391566" cy="424427"/>
      </dsp:txXfrm>
    </dsp:sp>
    <dsp:sp modelId="{D716B6DD-3EA8-4758-BD94-DA42228DB882}">
      <dsp:nvSpPr>
        <dsp:cNvPr id="0" name=""/>
        <dsp:cNvSpPr/>
      </dsp:nvSpPr>
      <dsp:spPr>
        <a:xfrm>
          <a:off x="4356500" y="602010"/>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已上博</a:t>
          </a:r>
          <a:endParaRPr lang="zh-CN" altLang="en-US" sz="1600" b="1" kern="1200" dirty="0"/>
        </a:p>
      </dsp:txBody>
      <dsp:txXfrm>
        <a:off x="4356500" y="602010"/>
        <a:ext cx="1391566" cy="424427"/>
      </dsp:txXfrm>
    </dsp:sp>
    <dsp:sp modelId="{280C7F3E-B1BD-478D-AC50-7E4153932087}">
      <dsp:nvSpPr>
        <dsp:cNvPr id="0" name=""/>
        <dsp:cNvSpPr/>
      </dsp:nvSpPr>
      <dsp:spPr>
        <a:xfrm>
          <a:off x="6304637" y="602010"/>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无</a:t>
          </a:r>
          <a:endParaRPr lang="zh-CN" altLang="en-US" sz="1600" b="1" kern="1200" dirty="0"/>
        </a:p>
      </dsp:txBody>
      <dsp:txXfrm>
        <a:off x="6304637" y="602010"/>
        <a:ext cx="1391566" cy="424427"/>
      </dsp:txXfrm>
    </dsp:sp>
    <dsp:sp modelId="{6CA91D59-A74C-46F6-A3AB-1771A91DE770}">
      <dsp:nvSpPr>
        <dsp:cNvPr id="0" name=""/>
        <dsp:cNvSpPr/>
      </dsp:nvSpPr>
      <dsp:spPr>
        <a:xfrm>
          <a:off x="2357932" y="1199085"/>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博士后</a:t>
          </a:r>
          <a:endParaRPr lang="zh-CN" altLang="en-US" sz="1600" b="1" kern="1200" dirty="0"/>
        </a:p>
      </dsp:txBody>
      <dsp:txXfrm>
        <a:off x="2357932" y="1199085"/>
        <a:ext cx="1391566" cy="424427"/>
      </dsp:txXfrm>
    </dsp:sp>
    <dsp:sp modelId="{4B63C08E-CE9A-4BC4-9C71-FA3C02585ABD}">
      <dsp:nvSpPr>
        <dsp:cNvPr id="0" name=""/>
        <dsp:cNvSpPr/>
      </dsp:nvSpPr>
      <dsp:spPr>
        <a:xfrm>
          <a:off x="4356500" y="1200384"/>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已上博士后</a:t>
          </a:r>
          <a:endParaRPr lang="zh-CN" altLang="en-US" sz="1600" b="1" kern="1200" dirty="0"/>
        </a:p>
      </dsp:txBody>
      <dsp:txXfrm>
        <a:off x="4356500" y="1200384"/>
        <a:ext cx="1391566" cy="424427"/>
      </dsp:txXfrm>
    </dsp:sp>
    <dsp:sp modelId="{2CA1A8CC-06B1-436F-ABD5-78C5A4FC016D}">
      <dsp:nvSpPr>
        <dsp:cNvPr id="0" name=""/>
        <dsp:cNvSpPr/>
      </dsp:nvSpPr>
      <dsp:spPr>
        <a:xfrm>
          <a:off x="6304637" y="1200384"/>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无</a:t>
          </a:r>
          <a:endParaRPr lang="zh-CN" altLang="en-US" sz="1600" b="1" kern="1200" dirty="0"/>
        </a:p>
      </dsp:txBody>
      <dsp:txXfrm>
        <a:off x="6304637" y="1200384"/>
        <a:ext cx="1391566" cy="424427"/>
      </dsp:txXfrm>
    </dsp:sp>
    <dsp:sp modelId="{EBEA5D6E-F47C-4DC9-9E61-7A4CD8F39E78}">
      <dsp:nvSpPr>
        <dsp:cNvPr id="0" name=""/>
        <dsp:cNvSpPr/>
      </dsp:nvSpPr>
      <dsp:spPr>
        <a:xfrm>
          <a:off x="457206" y="2084383"/>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出国</a:t>
          </a:r>
          <a:endParaRPr lang="zh-CN" altLang="en-US" sz="1600" b="1" kern="1200" dirty="0"/>
        </a:p>
      </dsp:txBody>
      <dsp:txXfrm>
        <a:off x="457206" y="2084383"/>
        <a:ext cx="1391566" cy="424427"/>
      </dsp:txXfrm>
    </dsp:sp>
    <dsp:sp modelId="{837B6F8A-2B5E-4976-AD07-DD8755DA9DEB}">
      <dsp:nvSpPr>
        <dsp:cNvPr id="0" name=""/>
        <dsp:cNvSpPr/>
      </dsp:nvSpPr>
      <dsp:spPr>
        <a:xfrm>
          <a:off x="2357932" y="1797458"/>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户档去留服</a:t>
          </a:r>
          <a:endParaRPr lang="zh-CN" altLang="en-US" sz="1600" b="1" kern="1200" dirty="0"/>
        </a:p>
      </dsp:txBody>
      <dsp:txXfrm>
        <a:off x="2357932" y="1797458"/>
        <a:ext cx="1391566" cy="424427"/>
      </dsp:txXfrm>
    </dsp:sp>
    <dsp:sp modelId="{EB8DE96B-0D41-4463-A256-DB1DA8474F7C}">
      <dsp:nvSpPr>
        <dsp:cNvPr id="0" name=""/>
        <dsp:cNvSpPr/>
      </dsp:nvSpPr>
      <dsp:spPr>
        <a:xfrm>
          <a:off x="4356500" y="1798757"/>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出国</a:t>
          </a:r>
          <a:endParaRPr lang="zh-CN" altLang="en-US" sz="1600" b="1" kern="1200" dirty="0"/>
        </a:p>
      </dsp:txBody>
      <dsp:txXfrm>
        <a:off x="4356500" y="1798757"/>
        <a:ext cx="1391566" cy="424427"/>
      </dsp:txXfrm>
    </dsp:sp>
    <dsp:sp modelId="{383E7E07-70CF-4E75-AD8A-D094DA3A2F87}">
      <dsp:nvSpPr>
        <dsp:cNvPr id="0" name=""/>
        <dsp:cNvSpPr/>
      </dsp:nvSpPr>
      <dsp:spPr>
        <a:xfrm>
          <a:off x="6304637" y="1798757"/>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无</a:t>
          </a:r>
          <a:endParaRPr lang="zh-CN" altLang="en-US" sz="1600" b="1" kern="1200" dirty="0"/>
        </a:p>
      </dsp:txBody>
      <dsp:txXfrm>
        <a:off x="6304637" y="1798757"/>
        <a:ext cx="1391566" cy="424427"/>
      </dsp:txXfrm>
    </dsp:sp>
    <dsp:sp modelId="{FA6224BC-61A5-4FB6-BADF-AC5C03FBD806}">
      <dsp:nvSpPr>
        <dsp:cNvPr id="0" name=""/>
        <dsp:cNvSpPr/>
      </dsp:nvSpPr>
      <dsp:spPr>
        <a:xfrm>
          <a:off x="2357932" y="2395832"/>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户档回生源地</a:t>
          </a:r>
          <a:endParaRPr lang="zh-CN" altLang="en-US" sz="1600" b="1" kern="1200" dirty="0"/>
        </a:p>
      </dsp:txBody>
      <dsp:txXfrm>
        <a:off x="2357932" y="2395832"/>
        <a:ext cx="1391566" cy="424427"/>
      </dsp:txXfrm>
    </dsp:sp>
    <dsp:sp modelId="{5E933556-71A9-4ABB-B865-0862BEF50F58}">
      <dsp:nvSpPr>
        <dsp:cNvPr id="0" name=""/>
        <dsp:cNvSpPr/>
      </dsp:nvSpPr>
      <dsp:spPr>
        <a:xfrm>
          <a:off x="4356500" y="2397131"/>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FF0000"/>
              </a:solidFill>
            </a:rPr>
            <a:t>二分</a:t>
          </a:r>
          <a:endParaRPr lang="zh-CN" altLang="en-US" sz="1600" b="1" kern="1200" dirty="0">
            <a:solidFill>
              <a:srgbClr val="FF0000"/>
            </a:solidFill>
          </a:endParaRPr>
        </a:p>
      </dsp:txBody>
      <dsp:txXfrm>
        <a:off x="4356500" y="2397131"/>
        <a:ext cx="1391566" cy="424427"/>
      </dsp:txXfrm>
    </dsp:sp>
    <dsp:sp modelId="{CDBF8755-A910-4CF7-B0F4-FD1A956FF477}">
      <dsp:nvSpPr>
        <dsp:cNvPr id="0" name=""/>
        <dsp:cNvSpPr/>
      </dsp:nvSpPr>
      <dsp:spPr>
        <a:xfrm>
          <a:off x="6304637" y="2397131"/>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FF0000"/>
              </a:solidFill>
            </a:rPr>
            <a:t>有</a:t>
          </a:r>
          <a:endParaRPr lang="zh-CN" altLang="en-US" sz="1600" b="1" kern="1200" dirty="0">
            <a:solidFill>
              <a:srgbClr val="FF0000"/>
            </a:solidFill>
          </a:endParaRPr>
        </a:p>
      </dsp:txBody>
      <dsp:txXfrm>
        <a:off x="6304637" y="2397131"/>
        <a:ext cx="1391566" cy="424427"/>
      </dsp:txXfrm>
    </dsp:sp>
    <dsp:sp modelId="{C95D22B1-BDBD-4289-BDCA-F2954EC5BC93}">
      <dsp:nvSpPr>
        <dsp:cNvPr id="0" name=""/>
        <dsp:cNvSpPr/>
      </dsp:nvSpPr>
      <dsp:spPr>
        <a:xfrm>
          <a:off x="457206" y="2870656"/>
          <a:ext cx="1391566" cy="6690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签约（</a:t>
          </a:r>
          <a:r>
            <a:rPr lang="zh-CN" altLang="en-US" sz="1600" b="1" kern="1200" dirty="0" smtClean="0">
              <a:solidFill>
                <a:srgbClr val="FF0000"/>
              </a:solidFill>
            </a:rPr>
            <a:t>单位解决户档</a:t>
          </a:r>
          <a:r>
            <a:rPr lang="zh-CN" altLang="en-US" sz="1600" b="1" kern="1200" dirty="0" smtClean="0"/>
            <a:t>）</a:t>
          </a:r>
          <a:endParaRPr lang="zh-CN" altLang="en-US" sz="1600" b="1" kern="1200" dirty="0"/>
        </a:p>
      </dsp:txBody>
      <dsp:txXfrm>
        <a:off x="457206" y="2870656"/>
        <a:ext cx="1391566" cy="669038"/>
      </dsp:txXfrm>
    </dsp:sp>
    <dsp:sp modelId="{6D32E279-8126-4B23-9EAC-7ADDAB2E53AA}">
      <dsp:nvSpPr>
        <dsp:cNvPr id="0" name=""/>
        <dsp:cNvSpPr/>
      </dsp:nvSpPr>
      <dsp:spPr>
        <a:xfrm>
          <a:off x="2357932" y="2994205"/>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签三方协议</a:t>
          </a:r>
          <a:endParaRPr lang="zh-CN" altLang="en-US" sz="1600" b="1" kern="1200" dirty="0"/>
        </a:p>
      </dsp:txBody>
      <dsp:txXfrm>
        <a:off x="2357932" y="2994205"/>
        <a:ext cx="1391566" cy="424427"/>
      </dsp:txXfrm>
    </dsp:sp>
    <dsp:sp modelId="{FEBE2D81-9384-4364-B173-02D54A8089B8}">
      <dsp:nvSpPr>
        <dsp:cNvPr id="0" name=""/>
        <dsp:cNvSpPr/>
      </dsp:nvSpPr>
      <dsp:spPr>
        <a:xfrm>
          <a:off x="4356500" y="2995504"/>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FF0000"/>
              </a:solidFill>
            </a:rPr>
            <a:t>派遣</a:t>
          </a:r>
          <a:endParaRPr lang="zh-CN" altLang="en-US" sz="1600" b="1" kern="1200" dirty="0">
            <a:solidFill>
              <a:srgbClr val="FF0000"/>
            </a:solidFill>
          </a:endParaRPr>
        </a:p>
      </dsp:txBody>
      <dsp:txXfrm>
        <a:off x="4356500" y="2995504"/>
        <a:ext cx="1391566" cy="424427"/>
      </dsp:txXfrm>
    </dsp:sp>
    <dsp:sp modelId="{BC5124F9-A985-4B9D-9DEF-F38551DDE169}">
      <dsp:nvSpPr>
        <dsp:cNvPr id="0" name=""/>
        <dsp:cNvSpPr/>
      </dsp:nvSpPr>
      <dsp:spPr>
        <a:xfrm>
          <a:off x="6304637" y="2995504"/>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FF0000"/>
              </a:solidFill>
            </a:rPr>
            <a:t>有</a:t>
          </a:r>
          <a:endParaRPr lang="zh-CN" altLang="en-US" sz="1600" b="1" kern="1200" dirty="0">
            <a:solidFill>
              <a:srgbClr val="FF0000"/>
            </a:solidFill>
          </a:endParaRPr>
        </a:p>
      </dsp:txBody>
      <dsp:txXfrm>
        <a:off x="6304637" y="2995504"/>
        <a:ext cx="1391566" cy="424427"/>
      </dsp:txXfrm>
    </dsp:sp>
    <dsp:sp modelId="{1701369A-1CC4-458F-AE06-33ADA752EA55}">
      <dsp:nvSpPr>
        <dsp:cNvPr id="0" name=""/>
        <dsp:cNvSpPr/>
      </dsp:nvSpPr>
      <dsp:spPr>
        <a:xfrm>
          <a:off x="457206" y="3713640"/>
          <a:ext cx="1391566" cy="6041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灵活就业（</a:t>
          </a:r>
          <a:r>
            <a:rPr lang="zh-CN" altLang="en-US" sz="1600" b="1" kern="1200" dirty="0" smtClean="0">
              <a:solidFill>
                <a:srgbClr val="FF0000"/>
              </a:solidFill>
            </a:rPr>
            <a:t>单位不解决户档</a:t>
          </a:r>
          <a:r>
            <a:rPr lang="zh-CN" altLang="en-US" sz="1600" b="1" kern="1200" dirty="0" smtClean="0"/>
            <a:t>）</a:t>
          </a:r>
          <a:endParaRPr lang="zh-CN" altLang="en-US" sz="1600" b="1" kern="1200" dirty="0"/>
        </a:p>
      </dsp:txBody>
      <dsp:txXfrm>
        <a:off x="457206" y="3713640"/>
        <a:ext cx="1391566" cy="604109"/>
      </dsp:txXfrm>
    </dsp:sp>
    <dsp:sp modelId="{DFB10944-ECFD-4895-883C-638999015819}">
      <dsp:nvSpPr>
        <dsp:cNvPr id="0" name=""/>
        <dsp:cNvSpPr/>
      </dsp:nvSpPr>
      <dsp:spPr>
        <a:xfrm>
          <a:off x="2357932" y="3804725"/>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户档回生源地</a:t>
          </a:r>
          <a:endParaRPr lang="zh-CN" altLang="en-US" sz="1600" b="1" kern="1200" dirty="0"/>
        </a:p>
      </dsp:txBody>
      <dsp:txXfrm>
        <a:off x="2357932" y="3804725"/>
        <a:ext cx="1391566" cy="424427"/>
      </dsp:txXfrm>
    </dsp:sp>
    <dsp:sp modelId="{DD571079-FE42-42B8-87F1-320362292CB7}">
      <dsp:nvSpPr>
        <dsp:cNvPr id="0" name=""/>
        <dsp:cNvSpPr/>
      </dsp:nvSpPr>
      <dsp:spPr>
        <a:xfrm>
          <a:off x="4356500" y="3806023"/>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FF0000"/>
              </a:solidFill>
            </a:rPr>
            <a:t>二分</a:t>
          </a:r>
          <a:endParaRPr lang="zh-CN" altLang="en-US" sz="1600" b="1" kern="1200" dirty="0">
            <a:solidFill>
              <a:srgbClr val="FF0000"/>
            </a:solidFill>
          </a:endParaRPr>
        </a:p>
      </dsp:txBody>
      <dsp:txXfrm>
        <a:off x="4356500" y="3806023"/>
        <a:ext cx="1391566" cy="424427"/>
      </dsp:txXfrm>
    </dsp:sp>
    <dsp:sp modelId="{13A35AB5-39D1-4D0B-8765-636378A1EBC9}">
      <dsp:nvSpPr>
        <dsp:cNvPr id="0" name=""/>
        <dsp:cNvSpPr/>
      </dsp:nvSpPr>
      <dsp:spPr>
        <a:xfrm>
          <a:off x="6304637" y="3806023"/>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FF0000"/>
              </a:solidFill>
            </a:rPr>
            <a:t>有</a:t>
          </a:r>
          <a:endParaRPr lang="zh-CN" altLang="en-US" sz="1600" b="1" kern="1200" dirty="0">
            <a:solidFill>
              <a:srgbClr val="FF0000"/>
            </a:solidFill>
          </a:endParaRPr>
        </a:p>
      </dsp:txBody>
      <dsp:txXfrm>
        <a:off x="6304637" y="3806023"/>
        <a:ext cx="1391566" cy="424427"/>
      </dsp:txXfrm>
    </dsp:sp>
    <dsp:sp modelId="{1E024F0A-C099-4754-A071-8EC89EAB2795}">
      <dsp:nvSpPr>
        <dsp:cNvPr id="0" name=""/>
        <dsp:cNvSpPr/>
      </dsp:nvSpPr>
      <dsp:spPr>
        <a:xfrm>
          <a:off x="457206" y="4491695"/>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待就业</a:t>
          </a:r>
          <a:endParaRPr lang="zh-CN" altLang="en-US" sz="1600" b="1" kern="1200" dirty="0"/>
        </a:p>
      </dsp:txBody>
      <dsp:txXfrm>
        <a:off x="457206" y="4491695"/>
        <a:ext cx="1391566" cy="424427"/>
      </dsp:txXfrm>
    </dsp:sp>
    <dsp:sp modelId="{14739184-6B60-4FB8-ADFD-4D3420FAEA4E}">
      <dsp:nvSpPr>
        <dsp:cNvPr id="0" name=""/>
        <dsp:cNvSpPr/>
      </dsp:nvSpPr>
      <dsp:spPr>
        <a:xfrm>
          <a:off x="2357932" y="4492939"/>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smtClean="0"/>
            <a:t>户档回生源地</a:t>
          </a:r>
          <a:endParaRPr lang="zh-CN" altLang="en-US" sz="1600" b="1" kern="1200" dirty="0"/>
        </a:p>
      </dsp:txBody>
      <dsp:txXfrm>
        <a:off x="2357932" y="4492939"/>
        <a:ext cx="1391566" cy="424427"/>
      </dsp:txXfrm>
    </dsp:sp>
    <dsp:sp modelId="{BE1C7841-A73A-469C-AFB3-50A5828E950B}">
      <dsp:nvSpPr>
        <dsp:cNvPr id="0" name=""/>
        <dsp:cNvSpPr/>
      </dsp:nvSpPr>
      <dsp:spPr>
        <a:xfrm>
          <a:off x="4356500" y="4494238"/>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FF0000"/>
              </a:solidFill>
            </a:rPr>
            <a:t>二分</a:t>
          </a:r>
          <a:endParaRPr lang="zh-CN" altLang="en-US" sz="1600" b="1" kern="1200" dirty="0">
            <a:solidFill>
              <a:srgbClr val="FF0000"/>
            </a:solidFill>
          </a:endParaRPr>
        </a:p>
      </dsp:txBody>
      <dsp:txXfrm>
        <a:off x="4356500" y="4494238"/>
        <a:ext cx="1391566" cy="424427"/>
      </dsp:txXfrm>
    </dsp:sp>
    <dsp:sp modelId="{B734AC61-2252-4E5B-B155-367B3A3180E9}">
      <dsp:nvSpPr>
        <dsp:cNvPr id="0" name=""/>
        <dsp:cNvSpPr/>
      </dsp:nvSpPr>
      <dsp:spPr>
        <a:xfrm>
          <a:off x="6304637" y="4494238"/>
          <a:ext cx="1391566" cy="4244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FF0000"/>
              </a:solidFill>
            </a:rPr>
            <a:t>有</a:t>
          </a:r>
          <a:endParaRPr lang="zh-CN" altLang="en-US" sz="1600" b="1" kern="1200" dirty="0">
            <a:solidFill>
              <a:srgbClr val="FF0000"/>
            </a:solidFill>
          </a:endParaRPr>
        </a:p>
      </dsp:txBody>
      <dsp:txXfrm>
        <a:off x="6304637" y="4494238"/>
        <a:ext cx="1391566" cy="42442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选项卡列表"/>
  <dgm:desc val="用于显示非有序信息块或者分组信息块。非常适合于包含少量级别 1 文本的列表。第一个级别 2 显示在级别 1 文本旁边，其余级别 2 文本显示在级别 1 文本下方。"/>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6E841-9DA1-4967-ACD3-0D4DEFD8CB47}" type="datetimeFigureOut">
              <a:rPr lang="zh-CN" altLang="en-US" smtClean="0"/>
              <a:pPr/>
              <a:t>2013-5-14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07EC0-57D0-49E2-8280-97D3A89B49D6}" type="slidenum">
              <a:rPr lang="zh-CN" altLang="en-US" smtClean="0"/>
              <a:pPr/>
              <a:t>‹#›</a:t>
            </a:fld>
            <a:endParaRPr lang="zh-CN" altLang="en-US"/>
          </a:p>
        </p:txBody>
      </p:sp>
    </p:spTree>
    <p:extLst>
      <p:ext uri="{BB962C8B-B14F-4D97-AF65-F5344CB8AC3E}">
        <p14:creationId xmlns="" xmlns:p14="http://schemas.microsoft.com/office/powerpoint/2010/main" val="405486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07EC0-57D0-49E2-8280-97D3A89B49D6}" type="slidenum">
              <a:rPr lang="zh-CN" altLang="en-US" smtClean="0"/>
              <a:pPr/>
              <a:t>7</a:t>
            </a:fld>
            <a:endParaRPr lang="zh-CN" altLang="en-US"/>
          </a:p>
        </p:txBody>
      </p:sp>
    </p:spTree>
    <p:extLst>
      <p:ext uri="{BB962C8B-B14F-4D97-AF65-F5344CB8AC3E}">
        <p14:creationId xmlns="" xmlns:p14="http://schemas.microsoft.com/office/powerpoint/2010/main" val="224703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F3EF55B3-9FCC-447C-80EA-4A6214339711}" type="slidenum">
              <a:rPr lang="en-US" altLang="zh-CN"/>
              <a:pPr>
                <a:defRPr/>
              </a:pPr>
              <a:t>‹#›</a:t>
            </a:fld>
            <a:endParaRPr lang="en-US" altLang="zh-CN"/>
          </a:p>
        </p:txBody>
      </p:sp>
    </p:spTree>
    <p:extLst>
      <p:ext uri="{BB962C8B-B14F-4D97-AF65-F5344CB8AC3E}">
        <p14:creationId xmlns="" xmlns:p14="http://schemas.microsoft.com/office/powerpoint/2010/main" val="39509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85A2B172-E011-4EEB-9B4E-362185A9A6A0}" type="slidenum">
              <a:rPr lang="en-US" altLang="zh-CN"/>
              <a:pPr>
                <a:defRPr/>
              </a:pPr>
              <a:t>‹#›</a:t>
            </a:fld>
            <a:endParaRPr lang="en-US" altLang="zh-CN"/>
          </a:p>
        </p:txBody>
      </p:sp>
    </p:spTree>
    <p:extLst>
      <p:ext uri="{BB962C8B-B14F-4D97-AF65-F5344CB8AC3E}">
        <p14:creationId xmlns="" xmlns:p14="http://schemas.microsoft.com/office/powerpoint/2010/main" val="3929671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50" name="标题占位符 21"/>
          <p:cNvSpPr>
            <a:spLocks noGrp="1"/>
          </p:cNvSpPr>
          <p:nvPr>
            <p:ph type="title"/>
          </p:nvPr>
        </p:nvSpPr>
        <p:spPr bwMode="auto">
          <a:xfrm>
            <a:off x="457200" y="152400"/>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endParaRPr lang="en-US" smtClean="0"/>
          </a:p>
        </p:txBody>
      </p:sp>
      <p:sp>
        <p:nvSpPr>
          <p:cNvPr id="2051" name="文本占位符 12"/>
          <p:cNvSpPr>
            <a:spLocks noGrp="1"/>
          </p:cNvSpPr>
          <p:nvPr>
            <p:ph type="body" idx="1"/>
          </p:nvPr>
        </p:nvSpPr>
        <p:spPr bwMode="auto">
          <a:xfrm>
            <a:off x="457200" y="1295400"/>
            <a:ext cx="8229600" cy="4910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5" name="日期占位符 3"/>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endParaRPr lang="en-US" altLang="zh-CN"/>
          </a:p>
        </p:txBody>
      </p:sp>
      <p:sp>
        <p:nvSpPr>
          <p:cNvPr id="16" name="页脚占位符 4"/>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ltLang="zh-CN"/>
          </a:p>
        </p:txBody>
      </p:sp>
      <p:sp>
        <p:nvSpPr>
          <p:cNvPr id="17" name="灯片编号占位符 5"/>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fld id="{DDC6FED1-3D68-417B-93BF-20CE58223B5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Lst>
  <p:txStyles>
    <p:titleStyle>
      <a:lvl1pPr algn="l" rtl="0" eaLnBrk="0" fontAlgn="base" hangingPunct="0">
        <a:spcBef>
          <a:spcPct val="0"/>
        </a:spcBef>
        <a:spcAft>
          <a:spcPct val="0"/>
        </a:spcAft>
        <a:defRPr sz="3200" kern="1200">
          <a:solidFill>
            <a:schemeClr val="tx2"/>
          </a:solidFill>
          <a:latin typeface="Arial" charset="0"/>
          <a:ea typeface="+mj-ea"/>
          <a:cs typeface="+mj-cs"/>
        </a:defRPr>
      </a:lvl1pPr>
      <a:lvl2pPr algn="l" rtl="0" eaLnBrk="0" fontAlgn="base" hangingPunct="0">
        <a:spcBef>
          <a:spcPct val="0"/>
        </a:spcBef>
        <a:spcAft>
          <a:spcPct val="0"/>
        </a:spcAft>
        <a:defRPr sz="3200">
          <a:solidFill>
            <a:schemeClr val="tx2"/>
          </a:solidFill>
          <a:latin typeface="Arial" charset="0"/>
          <a:ea typeface="宋体" pitchFamily="2" charset="-122"/>
        </a:defRPr>
      </a:lvl2pPr>
      <a:lvl3pPr algn="l" rtl="0" eaLnBrk="0" fontAlgn="base" hangingPunct="0">
        <a:spcBef>
          <a:spcPct val="0"/>
        </a:spcBef>
        <a:spcAft>
          <a:spcPct val="0"/>
        </a:spcAft>
        <a:defRPr sz="3200">
          <a:solidFill>
            <a:schemeClr val="tx2"/>
          </a:solidFill>
          <a:latin typeface="Arial" charset="0"/>
          <a:ea typeface="宋体" pitchFamily="2" charset="-122"/>
        </a:defRPr>
      </a:lvl3pPr>
      <a:lvl4pPr algn="l" rtl="0" eaLnBrk="0" fontAlgn="base" hangingPunct="0">
        <a:spcBef>
          <a:spcPct val="0"/>
        </a:spcBef>
        <a:spcAft>
          <a:spcPct val="0"/>
        </a:spcAft>
        <a:defRPr sz="3200">
          <a:solidFill>
            <a:schemeClr val="tx2"/>
          </a:solidFill>
          <a:latin typeface="Arial" charset="0"/>
          <a:ea typeface="宋体" pitchFamily="2" charset="-122"/>
        </a:defRPr>
      </a:lvl4pPr>
      <a:lvl5pPr algn="l" rtl="0" eaLnBrk="0" fontAlgn="base" hangingPunct="0">
        <a:spcBef>
          <a:spcPct val="0"/>
        </a:spcBef>
        <a:spcAft>
          <a:spcPct val="0"/>
        </a:spcAft>
        <a:defRPr sz="3200">
          <a:solidFill>
            <a:schemeClr val="tx2"/>
          </a:solidFill>
          <a:latin typeface="Arial" charset="0"/>
          <a:ea typeface="宋体" pitchFamily="2" charset="-122"/>
        </a:defRPr>
      </a:lvl5pPr>
      <a:lvl6pPr marL="457200" algn="l" rtl="0" fontAlgn="base">
        <a:spcBef>
          <a:spcPct val="0"/>
        </a:spcBef>
        <a:spcAft>
          <a:spcPct val="0"/>
        </a:spcAft>
        <a:defRPr sz="3200">
          <a:solidFill>
            <a:schemeClr val="tx2"/>
          </a:solidFill>
          <a:latin typeface="Bookman Old Style" pitchFamily="18" charset="0"/>
          <a:ea typeface="宋体" pitchFamily="2" charset="-122"/>
        </a:defRPr>
      </a:lvl6pPr>
      <a:lvl7pPr marL="914400" algn="l" rtl="0" fontAlgn="base">
        <a:spcBef>
          <a:spcPct val="0"/>
        </a:spcBef>
        <a:spcAft>
          <a:spcPct val="0"/>
        </a:spcAft>
        <a:defRPr sz="3200">
          <a:solidFill>
            <a:schemeClr val="tx2"/>
          </a:solidFill>
          <a:latin typeface="Bookman Old Style" pitchFamily="18" charset="0"/>
          <a:ea typeface="宋体" pitchFamily="2" charset="-122"/>
        </a:defRPr>
      </a:lvl7pPr>
      <a:lvl8pPr marL="1371600" algn="l" rtl="0" fontAlgn="base">
        <a:spcBef>
          <a:spcPct val="0"/>
        </a:spcBef>
        <a:spcAft>
          <a:spcPct val="0"/>
        </a:spcAft>
        <a:defRPr sz="3200">
          <a:solidFill>
            <a:schemeClr val="tx2"/>
          </a:solidFill>
          <a:latin typeface="Bookman Old Style" pitchFamily="18" charset="0"/>
          <a:ea typeface="宋体" pitchFamily="2" charset="-122"/>
        </a:defRPr>
      </a:lvl8pPr>
      <a:lvl9pPr marL="1828800" algn="l" rtl="0" fontAlgn="base">
        <a:spcBef>
          <a:spcPct val="0"/>
        </a:spcBef>
        <a:spcAft>
          <a:spcPct val="0"/>
        </a:spcAft>
        <a:defRPr sz="3200">
          <a:solidFill>
            <a:schemeClr val="tx2"/>
          </a:solidFill>
          <a:latin typeface="Bookman Old Style" pitchFamily="18" charset="0"/>
          <a:ea typeface="宋体" pitchFamily="2" charset="-122"/>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Arial" charset="0"/>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Arial" charset="0"/>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Arial" charset="0"/>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Arial" charset="0"/>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Arial"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 descr="未命名插图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11375"/>
            <a:ext cx="9144000" cy="262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0" name="Rectangle 8"/>
          <p:cNvSpPr>
            <a:spLocks noChangeArrowheads="1"/>
          </p:cNvSpPr>
          <p:nvPr/>
        </p:nvSpPr>
        <p:spPr bwMode="auto">
          <a:xfrm>
            <a:off x="212725" y="2514600"/>
            <a:ext cx="8397875" cy="1846659"/>
          </a:xfrm>
          <a:prstGeom prst="rect">
            <a:avLst/>
          </a:prstGeom>
          <a:noFill/>
          <a:ln>
            <a:noFill/>
          </a:ln>
          <a:effectLst>
            <a:outerShdw dist="28398" dir="3806097"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kumimoji="1" lang="en-US" altLang="zh-CN" sz="5400" dirty="0">
                <a:solidFill>
                  <a:schemeClr val="bg1"/>
                </a:solidFill>
                <a:latin typeface="Times New Roman" pitchFamily="18" charset="0"/>
              </a:rPr>
              <a:t> </a:t>
            </a:r>
            <a:r>
              <a:rPr kumimoji="1" lang="zh-CN" altLang="en-US" sz="5400" dirty="0">
                <a:solidFill>
                  <a:schemeClr val="bg1"/>
                </a:solidFill>
                <a:latin typeface="黑体" pitchFamily="2" charset="-122"/>
                <a:ea typeface="黑体" pitchFamily="2" charset="-122"/>
              </a:rPr>
              <a:t>就业政策与就业手续</a:t>
            </a:r>
          </a:p>
          <a:p>
            <a:pPr algn="r"/>
            <a:endParaRPr kumimoji="1" lang="en-US" altLang="zh-CN" sz="2800" dirty="0">
              <a:solidFill>
                <a:schemeClr val="bg1"/>
              </a:solidFill>
              <a:latin typeface="黑体" pitchFamily="2" charset="-122"/>
              <a:ea typeface="黑体" pitchFamily="2" charset="-122"/>
            </a:endParaRPr>
          </a:p>
          <a:p>
            <a:pPr algn="r"/>
            <a:r>
              <a:rPr kumimoji="1" lang="zh-CN" altLang="en-US" sz="3200" dirty="0" smtClean="0">
                <a:solidFill>
                  <a:schemeClr val="bg1"/>
                </a:solidFill>
                <a:latin typeface="黑体" pitchFamily="2" charset="-122"/>
                <a:ea typeface="黑体" pitchFamily="2" charset="-122"/>
              </a:rPr>
              <a:t>              </a:t>
            </a:r>
            <a:endParaRPr kumimoji="1" lang="zh-CN" altLang="en-US" sz="3200" dirty="0">
              <a:solidFill>
                <a:schemeClr val="bg1"/>
              </a:solidFill>
              <a:latin typeface="黑体" pitchFamily="2" charset="-122"/>
              <a:ea typeface="黑体" pitchFamily="2" charset="-122"/>
            </a:endParaRPr>
          </a:p>
        </p:txBody>
      </p:sp>
      <p:pic>
        <p:nvPicPr>
          <p:cNvPr id="3077" name="Picture 21" descr="00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825" y="333375"/>
            <a:ext cx="3200400" cy="89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080">
                                            <p:txEl>
                                              <p:pRg st="2" end="2"/>
                                            </p:txEl>
                                          </p:spTgt>
                                        </p:tgtEl>
                                        <p:attrNameLst>
                                          <p:attrName>style.visibility</p:attrName>
                                        </p:attrNameLst>
                                      </p:cBhvr>
                                      <p:to>
                                        <p:strVal val="visible"/>
                                      </p:to>
                                    </p:set>
                                    <p:animEffect transition="in" filter="wipe(left)">
                                      <p:cBhvr>
                                        <p:cTn id="7" dur="1000"/>
                                        <p:tgtEl>
                                          <p:spTgt spid="30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1908175" y="111890"/>
            <a:ext cx="5105400" cy="533400"/>
          </a:xfrm>
        </p:spPr>
        <p:txBody>
          <a:bodyPr/>
          <a:lstStyle/>
          <a:p>
            <a:pPr marL="571500" indent="-571500" algn="ctr" eaLnBrk="1" hangingPunct="1">
              <a:defRPr/>
            </a:pPr>
            <a:r>
              <a:rPr lang="zh-CN" altLang="en-US" sz="3600" b="1" dirty="0" smtClean="0">
                <a:solidFill>
                  <a:srgbClr val="CC0000"/>
                </a:solidFill>
                <a:effectLst>
                  <a:outerShdw blurRad="38100" dist="38100" dir="2700000" algn="tl">
                    <a:srgbClr val="C0C0C0"/>
                  </a:outerShdw>
                </a:effectLst>
                <a:latin typeface="黑体" pitchFamily="2" charset="-122"/>
                <a:ea typeface="黑体" pitchFamily="2" charset="-122"/>
              </a:rPr>
              <a:t>主要内容</a:t>
            </a:r>
          </a:p>
        </p:txBody>
      </p:sp>
      <p:sp>
        <p:nvSpPr>
          <p:cNvPr id="26" name="AutoShape 16"/>
          <p:cNvSpPr>
            <a:spLocks noChangeArrowheads="1"/>
          </p:cNvSpPr>
          <p:nvPr/>
        </p:nvSpPr>
        <p:spPr bwMode="gray">
          <a:xfrm>
            <a:off x="2366733" y="5641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7" name="Text Box 17"/>
          <p:cNvSpPr txBox="1">
            <a:spLocks noChangeArrowheads="1"/>
          </p:cNvSpPr>
          <p:nvPr/>
        </p:nvSpPr>
        <p:spPr bwMode="gray">
          <a:xfrm>
            <a:off x="2329092" y="5708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六</a:t>
            </a:r>
            <a:r>
              <a:rPr lang="zh-CN" altLang="en-US" sz="2000" dirty="0" smtClean="0">
                <a:latin typeface="Arial" charset="0"/>
                <a:ea typeface="黑体" pitchFamily="2" charset="-122"/>
                <a:cs typeface="Arial" charset="0"/>
              </a:rPr>
              <a:t>、就业管理年度常规工作</a:t>
            </a:r>
            <a:endParaRPr lang="en-US" altLang="zh-CN" sz="2000" dirty="0">
              <a:latin typeface="Arial" charset="0"/>
              <a:ea typeface="黑体" pitchFamily="2" charset="-122"/>
              <a:cs typeface="Arial" charset="0"/>
            </a:endParaRPr>
          </a:p>
        </p:txBody>
      </p:sp>
      <p:sp>
        <p:nvSpPr>
          <p:cNvPr id="28" name="Text Box 18"/>
          <p:cNvSpPr txBox="1">
            <a:spLocks noChangeArrowheads="1"/>
          </p:cNvSpPr>
          <p:nvPr/>
        </p:nvSpPr>
        <p:spPr bwMode="gray">
          <a:xfrm>
            <a:off x="2146071" y="5784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29" name="Oval 19"/>
          <p:cNvSpPr>
            <a:spLocks noChangeArrowheads="1"/>
          </p:cNvSpPr>
          <p:nvPr/>
        </p:nvSpPr>
        <p:spPr bwMode="gray">
          <a:xfrm flipH="1">
            <a:off x="2146071" y="5749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0" name="Oval 20"/>
          <p:cNvSpPr>
            <a:spLocks noChangeArrowheads="1"/>
          </p:cNvSpPr>
          <p:nvPr/>
        </p:nvSpPr>
        <p:spPr bwMode="gray">
          <a:xfrm flipH="1">
            <a:off x="2146071" y="5759450"/>
            <a:ext cx="403225" cy="403225"/>
          </a:xfrm>
          <a:prstGeom prst="ellipse">
            <a:avLst/>
          </a:prstGeom>
          <a:gradFill rotWithShape="0">
            <a:gsLst>
              <a:gs pos="8000">
                <a:srgbClr val="00B0F0"/>
              </a:gs>
              <a:gs pos="45877">
                <a:srgbClr val="3F93F3"/>
              </a:gs>
              <a:gs pos="100000">
                <a:srgbClr val="528BF4"/>
              </a:gs>
              <a:gs pos="100000">
                <a:srgbClr val="CA55F9">
                  <a:alpha val="85001"/>
                </a:srgbClr>
              </a:gs>
            </a:gsLst>
            <a:lin ang="18900000" scaled="1"/>
          </a:gradFill>
          <a:ln>
            <a:noFill/>
          </a:ln>
          <a:effectLst/>
          <a:extLst/>
        </p:spPr>
        <p:txBody>
          <a:bodyPr wrap="none" anchor="t"/>
          <a:lstStyle/>
          <a:p>
            <a:endParaRPr lang="zh-CN" altLang="en-US"/>
          </a:p>
        </p:txBody>
      </p:sp>
      <p:grpSp>
        <p:nvGrpSpPr>
          <p:cNvPr id="22" name="Group 3"/>
          <p:cNvGrpSpPr>
            <a:grpSpLocks/>
          </p:cNvGrpSpPr>
          <p:nvPr/>
        </p:nvGrpSpPr>
        <p:grpSpPr bwMode="auto">
          <a:xfrm>
            <a:off x="2146071" y="2271712"/>
            <a:ext cx="4876800" cy="530225"/>
            <a:chOff x="1355" y="1071"/>
            <a:chExt cx="3038" cy="334"/>
          </a:xfrm>
        </p:grpSpPr>
        <p:sp>
          <p:nvSpPr>
            <p:cNvPr id="23" name="AutoShape 4"/>
            <p:cNvSpPr>
              <a:spLocks noChangeArrowheads="1"/>
            </p:cNvSpPr>
            <p:nvPr/>
          </p:nvSpPr>
          <p:spPr bwMode="gray">
            <a:xfrm>
              <a:off x="1508" y="1071"/>
              <a:ext cx="2885"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4" name="Text Box 5"/>
            <p:cNvSpPr txBox="1">
              <a:spLocks noChangeArrowheads="1"/>
            </p:cNvSpPr>
            <p:nvPr/>
          </p:nvSpPr>
          <p:spPr bwMode="gray">
            <a:xfrm>
              <a:off x="1762" y="1112"/>
              <a:ext cx="2177"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二、</a:t>
              </a:r>
              <a:r>
                <a:rPr lang="zh-CN" altLang="en-US" sz="2000" dirty="0">
                  <a:latin typeface="Arial" charset="0"/>
                  <a:ea typeface="黑体" pitchFamily="2" charset="-122"/>
                  <a:cs typeface="Arial" charset="0"/>
                </a:rPr>
                <a:t>就业形式及毕业去向</a:t>
              </a:r>
            </a:p>
          </p:txBody>
        </p:sp>
        <p:sp>
          <p:nvSpPr>
            <p:cNvPr id="25" name="Oval 6"/>
            <p:cNvSpPr>
              <a:spLocks noChangeArrowheads="1"/>
            </p:cNvSpPr>
            <p:nvPr/>
          </p:nvSpPr>
          <p:spPr bwMode="gray">
            <a:xfrm flipH="1">
              <a:off x="1355" y="1099"/>
              <a:ext cx="266" cy="266"/>
            </a:xfrm>
            <a:prstGeom prst="ellipse">
              <a:avLst/>
            </a:prstGeom>
            <a:gradFill rotWithShape="0">
              <a:gsLst>
                <a:gs pos="0">
                  <a:srgbClr val="FF9900"/>
                </a:gs>
                <a:gs pos="100000">
                  <a:srgbClr val="925800"/>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5" name="Oval 7"/>
            <p:cNvSpPr>
              <a:spLocks noChangeArrowheads="1"/>
            </p:cNvSpPr>
            <p:nvPr/>
          </p:nvSpPr>
          <p:spPr bwMode="gray">
            <a:xfrm flipH="1">
              <a:off x="1362" y="1105"/>
              <a:ext cx="254" cy="254"/>
            </a:xfrm>
            <a:prstGeom prst="ellipse">
              <a:avLst/>
            </a:prstGeom>
            <a:gradFill rotWithShape="0">
              <a:gsLst>
                <a:gs pos="0">
                  <a:srgbClr val="A26100"/>
                </a:gs>
                <a:gs pos="100000">
                  <a:srgbClr val="FF9900">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grpSp>
        <p:nvGrpSpPr>
          <p:cNvPr id="36" name="Group 25"/>
          <p:cNvGrpSpPr>
            <a:grpSpLocks/>
          </p:cNvGrpSpPr>
          <p:nvPr/>
        </p:nvGrpSpPr>
        <p:grpSpPr bwMode="auto">
          <a:xfrm>
            <a:off x="2146071" y="1425575"/>
            <a:ext cx="5359401" cy="530225"/>
            <a:chOff x="1392" y="1601"/>
            <a:chExt cx="3376" cy="334"/>
          </a:xfrm>
        </p:grpSpPr>
        <p:sp>
          <p:nvSpPr>
            <p:cNvPr id="37" name="AutoShape 8"/>
            <p:cNvSpPr>
              <a:spLocks noChangeArrowheads="1"/>
            </p:cNvSpPr>
            <p:nvPr/>
          </p:nvSpPr>
          <p:spPr bwMode="gray">
            <a:xfrm>
              <a:off x="1546" y="1601"/>
              <a:ext cx="2940"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38" name="Text Box 9"/>
            <p:cNvSpPr txBox="1">
              <a:spLocks noChangeArrowheads="1"/>
            </p:cNvSpPr>
            <p:nvPr/>
          </p:nvSpPr>
          <p:spPr bwMode="gray">
            <a:xfrm>
              <a:off x="1800" y="1649"/>
              <a:ext cx="296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 一、就业概念</a:t>
              </a:r>
              <a:endParaRPr lang="en-US" altLang="zh-CN" sz="2000" dirty="0">
                <a:latin typeface="Arial" charset="0"/>
                <a:ea typeface="黑体" pitchFamily="2" charset="-122"/>
                <a:cs typeface="Arial" charset="0"/>
              </a:endParaRPr>
            </a:p>
          </p:txBody>
        </p:sp>
        <p:sp>
          <p:nvSpPr>
            <p:cNvPr id="39" name="Oval 10"/>
            <p:cNvSpPr>
              <a:spLocks noChangeArrowheads="1"/>
            </p:cNvSpPr>
            <p:nvPr/>
          </p:nvSpPr>
          <p:spPr bwMode="gray">
            <a:xfrm flipH="1">
              <a:off x="1392" y="1649"/>
              <a:ext cx="266" cy="266"/>
            </a:xfrm>
            <a:prstGeom prst="ellipse">
              <a:avLst/>
            </a:prstGeom>
            <a:gradFill rotWithShape="0">
              <a:gsLst>
                <a:gs pos="0">
                  <a:srgbClr val="FCF71A"/>
                </a:gs>
                <a:gs pos="100000">
                  <a:srgbClr val="908D0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0" name="Oval 11"/>
            <p:cNvSpPr>
              <a:spLocks noChangeArrowheads="1"/>
            </p:cNvSpPr>
            <p:nvPr/>
          </p:nvSpPr>
          <p:spPr bwMode="gray">
            <a:xfrm flipH="1">
              <a:off x="1399" y="1655"/>
              <a:ext cx="254" cy="254"/>
            </a:xfrm>
            <a:prstGeom prst="ellipse">
              <a:avLst/>
            </a:prstGeom>
            <a:gradFill rotWithShape="0">
              <a:gsLst>
                <a:gs pos="0">
                  <a:srgbClr val="A09D11"/>
                </a:gs>
                <a:gs pos="100000">
                  <a:srgbClr val="FCF71A">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sp>
        <p:nvSpPr>
          <p:cNvPr id="41" name="AutoShape 16"/>
          <p:cNvSpPr>
            <a:spLocks noChangeArrowheads="1"/>
          </p:cNvSpPr>
          <p:nvPr/>
        </p:nvSpPr>
        <p:spPr bwMode="gray">
          <a:xfrm>
            <a:off x="2366733" y="3990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2" name="Text Box 17"/>
          <p:cNvSpPr txBox="1">
            <a:spLocks noChangeArrowheads="1"/>
          </p:cNvSpPr>
          <p:nvPr/>
        </p:nvSpPr>
        <p:spPr bwMode="gray">
          <a:xfrm>
            <a:off x="2329092" y="4057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四、违约与改派</a:t>
            </a:r>
            <a:endParaRPr lang="en-US" altLang="zh-CN" sz="2000" dirty="0">
              <a:latin typeface="Arial" charset="0"/>
              <a:ea typeface="黑体" pitchFamily="2" charset="-122"/>
              <a:cs typeface="Arial" charset="0"/>
            </a:endParaRPr>
          </a:p>
        </p:txBody>
      </p:sp>
      <p:sp>
        <p:nvSpPr>
          <p:cNvPr id="43" name="Text Box 18"/>
          <p:cNvSpPr txBox="1">
            <a:spLocks noChangeArrowheads="1"/>
          </p:cNvSpPr>
          <p:nvPr/>
        </p:nvSpPr>
        <p:spPr bwMode="gray">
          <a:xfrm>
            <a:off x="2146071" y="4133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44" name="Oval 19"/>
          <p:cNvSpPr>
            <a:spLocks noChangeArrowheads="1"/>
          </p:cNvSpPr>
          <p:nvPr/>
        </p:nvSpPr>
        <p:spPr bwMode="gray">
          <a:xfrm flipH="1">
            <a:off x="2146071" y="4098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5" name="Oval 20"/>
          <p:cNvSpPr>
            <a:spLocks noChangeArrowheads="1"/>
          </p:cNvSpPr>
          <p:nvPr/>
        </p:nvSpPr>
        <p:spPr bwMode="gray">
          <a:xfrm flipH="1">
            <a:off x="2146071" y="4108450"/>
            <a:ext cx="403225" cy="403225"/>
          </a:xfrm>
          <a:prstGeom prst="ellipse">
            <a:avLst/>
          </a:prstGeom>
          <a:gradFill rotWithShape="0">
            <a:gsLst>
              <a:gs pos="0">
                <a:srgbClr val="80369E"/>
              </a:gs>
              <a:gs pos="100000">
                <a:srgbClr val="CA55F9">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6" name="AutoShape 21"/>
          <p:cNvSpPr>
            <a:spLocks noChangeArrowheads="1"/>
          </p:cNvSpPr>
          <p:nvPr/>
        </p:nvSpPr>
        <p:spPr bwMode="gray">
          <a:xfrm>
            <a:off x="2366733" y="3124199"/>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7" name="Oval 22"/>
          <p:cNvSpPr>
            <a:spLocks noChangeArrowheads="1"/>
          </p:cNvSpPr>
          <p:nvPr/>
        </p:nvSpPr>
        <p:spPr bwMode="gray">
          <a:xfrm flipH="1">
            <a:off x="2146071" y="3184525"/>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8" name="Oval 23"/>
          <p:cNvSpPr>
            <a:spLocks noChangeArrowheads="1"/>
          </p:cNvSpPr>
          <p:nvPr/>
        </p:nvSpPr>
        <p:spPr bwMode="gray">
          <a:xfrm flipH="1">
            <a:off x="2146071" y="3184525"/>
            <a:ext cx="403225" cy="403225"/>
          </a:xfrm>
          <a:prstGeom prst="ellipse">
            <a:avLst/>
          </a:prstGeom>
          <a:gradFill rotWithShape="0">
            <a:gsLst>
              <a:gs pos="0">
                <a:schemeClr val="folHlink">
                  <a:gamma/>
                  <a:shade val="63529"/>
                  <a:invGamma/>
                </a:schemeClr>
              </a:gs>
              <a:gs pos="100000">
                <a:schemeClr val="folHlink">
                  <a:alpha val="85001"/>
                </a:scheme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9" name="Text Box 24"/>
          <p:cNvSpPr txBox="1">
            <a:spLocks noChangeArrowheads="1"/>
          </p:cNvSpPr>
          <p:nvPr/>
        </p:nvSpPr>
        <p:spPr bwMode="gray">
          <a:xfrm>
            <a:off x="2329092" y="3190549"/>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三</a:t>
            </a:r>
            <a:r>
              <a:rPr lang="zh-CN" altLang="en-US" sz="2000" dirty="0" smtClean="0">
                <a:latin typeface="Arial" charset="0"/>
                <a:ea typeface="黑体" pitchFamily="2" charset="-122"/>
                <a:cs typeface="Arial" charset="0"/>
              </a:rPr>
              <a:t>、毕业生签约流程</a:t>
            </a:r>
            <a:endParaRPr lang="en-US" altLang="zh-CN" sz="2000" dirty="0">
              <a:latin typeface="Arial" charset="0"/>
              <a:ea typeface="黑体" pitchFamily="2" charset="-122"/>
              <a:cs typeface="Arial" charset="0"/>
            </a:endParaRPr>
          </a:p>
        </p:txBody>
      </p:sp>
      <p:sp>
        <p:nvSpPr>
          <p:cNvPr id="50" name="AutoShape 21"/>
          <p:cNvSpPr>
            <a:spLocks noChangeArrowheads="1"/>
          </p:cNvSpPr>
          <p:nvPr/>
        </p:nvSpPr>
        <p:spPr bwMode="gray">
          <a:xfrm>
            <a:off x="2366733" y="4879974"/>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51" name="Oval 22"/>
          <p:cNvSpPr>
            <a:spLocks noChangeArrowheads="1"/>
          </p:cNvSpPr>
          <p:nvPr/>
        </p:nvSpPr>
        <p:spPr bwMode="gray">
          <a:xfrm flipH="1">
            <a:off x="2146071" y="4940300"/>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52" name="Oval 23"/>
          <p:cNvSpPr>
            <a:spLocks noChangeArrowheads="1"/>
          </p:cNvSpPr>
          <p:nvPr/>
        </p:nvSpPr>
        <p:spPr bwMode="gray">
          <a:xfrm flipH="1">
            <a:off x="2146071" y="4940300"/>
            <a:ext cx="403225" cy="403225"/>
          </a:xfrm>
          <a:prstGeom prst="ellipse">
            <a:avLst/>
          </a:prstGeom>
          <a:gradFill rotWithShape="0">
            <a:gsLst>
              <a:gs pos="50000">
                <a:srgbClr val="E55027"/>
              </a:gs>
              <a:gs pos="0">
                <a:srgbClr val="FF0000"/>
              </a:gs>
            </a:gsLst>
            <a:lin ang="18900000" scaled="1"/>
          </a:gradFill>
          <a:ln>
            <a:noFill/>
          </a:ln>
          <a:effectLst/>
          <a:extLst/>
        </p:spPr>
        <p:txBody>
          <a:bodyPr wrap="none" anchor="t"/>
          <a:lstStyle/>
          <a:p>
            <a:pPr>
              <a:defRPr/>
            </a:pPr>
            <a:endParaRPr lang="zh-CN" altLang="en-US"/>
          </a:p>
        </p:txBody>
      </p:sp>
      <p:sp>
        <p:nvSpPr>
          <p:cNvPr id="53" name="Text Box 24"/>
          <p:cNvSpPr txBox="1">
            <a:spLocks noChangeArrowheads="1"/>
          </p:cNvSpPr>
          <p:nvPr/>
        </p:nvSpPr>
        <p:spPr bwMode="gray">
          <a:xfrm>
            <a:off x="2329092" y="4946324"/>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五、常见就业问题</a:t>
            </a:r>
            <a:endParaRPr lang="en-US" altLang="zh-CN" sz="2000" dirty="0">
              <a:latin typeface="Arial" charset="0"/>
              <a:ea typeface="黑体" pitchFamily="2" charset="-122"/>
              <a:cs typeface="Arial" charset="0"/>
            </a:endParaRPr>
          </a:p>
        </p:txBody>
      </p:sp>
    </p:spTree>
    <p:extLst>
      <p:ext uri="{BB962C8B-B14F-4D97-AF65-F5344CB8AC3E}">
        <p14:creationId xmlns="" xmlns:p14="http://schemas.microsoft.com/office/powerpoint/2010/main" val="16713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AutoShape 156"/>
          <p:cNvSpPr>
            <a:spLocks noChangeArrowheads="1"/>
          </p:cNvSpPr>
          <p:nvPr/>
        </p:nvSpPr>
        <p:spPr bwMode="gray">
          <a:xfrm>
            <a:off x="685800" y="1981200"/>
            <a:ext cx="7620000" cy="4267200"/>
          </a:xfrm>
          <a:prstGeom prst="roundRect">
            <a:avLst>
              <a:gd name="adj" fmla="val 5329"/>
            </a:avLst>
          </a:prstGeom>
          <a:solidFill>
            <a:srgbClr val="6585CF">
              <a:alpha val="50195"/>
            </a:srgbClr>
          </a:solidFill>
          <a:ln w="38100" cmpd="dbl">
            <a:solidFill>
              <a:srgbClr val="F8F8F8"/>
            </a:solidFill>
            <a:round/>
            <a:headEnd/>
            <a:tailEnd/>
          </a:ln>
        </p:spPr>
        <p:txBody>
          <a:bodyPr wrap="none" anchor="ctr"/>
          <a:lstStyle/>
          <a:p>
            <a:pPr algn="ctr"/>
            <a:endParaRPr lang="zh-CN" altLang="en-US">
              <a:latin typeface="Arial" charset="0"/>
              <a:cs typeface="Arial" charset="0"/>
            </a:endParaRPr>
          </a:p>
        </p:txBody>
      </p:sp>
      <p:sp>
        <p:nvSpPr>
          <p:cNvPr id="6147" name="AutoShape 157"/>
          <p:cNvSpPr>
            <a:spLocks noChangeArrowheads="1"/>
          </p:cNvSpPr>
          <p:nvPr/>
        </p:nvSpPr>
        <p:spPr bwMode="gray">
          <a:xfrm>
            <a:off x="1676400" y="2362200"/>
            <a:ext cx="5638800"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sp>
        <p:nvSpPr>
          <p:cNvPr id="6148" name="AutoShape 159"/>
          <p:cNvSpPr>
            <a:spLocks noChangeArrowheads="1"/>
          </p:cNvSpPr>
          <p:nvPr/>
        </p:nvSpPr>
        <p:spPr bwMode="gray">
          <a:xfrm>
            <a:off x="1676400" y="3124200"/>
            <a:ext cx="5638800"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sp>
        <p:nvSpPr>
          <p:cNvPr id="6149" name="AutoShape 161"/>
          <p:cNvSpPr>
            <a:spLocks noChangeArrowheads="1"/>
          </p:cNvSpPr>
          <p:nvPr/>
        </p:nvSpPr>
        <p:spPr bwMode="gray">
          <a:xfrm>
            <a:off x="1676400" y="3929063"/>
            <a:ext cx="5638800"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sp>
        <p:nvSpPr>
          <p:cNvPr id="6150" name="AutoShape 163"/>
          <p:cNvSpPr>
            <a:spLocks noChangeArrowheads="1"/>
          </p:cNvSpPr>
          <p:nvPr/>
        </p:nvSpPr>
        <p:spPr bwMode="gray">
          <a:xfrm>
            <a:off x="1676400" y="4713288"/>
            <a:ext cx="5638800"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grpSp>
        <p:nvGrpSpPr>
          <p:cNvPr id="6151" name="Group 28"/>
          <p:cNvGrpSpPr>
            <a:grpSpLocks/>
          </p:cNvGrpSpPr>
          <p:nvPr/>
        </p:nvGrpSpPr>
        <p:grpSpPr bwMode="auto">
          <a:xfrm>
            <a:off x="1676400" y="1066800"/>
            <a:ext cx="5530850" cy="514350"/>
            <a:chOff x="602" y="1625"/>
            <a:chExt cx="1096" cy="210"/>
          </a:xfrm>
        </p:grpSpPr>
        <p:sp>
          <p:nvSpPr>
            <p:cNvPr id="6159" name="AutoShape 29"/>
            <p:cNvSpPr>
              <a:spLocks noChangeArrowheads="1"/>
            </p:cNvSpPr>
            <p:nvPr/>
          </p:nvSpPr>
          <p:spPr bwMode="ltGray">
            <a:xfrm>
              <a:off x="602" y="1625"/>
              <a:ext cx="1094" cy="210"/>
            </a:xfrm>
            <a:prstGeom prst="roundRect">
              <a:avLst>
                <a:gd name="adj" fmla="val 41602"/>
              </a:avLst>
            </a:prstGeom>
            <a:gradFill rotWithShape="1">
              <a:gsLst>
                <a:gs pos="0">
                  <a:srgbClr val="6585CF"/>
                </a:gs>
                <a:gs pos="100000">
                  <a:srgbClr val="2F3E60"/>
                </a:gs>
              </a:gsLst>
              <a:lin ang="5400000" scaled="1"/>
            </a:gradFill>
            <a:ln>
              <a:noFill/>
            </a:ln>
            <a:effectLst>
              <a:outerShdw dist="35921" dir="2700000" algn="ctr" rotWithShape="0">
                <a:srgbClr val="1C1C1C">
                  <a:alpha val="50000"/>
                </a:srgb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zh-CN" altLang="en-US">
                <a:latin typeface="Arial" charset="0"/>
                <a:cs typeface="Arial" charset="0"/>
              </a:endParaRPr>
            </a:p>
          </p:txBody>
        </p:sp>
        <p:grpSp>
          <p:nvGrpSpPr>
            <p:cNvPr id="6160" name="Group 30"/>
            <p:cNvGrpSpPr>
              <a:grpSpLocks/>
            </p:cNvGrpSpPr>
            <p:nvPr/>
          </p:nvGrpSpPr>
          <p:grpSpPr bwMode="auto">
            <a:xfrm>
              <a:off x="606" y="1656"/>
              <a:ext cx="45" cy="163"/>
              <a:chOff x="1016" y="1768"/>
              <a:chExt cx="68" cy="198"/>
            </a:xfrm>
          </p:grpSpPr>
          <p:sp>
            <p:nvSpPr>
              <p:cNvPr id="6166" name="AutoShape 31"/>
              <p:cNvSpPr>
                <a:spLocks noChangeArrowheads="1"/>
              </p:cNvSpPr>
              <p:nvPr/>
            </p:nvSpPr>
            <p:spPr bwMode="ltGray">
              <a:xfrm rot="21332465" flipV="1">
                <a:off x="1016" y="1768"/>
                <a:ext cx="68" cy="198"/>
              </a:xfrm>
              <a:prstGeom prst="moon">
                <a:avLst>
                  <a:gd name="adj" fmla="val 20051"/>
                </a:avLst>
              </a:prstGeom>
              <a:solidFill>
                <a:srgbClr val="FFFFFF">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endParaRPr lang="zh-CN" altLang="en-US">
                  <a:latin typeface="Arial" charset="0"/>
                  <a:cs typeface="Arial" charset="0"/>
                </a:endParaRPr>
              </a:p>
            </p:txBody>
          </p:sp>
          <p:sp>
            <p:nvSpPr>
              <p:cNvPr id="6167" name="AutoShape 32"/>
              <p:cNvSpPr>
                <a:spLocks noChangeArrowheads="1"/>
              </p:cNvSpPr>
              <p:nvPr/>
            </p:nvSpPr>
            <p:spPr bwMode="ltGray">
              <a:xfrm rot="21332465" flipV="1">
                <a:off x="1020" y="1783"/>
                <a:ext cx="42" cy="167"/>
              </a:xfrm>
              <a:prstGeom prst="moon">
                <a:avLst>
                  <a:gd name="adj" fmla="val 20051"/>
                </a:avLst>
              </a:prstGeom>
              <a:solidFill>
                <a:srgbClr val="FFFFFF">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endParaRPr lang="zh-CN" altLang="en-US">
                  <a:latin typeface="Arial" charset="0"/>
                  <a:cs typeface="Arial" charset="0"/>
                </a:endParaRPr>
              </a:p>
            </p:txBody>
          </p:sp>
          <p:sp>
            <p:nvSpPr>
              <p:cNvPr id="6168" name="AutoShape 33"/>
              <p:cNvSpPr>
                <a:spLocks noChangeArrowheads="1"/>
              </p:cNvSpPr>
              <p:nvPr/>
            </p:nvSpPr>
            <p:spPr bwMode="ltGray">
              <a:xfrm rot="21332465" flipV="1">
                <a:off x="1018" y="1805"/>
                <a:ext cx="27" cy="123"/>
              </a:xfrm>
              <a:prstGeom prst="moon">
                <a:avLst>
                  <a:gd name="adj" fmla="val 20051"/>
                </a:avLst>
              </a:prstGeom>
              <a:solidFill>
                <a:srgbClr val="FFFFFF">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endParaRPr lang="zh-CN" altLang="en-US">
                  <a:latin typeface="Arial" charset="0"/>
                  <a:cs typeface="Arial" charset="0"/>
                </a:endParaRPr>
              </a:p>
            </p:txBody>
          </p:sp>
        </p:grpSp>
        <p:grpSp>
          <p:nvGrpSpPr>
            <p:cNvPr id="6161" name="Group 34"/>
            <p:cNvGrpSpPr>
              <a:grpSpLocks/>
            </p:cNvGrpSpPr>
            <p:nvPr/>
          </p:nvGrpSpPr>
          <p:grpSpPr bwMode="auto">
            <a:xfrm>
              <a:off x="1649" y="1654"/>
              <a:ext cx="49" cy="172"/>
              <a:chOff x="2619" y="1771"/>
              <a:chExt cx="68" cy="198"/>
            </a:xfrm>
          </p:grpSpPr>
          <p:sp>
            <p:nvSpPr>
              <p:cNvPr id="6163" name="AutoShape 35"/>
              <p:cNvSpPr>
                <a:spLocks noChangeArrowheads="1"/>
              </p:cNvSpPr>
              <p:nvPr/>
            </p:nvSpPr>
            <p:spPr bwMode="ltGray">
              <a:xfrm rot="267535" flipH="1" flipV="1">
                <a:off x="2619" y="1771"/>
                <a:ext cx="68" cy="198"/>
              </a:xfrm>
              <a:prstGeom prst="moon">
                <a:avLst>
                  <a:gd name="adj" fmla="val 20051"/>
                </a:avLst>
              </a:prstGeom>
              <a:solidFill>
                <a:srgbClr val="333333">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endParaRPr lang="zh-CN" altLang="en-US">
                  <a:latin typeface="Arial" charset="0"/>
                  <a:cs typeface="Arial" charset="0"/>
                </a:endParaRPr>
              </a:p>
            </p:txBody>
          </p:sp>
          <p:sp>
            <p:nvSpPr>
              <p:cNvPr id="6164" name="AutoShape 36"/>
              <p:cNvSpPr>
                <a:spLocks noChangeArrowheads="1"/>
              </p:cNvSpPr>
              <p:nvPr/>
            </p:nvSpPr>
            <p:spPr bwMode="ltGray">
              <a:xfrm rot="267535" flipH="1" flipV="1">
                <a:off x="2641" y="1786"/>
                <a:ext cx="42" cy="167"/>
              </a:xfrm>
              <a:prstGeom prst="moon">
                <a:avLst>
                  <a:gd name="adj" fmla="val 20051"/>
                </a:avLst>
              </a:prstGeom>
              <a:solidFill>
                <a:srgbClr val="333333">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endParaRPr lang="zh-CN" altLang="en-US">
                  <a:latin typeface="Arial" charset="0"/>
                  <a:cs typeface="Arial" charset="0"/>
                </a:endParaRPr>
              </a:p>
            </p:txBody>
          </p:sp>
          <p:sp>
            <p:nvSpPr>
              <p:cNvPr id="6165" name="AutoShape 37"/>
              <p:cNvSpPr>
                <a:spLocks noChangeArrowheads="1"/>
              </p:cNvSpPr>
              <p:nvPr/>
            </p:nvSpPr>
            <p:spPr bwMode="ltGray">
              <a:xfrm rot="267535" flipH="1" flipV="1">
                <a:off x="2658" y="1808"/>
                <a:ext cx="27" cy="123"/>
              </a:xfrm>
              <a:prstGeom prst="moon">
                <a:avLst>
                  <a:gd name="adj" fmla="val 29657"/>
                </a:avLst>
              </a:prstGeom>
              <a:solidFill>
                <a:srgbClr val="333333">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endParaRPr lang="zh-CN" altLang="en-US">
                  <a:latin typeface="Arial" charset="0"/>
                  <a:cs typeface="Arial" charset="0"/>
                </a:endParaRPr>
              </a:p>
            </p:txBody>
          </p:sp>
        </p:grpSp>
        <p:pic>
          <p:nvPicPr>
            <p:cNvPr id="6162" name="Picture 38" descr="high_line01"/>
            <p:cNvPicPr>
              <a:picLocks noChangeAspect="1" noChangeArrowheads="1"/>
            </p:cNvPicPr>
            <p:nvPr/>
          </p:nvPicPr>
          <p:blipFill>
            <a:blip r:embed="rId2" cstate="print">
              <a:extLst>
                <a:ext uri="{28A0092B-C50C-407E-A947-70E740481C1C}">
                  <a14:useLocalDpi xmlns="" xmlns:a14="http://schemas.microsoft.com/office/drawing/2010/main" val="0"/>
                </a:ext>
              </a:extLst>
            </a:blip>
            <a:srcRect t="8891" r="58304" b="12320"/>
            <a:stretch>
              <a:fillRect/>
            </a:stretch>
          </p:blipFill>
          <p:spPr bwMode="ltGray">
            <a:xfrm rot="-5400000">
              <a:off x="1079" y="1194"/>
              <a:ext cx="130" cy="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152" name="Rectangle 198"/>
          <p:cNvSpPr>
            <a:spLocks noChangeArrowheads="1"/>
          </p:cNvSpPr>
          <p:nvPr/>
        </p:nvSpPr>
        <p:spPr bwMode="auto">
          <a:xfrm>
            <a:off x="3276600" y="1143000"/>
            <a:ext cx="1905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sz="2000">
                <a:latin typeface="Arial" charset="0"/>
                <a:ea typeface="黑体" pitchFamily="2" charset="-122"/>
                <a:cs typeface="Arial" charset="0"/>
              </a:rPr>
              <a:t>就  业  形  式  </a:t>
            </a:r>
          </a:p>
        </p:txBody>
      </p:sp>
      <p:sp>
        <p:nvSpPr>
          <p:cNvPr id="6153" name="Rectangle 208"/>
          <p:cNvSpPr>
            <a:spLocks noChangeArrowheads="1"/>
          </p:cNvSpPr>
          <p:nvPr/>
        </p:nvSpPr>
        <p:spPr bwMode="auto">
          <a:xfrm>
            <a:off x="2030413" y="2362200"/>
            <a:ext cx="419100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r>
              <a:rPr lang="en-US" altLang="zh-CN" sz="2000">
                <a:solidFill>
                  <a:srgbClr val="000000"/>
                </a:solidFill>
                <a:latin typeface="黑体" pitchFamily="2" charset="-122"/>
                <a:ea typeface="黑体" pitchFamily="2" charset="-122"/>
                <a:cs typeface="Arial" charset="0"/>
              </a:rPr>
              <a:t>1</a:t>
            </a:r>
            <a:r>
              <a:rPr lang="zh-CN" altLang="en-US" sz="2000">
                <a:solidFill>
                  <a:srgbClr val="000000"/>
                </a:solidFill>
                <a:latin typeface="黑体" pitchFamily="2" charset="-122"/>
                <a:ea typeface="黑体" pitchFamily="2" charset="-122"/>
                <a:cs typeface="Arial" charset="0"/>
              </a:rPr>
              <a:t>、升学（考硕、考博、博士后）</a:t>
            </a:r>
          </a:p>
        </p:txBody>
      </p:sp>
      <p:sp>
        <p:nvSpPr>
          <p:cNvPr id="6154" name="Rectangle 209"/>
          <p:cNvSpPr>
            <a:spLocks noChangeArrowheads="1"/>
          </p:cNvSpPr>
          <p:nvPr/>
        </p:nvSpPr>
        <p:spPr bwMode="auto">
          <a:xfrm>
            <a:off x="2030413" y="3124200"/>
            <a:ext cx="1257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2000">
                <a:solidFill>
                  <a:srgbClr val="000000"/>
                </a:solidFill>
                <a:latin typeface="黑体" pitchFamily="2" charset="-122"/>
                <a:ea typeface="黑体" pitchFamily="2" charset="-122"/>
                <a:cs typeface="Arial" charset="0"/>
              </a:rPr>
              <a:t>2</a:t>
            </a:r>
            <a:r>
              <a:rPr lang="zh-CN" altLang="en-US" sz="2000">
                <a:solidFill>
                  <a:srgbClr val="000000"/>
                </a:solidFill>
                <a:latin typeface="黑体" pitchFamily="2" charset="-122"/>
                <a:ea typeface="黑体" pitchFamily="2" charset="-122"/>
                <a:cs typeface="Arial" charset="0"/>
              </a:rPr>
              <a:t>、出国</a:t>
            </a:r>
          </a:p>
        </p:txBody>
      </p:sp>
      <p:sp>
        <p:nvSpPr>
          <p:cNvPr id="6155" name="Rectangle 210"/>
          <p:cNvSpPr>
            <a:spLocks noChangeArrowheads="1"/>
          </p:cNvSpPr>
          <p:nvPr/>
        </p:nvSpPr>
        <p:spPr bwMode="auto">
          <a:xfrm>
            <a:off x="2030413" y="3951288"/>
            <a:ext cx="459898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r>
              <a:rPr lang="en-US" altLang="zh-CN" sz="2000">
                <a:solidFill>
                  <a:srgbClr val="000000"/>
                </a:solidFill>
                <a:latin typeface="黑体" pitchFamily="2" charset="-122"/>
                <a:ea typeface="黑体" pitchFamily="2" charset="-122"/>
                <a:cs typeface="Arial" charset="0"/>
              </a:rPr>
              <a:t>3</a:t>
            </a:r>
            <a:r>
              <a:rPr lang="zh-CN" altLang="en-US" sz="2000">
                <a:solidFill>
                  <a:srgbClr val="000000"/>
                </a:solidFill>
                <a:latin typeface="黑体" pitchFamily="2" charset="-122"/>
                <a:ea typeface="黑体" pitchFamily="2" charset="-122"/>
                <a:cs typeface="Arial" charset="0"/>
              </a:rPr>
              <a:t>、签约（单位解决户口）</a:t>
            </a:r>
          </a:p>
        </p:txBody>
      </p:sp>
      <p:sp>
        <p:nvSpPr>
          <p:cNvPr id="6156" name="Rectangle 211"/>
          <p:cNvSpPr>
            <a:spLocks noChangeArrowheads="1"/>
          </p:cNvSpPr>
          <p:nvPr/>
        </p:nvSpPr>
        <p:spPr bwMode="auto">
          <a:xfrm>
            <a:off x="2030413" y="4724400"/>
            <a:ext cx="4371975"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r>
              <a:rPr lang="en-US" altLang="zh-CN" sz="2000">
                <a:solidFill>
                  <a:srgbClr val="000000"/>
                </a:solidFill>
                <a:latin typeface="黑体" pitchFamily="2" charset="-122"/>
                <a:ea typeface="黑体" pitchFamily="2" charset="-122"/>
                <a:cs typeface="Arial" charset="0"/>
              </a:rPr>
              <a:t>4</a:t>
            </a:r>
            <a:r>
              <a:rPr lang="zh-CN" altLang="en-US" sz="2000">
                <a:solidFill>
                  <a:srgbClr val="000000"/>
                </a:solidFill>
                <a:latin typeface="黑体" pitchFamily="2" charset="-122"/>
                <a:ea typeface="黑体" pitchFamily="2" charset="-122"/>
                <a:cs typeface="Arial" charset="0"/>
              </a:rPr>
              <a:t>、灵活就业（单位不解决户口）</a:t>
            </a:r>
          </a:p>
        </p:txBody>
      </p:sp>
      <p:sp>
        <p:nvSpPr>
          <p:cNvPr id="6157" name="AutoShape 163"/>
          <p:cNvSpPr>
            <a:spLocks noChangeArrowheads="1"/>
          </p:cNvSpPr>
          <p:nvPr/>
        </p:nvSpPr>
        <p:spPr bwMode="gray">
          <a:xfrm>
            <a:off x="1676400" y="5497513"/>
            <a:ext cx="5638800"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sp>
        <p:nvSpPr>
          <p:cNvPr id="6158" name="Rectangle 211"/>
          <p:cNvSpPr>
            <a:spLocks noChangeArrowheads="1"/>
          </p:cNvSpPr>
          <p:nvPr/>
        </p:nvSpPr>
        <p:spPr bwMode="auto">
          <a:xfrm>
            <a:off x="2030413" y="5497513"/>
            <a:ext cx="4244975"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r>
              <a:rPr lang="en-US" altLang="zh-CN" sz="2000">
                <a:solidFill>
                  <a:srgbClr val="000000"/>
                </a:solidFill>
                <a:latin typeface="黑体" pitchFamily="2" charset="-122"/>
                <a:ea typeface="黑体" pitchFamily="2" charset="-122"/>
                <a:cs typeface="Arial" charset="0"/>
              </a:rPr>
              <a:t>5</a:t>
            </a:r>
            <a:r>
              <a:rPr lang="zh-CN" altLang="en-US" sz="2000">
                <a:solidFill>
                  <a:srgbClr val="000000"/>
                </a:solidFill>
                <a:latin typeface="黑体" pitchFamily="2" charset="-122"/>
                <a:ea typeface="黑体" pitchFamily="2" charset="-122"/>
                <a:cs typeface="Arial" charset="0"/>
              </a:rPr>
              <a:t>、不就业及未就业、待就业</a:t>
            </a:r>
          </a:p>
        </p:txBody>
      </p:sp>
      <p:sp>
        <p:nvSpPr>
          <p:cNvPr id="2" name="矩形 1"/>
          <p:cNvSpPr/>
          <p:nvPr/>
        </p:nvSpPr>
        <p:spPr>
          <a:xfrm>
            <a:off x="3133888" y="228600"/>
            <a:ext cx="4134465" cy="523220"/>
          </a:xfrm>
          <a:prstGeom prst="rect">
            <a:avLst/>
          </a:prstGeom>
        </p:spPr>
        <p:txBody>
          <a:bodyPr wrap="none">
            <a:spAutoFit/>
          </a:bodyPr>
          <a:lstStyle/>
          <a:p>
            <a:r>
              <a:rPr lang="zh-CN" altLang="en-US" sz="2800" dirty="0">
                <a:latin typeface="Arial" charset="0"/>
                <a:ea typeface="黑体" pitchFamily="2" charset="-122"/>
                <a:cs typeface="Arial" charset="0"/>
              </a:rPr>
              <a:t>二、就业形式及毕业去向</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a:off x="762000" y="914400"/>
            <a:ext cx="1752600" cy="5744378"/>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33" name="圆角矩形 32"/>
          <p:cNvSpPr/>
          <p:nvPr/>
        </p:nvSpPr>
        <p:spPr>
          <a:xfrm>
            <a:off x="2715658" y="943778"/>
            <a:ext cx="1768208" cy="5685622"/>
          </a:xfrm>
          <a:prstGeom prst="round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6629400" y="943778"/>
            <a:ext cx="1752600" cy="5715000"/>
          </a:xfrm>
          <a:prstGeom prst="roundRect">
            <a:avLst/>
          </a:prstGeom>
          <a:solidFill>
            <a:schemeClr val="accent5">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4672529" y="943778"/>
            <a:ext cx="1768208" cy="5685622"/>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图示 15"/>
          <p:cNvGraphicFramePr/>
          <p:nvPr>
            <p:extLst>
              <p:ext uri="{D42A27DB-BD31-4B8C-83A1-F6EECF244321}">
                <p14:modId xmlns="" xmlns:p14="http://schemas.microsoft.com/office/powerpoint/2010/main" val="2746089921"/>
              </p:ext>
            </p:extLst>
          </p:nvPr>
        </p:nvGraphicFramePr>
        <p:xfrm>
          <a:off x="1524000" y="1197778"/>
          <a:ext cx="70104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图示 19"/>
          <p:cNvGraphicFramePr/>
          <p:nvPr>
            <p:extLst>
              <p:ext uri="{D42A27DB-BD31-4B8C-83A1-F6EECF244321}">
                <p14:modId xmlns="" xmlns:p14="http://schemas.microsoft.com/office/powerpoint/2010/main" val="276484062"/>
              </p:ext>
            </p:extLst>
          </p:nvPr>
        </p:nvGraphicFramePr>
        <p:xfrm>
          <a:off x="533400" y="1584075"/>
          <a:ext cx="8305800" cy="49223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 name="文本框 35"/>
          <p:cNvSpPr txBox="1"/>
          <p:nvPr/>
        </p:nvSpPr>
        <p:spPr>
          <a:xfrm>
            <a:off x="990600" y="1138543"/>
            <a:ext cx="1379404" cy="369332"/>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就业形式</a:t>
            </a:r>
            <a:endParaRPr lang="zh-CN" altLang="en-US" b="1"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2903862" y="1104441"/>
            <a:ext cx="1379404"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具体情况</a:t>
            </a:r>
          </a:p>
        </p:txBody>
      </p:sp>
      <p:sp>
        <p:nvSpPr>
          <p:cNvPr id="38" name="文本框 37"/>
          <p:cNvSpPr txBox="1"/>
          <p:nvPr/>
        </p:nvSpPr>
        <p:spPr>
          <a:xfrm>
            <a:off x="4910998" y="1104441"/>
            <a:ext cx="1379404"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毕业去向</a:t>
            </a:r>
          </a:p>
        </p:txBody>
      </p:sp>
      <p:sp>
        <p:nvSpPr>
          <p:cNvPr id="39" name="文本框 38"/>
          <p:cNvSpPr txBox="1"/>
          <p:nvPr/>
        </p:nvSpPr>
        <p:spPr>
          <a:xfrm>
            <a:off x="6629400" y="1120182"/>
            <a:ext cx="1676400" cy="369332"/>
          </a:xfrm>
          <a:prstGeom prst="rect">
            <a:avLst/>
          </a:prstGeom>
          <a:noFill/>
        </p:spPr>
        <p:txBody>
          <a:bodyPr wrap="square"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是否有派遣证</a:t>
            </a:r>
          </a:p>
        </p:txBody>
      </p:sp>
    </p:spTree>
    <p:extLst>
      <p:ext uri="{BB962C8B-B14F-4D97-AF65-F5344CB8AC3E}">
        <p14:creationId xmlns="" xmlns:p14="http://schemas.microsoft.com/office/powerpoint/2010/main" val="2256089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Grp="1" noChangeArrowheads="1"/>
          </p:cNvSpPr>
          <p:nvPr>
            <p:ph sz="quarter" idx="4294967295"/>
          </p:nvPr>
        </p:nvSpPr>
        <p:spPr>
          <a:xfrm>
            <a:off x="152400" y="990600"/>
            <a:ext cx="8686800" cy="5410200"/>
          </a:xfrm>
        </p:spPr>
        <p:txBody>
          <a:bodyPr>
            <a:normAutofit lnSpcReduction="10000"/>
          </a:bodyPr>
          <a:lstStyle/>
          <a:p>
            <a:pPr indent="457200" eaLnBrk="1" hangingPunct="1">
              <a:lnSpc>
                <a:spcPct val="110000"/>
              </a:lnSpc>
              <a:buFont typeface="Wingdings" pitchFamily="2" charset="2"/>
              <a:buNone/>
              <a:defRPr/>
            </a:pPr>
            <a:r>
              <a:rPr lang="zh-CN" altLang="en-US" sz="2000" dirty="0" smtClean="0">
                <a:latin typeface="黑体" pitchFamily="2" charset="-122"/>
                <a:ea typeface="黑体" pitchFamily="2" charset="-122"/>
              </a:rPr>
              <a:t>毕业生需办理手续（不包含博士博士后工作站工作 ）：</a:t>
            </a:r>
          </a:p>
          <a:p>
            <a:pPr indent="457200" eaLnBrk="1" hangingPunct="1">
              <a:lnSpc>
                <a:spcPct val="110000"/>
              </a:lnSpc>
              <a:defRPr/>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1</a:t>
            </a:r>
            <a:r>
              <a:rPr lang="zh-CN" altLang="en-US" sz="2000" dirty="0" smtClean="0">
                <a:latin typeface="黑体" pitchFamily="2" charset="-122"/>
                <a:ea typeface="黑体" pitchFamily="2" charset="-122"/>
              </a:rPr>
              <a:t>）在就业指导中心网站下载 </a:t>
            </a:r>
            <a:r>
              <a:rPr lang="zh-CN" altLang="en-US" sz="2000" dirty="0" smtClean="0">
                <a:latin typeface="Arial"/>
                <a:ea typeface="黑体" pitchFamily="2" charset="-122"/>
              </a:rPr>
              <a:t>“</a:t>
            </a:r>
            <a:r>
              <a:rPr lang="zh-CN" altLang="en-US" sz="2000" dirty="0" smtClean="0">
                <a:latin typeface="黑体" pitchFamily="2" charset="-122"/>
                <a:ea typeface="黑体" pitchFamily="2" charset="-122"/>
              </a:rPr>
              <a:t>已录取研究生登记表</a:t>
            </a:r>
            <a:r>
              <a:rPr lang="zh-CN" altLang="en-US" sz="2000" dirty="0" smtClean="0">
                <a:latin typeface="Arial"/>
                <a:ea typeface="黑体" pitchFamily="2" charset="-122"/>
              </a:rPr>
              <a:t>”</a:t>
            </a:r>
            <a:r>
              <a:rPr lang="zh-CN" altLang="en-US" sz="2000" dirty="0" smtClean="0">
                <a:latin typeface="黑体" pitchFamily="2" charset="-122"/>
                <a:ea typeface="黑体" pitchFamily="2" charset="-122"/>
              </a:rPr>
              <a:t> ，并按要求填写、盖章；</a:t>
            </a:r>
          </a:p>
          <a:p>
            <a:pPr indent="457200" eaLnBrk="1" hangingPunct="1">
              <a:lnSpc>
                <a:spcPct val="110000"/>
              </a:lnSpc>
              <a:defRPr/>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2</a:t>
            </a:r>
            <a:r>
              <a:rPr lang="zh-CN" altLang="en-US" sz="2000" dirty="0" smtClean="0">
                <a:latin typeface="黑体" pitchFamily="2" charset="-122"/>
                <a:ea typeface="黑体" pitchFamily="2" charset="-122"/>
              </a:rPr>
              <a:t>）录取学校的</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调档函</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（原件、复印件）；</a:t>
            </a:r>
          </a:p>
          <a:p>
            <a:pPr indent="457200" eaLnBrk="1" hangingPunct="1">
              <a:lnSpc>
                <a:spcPct val="110000"/>
              </a:lnSpc>
              <a:defRPr/>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3</a:t>
            </a:r>
            <a:r>
              <a:rPr lang="zh-CN" altLang="en-US" sz="2000" dirty="0" smtClean="0">
                <a:latin typeface="黑体" pitchFamily="2" charset="-122"/>
                <a:ea typeface="黑体" pitchFamily="2" charset="-122"/>
              </a:rPr>
              <a:t>）未使用的三方协议（保送生没有发放三方协议）；</a:t>
            </a:r>
          </a:p>
          <a:p>
            <a:pPr indent="457200" eaLnBrk="1" hangingPunct="1">
              <a:lnSpc>
                <a:spcPct val="110000"/>
              </a:lnSpc>
              <a:defRPr/>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4</a:t>
            </a:r>
            <a:r>
              <a:rPr lang="zh-CN" altLang="en-US" sz="2000" dirty="0" smtClean="0">
                <a:latin typeface="黑体" pitchFamily="2" charset="-122"/>
                <a:ea typeface="黑体" pitchFamily="2" charset="-122"/>
              </a:rPr>
              <a:t>）已签约学生需办理违约手续；</a:t>
            </a:r>
          </a:p>
          <a:p>
            <a:pPr indent="457200" eaLnBrk="1" hangingPunct="1">
              <a:lnSpc>
                <a:spcPct val="110000"/>
              </a:lnSpc>
              <a:defRPr/>
            </a:pPr>
            <a:endParaRPr lang="en-US" altLang="zh-CN" sz="2000" dirty="0" smtClean="0">
              <a:latin typeface="黑体" pitchFamily="2" charset="-122"/>
              <a:ea typeface="黑体" pitchFamily="2" charset="-122"/>
            </a:endParaRPr>
          </a:p>
          <a:p>
            <a:pPr indent="457200" eaLnBrk="1" hangingPunct="1">
              <a:lnSpc>
                <a:spcPct val="110000"/>
              </a:lnSpc>
              <a:defRPr/>
            </a:pPr>
            <a:r>
              <a:rPr lang="zh-CN" altLang="en-US" sz="2000" dirty="0" smtClean="0">
                <a:solidFill>
                  <a:srgbClr val="FF0000"/>
                </a:solidFill>
                <a:latin typeface="黑体" pitchFamily="2" charset="-122"/>
                <a:ea typeface="黑体" pitchFamily="2" charset="-122"/>
              </a:rPr>
              <a:t>办理时间：</a:t>
            </a:r>
            <a:r>
              <a:rPr lang="zh-CN" altLang="en-US" sz="2000" dirty="0">
                <a:solidFill>
                  <a:srgbClr val="FF0000"/>
                </a:solidFill>
                <a:latin typeface="黑体" pitchFamily="2" charset="-122"/>
                <a:ea typeface="黑体" pitchFamily="2" charset="-122"/>
              </a:rPr>
              <a:t>每</a:t>
            </a:r>
            <a:r>
              <a:rPr lang="zh-CN" altLang="en-US" sz="2000" dirty="0" smtClean="0">
                <a:solidFill>
                  <a:srgbClr val="FF0000"/>
                </a:solidFill>
                <a:latin typeface="黑体" pitchFamily="2" charset="-122"/>
                <a:ea typeface="黑体" pitchFamily="2" charset="-122"/>
              </a:rPr>
              <a:t>年</a:t>
            </a:r>
            <a:r>
              <a:rPr lang="en-US" altLang="zh-CN" sz="2000" dirty="0" smtClean="0">
                <a:solidFill>
                  <a:srgbClr val="FF0000"/>
                </a:solidFill>
                <a:latin typeface="黑体" pitchFamily="2" charset="-122"/>
                <a:ea typeface="黑体" pitchFamily="2" charset="-122"/>
              </a:rPr>
              <a:t>4</a:t>
            </a:r>
            <a:r>
              <a:rPr lang="zh-CN" altLang="en-US" sz="2000" dirty="0" smtClean="0">
                <a:solidFill>
                  <a:srgbClr val="FF0000"/>
                </a:solidFill>
                <a:latin typeface="黑体" pitchFamily="2" charset="-122"/>
                <a:ea typeface="黑体" pitchFamily="2" charset="-122"/>
              </a:rPr>
              <a:t>月</a:t>
            </a:r>
            <a:r>
              <a:rPr lang="en-US" altLang="zh-CN" sz="2000" dirty="0" smtClean="0">
                <a:solidFill>
                  <a:srgbClr val="FF0000"/>
                </a:solidFill>
                <a:latin typeface="黑体" pitchFamily="2" charset="-122"/>
                <a:ea typeface="黑体" pitchFamily="2" charset="-122"/>
              </a:rPr>
              <a:t>-5</a:t>
            </a:r>
            <a:r>
              <a:rPr lang="zh-CN" altLang="en-US" sz="2000" dirty="0" smtClean="0">
                <a:solidFill>
                  <a:srgbClr val="FF0000"/>
                </a:solidFill>
                <a:latin typeface="黑体" pitchFamily="2" charset="-122"/>
                <a:ea typeface="黑体" pitchFamily="2" charset="-122"/>
              </a:rPr>
              <a:t>月，届时会有详细通知。</a:t>
            </a:r>
          </a:p>
          <a:p>
            <a:pPr indent="457200" eaLnBrk="1" hangingPunct="1">
              <a:lnSpc>
                <a:spcPct val="110000"/>
              </a:lnSpc>
              <a:buFont typeface="Wingdings" pitchFamily="2" charset="2"/>
              <a:buNone/>
              <a:defRPr/>
            </a:pPr>
            <a:r>
              <a:rPr lang="zh-CN" altLang="en-US" sz="2000" dirty="0" smtClean="0">
                <a:solidFill>
                  <a:srgbClr val="FF0000"/>
                </a:solidFill>
                <a:latin typeface="黑体" pitchFamily="2" charset="-122"/>
                <a:ea typeface="黑体" pitchFamily="2" charset="-122"/>
              </a:rPr>
              <a:t>特殊情况</a:t>
            </a:r>
            <a:r>
              <a:rPr lang="zh-CN" altLang="en-US" sz="2000" dirty="0" smtClean="0">
                <a:latin typeface="黑体" pitchFamily="2" charset="-122"/>
                <a:ea typeface="黑体" pitchFamily="2" charset="-122"/>
              </a:rPr>
              <a:t>：如果签约后，又考上研究生</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博士，必须办理违约手续，否则，学校还将按照协议派遣；即使协议书上已经注明</a:t>
            </a:r>
            <a:r>
              <a:rPr lang="zh-CN" altLang="en-US" sz="2000" dirty="0" smtClean="0">
                <a:latin typeface="Arial"/>
                <a:ea typeface="黑体" pitchFamily="2" charset="-122"/>
              </a:rPr>
              <a:t>“</a:t>
            </a:r>
            <a:r>
              <a:rPr lang="zh-CN" altLang="en-US" sz="2000" dirty="0" smtClean="0">
                <a:latin typeface="黑体" pitchFamily="2" charset="-122"/>
                <a:ea typeface="黑体" pitchFamily="2" charset="-122"/>
              </a:rPr>
              <a:t>考上研究生该协议自动作废</a:t>
            </a:r>
            <a:r>
              <a:rPr lang="zh-CN" altLang="en-US" sz="2000" dirty="0" smtClean="0">
                <a:latin typeface="Arial"/>
                <a:ea typeface="黑体" pitchFamily="2" charset="-122"/>
              </a:rPr>
              <a:t>”</a:t>
            </a:r>
            <a:r>
              <a:rPr lang="zh-CN" altLang="en-US" sz="2000" dirty="0" smtClean="0">
                <a:latin typeface="黑体" pitchFamily="2" charset="-122"/>
                <a:ea typeface="黑体" pitchFamily="2" charset="-122"/>
              </a:rPr>
              <a:t>；</a:t>
            </a:r>
            <a:r>
              <a:rPr lang="zh-CN" altLang="en-US" sz="2000" dirty="0" smtClean="0">
                <a:solidFill>
                  <a:srgbClr val="FF0000"/>
                </a:solidFill>
                <a:latin typeface="黑体" pitchFamily="2" charset="-122"/>
                <a:ea typeface="黑体" pitchFamily="2" charset="-122"/>
              </a:rPr>
              <a:t>即必须有单位同意解约的书面材料。</a:t>
            </a:r>
          </a:p>
          <a:p>
            <a:pPr indent="457200" eaLnBrk="1" hangingPunct="1">
              <a:lnSpc>
                <a:spcPct val="110000"/>
              </a:lnSpc>
              <a:buFont typeface="Wingdings 3" pitchFamily="18" charset="2"/>
              <a:buNone/>
              <a:defRPr/>
            </a:pPr>
            <a:r>
              <a:rPr lang="zh-CN" altLang="en-US" sz="2000" dirty="0" smtClean="0">
                <a:solidFill>
                  <a:srgbClr val="FF0000"/>
                </a:solidFill>
                <a:effectLst>
                  <a:outerShdw blurRad="38100" dist="38100" dir="2700000" algn="tl">
                    <a:srgbClr val="C0C0C0"/>
                  </a:outerShdw>
                </a:effectLst>
                <a:latin typeface="黑体" pitchFamily="2" charset="-122"/>
                <a:ea typeface="黑体" pitchFamily="2" charset="-122"/>
              </a:rPr>
              <a:t>问题：</a:t>
            </a:r>
            <a:r>
              <a:rPr lang="zh-CN" altLang="en-US" sz="2000" dirty="0" smtClean="0">
                <a:solidFill>
                  <a:srgbClr val="FF0000"/>
                </a:solidFill>
                <a:latin typeface="黑体" pitchFamily="2" charset="-122"/>
                <a:ea typeface="黑体" pitchFamily="2" charset="-122"/>
              </a:rPr>
              <a:t>如果没有考上研究生，明年继续考怎么办？</a:t>
            </a:r>
          </a:p>
          <a:p>
            <a:pPr indent="457200" eaLnBrk="1" hangingPunct="1">
              <a:lnSpc>
                <a:spcPct val="110000"/>
              </a:lnSpc>
              <a:buFont typeface="Wingdings 3" pitchFamily="18" charset="2"/>
              <a:buNone/>
              <a:defRPr/>
            </a:pPr>
            <a:r>
              <a:rPr lang="zh-CN" altLang="en-US" sz="2000" dirty="0" smtClean="0">
                <a:solidFill>
                  <a:srgbClr val="FF0000"/>
                </a:solidFill>
                <a:latin typeface="黑体" pitchFamily="2" charset="-122"/>
                <a:ea typeface="黑体" pitchFamily="2" charset="-122"/>
              </a:rPr>
              <a:t>解答：毕业时办理灵活就业，户档二分回生源地，这样才不会耽误第二年考上研究生，录取院校在生源地调档。</a:t>
            </a:r>
          </a:p>
        </p:txBody>
      </p:sp>
      <p:sp>
        <p:nvSpPr>
          <p:cNvPr id="8195" name="AutoShape 157"/>
          <p:cNvSpPr>
            <a:spLocks noChangeArrowheads="1"/>
          </p:cNvSpPr>
          <p:nvPr/>
        </p:nvSpPr>
        <p:spPr bwMode="gray">
          <a:xfrm>
            <a:off x="2516188" y="174625"/>
            <a:ext cx="4392612"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sp>
        <p:nvSpPr>
          <p:cNvPr id="8196" name="Rectangle 208"/>
          <p:cNvSpPr>
            <a:spLocks noChangeArrowheads="1"/>
          </p:cNvSpPr>
          <p:nvPr/>
        </p:nvSpPr>
        <p:spPr bwMode="auto">
          <a:xfrm>
            <a:off x="2903538" y="230188"/>
            <a:ext cx="419100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r>
              <a:rPr lang="en-US" altLang="zh-CN" sz="2000">
                <a:solidFill>
                  <a:srgbClr val="000000"/>
                </a:solidFill>
                <a:latin typeface="黑体" pitchFamily="2" charset="-122"/>
                <a:ea typeface="黑体" pitchFamily="2" charset="-122"/>
                <a:cs typeface="Arial" charset="0"/>
              </a:rPr>
              <a:t>1</a:t>
            </a:r>
            <a:r>
              <a:rPr lang="zh-CN" altLang="en-US" sz="2000">
                <a:solidFill>
                  <a:srgbClr val="000000"/>
                </a:solidFill>
                <a:latin typeface="黑体" pitchFamily="2" charset="-122"/>
                <a:ea typeface="黑体" pitchFamily="2" charset="-122"/>
                <a:cs typeface="Arial" charset="0"/>
              </a:rPr>
              <a:t>、升学（考硕、考博、博士后）</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sz="quarter" idx="4294967295"/>
          </p:nvPr>
        </p:nvSpPr>
        <p:spPr>
          <a:xfrm>
            <a:off x="0" y="1143000"/>
            <a:ext cx="8915400" cy="5181600"/>
          </a:xfrm>
          <a:extLst>
            <a:ext uri="{91240B29-F687-4F45-9708-019B960494DF}">
              <a14:hiddenLine xmlns="" xmlns:a14="http://schemas.microsoft.com/office/drawing/2010/main" w="9525" cap="flat" cmpd="sng" algn="ctr">
                <a:solidFill>
                  <a:srgbClr val="000000"/>
                </a:solidFill>
                <a:prstDash val="solid"/>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indent="457200" eaLnBrk="1" hangingPunct="1">
              <a:lnSpc>
                <a:spcPct val="110000"/>
              </a:lnSpc>
              <a:buFont typeface="Wingdings 3" pitchFamily="18" charset="2"/>
              <a:buNone/>
            </a:pPr>
            <a:r>
              <a:rPr lang="zh-CN" altLang="en-US" sz="2000" dirty="0" smtClean="0">
                <a:latin typeface="黑体" pitchFamily="2" charset="-122"/>
                <a:ea typeface="黑体" pitchFamily="2" charset="-122"/>
              </a:rPr>
              <a:t>毕业生需办理手续：</a:t>
            </a:r>
          </a:p>
          <a:p>
            <a:pPr indent="457200" eaLnBrk="1" hangingPunct="1">
              <a:lnSpc>
                <a:spcPct val="110000"/>
              </a:lnSpc>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1</a:t>
            </a:r>
            <a:r>
              <a:rPr lang="zh-CN" altLang="en-US" sz="2000" dirty="0" smtClean="0">
                <a:latin typeface="黑体" pitchFamily="2" charset="-122"/>
                <a:ea typeface="黑体" pitchFamily="2" charset="-122"/>
              </a:rPr>
              <a:t>）就业指导中心网站资料下载</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出国学生登记表</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a:t>
            </a:r>
          </a:p>
          <a:p>
            <a:pPr indent="457200" eaLnBrk="1" hangingPunct="1">
              <a:lnSpc>
                <a:spcPct val="110000"/>
              </a:lnSpc>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2</a:t>
            </a:r>
            <a:r>
              <a:rPr lang="zh-CN" altLang="en-US" sz="2000" dirty="0" smtClean="0">
                <a:latin typeface="黑体" pitchFamily="2" charset="-122"/>
                <a:ea typeface="黑体" pitchFamily="2" charset="-122"/>
              </a:rPr>
              <a:t>）国外录取学校的</a:t>
            </a:r>
            <a:r>
              <a:rPr lang="zh-CN" altLang="en-US" sz="2000" dirty="0" smtClean="0">
                <a:latin typeface="楷体_GB2312" pitchFamily="49" charset="-122"/>
                <a:ea typeface="黑体" pitchFamily="2" charset="-122"/>
              </a:rPr>
              <a:t>“</a:t>
            </a:r>
            <a:r>
              <a:rPr lang="en-US" altLang="zh-CN" sz="2000" dirty="0" smtClean="0">
                <a:latin typeface="黑体" pitchFamily="2" charset="-122"/>
                <a:ea typeface="黑体" pitchFamily="2" charset="-122"/>
              </a:rPr>
              <a:t>offer</a:t>
            </a:r>
            <a:r>
              <a:rPr lang="en-US" altLang="zh-CN" sz="2000" dirty="0" smtClean="0">
                <a:latin typeface="楷体_GB2312" pitchFamily="49" charset="-122"/>
                <a:ea typeface="黑体" pitchFamily="2" charset="-122"/>
              </a:rPr>
              <a:t>”</a:t>
            </a:r>
            <a:r>
              <a:rPr lang="zh-CN" altLang="en-US" sz="2000" dirty="0" smtClean="0">
                <a:latin typeface="黑体" pitchFamily="2" charset="-122"/>
                <a:ea typeface="黑体" pitchFamily="2" charset="-122"/>
              </a:rPr>
              <a:t>；</a:t>
            </a:r>
          </a:p>
          <a:p>
            <a:pPr indent="457200" eaLnBrk="1" hangingPunct="1">
              <a:lnSpc>
                <a:spcPct val="110000"/>
              </a:lnSpc>
            </a:pPr>
            <a:r>
              <a:rPr lang="zh-CN" altLang="en-US" sz="2000" dirty="0" smtClean="0">
                <a:solidFill>
                  <a:srgbClr val="FF0000"/>
                </a:solidFill>
                <a:latin typeface="黑体" pitchFamily="2" charset="-122"/>
                <a:ea typeface="黑体" pitchFamily="2" charset="-122"/>
              </a:rPr>
              <a:t>（</a:t>
            </a:r>
            <a:r>
              <a:rPr lang="en-US" altLang="zh-CN" sz="2000" dirty="0" smtClean="0">
                <a:solidFill>
                  <a:srgbClr val="FF0000"/>
                </a:solidFill>
                <a:latin typeface="黑体" pitchFamily="2" charset="-122"/>
                <a:ea typeface="黑体" pitchFamily="2" charset="-122"/>
              </a:rPr>
              <a:t>3</a:t>
            </a:r>
            <a:r>
              <a:rPr lang="zh-CN" altLang="en-US" sz="2000" dirty="0" smtClean="0">
                <a:solidFill>
                  <a:srgbClr val="FF0000"/>
                </a:solidFill>
                <a:latin typeface="黑体" pitchFamily="2" charset="-122"/>
                <a:ea typeface="黑体" pitchFamily="2" charset="-122"/>
              </a:rPr>
              <a:t>）报到证</a:t>
            </a:r>
            <a:r>
              <a:rPr lang="zh-CN" altLang="en-US" sz="2000" dirty="0">
                <a:solidFill>
                  <a:srgbClr val="FF0000"/>
                </a:solidFill>
                <a:latin typeface="黑体" pitchFamily="2" charset="-122"/>
                <a:ea typeface="黑体" pitchFamily="2" charset="-122"/>
              </a:rPr>
              <a:t>单位</a:t>
            </a:r>
            <a:r>
              <a:rPr lang="zh-CN" altLang="en-US" sz="2000" dirty="0" smtClean="0">
                <a:solidFill>
                  <a:srgbClr val="FF0000"/>
                </a:solidFill>
                <a:latin typeface="黑体" pitchFamily="2" charset="-122"/>
                <a:ea typeface="黑体" pitchFamily="2" charset="-122"/>
              </a:rPr>
              <a:t>名称（生源</a:t>
            </a:r>
            <a:r>
              <a:rPr lang="zh-CN" altLang="en-US" sz="2000" dirty="0">
                <a:solidFill>
                  <a:srgbClr val="FF0000"/>
                </a:solidFill>
                <a:latin typeface="黑体" pitchFamily="2" charset="-122"/>
                <a:ea typeface="黑体" pitchFamily="2" charset="-122"/>
              </a:rPr>
              <a:t>所在地人事局的</a:t>
            </a:r>
            <a:r>
              <a:rPr lang="zh-CN" altLang="en-US" sz="2000" dirty="0" smtClean="0">
                <a:solidFill>
                  <a:srgbClr val="FF0000"/>
                </a:solidFill>
                <a:latin typeface="黑体" pitchFamily="2" charset="-122"/>
                <a:ea typeface="黑体" pitchFamily="2" charset="-122"/>
              </a:rPr>
              <a:t>名称）及档案、户口地址；</a:t>
            </a:r>
          </a:p>
          <a:p>
            <a:pPr indent="457200" eaLnBrk="1" hangingPunct="1">
              <a:lnSpc>
                <a:spcPct val="110000"/>
              </a:lnSpc>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4</a:t>
            </a:r>
            <a:r>
              <a:rPr lang="zh-CN" altLang="en-US" sz="2000" dirty="0" smtClean="0">
                <a:latin typeface="黑体" pitchFamily="2" charset="-122"/>
                <a:ea typeface="黑体" pitchFamily="2" charset="-122"/>
              </a:rPr>
              <a:t>）未使用的三方协议；</a:t>
            </a:r>
          </a:p>
          <a:p>
            <a:pPr indent="457200" eaLnBrk="1" hangingPunct="1">
              <a:lnSpc>
                <a:spcPct val="110000"/>
              </a:lnSpc>
              <a:buFont typeface="Wingdings 3" pitchFamily="18" charset="2"/>
              <a:buNone/>
            </a:pPr>
            <a:r>
              <a:rPr lang="zh-CN" altLang="en-US" sz="2000" dirty="0" smtClean="0">
                <a:solidFill>
                  <a:srgbClr val="FF0000"/>
                </a:solidFill>
                <a:latin typeface="黑体" pitchFamily="2" charset="-122"/>
                <a:ea typeface="黑体" pitchFamily="2" charset="-122"/>
              </a:rPr>
              <a:t>或</a:t>
            </a:r>
          </a:p>
          <a:p>
            <a:pPr indent="457200" eaLnBrk="1" hangingPunct="1">
              <a:lnSpc>
                <a:spcPct val="110000"/>
              </a:lnSpc>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1</a:t>
            </a:r>
            <a:r>
              <a:rPr lang="zh-CN" altLang="en-US" sz="2000" dirty="0" smtClean="0">
                <a:latin typeface="黑体" pitchFamily="2" charset="-122"/>
                <a:ea typeface="黑体" pitchFamily="2" charset="-122"/>
              </a:rPr>
              <a:t>）就业指导中心网站下载</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出国学生登记表</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a:t>
            </a:r>
          </a:p>
          <a:p>
            <a:pPr indent="457200" eaLnBrk="1" hangingPunct="1">
              <a:lnSpc>
                <a:spcPct val="110000"/>
              </a:lnSpc>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2</a:t>
            </a:r>
            <a:r>
              <a:rPr lang="zh-CN" altLang="en-US" sz="2000" dirty="0" smtClean="0">
                <a:latin typeface="黑体" pitchFamily="2" charset="-122"/>
                <a:ea typeface="黑体" pitchFamily="2" charset="-122"/>
              </a:rPr>
              <a:t>）录取学校的</a:t>
            </a:r>
            <a:r>
              <a:rPr lang="zh-CN" altLang="en-US" sz="2000" dirty="0" smtClean="0">
                <a:latin typeface="楷体_GB2312" pitchFamily="49" charset="-122"/>
                <a:ea typeface="黑体" pitchFamily="2" charset="-122"/>
              </a:rPr>
              <a:t>“</a:t>
            </a:r>
            <a:r>
              <a:rPr lang="en-US" altLang="zh-CN" sz="2000" dirty="0" smtClean="0">
                <a:latin typeface="黑体" pitchFamily="2" charset="-122"/>
                <a:ea typeface="黑体" pitchFamily="2" charset="-122"/>
              </a:rPr>
              <a:t>offer</a:t>
            </a:r>
            <a:r>
              <a:rPr lang="en-US" altLang="zh-CN" sz="2000" dirty="0" smtClean="0">
                <a:latin typeface="楷体_GB2312" pitchFamily="49" charset="-122"/>
                <a:ea typeface="黑体" pitchFamily="2" charset="-122"/>
              </a:rPr>
              <a:t>”</a:t>
            </a:r>
            <a:r>
              <a:rPr lang="zh-CN" altLang="en-US" sz="2000" dirty="0" smtClean="0">
                <a:latin typeface="黑体" pitchFamily="2" charset="-122"/>
                <a:ea typeface="黑体" pitchFamily="2" charset="-122"/>
              </a:rPr>
              <a:t>；</a:t>
            </a:r>
          </a:p>
          <a:p>
            <a:pPr indent="457200" eaLnBrk="1" hangingPunct="1">
              <a:lnSpc>
                <a:spcPct val="110000"/>
              </a:lnSpc>
            </a:pPr>
            <a:r>
              <a:rPr lang="zh-CN" altLang="en-US" sz="2000" dirty="0" smtClean="0">
                <a:solidFill>
                  <a:srgbClr val="FF0000"/>
                </a:solidFill>
                <a:latin typeface="黑体" pitchFamily="2" charset="-122"/>
                <a:ea typeface="黑体" pitchFamily="2" charset="-122"/>
              </a:rPr>
              <a:t>（</a:t>
            </a:r>
            <a:r>
              <a:rPr lang="en-US" altLang="zh-CN" sz="2000" dirty="0" smtClean="0">
                <a:solidFill>
                  <a:srgbClr val="FF0000"/>
                </a:solidFill>
                <a:latin typeface="黑体" pitchFamily="2" charset="-122"/>
                <a:ea typeface="黑体" pitchFamily="2" charset="-122"/>
              </a:rPr>
              <a:t>3</a:t>
            </a:r>
            <a:r>
              <a:rPr lang="zh-CN" altLang="en-US" sz="2000" dirty="0" smtClean="0">
                <a:solidFill>
                  <a:srgbClr val="FF0000"/>
                </a:solidFill>
                <a:latin typeface="黑体" pitchFamily="2" charset="-122"/>
                <a:ea typeface="黑体" pitchFamily="2" charset="-122"/>
              </a:rPr>
              <a:t>）教育部出国留学服务中心的调户口函、调档函；</a:t>
            </a:r>
          </a:p>
          <a:p>
            <a:pPr indent="457200" eaLnBrk="1" hangingPunct="1">
              <a:lnSpc>
                <a:spcPct val="110000"/>
              </a:lnSpc>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4</a:t>
            </a:r>
            <a:r>
              <a:rPr lang="zh-CN" altLang="en-US" sz="2000" dirty="0" smtClean="0">
                <a:latin typeface="黑体" pitchFamily="2" charset="-122"/>
                <a:ea typeface="黑体" pitchFamily="2" charset="-122"/>
              </a:rPr>
              <a:t>）未使用的三方协议；</a:t>
            </a:r>
          </a:p>
          <a:p>
            <a:pPr indent="457200" eaLnBrk="1" hangingPunct="1">
              <a:lnSpc>
                <a:spcPct val="110000"/>
              </a:lnSpc>
              <a:buFont typeface="Wingdings 3" pitchFamily="18" charset="2"/>
              <a:buNone/>
            </a:pPr>
            <a:endParaRPr lang="zh-CN" altLang="en-US" sz="2000" dirty="0" smtClean="0">
              <a:solidFill>
                <a:srgbClr val="FF0000"/>
              </a:solidFill>
              <a:latin typeface="黑体" pitchFamily="2" charset="-122"/>
              <a:ea typeface="黑体" pitchFamily="2" charset="-122"/>
            </a:endParaRPr>
          </a:p>
          <a:p>
            <a:pPr indent="457200" eaLnBrk="1" hangingPunct="1">
              <a:lnSpc>
                <a:spcPct val="110000"/>
              </a:lnSpc>
            </a:pPr>
            <a:r>
              <a:rPr lang="zh-CN" altLang="en-US" sz="2000" dirty="0" smtClean="0">
                <a:solidFill>
                  <a:srgbClr val="FF0000"/>
                </a:solidFill>
                <a:latin typeface="黑体" pitchFamily="2" charset="-122"/>
                <a:ea typeface="黑体" pitchFamily="2" charset="-122"/>
              </a:rPr>
              <a:t>办理时间：每年</a:t>
            </a:r>
            <a:r>
              <a:rPr lang="en-US" altLang="zh-CN" sz="2000" dirty="0" smtClean="0">
                <a:solidFill>
                  <a:srgbClr val="FF0000"/>
                </a:solidFill>
                <a:latin typeface="黑体" pitchFamily="2" charset="-122"/>
                <a:ea typeface="黑体" pitchFamily="2" charset="-122"/>
              </a:rPr>
              <a:t>4</a:t>
            </a:r>
            <a:r>
              <a:rPr lang="zh-CN" altLang="en-US" sz="2000" dirty="0" smtClean="0">
                <a:solidFill>
                  <a:srgbClr val="FF0000"/>
                </a:solidFill>
                <a:latin typeface="黑体" pitchFamily="2" charset="-122"/>
                <a:ea typeface="黑体" pitchFamily="2" charset="-122"/>
              </a:rPr>
              <a:t>月</a:t>
            </a:r>
            <a:r>
              <a:rPr lang="en-US" altLang="zh-CN" sz="2000" dirty="0" smtClean="0">
                <a:solidFill>
                  <a:srgbClr val="FF0000"/>
                </a:solidFill>
                <a:latin typeface="黑体" pitchFamily="2" charset="-122"/>
                <a:ea typeface="黑体" pitchFamily="2" charset="-122"/>
              </a:rPr>
              <a:t>-5</a:t>
            </a:r>
            <a:r>
              <a:rPr lang="zh-CN" altLang="en-US" sz="2000" dirty="0" smtClean="0">
                <a:solidFill>
                  <a:srgbClr val="FF0000"/>
                </a:solidFill>
                <a:latin typeface="黑体" pitchFamily="2" charset="-122"/>
                <a:ea typeface="黑体" pitchFamily="2" charset="-122"/>
              </a:rPr>
              <a:t>月，届时会有详细通知。</a:t>
            </a:r>
          </a:p>
          <a:p>
            <a:pPr indent="457200" eaLnBrk="1" hangingPunct="1">
              <a:lnSpc>
                <a:spcPct val="110000"/>
              </a:lnSpc>
            </a:pPr>
            <a:endParaRPr lang="zh-CN" altLang="en-US" sz="2000" dirty="0" smtClean="0">
              <a:latin typeface="黑体" pitchFamily="2" charset="-122"/>
              <a:ea typeface="黑体" pitchFamily="2" charset="-122"/>
            </a:endParaRPr>
          </a:p>
        </p:txBody>
      </p:sp>
      <p:sp>
        <p:nvSpPr>
          <p:cNvPr id="9219" name="AutoShape 159"/>
          <p:cNvSpPr>
            <a:spLocks noChangeArrowheads="1"/>
          </p:cNvSpPr>
          <p:nvPr/>
        </p:nvSpPr>
        <p:spPr bwMode="gray">
          <a:xfrm>
            <a:off x="2541588" y="228600"/>
            <a:ext cx="4545012"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sp>
        <p:nvSpPr>
          <p:cNvPr id="9220" name="Rectangle 209"/>
          <p:cNvSpPr>
            <a:spLocks noChangeArrowheads="1"/>
          </p:cNvSpPr>
          <p:nvPr/>
        </p:nvSpPr>
        <p:spPr bwMode="auto">
          <a:xfrm>
            <a:off x="4267200" y="271463"/>
            <a:ext cx="1257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2000">
                <a:solidFill>
                  <a:srgbClr val="000000"/>
                </a:solidFill>
                <a:latin typeface="黑体" pitchFamily="2" charset="-122"/>
                <a:ea typeface="黑体" pitchFamily="2" charset="-122"/>
                <a:cs typeface="Arial" charset="0"/>
              </a:rPr>
              <a:t>2</a:t>
            </a:r>
            <a:r>
              <a:rPr lang="zh-CN" altLang="en-US" sz="2000">
                <a:solidFill>
                  <a:srgbClr val="000000"/>
                </a:solidFill>
                <a:latin typeface="黑体" pitchFamily="2" charset="-122"/>
                <a:ea typeface="黑体" pitchFamily="2" charset="-122"/>
                <a:cs typeface="Arial" charset="0"/>
              </a:rPr>
              <a:t>、出 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Grp="1" noChangeArrowheads="1"/>
          </p:cNvSpPr>
          <p:nvPr>
            <p:ph sz="quarter" idx="4294967295"/>
          </p:nvPr>
        </p:nvSpPr>
        <p:spPr>
          <a:xfrm>
            <a:off x="152400" y="990600"/>
            <a:ext cx="8610600" cy="5715000"/>
          </a:xfrm>
          <a:extLst>
            <a:ext uri="{91240B29-F687-4F45-9708-019B960494DF}">
              <a14:hiddenLine xmlns="" xmlns:a14="http://schemas.microsoft.com/office/drawing/2010/main" w="9525" cap="flat" cmpd="sng" algn="ctr">
                <a:solidFill>
                  <a:srgbClr val="000000"/>
                </a:solidFill>
                <a:prstDash val="solid"/>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indent="457200" eaLnBrk="1" hangingPunct="1">
              <a:lnSpc>
                <a:spcPct val="145000"/>
              </a:lnSpc>
              <a:buNone/>
            </a:pPr>
            <a:r>
              <a:rPr lang="zh-CN" altLang="en-US" sz="1800" dirty="0" smtClean="0">
                <a:latin typeface="黑体" pitchFamily="2" charset="-122"/>
                <a:ea typeface="黑体" pitchFamily="2" charset="-122"/>
              </a:rPr>
              <a:t>三方协议，简单的讲就是学校、学生本人、工作单位三方就毕业生离校后就业工作落实所签署的一份协议书，是单位</a:t>
            </a:r>
            <a:r>
              <a:rPr lang="zh-CN" altLang="en-US" sz="1800" dirty="0">
                <a:latin typeface="黑体" pitchFamily="2" charset="-122"/>
                <a:ea typeface="黑体" pitchFamily="2" charset="-122"/>
              </a:rPr>
              <a:t>承诺接收毕业生、毕业生承诺去单位的</a:t>
            </a:r>
            <a:r>
              <a:rPr lang="zh-CN" altLang="en-US" sz="1800" dirty="0" smtClean="0">
                <a:latin typeface="黑体" pitchFamily="2" charset="-122"/>
                <a:ea typeface="黑体" pitchFamily="2" charset="-122"/>
              </a:rPr>
              <a:t>证明，同时也是毕业生离校时，学校派遣的依据。</a:t>
            </a:r>
            <a:endParaRPr lang="en-US" altLang="zh-CN" sz="1800" dirty="0" smtClean="0">
              <a:latin typeface="黑体" pitchFamily="2" charset="-122"/>
              <a:ea typeface="黑体" pitchFamily="2" charset="-122"/>
            </a:endParaRPr>
          </a:p>
          <a:p>
            <a:pPr indent="457200" eaLnBrk="1" hangingPunct="1">
              <a:lnSpc>
                <a:spcPct val="145000"/>
              </a:lnSpc>
              <a:buFont typeface="Wingdings 3" pitchFamily="18" charset="2"/>
              <a:buNone/>
            </a:pPr>
            <a:endParaRPr lang="en-US" altLang="zh-CN" sz="1800" dirty="0" smtClean="0">
              <a:latin typeface="黑体" pitchFamily="2" charset="-122"/>
              <a:ea typeface="黑体" pitchFamily="2" charset="-122"/>
            </a:endParaRPr>
          </a:p>
          <a:p>
            <a:pPr indent="457200" eaLnBrk="1" hangingPunct="1">
              <a:lnSpc>
                <a:spcPct val="145000"/>
              </a:lnSpc>
              <a:buFont typeface="Wingdings 3" pitchFamily="18" charset="2"/>
              <a:buNone/>
            </a:pPr>
            <a:r>
              <a:rPr lang="zh-CN" altLang="en-US" sz="1800" dirty="0" smtClean="0">
                <a:latin typeface="黑体" pitchFamily="2" charset="-122"/>
                <a:ea typeface="黑体" pitchFamily="2" charset="-122"/>
              </a:rPr>
              <a:t>注意：</a:t>
            </a:r>
            <a:endParaRPr lang="en-US" altLang="zh-CN" sz="1800" dirty="0" smtClean="0">
              <a:latin typeface="黑体" pitchFamily="2" charset="-122"/>
              <a:ea typeface="黑体" pitchFamily="2" charset="-122"/>
            </a:endParaRPr>
          </a:p>
          <a:p>
            <a:pPr indent="457200" eaLnBrk="1" hangingPunct="1">
              <a:lnSpc>
                <a:spcPct val="145000"/>
              </a:lnSpc>
              <a:buFont typeface="Wingdings 3" pitchFamily="18" charset="2"/>
              <a:buNone/>
            </a:pPr>
            <a:r>
              <a:rPr lang="en-US" altLang="zh-CN" sz="1800" dirty="0" smtClean="0">
                <a:latin typeface="黑体" pitchFamily="2" charset="-122"/>
                <a:ea typeface="黑体" pitchFamily="2" charset="-122"/>
              </a:rPr>
              <a:t>1</a:t>
            </a:r>
            <a:r>
              <a:rPr lang="zh-CN" altLang="en-US" sz="1800" dirty="0" smtClean="0">
                <a:latin typeface="黑体" pitchFamily="2" charset="-122"/>
                <a:ea typeface="黑体" pitchFamily="2" charset="-122"/>
              </a:rPr>
              <a:t>、学校为三方协议的第三方，当协议书甲乙两方签订之后，协议书即生效。</a:t>
            </a:r>
            <a:r>
              <a:rPr lang="zh-CN" altLang="en-US" sz="1800" dirty="0" smtClean="0">
                <a:solidFill>
                  <a:srgbClr val="FF0000"/>
                </a:solidFill>
                <a:latin typeface="黑体" pitchFamily="2" charset="-122"/>
                <a:ea typeface="黑体" pitchFamily="2" charset="-122"/>
              </a:rPr>
              <a:t>不得以院系、学校未盖章为理由提出违约，</a:t>
            </a:r>
            <a:r>
              <a:rPr lang="zh-CN" altLang="en-US" sz="1800" dirty="0" smtClean="0">
                <a:latin typeface="黑体" pitchFamily="2" charset="-122"/>
                <a:ea typeface="黑体" pitchFamily="2" charset="-122"/>
              </a:rPr>
              <a:t>第三方只起到监督、鉴定作用，甲乙双方需要承担协议规定的责任。</a:t>
            </a:r>
            <a:endParaRPr lang="en-US" altLang="zh-CN" sz="1800" dirty="0" smtClean="0">
              <a:latin typeface="黑体" pitchFamily="2" charset="-122"/>
              <a:ea typeface="黑体" pitchFamily="2" charset="-122"/>
            </a:endParaRPr>
          </a:p>
          <a:p>
            <a:pPr indent="457200" eaLnBrk="1" hangingPunct="1">
              <a:lnSpc>
                <a:spcPct val="145000"/>
              </a:lnSpc>
              <a:buFont typeface="Wingdings 3" pitchFamily="18" charset="2"/>
              <a:buNone/>
            </a:pPr>
            <a:r>
              <a:rPr lang="en-US" altLang="zh-CN" sz="1800" dirty="0" smtClean="0">
                <a:latin typeface="黑体" pitchFamily="2" charset="-122"/>
                <a:ea typeface="黑体" pitchFamily="2" charset="-122"/>
              </a:rPr>
              <a:t>2</a:t>
            </a:r>
            <a:r>
              <a:rPr lang="zh-CN" altLang="en-US" sz="1800" dirty="0" smtClean="0">
                <a:latin typeface="黑体" pitchFamily="2" charset="-122"/>
                <a:ea typeface="黑体" pitchFamily="2" charset="-122"/>
              </a:rPr>
              <a:t>、单位解决户口一定要在三方协议上写明“户口迁移地址”，以便毕业离校时学校根据三方协议为学生办理户口迁移。</a:t>
            </a:r>
            <a:endParaRPr lang="en-US" altLang="zh-CN" sz="1800" dirty="0" smtClean="0">
              <a:latin typeface="黑体" pitchFamily="2" charset="-122"/>
              <a:ea typeface="黑体" pitchFamily="2" charset="-122"/>
            </a:endParaRPr>
          </a:p>
          <a:p>
            <a:pPr indent="457200" eaLnBrk="1" hangingPunct="1">
              <a:lnSpc>
                <a:spcPct val="145000"/>
              </a:lnSpc>
              <a:buFont typeface="Wingdings 3" pitchFamily="18" charset="2"/>
              <a:buNone/>
            </a:pPr>
            <a:r>
              <a:rPr lang="en-US" altLang="zh-CN" sz="1800" dirty="0" smtClean="0">
                <a:latin typeface="黑体" pitchFamily="2" charset="-122"/>
                <a:ea typeface="黑体" pitchFamily="2" charset="-122"/>
              </a:rPr>
              <a:t>3</a:t>
            </a:r>
            <a:r>
              <a:rPr lang="zh-CN" altLang="en-US" sz="1800" dirty="0" smtClean="0">
                <a:latin typeface="黑体" pitchFamily="2" charset="-122"/>
                <a:ea typeface="黑体" pitchFamily="2" charset="-122"/>
              </a:rPr>
              <a:t>、如若单位不解决户口，也可以签三方，此时三方协议就作为普通就业合同使用。</a:t>
            </a:r>
          </a:p>
        </p:txBody>
      </p:sp>
      <p:sp>
        <p:nvSpPr>
          <p:cNvPr id="10243" name="AutoShape 159"/>
          <p:cNvSpPr>
            <a:spLocks noChangeArrowheads="1"/>
          </p:cNvSpPr>
          <p:nvPr/>
        </p:nvSpPr>
        <p:spPr bwMode="gray">
          <a:xfrm>
            <a:off x="2541588" y="228600"/>
            <a:ext cx="4545012"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sp>
        <p:nvSpPr>
          <p:cNvPr id="10244" name="Rectangle 209"/>
          <p:cNvSpPr>
            <a:spLocks noChangeArrowheads="1"/>
          </p:cNvSpPr>
          <p:nvPr/>
        </p:nvSpPr>
        <p:spPr bwMode="auto">
          <a:xfrm>
            <a:off x="3276600" y="271463"/>
            <a:ext cx="3276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2000">
                <a:solidFill>
                  <a:srgbClr val="000000"/>
                </a:solidFill>
                <a:latin typeface="黑体" pitchFamily="2" charset="-122"/>
                <a:ea typeface="黑体" pitchFamily="2" charset="-122"/>
                <a:cs typeface="Arial" charset="0"/>
              </a:rPr>
              <a:t>3</a:t>
            </a:r>
            <a:r>
              <a:rPr lang="zh-CN" altLang="en-US" sz="2000">
                <a:solidFill>
                  <a:srgbClr val="000000"/>
                </a:solidFill>
                <a:latin typeface="黑体" pitchFamily="2" charset="-122"/>
                <a:ea typeface="黑体" pitchFamily="2" charset="-122"/>
                <a:cs typeface="Arial" charset="0"/>
              </a:rPr>
              <a:t>、签约（单位解决户口）</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sz="quarter" idx="4294967295"/>
          </p:nvPr>
        </p:nvSpPr>
        <p:spPr>
          <a:xfrm>
            <a:off x="228600" y="1143000"/>
            <a:ext cx="8382000" cy="5410200"/>
          </a:xfrm>
        </p:spPr>
        <p:txBody>
          <a:bodyPr/>
          <a:lstStyle/>
          <a:p>
            <a:pPr indent="457200" eaLnBrk="1" hangingPunct="1">
              <a:lnSpc>
                <a:spcPct val="110000"/>
              </a:lnSpc>
              <a:buFont typeface="Wingdings 3" pitchFamily="18" charset="2"/>
              <a:buNone/>
            </a:pPr>
            <a:r>
              <a:rPr lang="zh-CN" altLang="en-US" sz="2000" dirty="0" smtClean="0">
                <a:latin typeface="黑体" pitchFamily="2" charset="-122"/>
                <a:ea typeface="黑体" pitchFamily="2" charset="-122"/>
              </a:rPr>
              <a:t>毕业生需办理手续：</a:t>
            </a:r>
          </a:p>
          <a:p>
            <a:pPr indent="457200" eaLnBrk="1" hangingPunct="1">
              <a:lnSpc>
                <a:spcPct val="110000"/>
              </a:lnSpc>
            </a:pPr>
            <a:r>
              <a:rPr lang="zh-CN" altLang="en-US" sz="2000" dirty="0" smtClean="0">
                <a:latin typeface="黑体" pitchFamily="2" charset="-122"/>
                <a:ea typeface="黑体" pitchFamily="2" charset="-122"/>
              </a:rPr>
              <a:t>（</a:t>
            </a:r>
            <a:r>
              <a:rPr lang="en-US" altLang="zh-CN" sz="2000" dirty="0">
                <a:latin typeface="黑体" pitchFamily="2" charset="-122"/>
                <a:ea typeface="黑体" pitchFamily="2" charset="-122"/>
              </a:rPr>
              <a:t>1</a:t>
            </a:r>
            <a:r>
              <a:rPr lang="zh-CN" altLang="en-US" sz="2000" dirty="0" smtClean="0">
                <a:latin typeface="黑体" pitchFamily="2" charset="-122"/>
                <a:ea typeface="黑体" pitchFamily="2" charset="-122"/>
              </a:rPr>
              <a:t>）就业指导中心网站下载</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灵活就业申请表</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、院系审核盖章；</a:t>
            </a:r>
          </a:p>
          <a:p>
            <a:pPr indent="0" eaLnBrk="1" hangingPunct="1">
              <a:lnSpc>
                <a:spcPct val="110000"/>
              </a:lnSpc>
              <a:buNone/>
            </a:pPr>
            <a:r>
              <a:rPr lang="zh-CN" altLang="en-US" sz="2000" dirty="0">
                <a:latin typeface="黑体" pitchFamily="2" charset="-122"/>
                <a:ea typeface="黑体" pitchFamily="2" charset="-122"/>
              </a:rPr>
              <a:t> </a:t>
            </a:r>
            <a:r>
              <a:rPr lang="zh-CN" altLang="en-US" sz="2000" dirty="0" smtClean="0">
                <a:latin typeface="黑体" pitchFamily="2" charset="-122"/>
                <a:ea typeface="黑体" pitchFamily="2" charset="-122"/>
              </a:rPr>
              <a:t>   因单位</a:t>
            </a:r>
            <a:r>
              <a:rPr lang="zh-CN" altLang="en-US" sz="2000" dirty="0">
                <a:latin typeface="黑体" pitchFamily="2" charset="-122"/>
                <a:ea typeface="黑体" pitchFamily="2" charset="-122"/>
              </a:rPr>
              <a:t>不解决户档，学生需将户档二分回原籍，需</a:t>
            </a:r>
            <a:r>
              <a:rPr lang="zh-CN" altLang="en-US" sz="2000" dirty="0" smtClean="0">
                <a:latin typeface="黑体" pitchFamily="2" charset="-122"/>
                <a:ea typeface="黑体" pitchFamily="2" charset="-122"/>
              </a:rPr>
              <a:t>填写报到证上单位名称即生源地人事局</a:t>
            </a:r>
            <a:r>
              <a:rPr lang="zh-CN" altLang="en-US" sz="2000" dirty="0">
                <a:latin typeface="黑体" pitchFamily="2" charset="-122"/>
                <a:ea typeface="黑体" pitchFamily="2" charset="-122"/>
              </a:rPr>
              <a:t>的名称、</a:t>
            </a:r>
            <a:r>
              <a:rPr lang="zh-CN" altLang="en-US" sz="2000" dirty="0" smtClean="0">
                <a:latin typeface="黑体" pitchFamily="2" charset="-122"/>
                <a:ea typeface="黑体" pitchFamily="2" charset="-122"/>
              </a:rPr>
              <a:t>地址（</a:t>
            </a:r>
            <a:r>
              <a:rPr lang="zh-CN" altLang="en-US" sz="2000" dirty="0" smtClean="0">
                <a:solidFill>
                  <a:srgbClr val="FF0000"/>
                </a:solidFill>
                <a:latin typeface="黑体" pitchFamily="2" charset="-122"/>
                <a:ea typeface="黑体" pitchFamily="2" charset="-122"/>
              </a:rPr>
              <a:t>不能</a:t>
            </a:r>
            <a:r>
              <a:rPr lang="zh-CN" altLang="en-US" sz="2000" dirty="0">
                <a:solidFill>
                  <a:srgbClr val="FF0000"/>
                </a:solidFill>
                <a:latin typeface="黑体" pitchFamily="2" charset="-122"/>
                <a:ea typeface="黑体" pitchFamily="2" charset="-122"/>
              </a:rPr>
              <a:t>是“人才交流中心”“人才服务中心”，</a:t>
            </a:r>
            <a:r>
              <a:rPr lang="zh-CN" altLang="en-US" sz="2000" dirty="0" smtClean="0">
                <a:solidFill>
                  <a:srgbClr val="FF0000"/>
                </a:solidFill>
                <a:latin typeface="黑体" pitchFamily="2" charset="-122"/>
                <a:ea typeface="黑体" pitchFamily="2" charset="-122"/>
              </a:rPr>
              <a:t>档案地址可以是人才，</a:t>
            </a:r>
            <a:r>
              <a:rPr lang="zh-CN" altLang="en-US" sz="2000" dirty="0">
                <a:solidFill>
                  <a:srgbClr val="FF0000"/>
                </a:solidFill>
                <a:latin typeface="黑体" pitchFamily="2" charset="-122"/>
                <a:ea typeface="黑体" pitchFamily="2" charset="-122"/>
              </a:rPr>
              <a:t>但报到证名称不能打人才，可以写人事局，然后去人事局报到后转人才</a:t>
            </a:r>
            <a:r>
              <a:rPr lang="zh-CN" altLang="en-US" sz="2000" dirty="0" smtClean="0">
                <a:latin typeface="黑体" pitchFamily="2" charset="-122"/>
                <a:ea typeface="黑体" pitchFamily="2" charset="-122"/>
              </a:rPr>
              <a:t>）</a:t>
            </a:r>
            <a:endParaRPr lang="en-US" altLang="zh-CN" sz="2000" dirty="0" smtClean="0">
              <a:latin typeface="黑体" pitchFamily="2" charset="-122"/>
              <a:ea typeface="黑体" pitchFamily="2" charset="-122"/>
            </a:endParaRPr>
          </a:p>
          <a:p>
            <a:pPr indent="457200" eaLnBrk="1" hangingPunct="1">
              <a:lnSpc>
                <a:spcPct val="110000"/>
              </a:lnSpc>
            </a:pPr>
            <a:r>
              <a:rPr lang="zh-CN" altLang="en-US" sz="2000" dirty="0" smtClean="0">
                <a:latin typeface="黑体" pitchFamily="2" charset="-122"/>
                <a:ea typeface="黑体" pitchFamily="2" charset="-122"/>
              </a:rPr>
              <a:t>（</a:t>
            </a:r>
            <a:r>
              <a:rPr lang="en-US" altLang="zh-CN" sz="2000" dirty="0" smtClean="0">
                <a:latin typeface="黑体" pitchFamily="2" charset="-122"/>
                <a:ea typeface="黑体" pitchFamily="2" charset="-122"/>
              </a:rPr>
              <a:t>2</a:t>
            </a:r>
            <a:r>
              <a:rPr lang="zh-CN" altLang="en-US" sz="2000" dirty="0" smtClean="0">
                <a:latin typeface="黑体" pitchFamily="2" charset="-122"/>
                <a:ea typeface="黑体" pitchFamily="2" charset="-122"/>
              </a:rPr>
              <a:t>）学生需上交与</a:t>
            </a:r>
            <a:r>
              <a:rPr lang="zh-CN" altLang="en-US" sz="2000" dirty="0">
                <a:latin typeface="黑体" pitchFamily="2" charset="-122"/>
                <a:ea typeface="黑体" pitchFamily="2" charset="-122"/>
              </a:rPr>
              <a:t>单位的两方协议或劳动合同、单位用人证明、接收函等证明材料；</a:t>
            </a:r>
          </a:p>
          <a:p>
            <a:pPr indent="457200" eaLnBrk="1" hangingPunct="1">
              <a:lnSpc>
                <a:spcPct val="110000"/>
              </a:lnSpc>
            </a:pPr>
            <a:endParaRPr lang="zh-CN" altLang="en-US" sz="2000" dirty="0" smtClean="0">
              <a:latin typeface="黑体" pitchFamily="2" charset="-122"/>
              <a:ea typeface="黑体" pitchFamily="2" charset="-122"/>
            </a:endParaRPr>
          </a:p>
          <a:p>
            <a:pPr indent="457200" eaLnBrk="1" hangingPunct="1">
              <a:lnSpc>
                <a:spcPct val="110000"/>
              </a:lnSpc>
              <a:buNone/>
            </a:pPr>
            <a:r>
              <a:rPr lang="zh-CN" altLang="en-US" sz="2000" dirty="0" smtClean="0">
                <a:solidFill>
                  <a:srgbClr val="FF0000"/>
                </a:solidFill>
                <a:latin typeface="楷体_GB2312" pitchFamily="49" charset="-122"/>
                <a:ea typeface="黑体" pitchFamily="2" charset="-122"/>
              </a:rPr>
              <a:t>注意：</a:t>
            </a:r>
          </a:p>
          <a:p>
            <a:pPr indent="457200" eaLnBrk="1" hangingPunct="1">
              <a:lnSpc>
                <a:spcPct val="110000"/>
              </a:lnSpc>
            </a:pPr>
            <a:r>
              <a:rPr lang="zh-CN" altLang="en-US" sz="2000" dirty="0" smtClean="0">
                <a:solidFill>
                  <a:srgbClr val="FF0000"/>
                </a:solidFill>
                <a:latin typeface="楷体_GB2312" pitchFamily="49" charset="-122"/>
                <a:ea typeface="黑体" pitchFamily="2" charset="-122"/>
              </a:rPr>
              <a:t>灵活就业申请表中务必填写清楚</a:t>
            </a:r>
            <a:r>
              <a:rPr lang="zh-CN" altLang="en-US" sz="2000" dirty="0">
                <a:solidFill>
                  <a:srgbClr val="FF0000"/>
                </a:solidFill>
                <a:latin typeface="黑体" pitchFamily="2" charset="-122"/>
                <a:ea typeface="黑体" pitchFamily="2" charset="-122"/>
              </a:rPr>
              <a:t>报到</a:t>
            </a:r>
            <a:r>
              <a:rPr lang="zh-CN" altLang="en-US" sz="2000" dirty="0" smtClean="0">
                <a:solidFill>
                  <a:srgbClr val="FF0000"/>
                </a:solidFill>
                <a:latin typeface="黑体" pitchFamily="2" charset="-122"/>
                <a:ea typeface="黑体" pitchFamily="2" charset="-122"/>
              </a:rPr>
              <a:t>证单位名称及户档</a:t>
            </a:r>
            <a:r>
              <a:rPr lang="zh-CN" altLang="en-US" sz="2000" dirty="0" smtClean="0">
                <a:solidFill>
                  <a:srgbClr val="FF0000"/>
                </a:solidFill>
                <a:latin typeface="楷体_GB2312" pitchFamily="49" charset="-122"/>
                <a:ea typeface="黑体" pitchFamily="2" charset="-122"/>
              </a:rPr>
              <a:t>迁移地址。</a:t>
            </a:r>
          </a:p>
          <a:p>
            <a:pPr indent="457200" eaLnBrk="1" hangingPunct="1">
              <a:lnSpc>
                <a:spcPct val="110000"/>
              </a:lnSpc>
              <a:buFont typeface="Wingdings 3" pitchFamily="18" charset="2"/>
              <a:buNone/>
            </a:pPr>
            <a:r>
              <a:rPr lang="zh-CN" altLang="en-US" sz="2000" dirty="0" smtClean="0">
                <a:solidFill>
                  <a:srgbClr val="FF0000"/>
                </a:solidFill>
                <a:latin typeface="楷体_GB2312" pitchFamily="49" charset="-122"/>
                <a:ea typeface="黑体" pitchFamily="2" charset="-122"/>
              </a:rPr>
              <a:t>办理时间：</a:t>
            </a:r>
          </a:p>
          <a:p>
            <a:pPr indent="457200" eaLnBrk="1" hangingPunct="1">
              <a:lnSpc>
                <a:spcPct val="110000"/>
              </a:lnSpc>
            </a:pPr>
            <a:r>
              <a:rPr lang="zh-CN" altLang="en-US" sz="2000" dirty="0" smtClean="0">
                <a:solidFill>
                  <a:srgbClr val="FF0000"/>
                </a:solidFill>
                <a:latin typeface="楷体_GB2312" pitchFamily="49" charset="-122"/>
                <a:ea typeface="黑体" pitchFamily="2" charset="-122"/>
              </a:rPr>
              <a:t>每年</a:t>
            </a:r>
            <a:r>
              <a:rPr lang="en-US" altLang="zh-CN" sz="2000" dirty="0" smtClean="0">
                <a:solidFill>
                  <a:srgbClr val="FF0000"/>
                </a:solidFill>
                <a:latin typeface="楷体_GB2312" pitchFamily="49" charset="-122"/>
                <a:ea typeface="黑体" pitchFamily="2" charset="-122"/>
              </a:rPr>
              <a:t>5</a:t>
            </a:r>
            <a:r>
              <a:rPr lang="zh-CN" altLang="en-US" sz="2000" dirty="0" smtClean="0">
                <a:solidFill>
                  <a:srgbClr val="FF0000"/>
                </a:solidFill>
                <a:latin typeface="楷体_GB2312" pitchFamily="49" charset="-122"/>
                <a:ea typeface="黑体" pitchFamily="2" charset="-122"/>
              </a:rPr>
              <a:t>月份，毕业班辅导员此部分工作量较重，注意提前开展工作以免后期紧张。</a:t>
            </a:r>
          </a:p>
        </p:txBody>
      </p:sp>
      <p:sp>
        <p:nvSpPr>
          <p:cNvPr id="11267" name="AutoShape 159"/>
          <p:cNvSpPr>
            <a:spLocks noChangeArrowheads="1"/>
          </p:cNvSpPr>
          <p:nvPr/>
        </p:nvSpPr>
        <p:spPr bwMode="gray">
          <a:xfrm>
            <a:off x="2541588" y="228600"/>
            <a:ext cx="4545012"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sp>
        <p:nvSpPr>
          <p:cNvPr id="11268" name="Rectangle 209"/>
          <p:cNvSpPr>
            <a:spLocks noChangeArrowheads="1"/>
          </p:cNvSpPr>
          <p:nvPr/>
        </p:nvSpPr>
        <p:spPr bwMode="auto">
          <a:xfrm>
            <a:off x="2971800" y="271463"/>
            <a:ext cx="4191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2000">
                <a:solidFill>
                  <a:srgbClr val="000000"/>
                </a:solidFill>
                <a:latin typeface="黑体" pitchFamily="2" charset="-122"/>
                <a:ea typeface="黑体" pitchFamily="2" charset="-122"/>
                <a:cs typeface="Arial" charset="0"/>
              </a:rPr>
              <a:t>4</a:t>
            </a:r>
            <a:r>
              <a:rPr lang="zh-CN" altLang="en-US" sz="2000">
                <a:solidFill>
                  <a:srgbClr val="000000"/>
                </a:solidFill>
                <a:latin typeface="黑体" pitchFamily="2" charset="-122"/>
                <a:ea typeface="黑体" pitchFamily="2" charset="-122"/>
                <a:cs typeface="Arial" charset="0"/>
              </a:rPr>
              <a:t>、灵活就业（</a:t>
            </a:r>
            <a:r>
              <a:rPr lang="zh-CN" altLang="en-US" sz="2000" b="1">
                <a:solidFill>
                  <a:srgbClr val="000000"/>
                </a:solidFill>
                <a:latin typeface="黑体" pitchFamily="2" charset="-122"/>
                <a:ea typeface="黑体" pitchFamily="2" charset="-122"/>
                <a:cs typeface="Arial" charset="0"/>
              </a:rPr>
              <a:t>单位不解决户口</a:t>
            </a:r>
            <a:r>
              <a:rPr lang="zh-CN" altLang="en-US" sz="2000">
                <a:solidFill>
                  <a:srgbClr val="000000"/>
                </a:solidFill>
                <a:latin typeface="黑体" pitchFamily="2" charset="-122"/>
                <a:ea typeface="黑体" pitchFamily="2" charset="-122"/>
                <a:cs typeface="Arial"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AutoShape 159"/>
          <p:cNvSpPr>
            <a:spLocks noChangeArrowheads="1"/>
          </p:cNvSpPr>
          <p:nvPr/>
        </p:nvSpPr>
        <p:spPr bwMode="gray">
          <a:xfrm>
            <a:off x="2541588" y="228600"/>
            <a:ext cx="4545012" cy="533400"/>
          </a:xfrm>
          <a:prstGeom prst="roundRect">
            <a:avLst>
              <a:gd name="adj" fmla="val 32838"/>
            </a:avLst>
          </a:prstGeom>
          <a:solidFill>
            <a:srgbClr val="F8F8F8"/>
          </a:solidFill>
          <a:ln w="9525">
            <a:solidFill>
              <a:srgbClr val="6585CF"/>
            </a:solidFill>
            <a:round/>
            <a:headEnd/>
            <a:tailEnd/>
          </a:ln>
        </p:spPr>
        <p:txBody>
          <a:bodyPr wrap="none" anchor="ctr"/>
          <a:lstStyle/>
          <a:p>
            <a:pPr algn="ctr"/>
            <a:endParaRPr lang="zh-CN" altLang="en-US">
              <a:solidFill>
                <a:srgbClr val="000000"/>
              </a:solidFill>
              <a:latin typeface="Arial" charset="0"/>
              <a:cs typeface="Arial" charset="0"/>
            </a:endParaRPr>
          </a:p>
        </p:txBody>
      </p:sp>
      <p:sp>
        <p:nvSpPr>
          <p:cNvPr id="12291" name="Rectangle 209"/>
          <p:cNvSpPr>
            <a:spLocks noChangeArrowheads="1"/>
          </p:cNvSpPr>
          <p:nvPr/>
        </p:nvSpPr>
        <p:spPr bwMode="auto">
          <a:xfrm>
            <a:off x="2971800" y="271463"/>
            <a:ext cx="4191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2000">
                <a:solidFill>
                  <a:srgbClr val="000000"/>
                </a:solidFill>
                <a:latin typeface="黑体" pitchFamily="2" charset="-122"/>
                <a:ea typeface="黑体" pitchFamily="2" charset="-122"/>
                <a:cs typeface="Arial" charset="0"/>
              </a:rPr>
              <a:t>5</a:t>
            </a:r>
            <a:r>
              <a:rPr lang="zh-CN" altLang="en-US" sz="2000">
                <a:solidFill>
                  <a:srgbClr val="000000"/>
                </a:solidFill>
                <a:latin typeface="黑体" pitchFamily="2" charset="-122"/>
                <a:ea typeface="黑体" pitchFamily="2" charset="-122"/>
                <a:cs typeface="Arial" charset="0"/>
              </a:rPr>
              <a:t>、不就业、未就业及待就业</a:t>
            </a:r>
          </a:p>
        </p:txBody>
      </p:sp>
      <p:grpSp>
        <p:nvGrpSpPr>
          <p:cNvPr id="12292" name="Group 46"/>
          <p:cNvGrpSpPr>
            <a:grpSpLocks/>
          </p:cNvGrpSpPr>
          <p:nvPr/>
        </p:nvGrpSpPr>
        <p:grpSpPr bwMode="auto">
          <a:xfrm>
            <a:off x="304800" y="1219200"/>
            <a:ext cx="1857375" cy="534988"/>
            <a:chOff x="318" y="1007"/>
            <a:chExt cx="1170" cy="337"/>
          </a:xfrm>
        </p:grpSpPr>
        <p:sp>
          <p:nvSpPr>
            <p:cNvPr id="12308" name="AutoShape 28"/>
            <p:cNvSpPr>
              <a:spLocks noChangeArrowheads="1"/>
            </p:cNvSpPr>
            <p:nvPr/>
          </p:nvSpPr>
          <p:spPr bwMode="gray">
            <a:xfrm>
              <a:off x="318" y="1007"/>
              <a:ext cx="1170" cy="337"/>
            </a:xfrm>
            <a:prstGeom prst="chevron">
              <a:avLst>
                <a:gd name="adj" fmla="val 43526"/>
              </a:avLst>
            </a:prstGeom>
            <a:gradFill rotWithShape="1">
              <a:gsLst>
                <a:gs pos="0">
                  <a:srgbClr val="66B1CC"/>
                </a:gs>
                <a:gs pos="100000">
                  <a:srgbClr val="C3E0EB"/>
                </a:gs>
              </a:gsLst>
              <a:lin ang="0" scaled="1"/>
            </a:gradFill>
            <a:ln w="9525">
              <a:miter lim="800000"/>
              <a:headEnd/>
              <a:tailEnd/>
            </a:ln>
            <a:effectLst/>
            <a:scene3d>
              <a:camera prst="legacyObliqueBottom"/>
              <a:lightRig rig="legacyFlat3" dir="b"/>
            </a:scene3d>
            <a:sp3d extrusionH="100000" prstMaterial="legacyMatte">
              <a:bevelT w="13500" h="13500" prst="angle"/>
              <a:bevelB w="13500" h="13500" prst="angle"/>
              <a:extrusionClr>
                <a:srgbClr val="66B1CC"/>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2309" name="Text Box 29"/>
            <p:cNvSpPr txBox="1">
              <a:spLocks noChangeArrowheads="1"/>
            </p:cNvSpPr>
            <p:nvPr/>
          </p:nvSpPr>
          <p:spPr bwMode="gray">
            <a:xfrm>
              <a:off x="384" y="1056"/>
              <a:ext cx="748" cy="231"/>
            </a:xfrm>
            <a:prstGeom prst="rect">
              <a:avLst/>
            </a:prstGeom>
            <a:noFill/>
            <a:ln>
              <a:noFill/>
            </a:ln>
            <a:effectLst/>
            <a:extLst>
              <a:ext uri="{909E8E84-426E-40DD-AFC4-6F175D3DCCD1}">
                <a14:hiddenFill xmlns="" xmlns:a14="http://schemas.microsoft.com/office/drawing/2010/main">
                  <a:gradFill rotWithShape="1">
                    <a:gsLst>
                      <a:gs pos="0">
                        <a:srgbClr val="66B1CC"/>
                      </a:gs>
                      <a:gs pos="100000">
                        <a:srgbClr val="ACD4E3"/>
                      </a:gs>
                    </a:gsLst>
                    <a:lin ang="0" scaled="1"/>
                  </a:gra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a:solidFill>
                    <a:srgbClr val="000000"/>
                  </a:solidFill>
                  <a:latin typeface="Arial" charset="0"/>
                  <a:ea typeface="黑体" pitchFamily="2" charset="-122"/>
                  <a:cs typeface="Arial" charset="0"/>
                </a:rPr>
                <a:t>    不就业 </a:t>
              </a:r>
            </a:p>
          </p:txBody>
        </p:sp>
      </p:grpSp>
      <p:grpSp>
        <p:nvGrpSpPr>
          <p:cNvPr id="12293" name="Group 50"/>
          <p:cNvGrpSpPr>
            <a:grpSpLocks/>
          </p:cNvGrpSpPr>
          <p:nvPr/>
        </p:nvGrpSpPr>
        <p:grpSpPr bwMode="auto">
          <a:xfrm>
            <a:off x="2438400" y="1042988"/>
            <a:ext cx="6172200" cy="893762"/>
            <a:chOff x="1536" y="657"/>
            <a:chExt cx="3888" cy="563"/>
          </a:xfrm>
        </p:grpSpPr>
        <p:sp>
          <p:nvSpPr>
            <p:cNvPr id="12306" name="AutoShape 30"/>
            <p:cNvSpPr>
              <a:spLocks noChangeArrowheads="1"/>
            </p:cNvSpPr>
            <p:nvPr/>
          </p:nvSpPr>
          <p:spPr bwMode="auto">
            <a:xfrm>
              <a:off x="1536" y="672"/>
              <a:ext cx="3888" cy="528"/>
            </a:xfrm>
            <a:prstGeom prst="roundRect">
              <a:avLst>
                <a:gd name="adj" fmla="val 16667"/>
              </a:avLst>
            </a:prstGeom>
            <a:noFill/>
            <a:ln w="38100" algn="ctr">
              <a:solidFill>
                <a:srgbClr val="66B1CC"/>
              </a:solidFill>
              <a:round/>
              <a:headEnd/>
              <a:tailEnd/>
            </a:ln>
            <a:effectLst/>
            <a:extLst>
              <a:ext uri="{909E8E84-426E-40DD-AFC4-6F175D3DCCD1}">
                <a14:hiddenFill xmlns="" xmlns:a14="http://schemas.microsoft.com/office/drawing/2010/main">
                  <a:solidFill>
                    <a:srgbClr val="99CC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itchFamily="34" charset="0"/>
                <a:cs typeface="Arial" charset="0"/>
              </a:endParaRPr>
            </a:p>
          </p:txBody>
        </p:sp>
        <p:sp>
          <p:nvSpPr>
            <p:cNvPr id="12307" name="Rectangle 31"/>
            <p:cNvSpPr>
              <a:spLocks noChangeArrowheads="1"/>
            </p:cNvSpPr>
            <p:nvPr/>
          </p:nvSpPr>
          <p:spPr bwMode="auto">
            <a:xfrm>
              <a:off x="1618" y="657"/>
              <a:ext cx="3468" cy="563"/>
            </a:xfrm>
            <a:prstGeom prst="rect">
              <a:avLst/>
            </a:prstGeom>
            <a:noFill/>
            <a:ln>
              <a:noFill/>
            </a:ln>
            <a:effectLst/>
            <a:extLst>
              <a:ext uri="{909E8E84-426E-40DD-AFC4-6F175D3DCCD1}">
                <a14:hiddenFill xmlns="" xmlns:a14="http://schemas.microsoft.com/office/drawing/2010/main">
                  <a:solidFill>
                    <a:srgbClr val="66B1CC"/>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273050" indent="-273050" eaLnBrk="0" hangingPunct="0">
                <a:lnSpc>
                  <a:spcPct val="130000"/>
                </a:lnSpc>
                <a:spcBef>
                  <a:spcPts val="600"/>
                </a:spcBef>
                <a:buClr>
                  <a:schemeClr val="accent1"/>
                </a:buClr>
                <a:buSzPct val="76000"/>
                <a:buFont typeface="Wingdings 3" pitchFamily="18" charset="2"/>
                <a:buChar char=""/>
              </a:pPr>
              <a:r>
                <a:rPr lang="zh-CN" altLang="en-US" sz="1700" dirty="0">
                  <a:solidFill>
                    <a:srgbClr val="000000"/>
                  </a:solidFill>
                  <a:latin typeface="Gill Sans MT" pitchFamily="34" charset="0"/>
                  <a:ea typeface="黑体" pitchFamily="2" charset="-122"/>
                </a:rPr>
                <a:t>不找工作了</a:t>
              </a:r>
            </a:p>
            <a:p>
              <a:pPr marL="273050" indent="-273050" eaLnBrk="0" hangingPunct="0">
                <a:lnSpc>
                  <a:spcPct val="130000"/>
                </a:lnSpc>
                <a:spcBef>
                  <a:spcPts val="600"/>
                </a:spcBef>
                <a:buClr>
                  <a:schemeClr val="accent1"/>
                </a:buClr>
                <a:buSzPct val="76000"/>
                <a:buFont typeface="Wingdings 3" pitchFamily="18" charset="2"/>
                <a:buChar char=""/>
              </a:pPr>
              <a:r>
                <a:rPr lang="zh-CN" altLang="en-US" sz="1700" dirty="0">
                  <a:solidFill>
                    <a:srgbClr val="FF0000"/>
                  </a:solidFill>
                  <a:latin typeface="Gill Sans MT" pitchFamily="34" charset="0"/>
                  <a:ea typeface="黑体" pitchFamily="2" charset="-122"/>
                </a:rPr>
                <a:t>户口、档案二分</a:t>
              </a:r>
              <a:r>
                <a:rPr lang="zh-CN" altLang="en-US" sz="1700" dirty="0" smtClean="0">
                  <a:solidFill>
                    <a:srgbClr val="FF0000"/>
                  </a:solidFill>
                  <a:latin typeface="Gill Sans MT" pitchFamily="34" charset="0"/>
                  <a:ea typeface="黑体" pitchFamily="2" charset="-122"/>
                </a:rPr>
                <a:t>回生源地，</a:t>
              </a:r>
              <a:r>
                <a:rPr lang="zh-CN" altLang="en-US" sz="1700" dirty="0">
                  <a:solidFill>
                    <a:srgbClr val="FF0000"/>
                  </a:solidFill>
                  <a:latin typeface="Gill Sans MT" pitchFamily="34" charset="0"/>
                  <a:ea typeface="黑体" pitchFamily="2" charset="-122"/>
                </a:rPr>
                <a:t>按灵活就业处理</a:t>
              </a:r>
            </a:p>
          </p:txBody>
        </p:sp>
      </p:grpSp>
      <p:grpSp>
        <p:nvGrpSpPr>
          <p:cNvPr id="12294" name="Group 47"/>
          <p:cNvGrpSpPr>
            <a:grpSpLocks/>
          </p:cNvGrpSpPr>
          <p:nvPr/>
        </p:nvGrpSpPr>
        <p:grpSpPr bwMode="auto">
          <a:xfrm>
            <a:off x="304800" y="2303463"/>
            <a:ext cx="1981200" cy="533400"/>
            <a:chOff x="192" y="1632"/>
            <a:chExt cx="1248" cy="336"/>
          </a:xfrm>
        </p:grpSpPr>
        <p:sp>
          <p:nvSpPr>
            <p:cNvPr id="12304" name="AutoShape 34"/>
            <p:cNvSpPr>
              <a:spLocks noChangeArrowheads="1"/>
            </p:cNvSpPr>
            <p:nvPr/>
          </p:nvSpPr>
          <p:spPr bwMode="ltGray">
            <a:xfrm>
              <a:off x="192" y="1632"/>
              <a:ext cx="1248" cy="336"/>
            </a:xfrm>
            <a:prstGeom prst="chevron">
              <a:avLst>
                <a:gd name="adj" fmla="val 48853"/>
              </a:avLst>
            </a:prstGeom>
            <a:gradFill rotWithShape="1">
              <a:gsLst>
                <a:gs pos="0">
                  <a:srgbClr val="A6C701"/>
                </a:gs>
                <a:gs pos="100000">
                  <a:srgbClr val="DCE99B"/>
                </a:gs>
              </a:gsLst>
              <a:lin ang="0" scaled="1"/>
            </a:gradFill>
            <a:ln w="9525">
              <a:miter lim="800000"/>
              <a:headEnd/>
              <a:tailEnd/>
            </a:ln>
            <a:effectLst/>
            <a:scene3d>
              <a:camera prst="legacyObliqueBottom"/>
              <a:lightRig rig="legacyFlat3" dir="b"/>
            </a:scene3d>
            <a:sp3d extrusionH="100000" prstMaterial="legacyMatte">
              <a:bevelT w="13500" h="13500" prst="angle"/>
              <a:bevelB w="13500" h="13500" prst="angle"/>
              <a:extrusionClr>
                <a:srgbClr val="A6C701"/>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2305" name="Text Box 35"/>
            <p:cNvSpPr txBox="1">
              <a:spLocks noChangeArrowheads="1"/>
            </p:cNvSpPr>
            <p:nvPr/>
          </p:nvSpPr>
          <p:spPr bwMode="gray">
            <a:xfrm>
              <a:off x="288" y="1680"/>
              <a:ext cx="828" cy="231"/>
            </a:xfrm>
            <a:prstGeom prst="rect">
              <a:avLst/>
            </a:prstGeom>
            <a:noFill/>
            <a:ln>
              <a:noFill/>
            </a:ln>
            <a:effectLst/>
            <a:extLst>
              <a:ext uri="{909E8E84-426E-40DD-AFC4-6F175D3DCCD1}">
                <a14:hiddenFill xmlns="" xmlns:a14="http://schemas.microsoft.com/office/drawing/2010/main">
                  <a:gradFill rotWithShape="1">
                    <a:gsLst>
                      <a:gs pos="0">
                        <a:srgbClr val="66B1CC"/>
                      </a:gs>
                      <a:gs pos="100000">
                        <a:srgbClr val="ACD4E3"/>
                      </a:gs>
                    </a:gsLst>
                    <a:lin ang="0" scaled="1"/>
                  </a:gra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zh-CN" altLang="en-US">
                  <a:solidFill>
                    <a:srgbClr val="000000"/>
                  </a:solidFill>
                  <a:latin typeface="Arial" charset="0"/>
                  <a:ea typeface="黑体" pitchFamily="2" charset="-122"/>
                  <a:cs typeface="Arial" charset="0"/>
                </a:rPr>
                <a:t>     未就业  </a:t>
              </a:r>
            </a:p>
          </p:txBody>
        </p:sp>
      </p:grpSp>
      <p:grpSp>
        <p:nvGrpSpPr>
          <p:cNvPr id="12295" name="Group 49"/>
          <p:cNvGrpSpPr>
            <a:grpSpLocks/>
          </p:cNvGrpSpPr>
          <p:nvPr/>
        </p:nvGrpSpPr>
        <p:grpSpPr bwMode="auto">
          <a:xfrm>
            <a:off x="2438400" y="2108200"/>
            <a:ext cx="6172200" cy="990600"/>
            <a:chOff x="1536" y="1328"/>
            <a:chExt cx="3888" cy="624"/>
          </a:xfrm>
        </p:grpSpPr>
        <p:sp>
          <p:nvSpPr>
            <p:cNvPr id="12302" name="AutoShape 37"/>
            <p:cNvSpPr>
              <a:spLocks noChangeArrowheads="1"/>
            </p:cNvSpPr>
            <p:nvPr/>
          </p:nvSpPr>
          <p:spPr bwMode="auto">
            <a:xfrm>
              <a:off x="1536" y="1355"/>
              <a:ext cx="3888" cy="528"/>
            </a:xfrm>
            <a:prstGeom prst="roundRect">
              <a:avLst>
                <a:gd name="adj" fmla="val 16667"/>
              </a:avLst>
            </a:prstGeom>
            <a:noFill/>
            <a:ln w="38100">
              <a:solidFill>
                <a:srgbClr val="A6C701"/>
              </a:solidFill>
              <a:round/>
              <a:headEnd/>
              <a:tailEnd/>
            </a:ln>
            <a:effectLst/>
            <a:extLst>
              <a:ext uri="{909E8E84-426E-40DD-AFC4-6F175D3DCCD1}">
                <a14:hiddenFill xmlns="" xmlns:a14="http://schemas.microsoft.com/office/drawing/2010/main">
                  <a:solidFill>
                    <a:srgbClr val="99CC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itchFamily="34" charset="0"/>
                <a:cs typeface="Arial" charset="0"/>
              </a:endParaRPr>
            </a:p>
          </p:txBody>
        </p:sp>
        <p:sp>
          <p:nvSpPr>
            <p:cNvPr id="12303" name="Text Box 38"/>
            <p:cNvSpPr txBox="1">
              <a:spLocks noChangeArrowheads="1"/>
            </p:cNvSpPr>
            <p:nvPr/>
          </p:nvSpPr>
          <p:spPr bwMode="auto">
            <a:xfrm>
              <a:off x="1612" y="1328"/>
              <a:ext cx="3070" cy="624"/>
            </a:xfrm>
            <a:prstGeom prst="rect">
              <a:avLst/>
            </a:prstGeom>
            <a:noFill/>
            <a:ln>
              <a:noFill/>
            </a:ln>
            <a:effectLst/>
            <a:extLst>
              <a:ext uri="{909E8E84-426E-40DD-AFC4-6F175D3DCCD1}">
                <a14:hiddenFill xmlns="" xmlns:a14="http://schemas.microsoft.com/office/drawing/2010/main">
                  <a:solidFill>
                    <a:srgbClr val="66B1CC"/>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273050" indent="-273050"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nSpc>
                  <a:spcPct val="130000"/>
                </a:lnSpc>
                <a:spcBef>
                  <a:spcPts val="600"/>
                </a:spcBef>
                <a:buClr>
                  <a:schemeClr val="accent1"/>
                </a:buClr>
                <a:buSzPct val="76000"/>
                <a:buFont typeface="Wingdings 3" pitchFamily="18" charset="2"/>
                <a:buChar char=""/>
              </a:pPr>
              <a:r>
                <a:rPr lang="zh-CN" altLang="en-US" sz="1700" dirty="0">
                  <a:solidFill>
                    <a:srgbClr val="000000"/>
                  </a:solidFill>
                  <a:latin typeface="Gill Sans MT" pitchFamily="34" charset="0"/>
                  <a:ea typeface="黑体" pitchFamily="2" charset="-122"/>
                </a:rPr>
                <a:t>没有找到工作</a:t>
              </a:r>
            </a:p>
            <a:p>
              <a:pPr>
                <a:lnSpc>
                  <a:spcPct val="130000"/>
                </a:lnSpc>
                <a:spcBef>
                  <a:spcPts val="600"/>
                </a:spcBef>
                <a:buClr>
                  <a:schemeClr val="accent1"/>
                </a:buClr>
                <a:buSzPct val="76000"/>
                <a:buFont typeface="Wingdings 3" pitchFamily="18" charset="2"/>
                <a:buChar char=""/>
              </a:pPr>
              <a:r>
                <a:rPr lang="zh-CN" altLang="en-US" sz="1700" dirty="0">
                  <a:solidFill>
                    <a:srgbClr val="FF0000"/>
                  </a:solidFill>
                  <a:latin typeface="Gill Sans MT" pitchFamily="34" charset="0"/>
                  <a:ea typeface="黑体" pitchFamily="2" charset="-122"/>
                </a:rPr>
                <a:t>户口、档案二分</a:t>
              </a:r>
              <a:r>
                <a:rPr lang="zh-CN" altLang="en-US" sz="1700" dirty="0" smtClean="0">
                  <a:solidFill>
                    <a:srgbClr val="FF0000"/>
                  </a:solidFill>
                  <a:latin typeface="Gill Sans MT" pitchFamily="34" charset="0"/>
                  <a:ea typeface="黑体" pitchFamily="2" charset="-122"/>
                </a:rPr>
                <a:t>回生源地，</a:t>
              </a:r>
              <a:r>
                <a:rPr lang="zh-CN" altLang="en-US" sz="1700" dirty="0">
                  <a:solidFill>
                    <a:srgbClr val="FF0000"/>
                  </a:solidFill>
                  <a:latin typeface="Gill Sans MT" pitchFamily="34" charset="0"/>
                  <a:ea typeface="黑体" pitchFamily="2" charset="-122"/>
                </a:rPr>
                <a:t>按灵活就业处理</a:t>
              </a:r>
            </a:p>
          </p:txBody>
        </p:sp>
      </p:grpSp>
      <p:grpSp>
        <p:nvGrpSpPr>
          <p:cNvPr id="12296" name="Group 48"/>
          <p:cNvGrpSpPr>
            <a:grpSpLocks/>
          </p:cNvGrpSpPr>
          <p:nvPr/>
        </p:nvGrpSpPr>
        <p:grpSpPr bwMode="auto">
          <a:xfrm>
            <a:off x="304800" y="4270375"/>
            <a:ext cx="1981200" cy="533400"/>
            <a:chOff x="144" y="2352"/>
            <a:chExt cx="1248" cy="336"/>
          </a:xfrm>
        </p:grpSpPr>
        <p:sp>
          <p:nvSpPr>
            <p:cNvPr id="12300" name="AutoShape 41"/>
            <p:cNvSpPr>
              <a:spLocks noChangeArrowheads="1"/>
            </p:cNvSpPr>
            <p:nvPr/>
          </p:nvSpPr>
          <p:spPr bwMode="gray">
            <a:xfrm>
              <a:off x="144" y="2352"/>
              <a:ext cx="1248" cy="336"/>
            </a:xfrm>
            <a:prstGeom prst="chevron">
              <a:avLst>
                <a:gd name="adj" fmla="val 48509"/>
              </a:avLst>
            </a:prstGeom>
            <a:gradFill rotWithShape="1">
              <a:gsLst>
                <a:gs pos="0">
                  <a:srgbClr val="7D94F7"/>
                </a:gs>
                <a:gs pos="100000">
                  <a:srgbClr val="CCD5FC"/>
                </a:gs>
              </a:gsLst>
              <a:lin ang="0" scaled="1"/>
            </a:gradFill>
            <a:ln w="9525">
              <a:miter lim="800000"/>
              <a:headEnd/>
              <a:tailEnd/>
            </a:ln>
            <a:effectLst/>
            <a:scene3d>
              <a:camera prst="legacyObliqueBottom"/>
              <a:lightRig rig="legacyFlat3" dir="b"/>
            </a:scene3d>
            <a:sp3d extrusionH="100000" prstMaterial="legacyMatte">
              <a:bevelT w="13500" h="13500" prst="angle"/>
              <a:bevelB w="13500" h="13500" prst="angle"/>
              <a:extrusionClr>
                <a:srgbClr val="7D94F7"/>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2301" name="Text Box 42"/>
            <p:cNvSpPr txBox="1">
              <a:spLocks noChangeArrowheads="1"/>
            </p:cNvSpPr>
            <p:nvPr/>
          </p:nvSpPr>
          <p:spPr bwMode="gray">
            <a:xfrm>
              <a:off x="407" y="2410"/>
              <a:ext cx="548" cy="231"/>
            </a:xfrm>
            <a:prstGeom prst="rect">
              <a:avLst/>
            </a:prstGeom>
            <a:noFill/>
            <a:ln>
              <a:noFill/>
            </a:ln>
            <a:effectLst/>
            <a:extLst>
              <a:ext uri="{909E8E84-426E-40DD-AFC4-6F175D3DCCD1}">
                <a14:hiddenFill xmlns="" xmlns:a14="http://schemas.microsoft.com/office/drawing/2010/main">
                  <a:solidFill>
                    <a:srgbClr val="66B1CC"/>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chorCtr="1">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a:solidFill>
                    <a:srgbClr val="000000"/>
                  </a:solidFill>
                  <a:latin typeface="Arial" charset="0"/>
                  <a:ea typeface="黑体" pitchFamily="2" charset="-122"/>
                  <a:cs typeface="Arial" charset="0"/>
                </a:rPr>
                <a:t>待就业</a:t>
              </a:r>
            </a:p>
          </p:txBody>
        </p:sp>
      </p:grpSp>
      <p:grpSp>
        <p:nvGrpSpPr>
          <p:cNvPr id="12297" name="Group 51"/>
          <p:cNvGrpSpPr>
            <a:grpSpLocks/>
          </p:cNvGrpSpPr>
          <p:nvPr/>
        </p:nvGrpSpPr>
        <p:grpSpPr bwMode="auto">
          <a:xfrm>
            <a:off x="2438400" y="3279775"/>
            <a:ext cx="6324600" cy="3200400"/>
            <a:chOff x="1536" y="2066"/>
            <a:chExt cx="3984" cy="2016"/>
          </a:xfrm>
        </p:grpSpPr>
        <p:sp>
          <p:nvSpPr>
            <p:cNvPr id="12298" name="AutoShape 44"/>
            <p:cNvSpPr>
              <a:spLocks noChangeArrowheads="1"/>
            </p:cNvSpPr>
            <p:nvPr/>
          </p:nvSpPr>
          <p:spPr bwMode="auto">
            <a:xfrm>
              <a:off x="1536" y="2066"/>
              <a:ext cx="3984" cy="2016"/>
            </a:xfrm>
            <a:prstGeom prst="roundRect">
              <a:avLst>
                <a:gd name="adj" fmla="val 16667"/>
              </a:avLst>
            </a:prstGeom>
            <a:noFill/>
            <a:ln w="38100">
              <a:solidFill>
                <a:srgbClr val="7D94F7"/>
              </a:solidFill>
              <a:round/>
              <a:headEnd/>
              <a:tailEnd/>
            </a:ln>
            <a:effectLst/>
            <a:extLst>
              <a:ext uri="{909E8E84-426E-40DD-AFC4-6F175D3DCCD1}">
                <a14:hiddenFill xmlns="" xmlns:a14="http://schemas.microsoft.com/office/drawing/2010/main">
                  <a:solidFill>
                    <a:srgbClr val="99CC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itchFamily="34" charset="0"/>
                <a:cs typeface="Arial" charset="0"/>
              </a:endParaRPr>
            </a:p>
          </p:txBody>
        </p:sp>
        <p:sp>
          <p:nvSpPr>
            <p:cNvPr id="12299" name="Text Box 45"/>
            <p:cNvSpPr txBox="1">
              <a:spLocks noChangeArrowheads="1"/>
            </p:cNvSpPr>
            <p:nvPr/>
          </p:nvSpPr>
          <p:spPr bwMode="auto">
            <a:xfrm>
              <a:off x="1632" y="2114"/>
              <a:ext cx="3888" cy="1918"/>
            </a:xfrm>
            <a:prstGeom prst="rect">
              <a:avLst/>
            </a:prstGeom>
            <a:noFill/>
            <a:ln>
              <a:noFill/>
            </a:ln>
            <a:effectLst/>
            <a:extLst>
              <a:ext uri="{909E8E84-426E-40DD-AFC4-6F175D3DCCD1}">
                <a14:hiddenFill xmlns="" xmlns:a14="http://schemas.microsoft.com/office/drawing/2010/main">
                  <a:solidFill>
                    <a:srgbClr val="66B1CC"/>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273050" indent="-273050"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nSpc>
                  <a:spcPct val="120000"/>
                </a:lnSpc>
                <a:spcBef>
                  <a:spcPts val="400"/>
                </a:spcBef>
                <a:buClr>
                  <a:schemeClr val="accent1"/>
                </a:buClr>
                <a:buSzPct val="76000"/>
                <a:buFont typeface="Wingdings 3" pitchFamily="18" charset="2"/>
                <a:buChar char=""/>
              </a:pPr>
              <a:r>
                <a:rPr lang="zh-CN" altLang="en-US" sz="1700" dirty="0">
                  <a:latin typeface="Gill Sans MT" pitchFamily="34" charset="0"/>
                  <a:ea typeface="黑体" pitchFamily="2" charset="-122"/>
                  <a:cs typeface="Arial" charset="0"/>
                </a:rPr>
                <a:t>找到工作，手续正在办理之中；</a:t>
              </a:r>
            </a:p>
            <a:p>
              <a:pPr>
                <a:lnSpc>
                  <a:spcPct val="120000"/>
                </a:lnSpc>
                <a:spcBef>
                  <a:spcPts val="400"/>
                </a:spcBef>
                <a:buClr>
                  <a:schemeClr val="accent1"/>
                </a:buClr>
                <a:buSzPct val="76000"/>
                <a:buFont typeface="Wingdings 3" pitchFamily="18" charset="2"/>
                <a:buChar char=""/>
              </a:pPr>
              <a:r>
                <a:rPr lang="zh-CN" altLang="en-US" sz="1700" dirty="0">
                  <a:latin typeface="Gill Sans MT" pitchFamily="34" charset="0"/>
                  <a:ea typeface="黑体" pitchFamily="2" charset="-122"/>
                  <a:cs typeface="Arial" charset="0"/>
                </a:rPr>
                <a:t>北京单位，北京户口正在申请过程中，由单位出示接收函，</a:t>
              </a:r>
              <a:r>
                <a:rPr lang="zh-CN" altLang="en-US" sz="1700" b="1" dirty="0">
                  <a:solidFill>
                    <a:srgbClr val="FF0000"/>
                  </a:solidFill>
                  <a:latin typeface="Gill Sans MT" pitchFamily="34" charset="0"/>
                  <a:ea typeface="黑体" pitchFamily="2" charset="-122"/>
                  <a:cs typeface="Arial" charset="0"/>
                </a:rPr>
                <a:t>写明为学生申请户口的北京区县</a:t>
              </a:r>
              <a:r>
                <a:rPr lang="zh-CN" altLang="en-US" sz="1700" dirty="0">
                  <a:latin typeface="Gill Sans MT" pitchFamily="34" charset="0"/>
                  <a:ea typeface="黑体" pitchFamily="2" charset="-122"/>
                  <a:cs typeface="Arial" charset="0"/>
                </a:rPr>
                <a:t>，为学生办理派遣手续</a:t>
              </a:r>
              <a:r>
                <a:rPr lang="zh-CN" altLang="en-US" sz="1700" dirty="0" smtClean="0">
                  <a:solidFill>
                    <a:srgbClr val="FF0000"/>
                  </a:solidFill>
                  <a:latin typeface="Gill Sans MT" pitchFamily="34" charset="0"/>
                  <a:ea typeface="黑体" pitchFamily="2" charset="-122"/>
                  <a:cs typeface="Arial" charset="0"/>
                </a:rPr>
                <a:t>（工龄计算自</a:t>
              </a:r>
              <a:r>
                <a:rPr lang="en-US" altLang="zh-CN" sz="1700" dirty="0">
                  <a:solidFill>
                    <a:srgbClr val="FF0000"/>
                  </a:solidFill>
                  <a:latin typeface="Gill Sans MT" pitchFamily="34" charset="0"/>
                  <a:ea typeface="黑体" pitchFamily="2" charset="-122"/>
                  <a:cs typeface="Arial" charset="0"/>
                </a:rPr>
                <a:t>7</a:t>
              </a:r>
              <a:r>
                <a:rPr lang="zh-CN" altLang="en-US" sz="1700" dirty="0">
                  <a:solidFill>
                    <a:srgbClr val="FF0000"/>
                  </a:solidFill>
                  <a:latin typeface="Gill Sans MT" pitchFamily="34" charset="0"/>
                  <a:ea typeface="黑体" pitchFamily="2" charset="-122"/>
                  <a:cs typeface="Arial" charset="0"/>
                </a:rPr>
                <a:t>月</a:t>
              </a:r>
              <a:r>
                <a:rPr lang="en-US" altLang="zh-CN" sz="1700" dirty="0">
                  <a:solidFill>
                    <a:srgbClr val="FF0000"/>
                  </a:solidFill>
                  <a:latin typeface="Gill Sans MT" pitchFamily="34" charset="0"/>
                  <a:ea typeface="黑体" pitchFamily="2" charset="-122"/>
                  <a:cs typeface="Arial" charset="0"/>
                </a:rPr>
                <a:t>1</a:t>
              </a:r>
              <a:r>
                <a:rPr lang="zh-CN" altLang="en-US" sz="1700" dirty="0" smtClean="0">
                  <a:solidFill>
                    <a:srgbClr val="FF0000"/>
                  </a:solidFill>
                  <a:latin typeface="Gill Sans MT" pitchFamily="34" charset="0"/>
                  <a:ea typeface="黑体" pitchFamily="2" charset="-122"/>
                  <a:cs typeface="Arial" charset="0"/>
                </a:rPr>
                <a:t>日始），户档离校去单位</a:t>
              </a:r>
              <a:r>
                <a:rPr lang="zh-CN" altLang="en-US" sz="1700" dirty="0" smtClean="0">
                  <a:latin typeface="Gill Sans MT" pitchFamily="34" charset="0"/>
                  <a:ea typeface="黑体" pitchFamily="2" charset="-122"/>
                  <a:cs typeface="Arial" charset="0"/>
                </a:rPr>
                <a:t>；</a:t>
              </a:r>
              <a:endParaRPr lang="zh-CN" altLang="en-US" sz="1700" dirty="0">
                <a:latin typeface="Gill Sans MT" pitchFamily="34" charset="0"/>
                <a:ea typeface="黑体" pitchFamily="2" charset="-122"/>
                <a:cs typeface="Arial" charset="0"/>
              </a:endParaRPr>
            </a:p>
            <a:p>
              <a:pPr>
                <a:lnSpc>
                  <a:spcPct val="120000"/>
                </a:lnSpc>
                <a:spcBef>
                  <a:spcPts val="400"/>
                </a:spcBef>
                <a:buClr>
                  <a:schemeClr val="accent1"/>
                </a:buClr>
                <a:buSzPct val="76000"/>
                <a:buFont typeface="Wingdings 3" pitchFamily="18" charset="2"/>
                <a:buChar char=""/>
              </a:pPr>
              <a:r>
                <a:rPr lang="zh-CN" altLang="en-US" sz="1700" dirty="0">
                  <a:latin typeface="Gill Sans MT" pitchFamily="34" charset="0"/>
                  <a:ea typeface="黑体" pitchFamily="2" charset="-122"/>
                  <a:cs typeface="Arial" charset="0"/>
                </a:rPr>
                <a:t>国家就业项目（如村官、社区、科研助理），户档情况视项目进行过程而定。</a:t>
              </a:r>
              <a:endParaRPr lang="en-US" altLang="zh-CN" sz="1700" dirty="0">
                <a:latin typeface="Gill Sans MT" pitchFamily="34" charset="0"/>
                <a:ea typeface="黑体" pitchFamily="2" charset="-122"/>
                <a:cs typeface="Arial" charset="0"/>
              </a:endParaRPr>
            </a:p>
            <a:p>
              <a:pPr>
                <a:lnSpc>
                  <a:spcPct val="120000"/>
                </a:lnSpc>
                <a:spcBef>
                  <a:spcPts val="400"/>
                </a:spcBef>
                <a:buClr>
                  <a:schemeClr val="accent1"/>
                </a:buClr>
                <a:buSzPct val="76000"/>
                <a:buFont typeface="Wingdings 3" pitchFamily="18" charset="2"/>
                <a:buChar char=""/>
              </a:pPr>
              <a:r>
                <a:rPr lang="zh-CN" altLang="en-US" sz="1700" dirty="0">
                  <a:latin typeface="Gill Sans MT" pitchFamily="34" charset="0"/>
                  <a:ea typeface="黑体" pitchFamily="2" charset="-122"/>
                  <a:cs typeface="Arial" charset="0"/>
                </a:rPr>
                <a:t>无意向单位，意向下年考研</a:t>
              </a:r>
              <a:r>
                <a:rPr lang="zh-CN" altLang="en-US" sz="1700" dirty="0" smtClean="0">
                  <a:latin typeface="Gill Sans MT" pitchFamily="34" charset="0"/>
                  <a:ea typeface="黑体" pitchFamily="2" charset="-122"/>
                  <a:cs typeface="Arial" charset="0"/>
                </a:rPr>
                <a:t>等情况</a:t>
              </a:r>
              <a:r>
                <a:rPr lang="zh-CN" altLang="en-US" sz="1700" dirty="0">
                  <a:latin typeface="Gill Sans MT" pitchFamily="34" charset="0"/>
                  <a:ea typeface="黑体" pitchFamily="2" charset="-122"/>
                  <a:cs typeface="Arial" charset="0"/>
                </a:rPr>
                <a:t>的户档一律不准留校。</a:t>
              </a:r>
              <a:r>
                <a:rPr lang="zh-CN" altLang="en-US" sz="1700" dirty="0">
                  <a:solidFill>
                    <a:srgbClr val="FF0000"/>
                  </a:solidFill>
                  <a:latin typeface="Gill Sans MT" pitchFamily="34" charset="0"/>
                  <a:ea typeface="黑体" pitchFamily="2" charset="-122"/>
                  <a:cs typeface="Arial" charset="0"/>
                </a:rPr>
                <a:t>户档留校对学生有弊无利。</a:t>
              </a:r>
              <a:endParaRPr lang="en-US" altLang="zh-CN" sz="1700" dirty="0">
                <a:solidFill>
                  <a:srgbClr val="FF0000"/>
                </a:solidFill>
                <a:latin typeface="Gill Sans MT" pitchFamily="34" charset="0"/>
                <a:ea typeface="黑体" pitchFamily="2" charset="-122"/>
                <a:cs typeface="Aria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标题 3"/>
          <p:cNvSpPr>
            <a:spLocks noGrp="1"/>
          </p:cNvSpPr>
          <p:nvPr>
            <p:ph type="title"/>
          </p:nvPr>
        </p:nvSpPr>
        <p:spPr>
          <a:xfrm>
            <a:off x="2133600" y="152400"/>
            <a:ext cx="5410200" cy="609600"/>
          </a:xfrm>
        </p:spPr>
        <p:txBody>
          <a:bodyPr vert="horz"/>
          <a:lstStyle/>
          <a:p>
            <a:pPr marL="571500" indent="-571500" algn="ctr" eaLnBrk="1" hangingPunct="1"/>
            <a:r>
              <a:rPr lang="zh-CN" altLang="en-US" sz="3600" b="1" dirty="0" smtClean="0">
                <a:solidFill>
                  <a:srgbClr val="CC0000"/>
                </a:solidFill>
                <a:latin typeface="黑体" pitchFamily="2" charset="-122"/>
                <a:ea typeface="黑体" pitchFamily="2" charset="-122"/>
              </a:rPr>
              <a:t>派遣证、户口、档案</a:t>
            </a:r>
          </a:p>
        </p:txBody>
      </p:sp>
      <p:graphicFrame>
        <p:nvGraphicFramePr>
          <p:cNvPr id="24654" name="Group 78"/>
          <p:cNvGraphicFramePr>
            <a:graphicFrameLocks noGrp="1"/>
          </p:cNvGraphicFramePr>
          <p:nvPr>
            <p:extLst>
              <p:ext uri="{D42A27DB-BD31-4B8C-83A1-F6EECF244321}">
                <p14:modId xmlns="" xmlns:p14="http://schemas.microsoft.com/office/powerpoint/2010/main" val="517252404"/>
              </p:ext>
            </p:extLst>
          </p:nvPr>
        </p:nvGraphicFramePr>
        <p:xfrm>
          <a:off x="304800" y="1219200"/>
          <a:ext cx="8534400" cy="4684278"/>
        </p:xfrm>
        <a:graphic>
          <a:graphicData uri="http://schemas.openxmlformats.org/drawingml/2006/table">
            <a:tbl>
              <a:tblPr/>
              <a:tblGrid>
                <a:gridCol w="1447800"/>
                <a:gridCol w="2133600"/>
                <a:gridCol w="1676400"/>
                <a:gridCol w="1600200"/>
                <a:gridCol w="1676400"/>
              </a:tblGrid>
              <a:tr h="36195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就业形式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提交就业中心材料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给毕业生材料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户口迁移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档案转递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r>
              <a:tr h="93346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黑体" pitchFamily="2" charset="-122"/>
                          <a:ea typeface="黑体" pitchFamily="2" charset="-122"/>
                        </a:rPr>
                        <a:t>1</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、签三方协议</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Pct val="70000"/>
                        <a:buFont typeface="Wingdings" pitchFamily="2" charset="2"/>
                        <a:buChar char="u"/>
                        <a:tabLst/>
                      </a:pP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就业协议书</a:t>
                      </a: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a:t>
                      </a:r>
                    </a:p>
                    <a:p>
                      <a:pPr marL="0" marR="0" lvl="0" indent="0" algn="l" defTabSz="914400" rtl="0" eaLnBrk="1" fontAlgn="ctr" latinLnBrk="0" hangingPunct="1">
                        <a:lnSpc>
                          <a:spcPct val="100000"/>
                        </a:lnSpc>
                        <a:spcBef>
                          <a:spcPct val="0"/>
                        </a:spcBef>
                        <a:spcAft>
                          <a:spcPct val="0"/>
                        </a:spcAft>
                        <a:buClrTx/>
                        <a:buSzPct val="70000"/>
                        <a:buFont typeface="Wingdings" pitchFamily="2" charset="2"/>
                        <a:buChar char="u"/>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 京外生源在京就业：人事部门的接收函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就业报到证</a:t>
                      </a: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户口迁移证</a:t>
                      </a:r>
                      <a:r>
                        <a:rPr kumimoji="0" lang="en-US" altLang="zh-CN" sz="1600" b="0" i="0" u="none" strike="noStrike" cap="none" normalizeH="0" baseline="0" smtClean="0">
                          <a:ln>
                            <a:noFill/>
                          </a:ln>
                          <a:solidFill>
                            <a:srgbClr val="000000"/>
                          </a:solidFill>
                          <a:effectLst/>
                          <a:latin typeface="黑体" pitchFamily="2" charset="-122"/>
                          <a:ea typeface="黑体" pitchFamily="2" charset="-122"/>
                        </a:rPr>
                        <a:t>》 </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单位所在地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用人单位</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10651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黑体" pitchFamily="2" charset="-122"/>
                          <a:ea typeface="黑体" pitchFamily="2" charset="-122"/>
                        </a:rPr>
                        <a:t>2</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、出国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Pct val="70000"/>
                        <a:buFont typeface="Wingdings" pitchFamily="2" charset="2"/>
                        <a:buChar char="u"/>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国外学校的录取通知书</a:t>
                      </a:r>
                    </a:p>
                    <a:p>
                      <a:pPr marL="0" marR="0" lvl="0" indent="0" algn="l" defTabSz="914400" rtl="0" eaLnBrk="1" fontAlgn="ctr" latinLnBrk="0" hangingPunct="1">
                        <a:lnSpc>
                          <a:spcPct val="100000"/>
                        </a:lnSpc>
                        <a:spcBef>
                          <a:spcPct val="0"/>
                        </a:spcBef>
                        <a:spcAft>
                          <a:spcPct val="0"/>
                        </a:spcAft>
                        <a:buClrTx/>
                        <a:buSzPct val="70000"/>
                        <a:buFont typeface="Wingdings" pitchFamily="2" charset="2"/>
                        <a:buChar char="u"/>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教育部出国留学服务中心的函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1</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、回生源地的</a:t>
                      </a: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就业报到证</a:t>
                      </a: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a:t>
                      </a: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户口迁移证</a:t>
                      </a: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 </a:t>
                      </a:r>
                      <a:endParaRPr kumimoji="0" lang="en-US" altLang="zh-CN" sz="1600" b="0" i="0" u="none" strike="noStrike" cap="none" normalizeH="0" baseline="0" dirty="0" smtClean="0">
                        <a:ln>
                          <a:noFill/>
                        </a:ln>
                        <a:solidFill>
                          <a:srgbClr val="000000"/>
                        </a:solidFill>
                        <a:effectLst/>
                        <a:latin typeface="黑体" pitchFamily="2" charset="-122"/>
                        <a:ea typeface="黑体" pitchFamily="2" charset="-122"/>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2</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a:t>
                      </a: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户口卡</a:t>
                      </a: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endParaRPr kumimoji="0" lang="zh-CN" altLang="en-US" sz="1600" b="0" i="0" u="none" strike="noStrike" cap="none" normalizeH="0" baseline="0" dirty="0" smtClean="0">
                        <a:ln>
                          <a:noFill/>
                        </a:ln>
                        <a:solidFill>
                          <a:srgbClr val="000000"/>
                        </a:solidFill>
                        <a:effectLst/>
                        <a:latin typeface="黑体" pitchFamily="2" charset="-122"/>
                        <a:ea typeface="黑体" pitchFamily="2" charset="-122"/>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黑体" pitchFamily="2" charset="-122"/>
                        <a:ea typeface="黑体" pitchFamily="2" charset="-122"/>
                      </a:endParaRP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1</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、生源地</a:t>
                      </a: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2</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、教育部出国留学服务中心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1</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、生源地</a:t>
                      </a:r>
                      <a:endParaRPr kumimoji="0" lang="en-US" altLang="zh-CN" sz="1600" b="0" i="0" u="none" strike="noStrike" cap="none" normalizeH="0" baseline="0" dirty="0" smtClean="0">
                        <a:ln>
                          <a:noFill/>
                        </a:ln>
                        <a:solidFill>
                          <a:srgbClr val="000000"/>
                        </a:solidFill>
                        <a:effectLst/>
                        <a:latin typeface="黑体" pitchFamily="2" charset="-122"/>
                        <a:ea typeface="黑体" pitchFamily="2" charset="-122"/>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2</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、教育部出国留学服务中心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49521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黑体" pitchFamily="2" charset="-122"/>
                          <a:ea typeface="黑体" pitchFamily="2" charset="-122"/>
                        </a:rPr>
                        <a:t>3</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、升学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Pct val="70000"/>
                        <a:buFont typeface="Wingdings" pitchFamily="2" charset="2"/>
                        <a:buChar char="u"/>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已录取研究生登记表</a:t>
                      </a:r>
                    </a:p>
                    <a:p>
                      <a:pPr marL="0" marR="0" lvl="0" indent="0" algn="l" defTabSz="914400" rtl="0" eaLnBrk="1" fontAlgn="ctr" latinLnBrk="0" hangingPunct="1">
                        <a:lnSpc>
                          <a:spcPct val="100000"/>
                        </a:lnSpc>
                        <a:spcBef>
                          <a:spcPct val="0"/>
                        </a:spcBef>
                        <a:spcAft>
                          <a:spcPct val="0"/>
                        </a:spcAft>
                        <a:buClrTx/>
                        <a:buSzPct val="70000"/>
                        <a:buFont typeface="Wingdings" pitchFamily="2" charset="2"/>
                        <a:buChar char="u"/>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录取学校调档函</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户口迁移证</a:t>
                      </a: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升入的学校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升入的学校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334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黑体" pitchFamily="2" charset="-122"/>
                          <a:ea typeface="黑体" pitchFamily="2" charset="-122"/>
                        </a:rPr>
                        <a:t>4</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、其他灵活就业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Pct val="70000"/>
                        <a:buFont typeface="Wingdings" pitchFamily="2" charset="2"/>
                        <a:buChar char="u"/>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灵活就业申请表</a:t>
                      </a:r>
                      <a:endParaRPr kumimoji="0" lang="en-US" altLang="zh-CN" sz="1600" b="0" i="0" u="none" strike="noStrike" cap="none" normalizeH="0" baseline="0" smtClean="0">
                        <a:ln>
                          <a:noFill/>
                        </a:ln>
                        <a:solidFill>
                          <a:srgbClr val="000000"/>
                        </a:solidFill>
                        <a:effectLst/>
                        <a:latin typeface="黑体" pitchFamily="2" charset="-122"/>
                        <a:ea typeface="黑体" pitchFamily="2" charset="-122"/>
                      </a:endParaRPr>
                    </a:p>
                    <a:p>
                      <a:pPr marL="0" marR="0" lvl="0" indent="0" algn="l" defTabSz="914400" rtl="0" eaLnBrk="1" fontAlgn="ctr" latinLnBrk="0" hangingPunct="1">
                        <a:lnSpc>
                          <a:spcPct val="100000"/>
                        </a:lnSpc>
                        <a:spcBef>
                          <a:spcPct val="0"/>
                        </a:spcBef>
                        <a:spcAft>
                          <a:spcPct val="0"/>
                        </a:spcAft>
                        <a:buClrTx/>
                        <a:buSzPct val="70000"/>
                        <a:buFont typeface="Wingdings" pitchFamily="2" charset="2"/>
                        <a:buChar char="u"/>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证明材料</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回生源地的</a:t>
                      </a: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就业报到证</a:t>
                      </a: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a:t>
                      </a: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户口迁移证</a:t>
                      </a:r>
                      <a:r>
                        <a:rPr kumimoji="0" lang="en-US" altLang="zh-CN" sz="1600" b="0" i="0" u="none" strike="noStrike" cap="none" normalizeH="0" baseline="0" dirty="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dirty="0" smtClean="0">
                          <a:ln>
                            <a:noFill/>
                          </a:ln>
                          <a:solidFill>
                            <a:srgbClr val="000000"/>
                          </a:solidFill>
                          <a:effectLst/>
                          <a:latin typeface="黑体" pitchFamily="2" charset="-122"/>
                          <a:ea typeface="黑体" pitchFamily="2" charset="-122"/>
                        </a:rPr>
                        <a:t>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京外生源回生源地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京外生源回生源地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334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黑体" pitchFamily="2" charset="-122"/>
                          <a:ea typeface="黑体" pitchFamily="2" charset="-122"/>
                        </a:rPr>
                        <a:t>5</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、不就业</a:t>
                      </a: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未就业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Pct val="70000"/>
                        <a:buFont typeface="Wingdings" pitchFamily="2" charset="2"/>
                        <a:buChar char="u"/>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灵活就业申请表</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回生源地的</a:t>
                      </a: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就业报到证</a:t>
                      </a: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a:t>
                      </a: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r>
                        <a:rPr kumimoji="0" lang="zh-CN" altLang="en-US" sz="1600" b="0" i="0" u="none" strike="noStrike" cap="none" normalizeH="0" baseline="0" smtClean="0">
                          <a:ln>
                            <a:noFill/>
                          </a:ln>
                          <a:solidFill>
                            <a:srgbClr val="000000"/>
                          </a:solidFill>
                          <a:effectLst/>
                          <a:latin typeface="黑体" pitchFamily="2" charset="-122"/>
                          <a:ea typeface="黑体" pitchFamily="2" charset="-122"/>
                        </a:rPr>
                        <a:t>户口迁移证</a:t>
                      </a:r>
                      <a:r>
                        <a:rPr kumimoji="0" lang="en-US" altLang="zh-CN" sz="1600" b="0" i="0" u="none" strike="noStrike" cap="none" normalizeH="0" baseline="0" smtClean="0">
                          <a:ln>
                            <a:noFill/>
                          </a:ln>
                          <a:solidFill>
                            <a:srgbClr val="000000"/>
                          </a:solidFill>
                          <a:effectLst/>
                          <a:latin typeface="黑体" pitchFamily="2" charset="-122"/>
                          <a:ea typeface="黑体" pitchFamily="2" charset="-122"/>
                        </a:rPr>
                        <a:t>》</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京外生源回生源地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京外生源回生源地  </a:t>
                      </a:r>
                    </a:p>
                  </a:txBody>
                  <a:tcPr marL="7526" marR="7526" marT="7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990600"/>
            <a:ext cx="8382000" cy="5486400"/>
          </a:xfrm>
        </p:spPr>
        <p:txBody>
          <a:bodyPr vert="horz"/>
          <a:lstStyle/>
          <a:p>
            <a:pPr eaLnBrk="1" hangingPunct="1"/>
            <a:r>
              <a:rPr lang="zh-CN" altLang="en-US" dirty="0" smtClean="0">
                <a:latin typeface="黑体" pitchFamily="2" charset="-122"/>
                <a:ea typeface="黑体" pitchFamily="2" charset="-122"/>
              </a:rPr>
              <a:t>    </a:t>
            </a:r>
            <a:r>
              <a:rPr lang="zh-CN" altLang="en-US" b="1" dirty="0" smtClean="0">
                <a:solidFill>
                  <a:schemeClr val="tx1"/>
                </a:solidFill>
                <a:latin typeface="黑体" pitchFamily="2" charset="-122"/>
                <a:ea typeface="黑体" pitchFamily="2" charset="-122"/>
              </a:rPr>
              <a:t>按照往年的就业办法，以上工作完成后，毕业生必须在每年</a:t>
            </a:r>
            <a:r>
              <a:rPr lang="en-US" altLang="zh-CN" sz="5400" b="1" dirty="0" smtClean="0">
                <a:solidFill>
                  <a:srgbClr val="FF0000"/>
                </a:solidFill>
                <a:latin typeface="黑体" pitchFamily="2" charset="-122"/>
                <a:ea typeface="黑体" pitchFamily="2" charset="-122"/>
              </a:rPr>
              <a:t>5</a:t>
            </a:r>
            <a:r>
              <a:rPr lang="zh-CN" altLang="en-US" sz="5400" b="1" dirty="0" smtClean="0">
                <a:solidFill>
                  <a:srgbClr val="FF0000"/>
                </a:solidFill>
                <a:latin typeface="黑体" pitchFamily="2" charset="-122"/>
                <a:ea typeface="黑体" pitchFamily="2" charset="-122"/>
              </a:rPr>
              <a:t>月</a:t>
            </a:r>
            <a:r>
              <a:rPr lang="en-US" altLang="zh-CN" sz="5400" b="1" dirty="0" smtClean="0">
                <a:solidFill>
                  <a:srgbClr val="FF0000"/>
                </a:solidFill>
                <a:latin typeface="黑体" pitchFamily="2" charset="-122"/>
                <a:ea typeface="黑体" pitchFamily="2" charset="-122"/>
              </a:rPr>
              <a:t>31</a:t>
            </a:r>
            <a:r>
              <a:rPr lang="zh-CN" altLang="en-US" sz="5400" b="1" dirty="0" smtClean="0">
                <a:solidFill>
                  <a:srgbClr val="FF0000"/>
                </a:solidFill>
                <a:latin typeface="黑体" pitchFamily="2" charset="-122"/>
                <a:ea typeface="黑体" pitchFamily="2" charset="-122"/>
              </a:rPr>
              <a:t>日</a:t>
            </a:r>
            <a:r>
              <a:rPr lang="zh-CN" altLang="en-US" b="1" dirty="0" smtClean="0">
                <a:solidFill>
                  <a:schemeClr val="tx1"/>
                </a:solidFill>
                <a:latin typeface="黑体" pitchFamily="2" charset="-122"/>
                <a:ea typeface="黑体" pitchFamily="2" charset="-122"/>
              </a:rPr>
              <a:t>之前上交材料。</a:t>
            </a:r>
            <a:br>
              <a:rPr lang="zh-CN" altLang="en-US" b="1" dirty="0" smtClean="0">
                <a:solidFill>
                  <a:schemeClr val="tx1"/>
                </a:solidFill>
                <a:latin typeface="黑体" pitchFamily="2" charset="-122"/>
                <a:ea typeface="黑体" pitchFamily="2" charset="-122"/>
              </a:rPr>
            </a:br>
            <a:r>
              <a:rPr lang="en-US" altLang="zh-CN" b="1" dirty="0" smtClean="0">
                <a:solidFill>
                  <a:schemeClr val="tx1"/>
                </a:solidFill>
                <a:latin typeface="黑体" pitchFamily="2" charset="-122"/>
                <a:ea typeface="黑体" pitchFamily="2" charset="-122"/>
              </a:rPr>
              <a:t/>
            </a:r>
            <a:br>
              <a:rPr lang="en-US" altLang="zh-CN" b="1" dirty="0" smtClean="0">
                <a:solidFill>
                  <a:schemeClr val="tx1"/>
                </a:solidFill>
                <a:latin typeface="黑体" pitchFamily="2" charset="-122"/>
                <a:ea typeface="黑体" pitchFamily="2" charset="-122"/>
              </a:rPr>
            </a:br>
            <a:r>
              <a:rPr lang="zh-CN" altLang="en-US" b="1" dirty="0" smtClean="0">
                <a:solidFill>
                  <a:schemeClr val="tx1"/>
                </a:solidFill>
                <a:latin typeface="黑体" pitchFamily="2" charset="-122"/>
                <a:ea typeface="黑体" pitchFamily="2" charset="-122"/>
              </a:rPr>
              <a:t>全校就业信息核对时间：</a:t>
            </a:r>
            <a:r>
              <a:rPr lang="en-US" altLang="zh-CN" b="1" dirty="0" smtClean="0">
                <a:solidFill>
                  <a:srgbClr val="FF0000"/>
                </a:solidFill>
                <a:latin typeface="黑体" pitchFamily="2" charset="-122"/>
                <a:ea typeface="黑体" pitchFamily="2" charset="-122"/>
              </a:rPr>
              <a:t>6</a:t>
            </a:r>
            <a:r>
              <a:rPr lang="zh-CN" altLang="en-US" b="1" dirty="0" smtClean="0">
                <a:solidFill>
                  <a:srgbClr val="FF0000"/>
                </a:solidFill>
                <a:latin typeface="黑体" pitchFamily="2" charset="-122"/>
                <a:ea typeface="黑体" pitchFamily="2" charset="-122"/>
              </a:rPr>
              <a:t>月上旬</a:t>
            </a:r>
            <a:r>
              <a:rPr lang="zh-CN" altLang="en-US" b="1" dirty="0" smtClean="0">
                <a:solidFill>
                  <a:schemeClr val="tx1"/>
                </a:solidFill>
                <a:latin typeface="黑体" pitchFamily="2" charset="-122"/>
                <a:ea typeface="黑体" pitchFamily="2" charset="-122"/>
              </a:rPr>
              <a:t/>
            </a:r>
            <a:br>
              <a:rPr lang="zh-CN" altLang="en-US" b="1" dirty="0" smtClean="0">
                <a:solidFill>
                  <a:schemeClr val="tx1"/>
                </a:solidFill>
                <a:latin typeface="黑体" pitchFamily="2" charset="-122"/>
                <a:ea typeface="黑体" pitchFamily="2" charset="-122"/>
              </a:rPr>
            </a:br>
            <a:r>
              <a:rPr lang="en-US" altLang="zh-CN" b="1" dirty="0" smtClean="0">
                <a:solidFill>
                  <a:schemeClr val="tx1"/>
                </a:solidFill>
                <a:latin typeface="黑体" pitchFamily="2" charset="-122"/>
                <a:ea typeface="黑体" pitchFamily="2" charset="-122"/>
              </a:rPr>
              <a:t/>
            </a:r>
            <a:br>
              <a:rPr lang="en-US" altLang="zh-CN" b="1" dirty="0" smtClean="0">
                <a:solidFill>
                  <a:schemeClr val="tx1"/>
                </a:solidFill>
                <a:latin typeface="黑体" pitchFamily="2" charset="-122"/>
                <a:ea typeface="黑体" pitchFamily="2" charset="-122"/>
              </a:rPr>
            </a:br>
            <a:r>
              <a:rPr lang="zh-CN" altLang="en-US" b="1" dirty="0" smtClean="0">
                <a:solidFill>
                  <a:schemeClr val="tx1"/>
                </a:solidFill>
                <a:latin typeface="黑体" pitchFamily="2" charset="-122"/>
                <a:ea typeface="黑体" pitchFamily="2" charset="-122"/>
              </a:rPr>
              <a:t>北京市教委审核数据时间：</a:t>
            </a:r>
            <a:r>
              <a:rPr lang="en-US" altLang="zh-CN" b="1" dirty="0" smtClean="0">
                <a:solidFill>
                  <a:srgbClr val="FF0000"/>
                </a:solidFill>
                <a:latin typeface="黑体" pitchFamily="2" charset="-122"/>
                <a:ea typeface="黑体" pitchFamily="2" charset="-122"/>
              </a:rPr>
              <a:t>6</a:t>
            </a:r>
            <a:r>
              <a:rPr lang="zh-CN" altLang="en-US" b="1" dirty="0" smtClean="0">
                <a:solidFill>
                  <a:srgbClr val="FF0000"/>
                </a:solidFill>
                <a:latin typeface="黑体" pitchFamily="2" charset="-122"/>
                <a:ea typeface="黑体" pitchFamily="2" charset="-122"/>
              </a:rPr>
              <a:t>月中旬</a:t>
            </a:r>
            <a:r>
              <a:rPr lang="zh-CN" altLang="en-US" b="1" dirty="0" smtClean="0">
                <a:solidFill>
                  <a:schemeClr val="tx1"/>
                </a:solidFill>
                <a:latin typeface="黑体" pitchFamily="2" charset="-122"/>
                <a:ea typeface="黑体" pitchFamily="2" charset="-122"/>
              </a:rPr>
              <a:t/>
            </a:r>
            <a:br>
              <a:rPr lang="zh-CN" altLang="en-US" b="1" dirty="0" smtClean="0">
                <a:solidFill>
                  <a:schemeClr val="tx1"/>
                </a:solidFill>
                <a:latin typeface="黑体" pitchFamily="2" charset="-122"/>
                <a:ea typeface="黑体" pitchFamily="2" charset="-122"/>
              </a:rPr>
            </a:br>
            <a:r>
              <a:rPr lang="zh-CN" altLang="en-US" b="1" dirty="0" smtClean="0">
                <a:solidFill>
                  <a:schemeClr val="tx1"/>
                </a:solidFill>
                <a:latin typeface="黑体" pitchFamily="2" charset="-122"/>
                <a:ea typeface="黑体" pitchFamily="2" charset="-122"/>
              </a:rPr>
              <a:t/>
            </a:r>
            <a:br>
              <a:rPr lang="zh-CN" altLang="en-US" b="1" dirty="0" smtClean="0">
                <a:solidFill>
                  <a:schemeClr val="tx1"/>
                </a:solidFill>
                <a:latin typeface="黑体" pitchFamily="2" charset="-122"/>
                <a:ea typeface="黑体" pitchFamily="2" charset="-122"/>
              </a:rPr>
            </a:br>
            <a:r>
              <a:rPr lang="zh-CN" altLang="en-US" b="1" dirty="0" smtClean="0">
                <a:solidFill>
                  <a:srgbClr val="FF0000"/>
                </a:solidFill>
                <a:latin typeface="黑体" pitchFamily="2" charset="-122"/>
                <a:ea typeface="黑体" pitchFamily="2" charset="-122"/>
              </a:rPr>
              <a:t>特殊情况：</a:t>
            </a:r>
            <a:r>
              <a:rPr lang="zh-CN" altLang="en-US" b="1" dirty="0" smtClean="0">
                <a:solidFill>
                  <a:schemeClr val="tx1"/>
                </a:solidFill>
                <a:latin typeface="黑体" pitchFamily="2" charset="-122"/>
                <a:ea typeface="黑体" pitchFamily="2" charset="-122"/>
              </a:rPr>
              <a:t/>
            </a:r>
            <a:br>
              <a:rPr lang="zh-CN" altLang="en-US" b="1" dirty="0" smtClean="0">
                <a:solidFill>
                  <a:schemeClr val="tx1"/>
                </a:solidFill>
                <a:latin typeface="黑体" pitchFamily="2" charset="-122"/>
                <a:ea typeface="黑体" pitchFamily="2" charset="-122"/>
              </a:rPr>
            </a:br>
            <a:r>
              <a:rPr lang="zh-CN" altLang="en-US" sz="2400" b="1" dirty="0" smtClean="0">
                <a:solidFill>
                  <a:schemeClr val="tx1"/>
                </a:solidFill>
                <a:latin typeface="黑体" pitchFamily="2" charset="-122"/>
                <a:ea typeface="黑体" pitchFamily="2" charset="-122"/>
              </a:rPr>
              <a:t>各种原因，导致三方协议无法按时返回：</a:t>
            </a:r>
            <a:r>
              <a:rPr lang="en-US" altLang="zh-CN" sz="2400" b="1" dirty="0" smtClean="0">
                <a:solidFill>
                  <a:schemeClr val="tx1"/>
                </a:solidFill>
                <a:latin typeface="黑体" pitchFamily="2" charset="-122"/>
                <a:ea typeface="黑体" pitchFamily="2" charset="-122"/>
              </a:rPr>
              <a:t/>
            </a:r>
            <a:br>
              <a:rPr lang="en-US" altLang="zh-CN" sz="2400" b="1" dirty="0" smtClean="0">
                <a:solidFill>
                  <a:schemeClr val="tx1"/>
                </a:solidFill>
                <a:latin typeface="黑体" pitchFamily="2" charset="-122"/>
                <a:ea typeface="黑体" pitchFamily="2" charset="-122"/>
              </a:rPr>
            </a:br>
            <a:r>
              <a:rPr lang="zh-CN" altLang="en-US" sz="2400" b="1" dirty="0" smtClean="0">
                <a:solidFill>
                  <a:schemeClr val="tx1"/>
                </a:solidFill>
                <a:latin typeface="黑体" pitchFamily="2" charset="-122"/>
                <a:ea typeface="黑体" pitchFamily="2" charset="-122"/>
              </a:rPr>
              <a:t>提供单位接收证明或暂时交三方协议复印件，学生个人签字，</a:t>
            </a:r>
            <a:r>
              <a:rPr lang="en-US" altLang="zh-CN" sz="2400" b="1" dirty="0" smtClean="0">
                <a:solidFill>
                  <a:schemeClr val="tx1"/>
                </a:solidFill>
                <a:latin typeface="黑体" pitchFamily="2" charset="-122"/>
                <a:ea typeface="黑体" pitchFamily="2" charset="-122"/>
              </a:rPr>
              <a:t/>
            </a:r>
            <a:br>
              <a:rPr lang="en-US" altLang="zh-CN" sz="2400" b="1" dirty="0" smtClean="0">
                <a:solidFill>
                  <a:schemeClr val="tx1"/>
                </a:solidFill>
                <a:latin typeface="黑体" pitchFamily="2" charset="-122"/>
                <a:ea typeface="黑体" pitchFamily="2" charset="-122"/>
              </a:rPr>
            </a:br>
            <a:r>
              <a:rPr lang="zh-CN" altLang="en-US" sz="2400" b="1" dirty="0" smtClean="0">
                <a:solidFill>
                  <a:schemeClr val="tx1"/>
                </a:solidFill>
                <a:latin typeface="黑体" pitchFamily="2" charset="-122"/>
                <a:ea typeface="黑体" pitchFamily="2" charset="-122"/>
              </a:rPr>
              <a:t>证明上要写明：</a:t>
            </a:r>
            <a:r>
              <a:rPr lang="zh-CN" altLang="en-US" sz="2400" b="1" dirty="0" smtClean="0">
                <a:solidFill>
                  <a:srgbClr val="FF0000"/>
                </a:solidFill>
                <a:latin typeface="黑体" pitchFamily="2" charset="-122"/>
                <a:ea typeface="黑体" pitchFamily="2" charset="-122"/>
              </a:rPr>
              <a:t>单位名称，户口迁移、档案转寄地址</a:t>
            </a:r>
          </a:p>
        </p:txBody>
      </p:sp>
      <p:sp>
        <p:nvSpPr>
          <p:cNvPr id="20483" name="标题 3"/>
          <p:cNvSpPr txBox="1">
            <a:spLocks/>
          </p:cNvSpPr>
          <p:nvPr/>
        </p:nvSpPr>
        <p:spPr bwMode="auto">
          <a:xfrm>
            <a:off x="1828800" y="152400"/>
            <a:ext cx="5257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marL="571500" indent="-571500"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eaLnBrk="1" hangingPunct="1"/>
            <a:r>
              <a:rPr lang="zh-CN" altLang="en-US" sz="3600" b="1">
                <a:solidFill>
                  <a:srgbClr val="CC0000"/>
                </a:solidFill>
                <a:latin typeface="黑体" pitchFamily="2" charset="-122"/>
                <a:ea typeface="黑体" pitchFamily="2" charset="-122"/>
              </a:rPr>
              <a:t>提交材料时间</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1908175" y="111890"/>
            <a:ext cx="5105400" cy="533400"/>
          </a:xfrm>
        </p:spPr>
        <p:txBody>
          <a:bodyPr/>
          <a:lstStyle/>
          <a:p>
            <a:pPr marL="571500" indent="-571500" algn="ctr" eaLnBrk="1" hangingPunct="1">
              <a:defRPr/>
            </a:pPr>
            <a:r>
              <a:rPr lang="zh-CN" altLang="en-US" sz="3600" b="1" dirty="0" smtClean="0">
                <a:solidFill>
                  <a:srgbClr val="CC0000"/>
                </a:solidFill>
                <a:effectLst>
                  <a:outerShdw blurRad="38100" dist="38100" dir="2700000" algn="tl">
                    <a:srgbClr val="C0C0C0"/>
                  </a:outerShdw>
                </a:effectLst>
                <a:latin typeface="黑体" pitchFamily="2" charset="-122"/>
                <a:ea typeface="黑体" pitchFamily="2" charset="-122"/>
              </a:rPr>
              <a:t>主要内容</a:t>
            </a:r>
          </a:p>
        </p:txBody>
      </p:sp>
      <p:sp>
        <p:nvSpPr>
          <p:cNvPr id="26" name="AutoShape 16"/>
          <p:cNvSpPr>
            <a:spLocks noChangeArrowheads="1"/>
          </p:cNvSpPr>
          <p:nvPr/>
        </p:nvSpPr>
        <p:spPr bwMode="gray">
          <a:xfrm>
            <a:off x="2366733" y="5641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7" name="Text Box 17"/>
          <p:cNvSpPr txBox="1">
            <a:spLocks noChangeArrowheads="1"/>
          </p:cNvSpPr>
          <p:nvPr/>
        </p:nvSpPr>
        <p:spPr bwMode="gray">
          <a:xfrm>
            <a:off x="2329092" y="5708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六</a:t>
            </a:r>
            <a:r>
              <a:rPr lang="zh-CN" altLang="en-US" sz="2000" dirty="0" smtClean="0">
                <a:latin typeface="Arial" charset="0"/>
                <a:ea typeface="黑体" pitchFamily="2" charset="-122"/>
                <a:cs typeface="Arial" charset="0"/>
              </a:rPr>
              <a:t>、就业管理年度常规工作</a:t>
            </a:r>
            <a:endParaRPr lang="en-US" altLang="zh-CN" sz="2000" dirty="0">
              <a:latin typeface="Arial" charset="0"/>
              <a:ea typeface="黑体" pitchFamily="2" charset="-122"/>
              <a:cs typeface="Arial" charset="0"/>
            </a:endParaRPr>
          </a:p>
        </p:txBody>
      </p:sp>
      <p:sp>
        <p:nvSpPr>
          <p:cNvPr id="28" name="Text Box 18"/>
          <p:cNvSpPr txBox="1">
            <a:spLocks noChangeArrowheads="1"/>
          </p:cNvSpPr>
          <p:nvPr/>
        </p:nvSpPr>
        <p:spPr bwMode="gray">
          <a:xfrm>
            <a:off x="2146071" y="5784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29" name="Oval 19"/>
          <p:cNvSpPr>
            <a:spLocks noChangeArrowheads="1"/>
          </p:cNvSpPr>
          <p:nvPr/>
        </p:nvSpPr>
        <p:spPr bwMode="gray">
          <a:xfrm flipH="1">
            <a:off x="2146071" y="5749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0" name="Oval 20"/>
          <p:cNvSpPr>
            <a:spLocks noChangeArrowheads="1"/>
          </p:cNvSpPr>
          <p:nvPr/>
        </p:nvSpPr>
        <p:spPr bwMode="gray">
          <a:xfrm flipH="1">
            <a:off x="2146071" y="5759450"/>
            <a:ext cx="403225" cy="403225"/>
          </a:xfrm>
          <a:prstGeom prst="ellipse">
            <a:avLst/>
          </a:prstGeom>
          <a:gradFill rotWithShape="0">
            <a:gsLst>
              <a:gs pos="8000">
                <a:srgbClr val="00B0F0"/>
              </a:gs>
              <a:gs pos="45877">
                <a:srgbClr val="3F93F3"/>
              </a:gs>
              <a:gs pos="100000">
                <a:srgbClr val="528BF4"/>
              </a:gs>
              <a:gs pos="100000">
                <a:srgbClr val="CA55F9">
                  <a:alpha val="85001"/>
                </a:srgbClr>
              </a:gs>
            </a:gsLst>
            <a:lin ang="18900000" scaled="1"/>
          </a:gradFill>
          <a:ln>
            <a:noFill/>
          </a:ln>
          <a:effectLst/>
          <a:extLst/>
        </p:spPr>
        <p:txBody>
          <a:bodyPr wrap="none" anchor="t"/>
          <a:lstStyle/>
          <a:p>
            <a:endParaRPr lang="zh-CN" altLang="en-US"/>
          </a:p>
        </p:txBody>
      </p:sp>
      <p:grpSp>
        <p:nvGrpSpPr>
          <p:cNvPr id="22" name="Group 3"/>
          <p:cNvGrpSpPr>
            <a:grpSpLocks/>
          </p:cNvGrpSpPr>
          <p:nvPr/>
        </p:nvGrpSpPr>
        <p:grpSpPr bwMode="auto">
          <a:xfrm>
            <a:off x="2146071" y="2271712"/>
            <a:ext cx="4876800" cy="530225"/>
            <a:chOff x="1355" y="1071"/>
            <a:chExt cx="3038" cy="334"/>
          </a:xfrm>
        </p:grpSpPr>
        <p:sp>
          <p:nvSpPr>
            <p:cNvPr id="23" name="AutoShape 4"/>
            <p:cNvSpPr>
              <a:spLocks noChangeArrowheads="1"/>
            </p:cNvSpPr>
            <p:nvPr/>
          </p:nvSpPr>
          <p:spPr bwMode="gray">
            <a:xfrm>
              <a:off x="1508" y="1071"/>
              <a:ext cx="2885"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4" name="Text Box 5"/>
            <p:cNvSpPr txBox="1">
              <a:spLocks noChangeArrowheads="1"/>
            </p:cNvSpPr>
            <p:nvPr/>
          </p:nvSpPr>
          <p:spPr bwMode="gray">
            <a:xfrm>
              <a:off x="1762" y="1112"/>
              <a:ext cx="2177"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二、</a:t>
              </a:r>
              <a:r>
                <a:rPr lang="zh-CN" altLang="en-US" sz="2000" dirty="0">
                  <a:latin typeface="Arial" charset="0"/>
                  <a:ea typeface="黑体" pitchFamily="2" charset="-122"/>
                  <a:cs typeface="Arial" charset="0"/>
                </a:rPr>
                <a:t>就业形式及毕业去向</a:t>
              </a:r>
            </a:p>
          </p:txBody>
        </p:sp>
        <p:sp>
          <p:nvSpPr>
            <p:cNvPr id="25" name="Oval 6"/>
            <p:cNvSpPr>
              <a:spLocks noChangeArrowheads="1"/>
            </p:cNvSpPr>
            <p:nvPr/>
          </p:nvSpPr>
          <p:spPr bwMode="gray">
            <a:xfrm flipH="1">
              <a:off x="1355" y="1099"/>
              <a:ext cx="266" cy="266"/>
            </a:xfrm>
            <a:prstGeom prst="ellipse">
              <a:avLst/>
            </a:prstGeom>
            <a:gradFill rotWithShape="0">
              <a:gsLst>
                <a:gs pos="0">
                  <a:srgbClr val="FF9900"/>
                </a:gs>
                <a:gs pos="100000">
                  <a:srgbClr val="925800"/>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5" name="Oval 7"/>
            <p:cNvSpPr>
              <a:spLocks noChangeArrowheads="1"/>
            </p:cNvSpPr>
            <p:nvPr/>
          </p:nvSpPr>
          <p:spPr bwMode="gray">
            <a:xfrm flipH="1">
              <a:off x="1362" y="1105"/>
              <a:ext cx="254" cy="254"/>
            </a:xfrm>
            <a:prstGeom prst="ellipse">
              <a:avLst/>
            </a:prstGeom>
            <a:gradFill rotWithShape="0">
              <a:gsLst>
                <a:gs pos="0">
                  <a:srgbClr val="A26100"/>
                </a:gs>
                <a:gs pos="100000">
                  <a:srgbClr val="FF9900">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grpSp>
        <p:nvGrpSpPr>
          <p:cNvPr id="36" name="Group 25"/>
          <p:cNvGrpSpPr>
            <a:grpSpLocks/>
          </p:cNvGrpSpPr>
          <p:nvPr/>
        </p:nvGrpSpPr>
        <p:grpSpPr bwMode="auto">
          <a:xfrm>
            <a:off x="2146071" y="1425575"/>
            <a:ext cx="5359401" cy="530225"/>
            <a:chOff x="1392" y="1601"/>
            <a:chExt cx="3376" cy="334"/>
          </a:xfrm>
        </p:grpSpPr>
        <p:sp>
          <p:nvSpPr>
            <p:cNvPr id="37" name="AutoShape 8"/>
            <p:cNvSpPr>
              <a:spLocks noChangeArrowheads="1"/>
            </p:cNvSpPr>
            <p:nvPr/>
          </p:nvSpPr>
          <p:spPr bwMode="gray">
            <a:xfrm>
              <a:off x="1546" y="1601"/>
              <a:ext cx="2940"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38" name="Text Box 9"/>
            <p:cNvSpPr txBox="1">
              <a:spLocks noChangeArrowheads="1"/>
            </p:cNvSpPr>
            <p:nvPr/>
          </p:nvSpPr>
          <p:spPr bwMode="gray">
            <a:xfrm>
              <a:off x="1800" y="1649"/>
              <a:ext cx="296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 一、就业概念</a:t>
              </a:r>
              <a:endParaRPr lang="en-US" altLang="zh-CN" sz="2000" dirty="0">
                <a:latin typeface="Arial" charset="0"/>
                <a:ea typeface="黑体" pitchFamily="2" charset="-122"/>
                <a:cs typeface="Arial" charset="0"/>
              </a:endParaRPr>
            </a:p>
          </p:txBody>
        </p:sp>
        <p:sp>
          <p:nvSpPr>
            <p:cNvPr id="39" name="Oval 10"/>
            <p:cNvSpPr>
              <a:spLocks noChangeArrowheads="1"/>
            </p:cNvSpPr>
            <p:nvPr/>
          </p:nvSpPr>
          <p:spPr bwMode="gray">
            <a:xfrm flipH="1">
              <a:off x="1392" y="1649"/>
              <a:ext cx="266" cy="266"/>
            </a:xfrm>
            <a:prstGeom prst="ellipse">
              <a:avLst/>
            </a:prstGeom>
            <a:gradFill rotWithShape="0">
              <a:gsLst>
                <a:gs pos="0">
                  <a:srgbClr val="FCF71A"/>
                </a:gs>
                <a:gs pos="100000">
                  <a:srgbClr val="908D0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0" name="Oval 11"/>
            <p:cNvSpPr>
              <a:spLocks noChangeArrowheads="1"/>
            </p:cNvSpPr>
            <p:nvPr/>
          </p:nvSpPr>
          <p:spPr bwMode="gray">
            <a:xfrm flipH="1">
              <a:off x="1399" y="1655"/>
              <a:ext cx="254" cy="254"/>
            </a:xfrm>
            <a:prstGeom prst="ellipse">
              <a:avLst/>
            </a:prstGeom>
            <a:gradFill rotWithShape="0">
              <a:gsLst>
                <a:gs pos="0">
                  <a:srgbClr val="A09D11"/>
                </a:gs>
                <a:gs pos="100000">
                  <a:srgbClr val="FCF71A">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sp>
        <p:nvSpPr>
          <p:cNvPr id="41" name="AutoShape 16"/>
          <p:cNvSpPr>
            <a:spLocks noChangeArrowheads="1"/>
          </p:cNvSpPr>
          <p:nvPr/>
        </p:nvSpPr>
        <p:spPr bwMode="gray">
          <a:xfrm>
            <a:off x="2366733" y="3990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2" name="Text Box 17"/>
          <p:cNvSpPr txBox="1">
            <a:spLocks noChangeArrowheads="1"/>
          </p:cNvSpPr>
          <p:nvPr/>
        </p:nvSpPr>
        <p:spPr bwMode="gray">
          <a:xfrm>
            <a:off x="2329092" y="4057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四、违约与改派</a:t>
            </a:r>
            <a:endParaRPr lang="en-US" altLang="zh-CN" sz="2000" dirty="0">
              <a:latin typeface="Arial" charset="0"/>
              <a:ea typeface="黑体" pitchFamily="2" charset="-122"/>
              <a:cs typeface="Arial" charset="0"/>
            </a:endParaRPr>
          </a:p>
        </p:txBody>
      </p:sp>
      <p:sp>
        <p:nvSpPr>
          <p:cNvPr id="43" name="Text Box 18"/>
          <p:cNvSpPr txBox="1">
            <a:spLocks noChangeArrowheads="1"/>
          </p:cNvSpPr>
          <p:nvPr/>
        </p:nvSpPr>
        <p:spPr bwMode="gray">
          <a:xfrm>
            <a:off x="2146071" y="4133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44" name="Oval 19"/>
          <p:cNvSpPr>
            <a:spLocks noChangeArrowheads="1"/>
          </p:cNvSpPr>
          <p:nvPr/>
        </p:nvSpPr>
        <p:spPr bwMode="gray">
          <a:xfrm flipH="1">
            <a:off x="2146071" y="4098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5" name="Oval 20"/>
          <p:cNvSpPr>
            <a:spLocks noChangeArrowheads="1"/>
          </p:cNvSpPr>
          <p:nvPr/>
        </p:nvSpPr>
        <p:spPr bwMode="gray">
          <a:xfrm flipH="1">
            <a:off x="2146071" y="4108450"/>
            <a:ext cx="403225" cy="403225"/>
          </a:xfrm>
          <a:prstGeom prst="ellipse">
            <a:avLst/>
          </a:prstGeom>
          <a:gradFill rotWithShape="0">
            <a:gsLst>
              <a:gs pos="0">
                <a:srgbClr val="80369E"/>
              </a:gs>
              <a:gs pos="100000">
                <a:srgbClr val="CA55F9">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6" name="AutoShape 21"/>
          <p:cNvSpPr>
            <a:spLocks noChangeArrowheads="1"/>
          </p:cNvSpPr>
          <p:nvPr/>
        </p:nvSpPr>
        <p:spPr bwMode="gray">
          <a:xfrm>
            <a:off x="2366733" y="3124199"/>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7" name="Oval 22"/>
          <p:cNvSpPr>
            <a:spLocks noChangeArrowheads="1"/>
          </p:cNvSpPr>
          <p:nvPr/>
        </p:nvSpPr>
        <p:spPr bwMode="gray">
          <a:xfrm flipH="1">
            <a:off x="2146071" y="3184525"/>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8" name="Oval 23"/>
          <p:cNvSpPr>
            <a:spLocks noChangeArrowheads="1"/>
          </p:cNvSpPr>
          <p:nvPr/>
        </p:nvSpPr>
        <p:spPr bwMode="gray">
          <a:xfrm flipH="1">
            <a:off x="2146071" y="3184525"/>
            <a:ext cx="403225" cy="403225"/>
          </a:xfrm>
          <a:prstGeom prst="ellipse">
            <a:avLst/>
          </a:prstGeom>
          <a:gradFill rotWithShape="0">
            <a:gsLst>
              <a:gs pos="0">
                <a:schemeClr val="folHlink">
                  <a:gamma/>
                  <a:shade val="63529"/>
                  <a:invGamma/>
                </a:schemeClr>
              </a:gs>
              <a:gs pos="100000">
                <a:schemeClr val="folHlink">
                  <a:alpha val="85001"/>
                </a:scheme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9" name="Text Box 24"/>
          <p:cNvSpPr txBox="1">
            <a:spLocks noChangeArrowheads="1"/>
          </p:cNvSpPr>
          <p:nvPr/>
        </p:nvSpPr>
        <p:spPr bwMode="gray">
          <a:xfrm>
            <a:off x="2329092" y="3190549"/>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三</a:t>
            </a:r>
            <a:r>
              <a:rPr lang="zh-CN" altLang="en-US" sz="2000" dirty="0" smtClean="0">
                <a:latin typeface="Arial" charset="0"/>
                <a:ea typeface="黑体" pitchFamily="2" charset="-122"/>
                <a:cs typeface="Arial" charset="0"/>
              </a:rPr>
              <a:t>、毕业生签约流程</a:t>
            </a:r>
            <a:endParaRPr lang="en-US" altLang="zh-CN" sz="2000" dirty="0">
              <a:latin typeface="Arial" charset="0"/>
              <a:ea typeface="黑体" pitchFamily="2" charset="-122"/>
              <a:cs typeface="Arial" charset="0"/>
            </a:endParaRPr>
          </a:p>
        </p:txBody>
      </p:sp>
      <p:sp>
        <p:nvSpPr>
          <p:cNvPr id="50" name="AutoShape 21"/>
          <p:cNvSpPr>
            <a:spLocks noChangeArrowheads="1"/>
          </p:cNvSpPr>
          <p:nvPr/>
        </p:nvSpPr>
        <p:spPr bwMode="gray">
          <a:xfrm>
            <a:off x="2366733" y="4879974"/>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51" name="Oval 22"/>
          <p:cNvSpPr>
            <a:spLocks noChangeArrowheads="1"/>
          </p:cNvSpPr>
          <p:nvPr/>
        </p:nvSpPr>
        <p:spPr bwMode="gray">
          <a:xfrm flipH="1">
            <a:off x="2146071" y="4940300"/>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52" name="Oval 23"/>
          <p:cNvSpPr>
            <a:spLocks noChangeArrowheads="1"/>
          </p:cNvSpPr>
          <p:nvPr/>
        </p:nvSpPr>
        <p:spPr bwMode="gray">
          <a:xfrm flipH="1">
            <a:off x="2146071" y="4940300"/>
            <a:ext cx="403225" cy="403225"/>
          </a:xfrm>
          <a:prstGeom prst="ellipse">
            <a:avLst/>
          </a:prstGeom>
          <a:gradFill rotWithShape="0">
            <a:gsLst>
              <a:gs pos="50000">
                <a:srgbClr val="E55027"/>
              </a:gs>
              <a:gs pos="0">
                <a:srgbClr val="FF0000"/>
              </a:gs>
            </a:gsLst>
            <a:lin ang="18900000" scaled="1"/>
          </a:gradFill>
          <a:ln>
            <a:noFill/>
          </a:ln>
          <a:effectLst/>
          <a:extLst/>
        </p:spPr>
        <p:txBody>
          <a:bodyPr wrap="none" anchor="t"/>
          <a:lstStyle/>
          <a:p>
            <a:pPr>
              <a:defRPr/>
            </a:pPr>
            <a:endParaRPr lang="zh-CN" altLang="en-US"/>
          </a:p>
        </p:txBody>
      </p:sp>
      <p:sp>
        <p:nvSpPr>
          <p:cNvPr id="53" name="Text Box 24"/>
          <p:cNvSpPr txBox="1">
            <a:spLocks noChangeArrowheads="1"/>
          </p:cNvSpPr>
          <p:nvPr/>
        </p:nvSpPr>
        <p:spPr bwMode="gray">
          <a:xfrm>
            <a:off x="2329092" y="4946324"/>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五、常见就业问题</a:t>
            </a:r>
            <a:endParaRPr lang="en-US" altLang="zh-CN" sz="2000" dirty="0">
              <a:latin typeface="Arial" charset="0"/>
              <a:ea typeface="黑体" pitchFamily="2" charset="-122"/>
              <a:cs typeface="Arial" charset="0"/>
            </a:endParaRPr>
          </a:p>
        </p:txBody>
      </p:sp>
    </p:spTree>
    <p:extLst>
      <p:ext uri="{BB962C8B-B14F-4D97-AF65-F5344CB8AC3E}">
        <p14:creationId xmlns="" xmlns:p14="http://schemas.microsoft.com/office/powerpoint/2010/main" val="178964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6"/>
                                        </p:tgtEl>
                                      </p:cBhvr>
                                    </p:animEffect>
                                    <p:animScale>
                                      <p:cBhvr>
                                        <p:cTn id="7"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1908175" y="111890"/>
            <a:ext cx="5105400" cy="533400"/>
          </a:xfrm>
        </p:spPr>
        <p:txBody>
          <a:bodyPr/>
          <a:lstStyle/>
          <a:p>
            <a:pPr marL="571500" indent="-571500" algn="ctr" eaLnBrk="1" hangingPunct="1">
              <a:defRPr/>
            </a:pPr>
            <a:r>
              <a:rPr lang="zh-CN" altLang="en-US" sz="3600" b="1" dirty="0" smtClean="0">
                <a:solidFill>
                  <a:srgbClr val="CC0000"/>
                </a:solidFill>
                <a:effectLst>
                  <a:outerShdw blurRad="38100" dist="38100" dir="2700000" algn="tl">
                    <a:srgbClr val="C0C0C0"/>
                  </a:outerShdw>
                </a:effectLst>
                <a:latin typeface="黑体" pitchFamily="2" charset="-122"/>
                <a:ea typeface="黑体" pitchFamily="2" charset="-122"/>
              </a:rPr>
              <a:t>主要内容</a:t>
            </a:r>
          </a:p>
        </p:txBody>
      </p:sp>
      <p:sp>
        <p:nvSpPr>
          <p:cNvPr id="26" name="AutoShape 16"/>
          <p:cNvSpPr>
            <a:spLocks noChangeArrowheads="1"/>
          </p:cNvSpPr>
          <p:nvPr/>
        </p:nvSpPr>
        <p:spPr bwMode="gray">
          <a:xfrm>
            <a:off x="2366733" y="5641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7" name="Text Box 17"/>
          <p:cNvSpPr txBox="1">
            <a:spLocks noChangeArrowheads="1"/>
          </p:cNvSpPr>
          <p:nvPr/>
        </p:nvSpPr>
        <p:spPr bwMode="gray">
          <a:xfrm>
            <a:off x="2329092" y="5708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六</a:t>
            </a:r>
            <a:r>
              <a:rPr lang="zh-CN" altLang="en-US" sz="2000" dirty="0" smtClean="0">
                <a:latin typeface="Arial" charset="0"/>
                <a:ea typeface="黑体" pitchFamily="2" charset="-122"/>
                <a:cs typeface="Arial" charset="0"/>
              </a:rPr>
              <a:t>、就业管理年度常规工作</a:t>
            </a:r>
            <a:endParaRPr lang="en-US" altLang="zh-CN" sz="2000" dirty="0">
              <a:latin typeface="Arial" charset="0"/>
              <a:ea typeface="黑体" pitchFamily="2" charset="-122"/>
              <a:cs typeface="Arial" charset="0"/>
            </a:endParaRPr>
          </a:p>
        </p:txBody>
      </p:sp>
      <p:sp>
        <p:nvSpPr>
          <p:cNvPr id="28" name="Text Box 18"/>
          <p:cNvSpPr txBox="1">
            <a:spLocks noChangeArrowheads="1"/>
          </p:cNvSpPr>
          <p:nvPr/>
        </p:nvSpPr>
        <p:spPr bwMode="gray">
          <a:xfrm>
            <a:off x="2146071" y="5784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29" name="Oval 19"/>
          <p:cNvSpPr>
            <a:spLocks noChangeArrowheads="1"/>
          </p:cNvSpPr>
          <p:nvPr/>
        </p:nvSpPr>
        <p:spPr bwMode="gray">
          <a:xfrm flipH="1">
            <a:off x="2146071" y="5749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0" name="Oval 20"/>
          <p:cNvSpPr>
            <a:spLocks noChangeArrowheads="1"/>
          </p:cNvSpPr>
          <p:nvPr/>
        </p:nvSpPr>
        <p:spPr bwMode="gray">
          <a:xfrm flipH="1">
            <a:off x="2146071" y="5759450"/>
            <a:ext cx="403225" cy="403225"/>
          </a:xfrm>
          <a:prstGeom prst="ellipse">
            <a:avLst/>
          </a:prstGeom>
          <a:gradFill rotWithShape="0">
            <a:gsLst>
              <a:gs pos="8000">
                <a:srgbClr val="00B0F0"/>
              </a:gs>
              <a:gs pos="45877">
                <a:srgbClr val="3F93F3"/>
              </a:gs>
              <a:gs pos="100000">
                <a:srgbClr val="528BF4"/>
              </a:gs>
              <a:gs pos="100000">
                <a:srgbClr val="CA55F9">
                  <a:alpha val="85001"/>
                </a:srgbClr>
              </a:gs>
            </a:gsLst>
            <a:lin ang="18900000" scaled="1"/>
          </a:gradFill>
          <a:ln>
            <a:noFill/>
          </a:ln>
          <a:effectLst/>
          <a:extLst/>
        </p:spPr>
        <p:txBody>
          <a:bodyPr wrap="none" anchor="t"/>
          <a:lstStyle/>
          <a:p>
            <a:endParaRPr lang="zh-CN" altLang="en-US"/>
          </a:p>
        </p:txBody>
      </p:sp>
      <p:grpSp>
        <p:nvGrpSpPr>
          <p:cNvPr id="22" name="Group 3"/>
          <p:cNvGrpSpPr>
            <a:grpSpLocks/>
          </p:cNvGrpSpPr>
          <p:nvPr/>
        </p:nvGrpSpPr>
        <p:grpSpPr bwMode="auto">
          <a:xfrm>
            <a:off x="2146071" y="2271712"/>
            <a:ext cx="4876800" cy="530225"/>
            <a:chOff x="1355" y="1071"/>
            <a:chExt cx="3038" cy="334"/>
          </a:xfrm>
        </p:grpSpPr>
        <p:sp>
          <p:nvSpPr>
            <p:cNvPr id="23" name="AutoShape 4"/>
            <p:cNvSpPr>
              <a:spLocks noChangeArrowheads="1"/>
            </p:cNvSpPr>
            <p:nvPr/>
          </p:nvSpPr>
          <p:spPr bwMode="gray">
            <a:xfrm>
              <a:off x="1508" y="1071"/>
              <a:ext cx="2885"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4" name="Text Box 5"/>
            <p:cNvSpPr txBox="1">
              <a:spLocks noChangeArrowheads="1"/>
            </p:cNvSpPr>
            <p:nvPr/>
          </p:nvSpPr>
          <p:spPr bwMode="gray">
            <a:xfrm>
              <a:off x="1762" y="1112"/>
              <a:ext cx="2177"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二、</a:t>
              </a:r>
              <a:r>
                <a:rPr lang="zh-CN" altLang="en-US" sz="2000" dirty="0">
                  <a:latin typeface="Arial" charset="0"/>
                  <a:ea typeface="黑体" pitchFamily="2" charset="-122"/>
                  <a:cs typeface="Arial" charset="0"/>
                </a:rPr>
                <a:t>就业形式及毕业去向</a:t>
              </a:r>
            </a:p>
          </p:txBody>
        </p:sp>
        <p:sp>
          <p:nvSpPr>
            <p:cNvPr id="25" name="Oval 6"/>
            <p:cNvSpPr>
              <a:spLocks noChangeArrowheads="1"/>
            </p:cNvSpPr>
            <p:nvPr/>
          </p:nvSpPr>
          <p:spPr bwMode="gray">
            <a:xfrm flipH="1">
              <a:off x="1355" y="1099"/>
              <a:ext cx="266" cy="266"/>
            </a:xfrm>
            <a:prstGeom prst="ellipse">
              <a:avLst/>
            </a:prstGeom>
            <a:gradFill rotWithShape="0">
              <a:gsLst>
                <a:gs pos="0">
                  <a:srgbClr val="FF9900"/>
                </a:gs>
                <a:gs pos="100000">
                  <a:srgbClr val="925800"/>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5" name="Oval 7"/>
            <p:cNvSpPr>
              <a:spLocks noChangeArrowheads="1"/>
            </p:cNvSpPr>
            <p:nvPr/>
          </p:nvSpPr>
          <p:spPr bwMode="gray">
            <a:xfrm flipH="1">
              <a:off x="1362" y="1105"/>
              <a:ext cx="254" cy="254"/>
            </a:xfrm>
            <a:prstGeom prst="ellipse">
              <a:avLst/>
            </a:prstGeom>
            <a:gradFill rotWithShape="0">
              <a:gsLst>
                <a:gs pos="0">
                  <a:srgbClr val="A26100"/>
                </a:gs>
                <a:gs pos="100000">
                  <a:srgbClr val="FF9900">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grpSp>
        <p:nvGrpSpPr>
          <p:cNvPr id="36" name="Group 25"/>
          <p:cNvGrpSpPr>
            <a:grpSpLocks/>
          </p:cNvGrpSpPr>
          <p:nvPr/>
        </p:nvGrpSpPr>
        <p:grpSpPr bwMode="auto">
          <a:xfrm>
            <a:off x="2146071" y="1425575"/>
            <a:ext cx="5359401" cy="530225"/>
            <a:chOff x="1392" y="1601"/>
            <a:chExt cx="3376" cy="334"/>
          </a:xfrm>
        </p:grpSpPr>
        <p:sp>
          <p:nvSpPr>
            <p:cNvPr id="37" name="AutoShape 8"/>
            <p:cNvSpPr>
              <a:spLocks noChangeArrowheads="1"/>
            </p:cNvSpPr>
            <p:nvPr/>
          </p:nvSpPr>
          <p:spPr bwMode="gray">
            <a:xfrm>
              <a:off x="1546" y="1601"/>
              <a:ext cx="2940"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38" name="Text Box 9"/>
            <p:cNvSpPr txBox="1">
              <a:spLocks noChangeArrowheads="1"/>
            </p:cNvSpPr>
            <p:nvPr/>
          </p:nvSpPr>
          <p:spPr bwMode="gray">
            <a:xfrm>
              <a:off x="1800" y="1649"/>
              <a:ext cx="296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 一、就业概念</a:t>
              </a:r>
              <a:endParaRPr lang="en-US" altLang="zh-CN" sz="2000" dirty="0">
                <a:latin typeface="Arial" charset="0"/>
                <a:ea typeface="黑体" pitchFamily="2" charset="-122"/>
                <a:cs typeface="Arial" charset="0"/>
              </a:endParaRPr>
            </a:p>
          </p:txBody>
        </p:sp>
        <p:sp>
          <p:nvSpPr>
            <p:cNvPr id="39" name="Oval 10"/>
            <p:cNvSpPr>
              <a:spLocks noChangeArrowheads="1"/>
            </p:cNvSpPr>
            <p:nvPr/>
          </p:nvSpPr>
          <p:spPr bwMode="gray">
            <a:xfrm flipH="1">
              <a:off x="1392" y="1649"/>
              <a:ext cx="266" cy="266"/>
            </a:xfrm>
            <a:prstGeom prst="ellipse">
              <a:avLst/>
            </a:prstGeom>
            <a:gradFill rotWithShape="0">
              <a:gsLst>
                <a:gs pos="0">
                  <a:srgbClr val="FCF71A"/>
                </a:gs>
                <a:gs pos="100000">
                  <a:srgbClr val="908D0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0" name="Oval 11"/>
            <p:cNvSpPr>
              <a:spLocks noChangeArrowheads="1"/>
            </p:cNvSpPr>
            <p:nvPr/>
          </p:nvSpPr>
          <p:spPr bwMode="gray">
            <a:xfrm flipH="1">
              <a:off x="1399" y="1655"/>
              <a:ext cx="254" cy="254"/>
            </a:xfrm>
            <a:prstGeom prst="ellipse">
              <a:avLst/>
            </a:prstGeom>
            <a:gradFill rotWithShape="0">
              <a:gsLst>
                <a:gs pos="0">
                  <a:srgbClr val="A09D11"/>
                </a:gs>
                <a:gs pos="100000">
                  <a:srgbClr val="FCF71A">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sp>
        <p:nvSpPr>
          <p:cNvPr id="41" name="AutoShape 16"/>
          <p:cNvSpPr>
            <a:spLocks noChangeArrowheads="1"/>
          </p:cNvSpPr>
          <p:nvPr/>
        </p:nvSpPr>
        <p:spPr bwMode="gray">
          <a:xfrm>
            <a:off x="2366733" y="3990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2" name="Text Box 17"/>
          <p:cNvSpPr txBox="1">
            <a:spLocks noChangeArrowheads="1"/>
          </p:cNvSpPr>
          <p:nvPr/>
        </p:nvSpPr>
        <p:spPr bwMode="gray">
          <a:xfrm>
            <a:off x="2329092" y="4057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四、违约与改派</a:t>
            </a:r>
            <a:endParaRPr lang="en-US" altLang="zh-CN" sz="2000" dirty="0">
              <a:latin typeface="Arial" charset="0"/>
              <a:ea typeface="黑体" pitchFamily="2" charset="-122"/>
              <a:cs typeface="Arial" charset="0"/>
            </a:endParaRPr>
          </a:p>
        </p:txBody>
      </p:sp>
      <p:sp>
        <p:nvSpPr>
          <p:cNvPr id="43" name="Text Box 18"/>
          <p:cNvSpPr txBox="1">
            <a:spLocks noChangeArrowheads="1"/>
          </p:cNvSpPr>
          <p:nvPr/>
        </p:nvSpPr>
        <p:spPr bwMode="gray">
          <a:xfrm>
            <a:off x="2146071" y="4133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44" name="Oval 19"/>
          <p:cNvSpPr>
            <a:spLocks noChangeArrowheads="1"/>
          </p:cNvSpPr>
          <p:nvPr/>
        </p:nvSpPr>
        <p:spPr bwMode="gray">
          <a:xfrm flipH="1">
            <a:off x="2146071" y="4098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5" name="Oval 20"/>
          <p:cNvSpPr>
            <a:spLocks noChangeArrowheads="1"/>
          </p:cNvSpPr>
          <p:nvPr/>
        </p:nvSpPr>
        <p:spPr bwMode="gray">
          <a:xfrm flipH="1">
            <a:off x="2146071" y="4108450"/>
            <a:ext cx="403225" cy="403225"/>
          </a:xfrm>
          <a:prstGeom prst="ellipse">
            <a:avLst/>
          </a:prstGeom>
          <a:gradFill rotWithShape="0">
            <a:gsLst>
              <a:gs pos="0">
                <a:srgbClr val="80369E"/>
              </a:gs>
              <a:gs pos="100000">
                <a:srgbClr val="CA55F9">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nvGrpSpPr>
          <p:cNvPr id="2" name="组合 1"/>
          <p:cNvGrpSpPr/>
          <p:nvPr/>
        </p:nvGrpSpPr>
        <p:grpSpPr>
          <a:xfrm>
            <a:off x="2146071" y="3124199"/>
            <a:ext cx="4876800" cy="530225"/>
            <a:chOff x="2146071" y="3124199"/>
            <a:chExt cx="4876800" cy="530225"/>
          </a:xfrm>
        </p:grpSpPr>
        <p:sp>
          <p:nvSpPr>
            <p:cNvPr id="46" name="AutoShape 21"/>
            <p:cNvSpPr>
              <a:spLocks noChangeArrowheads="1"/>
            </p:cNvSpPr>
            <p:nvPr/>
          </p:nvSpPr>
          <p:spPr bwMode="gray">
            <a:xfrm>
              <a:off x="2366733" y="3124199"/>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7" name="Oval 22"/>
            <p:cNvSpPr>
              <a:spLocks noChangeArrowheads="1"/>
            </p:cNvSpPr>
            <p:nvPr/>
          </p:nvSpPr>
          <p:spPr bwMode="gray">
            <a:xfrm flipH="1">
              <a:off x="2146071" y="3184525"/>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8" name="Oval 23"/>
            <p:cNvSpPr>
              <a:spLocks noChangeArrowheads="1"/>
            </p:cNvSpPr>
            <p:nvPr/>
          </p:nvSpPr>
          <p:spPr bwMode="gray">
            <a:xfrm flipH="1">
              <a:off x="2146071" y="3184525"/>
              <a:ext cx="403225" cy="403225"/>
            </a:xfrm>
            <a:prstGeom prst="ellipse">
              <a:avLst/>
            </a:prstGeom>
            <a:gradFill rotWithShape="0">
              <a:gsLst>
                <a:gs pos="0">
                  <a:schemeClr val="folHlink">
                    <a:gamma/>
                    <a:shade val="63529"/>
                    <a:invGamma/>
                  </a:schemeClr>
                </a:gs>
                <a:gs pos="100000">
                  <a:schemeClr val="folHlink">
                    <a:alpha val="85001"/>
                  </a:scheme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9" name="Text Box 24"/>
            <p:cNvSpPr txBox="1">
              <a:spLocks noChangeArrowheads="1"/>
            </p:cNvSpPr>
            <p:nvPr/>
          </p:nvSpPr>
          <p:spPr bwMode="gray">
            <a:xfrm>
              <a:off x="2329092" y="3190549"/>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三</a:t>
              </a:r>
              <a:r>
                <a:rPr lang="zh-CN" altLang="en-US" sz="2000" dirty="0" smtClean="0">
                  <a:latin typeface="Arial" charset="0"/>
                  <a:ea typeface="黑体" pitchFamily="2" charset="-122"/>
                  <a:cs typeface="Arial" charset="0"/>
                </a:rPr>
                <a:t>、毕业生签约流程</a:t>
              </a:r>
              <a:endParaRPr lang="en-US" altLang="zh-CN" sz="2000" dirty="0">
                <a:latin typeface="Arial" charset="0"/>
                <a:ea typeface="黑体" pitchFamily="2" charset="-122"/>
                <a:cs typeface="Arial" charset="0"/>
              </a:endParaRPr>
            </a:p>
          </p:txBody>
        </p:sp>
      </p:grpSp>
      <p:sp>
        <p:nvSpPr>
          <p:cNvPr id="50" name="AutoShape 21"/>
          <p:cNvSpPr>
            <a:spLocks noChangeArrowheads="1"/>
          </p:cNvSpPr>
          <p:nvPr/>
        </p:nvSpPr>
        <p:spPr bwMode="gray">
          <a:xfrm>
            <a:off x="2366733" y="4879974"/>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51" name="Oval 22"/>
          <p:cNvSpPr>
            <a:spLocks noChangeArrowheads="1"/>
          </p:cNvSpPr>
          <p:nvPr/>
        </p:nvSpPr>
        <p:spPr bwMode="gray">
          <a:xfrm flipH="1">
            <a:off x="2146071" y="4940300"/>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52" name="Oval 23"/>
          <p:cNvSpPr>
            <a:spLocks noChangeArrowheads="1"/>
          </p:cNvSpPr>
          <p:nvPr/>
        </p:nvSpPr>
        <p:spPr bwMode="gray">
          <a:xfrm flipH="1">
            <a:off x="2146071" y="4940300"/>
            <a:ext cx="403225" cy="403225"/>
          </a:xfrm>
          <a:prstGeom prst="ellipse">
            <a:avLst/>
          </a:prstGeom>
          <a:gradFill rotWithShape="0">
            <a:gsLst>
              <a:gs pos="50000">
                <a:srgbClr val="E55027"/>
              </a:gs>
              <a:gs pos="0">
                <a:srgbClr val="FF0000"/>
              </a:gs>
            </a:gsLst>
            <a:lin ang="18900000" scaled="1"/>
          </a:gradFill>
          <a:ln>
            <a:noFill/>
          </a:ln>
          <a:effectLst/>
          <a:extLst/>
        </p:spPr>
        <p:txBody>
          <a:bodyPr wrap="none" anchor="t"/>
          <a:lstStyle/>
          <a:p>
            <a:pPr>
              <a:defRPr/>
            </a:pPr>
            <a:endParaRPr lang="zh-CN" altLang="en-US"/>
          </a:p>
        </p:txBody>
      </p:sp>
      <p:sp>
        <p:nvSpPr>
          <p:cNvPr id="53" name="Text Box 24"/>
          <p:cNvSpPr txBox="1">
            <a:spLocks noChangeArrowheads="1"/>
          </p:cNvSpPr>
          <p:nvPr/>
        </p:nvSpPr>
        <p:spPr bwMode="gray">
          <a:xfrm>
            <a:off x="2329092" y="4946324"/>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五、常见就业问题</a:t>
            </a:r>
            <a:endParaRPr lang="en-US" altLang="zh-CN" sz="2000" dirty="0">
              <a:latin typeface="Arial" charset="0"/>
              <a:ea typeface="黑体" pitchFamily="2" charset="-122"/>
              <a:cs typeface="Arial" charset="0"/>
            </a:endParaRPr>
          </a:p>
        </p:txBody>
      </p:sp>
    </p:spTree>
    <p:extLst>
      <p:ext uri="{BB962C8B-B14F-4D97-AF65-F5344CB8AC3E}">
        <p14:creationId xmlns="" xmlns:p14="http://schemas.microsoft.com/office/powerpoint/2010/main" val="110864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gray">
          <a:xfrm>
            <a:off x="2514600" y="228600"/>
            <a:ext cx="3877985" cy="523220"/>
          </a:xfrm>
          <a:prstGeom prst="rect">
            <a:avLst/>
          </a:prstGeom>
          <a:extLst/>
        </p:spPr>
        <p:txBody>
          <a:bodyPr wrap="none">
            <a:spAutoFit/>
          </a:bodyPr>
          <a:lstStyle>
            <a:defPPr>
              <a:defRPr lang="zh-CN"/>
            </a:defPPr>
            <a:lvl2pPr lvl="1">
              <a:defRPr sz="2800">
                <a:latin typeface="Arial" charset="0"/>
                <a:ea typeface="黑体" pitchFamily="2" charset="-122"/>
                <a:cs typeface="Arial" charset="0"/>
              </a:defRPr>
            </a:lvl2pPr>
          </a:lstStyle>
          <a:p>
            <a:pPr lvl="1"/>
            <a:r>
              <a:rPr lang="zh-CN" altLang="en-US" dirty="0"/>
              <a:t>三、毕业生签约流程</a:t>
            </a:r>
            <a:endParaRPr lang="en-US" altLang="zh-CN" dirty="0"/>
          </a:p>
        </p:txBody>
      </p:sp>
      <p:sp>
        <p:nvSpPr>
          <p:cNvPr id="4" name="圆角矩形 3"/>
          <p:cNvSpPr/>
          <p:nvPr/>
        </p:nvSpPr>
        <p:spPr>
          <a:xfrm>
            <a:off x="1415222" y="995238"/>
            <a:ext cx="4370115" cy="502841"/>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准备个人求职材料，领取《就业推荐表》、《就业协议书》、参加各类招聘活动</a:t>
            </a:r>
          </a:p>
        </p:txBody>
      </p:sp>
      <p:sp>
        <p:nvSpPr>
          <p:cNvPr id="5" name="下箭头 4"/>
          <p:cNvSpPr/>
          <p:nvPr/>
        </p:nvSpPr>
        <p:spPr>
          <a:xfrm>
            <a:off x="2024822" y="1602854"/>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6" name="圆角矩形 5"/>
          <p:cNvSpPr/>
          <p:nvPr/>
        </p:nvSpPr>
        <p:spPr>
          <a:xfrm>
            <a:off x="1399549" y="1800596"/>
            <a:ext cx="1489444" cy="459839"/>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a:effectLst/>
                <a:latin typeface="微软雅黑" panose="020B0503020204020204" pitchFamily="34" charset="-122"/>
                <a:ea typeface="微软雅黑" panose="020B0503020204020204" pitchFamily="34" charset="-122"/>
              </a:rPr>
              <a:t>落实就业单位</a:t>
            </a:r>
          </a:p>
        </p:txBody>
      </p:sp>
      <p:sp>
        <p:nvSpPr>
          <p:cNvPr id="7" name="圆角矩形 6"/>
          <p:cNvSpPr/>
          <p:nvPr/>
        </p:nvSpPr>
        <p:spPr>
          <a:xfrm>
            <a:off x="3372114" y="1803252"/>
            <a:ext cx="2413223" cy="449121"/>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zh-CN" sz="1200" kern="100" dirty="0" smtClean="0">
                <a:effectLst/>
                <a:latin typeface="微软雅黑" panose="020B0503020204020204" pitchFamily="34" charset="-122"/>
                <a:ea typeface="微软雅黑" panose="020B0503020204020204" pitchFamily="34" charset="-122"/>
              </a:rPr>
              <a:t>1.</a:t>
            </a:r>
            <a:r>
              <a:rPr lang="zh-CN" sz="1200" kern="100" dirty="0" smtClean="0">
                <a:effectLst/>
                <a:latin typeface="微软雅黑" panose="020B0503020204020204" pitchFamily="34" charset="-122"/>
                <a:ea typeface="微软雅黑" panose="020B0503020204020204" pitchFamily="34" charset="-122"/>
              </a:rPr>
              <a:t>未</a:t>
            </a:r>
            <a:r>
              <a:rPr lang="zh-CN" sz="1200" kern="100" dirty="0">
                <a:effectLst/>
                <a:latin typeface="微软雅黑" panose="020B0503020204020204" pitchFamily="34" charset="-122"/>
                <a:ea typeface="微软雅黑" panose="020B0503020204020204" pitchFamily="34" charset="-122"/>
              </a:rPr>
              <a:t>落实就业</a:t>
            </a:r>
            <a:r>
              <a:rPr lang="zh-CN" sz="1200" kern="100" dirty="0" smtClean="0">
                <a:effectLst/>
                <a:latin typeface="微软雅黑" panose="020B0503020204020204" pitchFamily="34" charset="-122"/>
                <a:ea typeface="微软雅黑" panose="020B0503020204020204" pitchFamily="34" charset="-122"/>
              </a:rPr>
              <a:t>单位</a:t>
            </a:r>
            <a:r>
              <a:rPr lang="en-US" altLang="zh-CN" sz="1200" kern="100" dirty="0" smtClean="0">
                <a:effectLst/>
                <a:latin typeface="微软雅黑" panose="020B0503020204020204" pitchFamily="34" charset="-122"/>
                <a:ea typeface="微软雅黑" panose="020B0503020204020204" pitchFamily="34" charset="-122"/>
              </a:rPr>
              <a:t>  </a:t>
            </a:r>
            <a:r>
              <a:rPr lang="en-US" altLang="zh-CN" sz="1200" kern="100" dirty="0" smtClean="0">
                <a:latin typeface="微软雅黑" panose="020B0503020204020204" pitchFamily="34" charset="-122"/>
                <a:ea typeface="微软雅黑" panose="020B0503020204020204" pitchFamily="34" charset="-122"/>
              </a:rPr>
              <a:t>2.</a:t>
            </a:r>
            <a:r>
              <a:rPr lang="zh-CN" altLang="en-US" sz="1200" kern="100" dirty="0" smtClean="0">
                <a:latin typeface="微软雅黑" panose="020B0503020204020204" pitchFamily="34" charset="-122"/>
                <a:ea typeface="微软雅黑" panose="020B0503020204020204" pitchFamily="34" charset="-122"/>
              </a:rPr>
              <a:t>单位不解决户档  </a:t>
            </a:r>
            <a:r>
              <a:rPr lang="en-US" altLang="zh-CN" sz="1200" kern="100" dirty="0" smtClean="0">
                <a:latin typeface="微软雅黑" panose="020B0503020204020204" pitchFamily="34" charset="-122"/>
                <a:ea typeface="微软雅黑" panose="020B0503020204020204" pitchFamily="34" charset="-122"/>
              </a:rPr>
              <a:t>3.</a:t>
            </a:r>
            <a:r>
              <a:rPr lang="zh-CN" sz="1200" kern="100" dirty="0" smtClean="0">
                <a:effectLst/>
                <a:latin typeface="微软雅黑" panose="020B0503020204020204" pitchFamily="34" charset="-122"/>
                <a:ea typeface="微软雅黑" panose="020B0503020204020204" pitchFamily="34" charset="-122"/>
              </a:rPr>
              <a:t>求学</a:t>
            </a:r>
            <a:r>
              <a:rPr lang="zh-CN" sz="1200" kern="100" dirty="0">
                <a:effectLst/>
                <a:latin typeface="微软雅黑" panose="020B0503020204020204" pitchFamily="34" charset="-122"/>
                <a:ea typeface="微软雅黑" panose="020B0503020204020204" pitchFamily="34" charset="-122"/>
              </a:rPr>
              <a:t>、出国不成功</a:t>
            </a:r>
          </a:p>
        </p:txBody>
      </p:sp>
      <p:sp>
        <p:nvSpPr>
          <p:cNvPr id="8" name="下箭头 7"/>
          <p:cNvSpPr/>
          <p:nvPr/>
        </p:nvSpPr>
        <p:spPr>
          <a:xfrm>
            <a:off x="4575088" y="1602854"/>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9" name="下箭头 8"/>
          <p:cNvSpPr/>
          <p:nvPr/>
        </p:nvSpPr>
        <p:spPr>
          <a:xfrm>
            <a:off x="2064427" y="2336279"/>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10" name="圆角矩形 9"/>
          <p:cNvSpPr/>
          <p:nvPr/>
        </p:nvSpPr>
        <p:spPr>
          <a:xfrm>
            <a:off x="1415222" y="2574404"/>
            <a:ext cx="1473771" cy="493337"/>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毕业生与用人单位签订《就业协议书》</a:t>
            </a:r>
          </a:p>
        </p:txBody>
      </p:sp>
      <p:sp>
        <p:nvSpPr>
          <p:cNvPr id="11" name="下箭头 10"/>
          <p:cNvSpPr/>
          <p:nvPr/>
        </p:nvSpPr>
        <p:spPr>
          <a:xfrm>
            <a:off x="4565925" y="2336279"/>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12" name="圆角矩形 11"/>
          <p:cNvSpPr/>
          <p:nvPr/>
        </p:nvSpPr>
        <p:spPr>
          <a:xfrm>
            <a:off x="3372114" y="2563720"/>
            <a:ext cx="2413223" cy="504021"/>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zh-CN" sz="1200" kern="100" dirty="0">
                <a:effectLst/>
                <a:latin typeface="微软雅黑" panose="020B0503020204020204" pitchFamily="34" charset="-122"/>
                <a:ea typeface="微软雅黑" panose="020B0503020204020204" pitchFamily="34" charset="-122"/>
              </a:rPr>
              <a:t>填写《灵活就业申请表》，户档回生源地</a:t>
            </a:r>
          </a:p>
        </p:txBody>
      </p:sp>
      <p:sp>
        <p:nvSpPr>
          <p:cNvPr id="13" name="下箭头 12"/>
          <p:cNvSpPr/>
          <p:nvPr/>
        </p:nvSpPr>
        <p:spPr>
          <a:xfrm>
            <a:off x="2064428" y="3165005"/>
            <a:ext cx="161925" cy="171448"/>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14" name="下箭头 13"/>
          <p:cNvSpPr/>
          <p:nvPr/>
        </p:nvSpPr>
        <p:spPr>
          <a:xfrm>
            <a:off x="4548016" y="3151647"/>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15" name="圆角矩形 14"/>
          <p:cNvSpPr/>
          <p:nvPr/>
        </p:nvSpPr>
        <p:spPr>
          <a:xfrm>
            <a:off x="1415222" y="3443511"/>
            <a:ext cx="6427515" cy="516528"/>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就业指导中心根据《就业协议书》、《灵活就业申请表》、《已录取研究生登记表》、《出国学生登记表》制定就业方案，并与毕业生开展就业方案信息核对</a:t>
            </a:r>
          </a:p>
        </p:txBody>
      </p:sp>
      <p:sp>
        <p:nvSpPr>
          <p:cNvPr id="16" name="下箭头 15"/>
          <p:cNvSpPr/>
          <p:nvPr/>
        </p:nvSpPr>
        <p:spPr>
          <a:xfrm>
            <a:off x="6883304" y="1590374"/>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17" name="圆角矩形 16"/>
          <p:cNvSpPr/>
          <p:nvPr/>
        </p:nvSpPr>
        <p:spPr>
          <a:xfrm>
            <a:off x="6005722" y="1821397"/>
            <a:ext cx="1824923" cy="439038"/>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66675" algn="just">
              <a:spcAft>
                <a:spcPts val="0"/>
              </a:spcAft>
            </a:pPr>
            <a:r>
              <a:rPr lang="zh-CN" sz="1200" kern="100" dirty="0" smtClean="0">
                <a:effectLst/>
                <a:latin typeface="微软雅黑" panose="020B0503020204020204" pitchFamily="34" charset="-122"/>
                <a:ea typeface="微软雅黑" panose="020B0503020204020204" pitchFamily="34" charset="-122"/>
              </a:rPr>
              <a:t>升学</a:t>
            </a:r>
            <a:r>
              <a:rPr lang="zh-CN" sz="1200" kern="100" dirty="0">
                <a:effectLst/>
                <a:latin typeface="微软雅黑" panose="020B0503020204020204" pitchFamily="34" charset="-122"/>
                <a:ea typeface="微软雅黑" panose="020B0503020204020204" pitchFamily="34" charset="-122"/>
              </a:rPr>
              <a:t>、出国成功</a:t>
            </a:r>
          </a:p>
        </p:txBody>
      </p:sp>
      <p:sp>
        <p:nvSpPr>
          <p:cNvPr id="18" name="下箭头 17"/>
          <p:cNvSpPr/>
          <p:nvPr/>
        </p:nvSpPr>
        <p:spPr>
          <a:xfrm>
            <a:off x="6895396" y="2320544"/>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19" name="圆角矩形 18"/>
          <p:cNvSpPr/>
          <p:nvPr/>
        </p:nvSpPr>
        <p:spPr>
          <a:xfrm>
            <a:off x="6005722" y="2564879"/>
            <a:ext cx="1837015" cy="494098"/>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zh-CN" sz="1200" kern="100" dirty="0">
                <a:effectLst/>
                <a:latin typeface="微软雅黑" panose="020B0503020204020204" pitchFamily="34" charset="-122"/>
                <a:ea typeface="微软雅黑" panose="020B0503020204020204" pitchFamily="34" charset="-122"/>
              </a:rPr>
              <a:t>填写《已录研究生登记表》、《出国学生登记表》</a:t>
            </a:r>
          </a:p>
        </p:txBody>
      </p:sp>
      <p:sp>
        <p:nvSpPr>
          <p:cNvPr id="20" name="下箭头 19"/>
          <p:cNvSpPr/>
          <p:nvPr/>
        </p:nvSpPr>
        <p:spPr>
          <a:xfrm>
            <a:off x="6895396" y="3131658"/>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21" name="左箭头 20"/>
          <p:cNvSpPr/>
          <p:nvPr/>
        </p:nvSpPr>
        <p:spPr>
          <a:xfrm>
            <a:off x="5828990" y="1945535"/>
            <a:ext cx="180975" cy="171450"/>
          </a:xfrm>
          <a:prstGeom prst="left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22" name="下箭头 21"/>
          <p:cNvSpPr/>
          <p:nvPr/>
        </p:nvSpPr>
        <p:spPr>
          <a:xfrm>
            <a:off x="4579550" y="4020148"/>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23" name="圆角矩形 22"/>
          <p:cNvSpPr/>
          <p:nvPr/>
        </p:nvSpPr>
        <p:spPr>
          <a:xfrm>
            <a:off x="1415222" y="4285029"/>
            <a:ext cx="6427515" cy="471080"/>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学校就业指导中心将就业方案上报北京市教委，为毕业生</a:t>
            </a:r>
            <a:r>
              <a:rPr lang="zh-CN" sz="1200" b="1" kern="100" dirty="0">
                <a:solidFill>
                  <a:srgbClr val="FF0000"/>
                </a:solidFill>
                <a:effectLst/>
                <a:latin typeface="微软雅黑" panose="020B0503020204020204" pitchFamily="34" charset="-122"/>
                <a:ea typeface="微软雅黑" panose="020B0503020204020204" pitchFamily="34" charset="-122"/>
              </a:rPr>
              <a:t>开具报到证</a:t>
            </a:r>
            <a:r>
              <a:rPr lang="zh-CN" sz="1200" kern="100" dirty="0">
                <a:effectLst/>
                <a:latin typeface="微软雅黑" panose="020B0503020204020204" pitchFamily="34" charset="-122"/>
                <a:ea typeface="微软雅黑" panose="020B0503020204020204" pitchFamily="34" charset="-122"/>
              </a:rPr>
              <a:t>（升学毕业生没有报到证，灵活就业、待就业毕业生报到证开至生源地人事局）</a:t>
            </a:r>
          </a:p>
        </p:txBody>
      </p:sp>
      <p:sp>
        <p:nvSpPr>
          <p:cNvPr id="24" name="下箭头 23"/>
          <p:cNvSpPr/>
          <p:nvPr/>
        </p:nvSpPr>
        <p:spPr>
          <a:xfrm>
            <a:off x="4566728" y="4871071"/>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25" name="圆角矩形 24"/>
          <p:cNvSpPr/>
          <p:nvPr/>
        </p:nvSpPr>
        <p:spPr>
          <a:xfrm>
            <a:off x="1415222" y="5099695"/>
            <a:ext cx="6427515" cy="477813"/>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毕业生办理离校手续，到各学院领取</a:t>
            </a:r>
            <a:r>
              <a:rPr lang="zh-CN" sz="1200" b="1" kern="100" dirty="0">
                <a:solidFill>
                  <a:srgbClr val="FF0000"/>
                </a:solidFill>
                <a:effectLst/>
                <a:latin typeface="微软雅黑" panose="020B0503020204020204" pitchFamily="34" charset="-122"/>
                <a:ea typeface="微软雅黑" panose="020B0503020204020204" pitchFamily="34" charset="-122"/>
              </a:rPr>
              <a:t>毕业证、报到证、户口迁移证</a:t>
            </a:r>
            <a:r>
              <a:rPr lang="zh-CN" sz="1200" kern="100" dirty="0">
                <a:effectLst/>
                <a:latin typeface="微软雅黑" panose="020B0503020204020204" pitchFamily="34" charset="-122"/>
                <a:ea typeface="微软雅黑" panose="020B0503020204020204" pitchFamily="34" charset="-122"/>
              </a:rPr>
              <a:t>等材料</a:t>
            </a:r>
          </a:p>
        </p:txBody>
      </p:sp>
      <p:sp>
        <p:nvSpPr>
          <p:cNvPr id="26" name="圆角矩形 25"/>
          <p:cNvSpPr/>
          <p:nvPr/>
        </p:nvSpPr>
        <p:spPr>
          <a:xfrm>
            <a:off x="1415222" y="5888441"/>
            <a:ext cx="6427515" cy="512360"/>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effectLst/>
                <a:latin typeface="微软雅黑" panose="020B0503020204020204" pitchFamily="34" charset="-122"/>
                <a:ea typeface="微软雅黑" panose="020B0503020204020204" pitchFamily="34" charset="-122"/>
              </a:rPr>
              <a:t>毕业生持</a:t>
            </a:r>
            <a:r>
              <a:rPr lang="zh-CN" sz="1200" b="1" kern="100" dirty="0">
                <a:solidFill>
                  <a:srgbClr val="FF0000"/>
                </a:solidFill>
                <a:effectLst/>
                <a:latin typeface="微软雅黑" panose="020B0503020204020204" pitchFamily="34" charset="-122"/>
                <a:ea typeface="微软雅黑" panose="020B0503020204020204" pitchFamily="34" charset="-122"/>
              </a:rPr>
              <a:t>报到</a:t>
            </a:r>
            <a:r>
              <a:rPr lang="zh-CN" sz="1200" b="1" kern="100" dirty="0" smtClean="0">
                <a:solidFill>
                  <a:srgbClr val="FF0000"/>
                </a:solidFill>
                <a:effectLst/>
                <a:latin typeface="微软雅黑" panose="020B0503020204020204" pitchFamily="34" charset="-122"/>
                <a:ea typeface="微软雅黑" panose="020B0503020204020204" pitchFamily="34" charset="-122"/>
              </a:rPr>
              <a:t>证</a:t>
            </a:r>
            <a:r>
              <a:rPr lang="zh-CN" altLang="en-US" sz="1200" kern="100" dirty="0" smtClean="0">
                <a:effectLst/>
                <a:latin typeface="微软雅黑" panose="020B0503020204020204" pitchFamily="34" charset="-122"/>
                <a:ea typeface="微软雅黑" panose="020B0503020204020204" pitchFamily="34" charset="-122"/>
              </a:rPr>
              <a:t>等材料</a:t>
            </a:r>
            <a:r>
              <a:rPr lang="zh-CN" sz="1200" kern="100" dirty="0" smtClean="0">
                <a:effectLst/>
                <a:latin typeface="微软雅黑" panose="020B0503020204020204" pitchFamily="34" charset="-122"/>
                <a:ea typeface="微软雅黑" panose="020B0503020204020204" pitchFamily="34" charset="-122"/>
              </a:rPr>
              <a:t>到</a:t>
            </a:r>
            <a:r>
              <a:rPr lang="zh-CN" sz="1200" kern="100" dirty="0">
                <a:effectLst/>
                <a:latin typeface="微软雅黑" panose="020B0503020204020204" pitchFamily="34" charset="-122"/>
                <a:ea typeface="微软雅黑" panose="020B0503020204020204" pitchFamily="34" charset="-122"/>
              </a:rPr>
              <a:t>派遣单位</a:t>
            </a:r>
            <a:r>
              <a:rPr lang="zh-CN" sz="1200" kern="100" dirty="0" smtClean="0">
                <a:effectLst/>
                <a:latin typeface="微软雅黑" panose="020B0503020204020204" pitchFamily="34" charset="-122"/>
                <a:ea typeface="微软雅黑" panose="020B0503020204020204" pitchFamily="34" charset="-122"/>
              </a:rPr>
              <a:t>报到</a:t>
            </a:r>
            <a:endParaRPr lang="zh-CN" sz="1200" kern="100" dirty="0">
              <a:effectLst/>
              <a:latin typeface="微软雅黑" panose="020B0503020204020204" pitchFamily="34" charset="-122"/>
              <a:ea typeface="微软雅黑" panose="020B0503020204020204" pitchFamily="34" charset="-122"/>
            </a:endParaRPr>
          </a:p>
        </p:txBody>
      </p:sp>
      <p:sp>
        <p:nvSpPr>
          <p:cNvPr id="27" name="下箭头 26"/>
          <p:cNvSpPr/>
          <p:nvPr/>
        </p:nvSpPr>
        <p:spPr>
          <a:xfrm>
            <a:off x="4575088" y="5692470"/>
            <a:ext cx="161925" cy="180975"/>
          </a:xfrm>
          <a:prstGeom prst="downArrow">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1200">
              <a:latin typeface="微软雅黑" panose="020B0503020204020204" pitchFamily="34" charset="-122"/>
              <a:ea typeface="微软雅黑" panose="020B0503020204020204" pitchFamily="34" charset="-122"/>
            </a:endParaRPr>
          </a:p>
        </p:txBody>
      </p:sp>
      <p:sp>
        <p:nvSpPr>
          <p:cNvPr id="28" name="圆角矩形 27"/>
          <p:cNvSpPr/>
          <p:nvPr/>
        </p:nvSpPr>
        <p:spPr>
          <a:xfrm>
            <a:off x="6005722" y="980014"/>
            <a:ext cx="1842878" cy="516393"/>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altLang="zh-CN" sz="1200" kern="100" dirty="0">
                <a:latin typeface="微软雅黑" panose="020B0503020204020204" pitchFamily="34" charset="-122"/>
                <a:ea typeface="微软雅黑" panose="020B0503020204020204" pitchFamily="34" charset="-122"/>
              </a:rPr>
              <a:t>考研、考博、博士后、出国等</a:t>
            </a:r>
          </a:p>
        </p:txBody>
      </p:sp>
    </p:spTree>
    <p:extLst>
      <p:ext uri="{BB962C8B-B14F-4D97-AF65-F5344CB8AC3E}">
        <p14:creationId xmlns="" xmlns:p14="http://schemas.microsoft.com/office/powerpoint/2010/main" val="2041397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Grp="1" noChangeArrowheads="1"/>
          </p:cNvSpPr>
          <p:nvPr>
            <p:ph sz="quarter" idx="4294967295"/>
          </p:nvPr>
        </p:nvSpPr>
        <p:spPr>
          <a:xfrm>
            <a:off x="381000" y="1828800"/>
            <a:ext cx="8402281" cy="4343400"/>
          </a:xfrm>
        </p:spPr>
        <p:txBody>
          <a:bodyPr/>
          <a:lstStyle/>
          <a:p>
            <a:pPr algn="ctr" eaLnBrk="1" hangingPunct="1">
              <a:buFont typeface="Wingdings" pitchFamily="2" charset="2"/>
              <a:buNone/>
            </a:pPr>
            <a:r>
              <a:rPr lang="zh-CN" altLang="en-US" sz="2800" b="1" dirty="0" smtClean="0">
                <a:latin typeface="黑体" pitchFamily="2" charset="-122"/>
                <a:ea typeface="黑体" pitchFamily="2" charset="-122"/>
              </a:rPr>
              <a:t>违约手续的办理</a:t>
            </a:r>
            <a:endParaRPr lang="en-US" altLang="zh-CN" sz="2800" b="1" dirty="0" smtClean="0">
              <a:latin typeface="黑体" pitchFamily="2" charset="-122"/>
              <a:ea typeface="黑体" pitchFamily="2" charset="-122"/>
            </a:endParaRPr>
          </a:p>
          <a:p>
            <a:pPr algn="ctr" eaLnBrk="1" hangingPunct="1">
              <a:buFont typeface="Wingdings" pitchFamily="2" charset="2"/>
              <a:buNone/>
            </a:pPr>
            <a:r>
              <a:rPr lang="zh-CN" altLang="en-US" sz="2000" b="1" dirty="0">
                <a:solidFill>
                  <a:srgbClr val="FF0000"/>
                </a:solidFill>
                <a:latin typeface="黑体" pitchFamily="2" charset="-122"/>
                <a:ea typeface="黑体" pitchFamily="2" charset="-122"/>
              </a:rPr>
              <a:t>（在院系毕业生就业工作小组同意之后才能办理</a:t>
            </a:r>
            <a:r>
              <a:rPr lang="zh-CN" altLang="en-US" sz="2000" b="1" dirty="0" smtClean="0">
                <a:solidFill>
                  <a:srgbClr val="FF0000"/>
                </a:solidFill>
                <a:latin typeface="黑体" pitchFamily="2" charset="-122"/>
                <a:ea typeface="黑体" pitchFamily="2" charset="-122"/>
              </a:rPr>
              <a:t>）</a:t>
            </a:r>
            <a:endParaRPr lang="en-US" altLang="zh-CN" sz="2800" b="1" dirty="0" smtClean="0">
              <a:latin typeface="黑体" pitchFamily="2" charset="-122"/>
              <a:ea typeface="黑体" pitchFamily="2" charset="-122"/>
            </a:endParaRPr>
          </a:p>
          <a:p>
            <a:pPr eaLnBrk="1" hangingPunct="1">
              <a:lnSpc>
                <a:spcPct val="200000"/>
              </a:lnSpc>
            </a:pPr>
            <a:r>
              <a:rPr lang="en-US" altLang="zh-CN" sz="2000" b="1" dirty="0" smtClean="0">
                <a:latin typeface="黑体" pitchFamily="2" charset="-122"/>
                <a:ea typeface="黑体" pitchFamily="2" charset="-122"/>
              </a:rPr>
              <a:t>1</a:t>
            </a:r>
            <a:r>
              <a:rPr lang="zh-CN" altLang="en-US" sz="2000" b="1" dirty="0" smtClean="0">
                <a:latin typeface="黑体" pitchFamily="2" charset="-122"/>
                <a:ea typeface="黑体" pitchFamily="2" charset="-122"/>
              </a:rPr>
              <a:t>、原单位解约函（</a:t>
            </a:r>
            <a:r>
              <a:rPr lang="zh-CN" altLang="en-US" sz="2000" b="1" dirty="0" smtClean="0">
                <a:solidFill>
                  <a:srgbClr val="FF0000"/>
                </a:solidFill>
                <a:latin typeface="黑体" pitchFamily="2" charset="-122"/>
                <a:ea typeface="黑体" pitchFamily="2" charset="-122"/>
              </a:rPr>
              <a:t>正式公函，必须有单位红色公章</a:t>
            </a:r>
            <a:r>
              <a:rPr lang="zh-CN" altLang="en-US" sz="2000" b="1" dirty="0" smtClean="0">
                <a:latin typeface="黑体" pitchFamily="2" charset="-122"/>
                <a:ea typeface="黑体" pitchFamily="2" charset="-122"/>
              </a:rPr>
              <a:t>）</a:t>
            </a:r>
            <a:endParaRPr lang="en-US" altLang="zh-CN" sz="2000" b="1" dirty="0" smtClean="0">
              <a:latin typeface="黑体" pitchFamily="2" charset="-122"/>
              <a:ea typeface="黑体" pitchFamily="2" charset="-122"/>
            </a:endParaRPr>
          </a:p>
          <a:p>
            <a:pPr eaLnBrk="1" hangingPunct="1">
              <a:lnSpc>
                <a:spcPct val="200000"/>
              </a:lnSpc>
            </a:pPr>
            <a:r>
              <a:rPr lang="en-US" altLang="zh-CN" sz="2000" b="1" dirty="0" smtClean="0">
                <a:latin typeface="黑体" pitchFamily="2" charset="-122"/>
                <a:ea typeface="黑体" pitchFamily="2" charset="-122"/>
              </a:rPr>
              <a:t>2</a:t>
            </a:r>
            <a:r>
              <a:rPr lang="zh-CN" altLang="en-US" sz="2000" b="1" dirty="0" smtClean="0">
                <a:latin typeface="黑体" pitchFamily="2" charset="-122"/>
                <a:ea typeface="黑体" pitchFamily="2" charset="-122"/>
              </a:rPr>
              <a:t>、新单位接收函</a:t>
            </a:r>
            <a:r>
              <a:rPr lang="zh-CN" altLang="en-US" sz="2000" b="1" dirty="0" smtClean="0">
                <a:solidFill>
                  <a:srgbClr val="000000"/>
                </a:solidFill>
                <a:latin typeface="黑体" pitchFamily="2" charset="-122"/>
                <a:ea typeface="黑体" pitchFamily="2" charset="-122"/>
              </a:rPr>
              <a:t>（</a:t>
            </a:r>
            <a:r>
              <a:rPr lang="zh-CN" altLang="en-US" sz="2000" b="1" dirty="0" smtClean="0">
                <a:solidFill>
                  <a:srgbClr val="FF0000"/>
                </a:solidFill>
                <a:latin typeface="黑体" pitchFamily="2" charset="-122"/>
                <a:ea typeface="黑体" pitchFamily="2" charset="-122"/>
              </a:rPr>
              <a:t>正式公函</a:t>
            </a:r>
            <a:r>
              <a:rPr lang="zh-CN" altLang="en-US" sz="2000" b="1" dirty="0">
                <a:solidFill>
                  <a:srgbClr val="FF0000"/>
                </a:solidFill>
                <a:latin typeface="黑体" pitchFamily="2" charset="-122"/>
                <a:ea typeface="黑体" pitchFamily="2" charset="-122"/>
              </a:rPr>
              <a:t>，必须有单位红色公章</a:t>
            </a:r>
            <a:r>
              <a:rPr lang="zh-CN" altLang="en-US" sz="2000" b="1" dirty="0" smtClean="0">
                <a:solidFill>
                  <a:srgbClr val="000000"/>
                </a:solidFill>
                <a:latin typeface="黑体" pitchFamily="2" charset="-122"/>
                <a:ea typeface="黑体" pitchFamily="2" charset="-122"/>
              </a:rPr>
              <a:t>）</a:t>
            </a:r>
            <a:endParaRPr lang="zh-CN" altLang="en-US" sz="2000" b="1" dirty="0" smtClean="0">
              <a:latin typeface="黑体" pitchFamily="2" charset="-122"/>
              <a:ea typeface="黑体" pitchFamily="2" charset="-122"/>
            </a:endParaRPr>
          </a:p>
          <a:p>
            <a:pPr eaLnBrk="1" hangingPunct="1">
              <a:lnSpc>
                <a:spcPct val="200000"/>
              </a:lnSpc>
            </a:pPr>
            <a:r>
              <a:rPr lang="en-US" altLang="zh-CN" sz="2000" b="1" dirty="0" smtClean="0">
                <a:latin typeface="黑体" pitchFamily="2" charset="-122"/>
                <a:ea typeface="黑体" pitchFamily="2" charset="-122"/>
              </a:rPr>
              <a:t>3</a:t>
            </a:r>
            <a:r>
              <a:rPr lang="zh-CN" altLang="en-US" sz="2000" b="1" dirty="0" smtClean="0">
                <a:latin typeface="黑体" pitchFamily="2" charset="-122"/>
                <a:ea typeface="黑体" pitchFamily="2" charset="-122"/>
              </a:rPr>
              <a:t>、毕业生填写</a:t>
            </a:r>
            <a:r>
              <a:rPr lang="zh-CN" altLang="en-US" sz="2000" b="1" dirty="0" smtClean="0">
                <a:ea typeface="黑体" pitchFamily="2" charset="-122"/>
              </a:rPr>
              <a:t>“</a:t>
            </a:r>
            <a:r>
              <a:rPr lang="zh-CN" altLang="en-US" sz="2000" b="1" dirty="0" smtClean="0">
                <a:latin typeface="黑体" pitchFamily="2" charset="-122"/>
                <a:ea typeface="黑体" pitchFamily="2" charset="-122"/>
              </a:rPr>
              <a:t>违约申请表</a:t>
            </a:r>
            <a:r>
              <a:rPr lang="zh-CN" altLang="en-US" sz="2000" b="1" dirty="0" smtClean="0">
                <a:ea typeface="黑体" pitchFamily="2" charset="-122"/>
              </a:rPr>
              <a:t>”</a:t>
            </a:r>
            <a:r>
              <a:rPr lang="zh-CN" altLang="en-US" sz="2000" b="1" dirty="0" smtClean="0">
                <a:latin typeface="黑体" pitchFamily="2" charset="-122"/>
                <a:ea typeface="黑体" pitchFamily="2" charset="-122"/>
              </a:rPr>
              <a:t>，填写后交辅导员、院系副书记审核</a:t>
            </a:r>
          </a:p>
          <a:p>
            <a:pPr eaLnBrk="1" hangingPunct="1">
              <a:lnSpc>
                <a:spcPct val="200000"/>
              </a:lnSpc>
            </a:pPr>
            <a:r>
              <a:rPr lang="en-US" altLang="zh-CN" sz="2000" b="1" dirty="0" smtClean="0">
                <a:latin typeface="黑体" pitchFamily="2" charset="-122"/>
                <a:ea typeface="黑体" pitchFamily="2" charset="-122"/>
              </a:rPr>
              <a:t>4</a:t>
            </a:r>
            <a:r>
              <a:rPr lang="zh-CN" altLang="en-US" sz="2000" b="1" dirty="0" smtClean="0">
                <a:latin typeface="黑体" pitchFamily="2" charset="-122"/>
                <a:ea typeface="黑体" pitchFamily="2" charset="-122"/>
              </a:rPr>
              <a:t>、凭</a:t>
            </a:r>
            <a:r>
              <a:rPr lang="zh-CN" altLang="en-US" sz="2000" b="1" dirty="0" smtClean="0">
                <a:ea typeface="黑体" pitchFamily="2" charset="-122"/>
              </a:rPr>
              <a:t>“</a:t>
            </a:r>
            <a:r>
              <a:rPr lang="zh-CN" altLang="en-US" sz="2000" b="1" dirty="0" smtClean="0">
                <a:latin typeface="黑体" pitchFamily="2" charset="-122"/>
                <a:ea typeface="黑体" pitchFamily="2" charset="-122"/>
              </a:rPr>
              <a:t>违约申请表</a:t>
            </a:r>
            <a:r>
              <a:rPr lang="zh-CN" altLang="en-US" sz="2000" b="1" dirty="0" smtClean="0">
                <a:ea typeface="黑体" pitchFamily="2" charset="-122"/>
              </a:rPr>
              <a:t>”</a:t>
            </a:r>
            <a:r>
              <a:rPr lang="zh-CN" altLang="en-US" sz="2000" b="1" dirty="0" smtClean="0">
                <a:latin typeface="黑体" pitchFamily="2" charset="-122"/>
                <a:ea typeface="黑体" pitchFamily="2" charset="-122"/>
              </a:rPr>
              <a:t>及解约函、接收函上交就业指导中心等待审核；</a:t>
            </a:r>
            <a:endParaRPr lang="en-US" altLang="zh-CN" sz="2000" b="1" dirty="0" smtClean="0">
              <a:latin typeface="黑体" pitchFamily="2" charset="-122"/>
              <a:ea typeface="黑体" pitchFamily="2" charset="-122"/>
            </a:endParaRPr>
          </a:p>
          <a:p>
            <a:pPr eaLnBrk="1" hangingPunct="1">
              <a:lnSpc>
                <a:spcPct val="200000"/>
              </a:lnSpc>
            </a:pPr>
            <a:r>
              <a:rPr lang="en-US" altLang="zh-CN" sz="2000" b="1" dirty="0" smtClean="0">
                <a:latin typeface="黑体" pitchFamily="2" charset="-122"/>
                <a:ea typeface="黑体" pitchFamily="2" charset="-122"/>
              </a:rPr>
              <a:t>5</a:t>
            </a:r>
            <a:r>
              <a:rPr lang="zh-CN" altLang="en-US" sz="2000" b="1" dirty="0" smtClean="0">
                <a:latin typeface="黑体" pitchFamily="2" charset="-122"/>
                <a:ea typeface="黑体" pitchFamily="2" charset="-122"/>
              </a:rPr>
              <a:t>、通过审核后通知毕业生领取新协议，去新单位签约。</a:t>
            </a:r>
          </a:p>
        </p:txBody>
      </p:sp>
      <p:sp>
        <p:nvSpPr>
          <p:cNvPr id="22531" name="标题 3"/>
          <p:cNvSpPr>
            <a:spLocks noGrp="1"/>
          </p:cNvSpPr>
          <p:nvPr>
            <p:ph type="title"/>
          </p:nvPr>
        </p:nvSpPr>
        <p:spPr>
          <a:xfrm>
            <a:off x="304800" y="1066800"/>
            <a:ext cx="6858000" cy="533400"/>
          </a:xfrm>
        </p:spPr>
        <p:txBody>
          <a:bodyPr vert="horz"/>
          <a:lstStyle/>
          <a:p>
            <a:pPr marL="571500" indent="-571500" algn="ctr" eaLnBrk="1" hangingPunct="1"/>
            <a:r>
              <a:rPr lang="zh-CN" altLang="en-US" sz="3600" b="1" dirty="0" smtClean="0">
                <a:solidFill>
                  <a:srgbClr val="CC0000"/>
                </a:solidFill>
                <a:latin typeface="楷体_GB2312" pitchFamily="49" charset="-122"/>
                <a:ea typeface="黑体" pitchFamily="2" charset="-122"/>
              </a:rPr>
              <a:t>毕业前</a:t>
            </a:r>
            <a:r>
              <a:rPr lang="zh-CN" altLang="en-US" sz="3600" b="1" dirty="0" smtClean="0">
                <a:solidFill>
                  <a:schemeClr val="tx1"/>
                </a:solidFill>
                <a:latin typeface="楷体_GB2312" pitchFamily="49" charset="-122"/>
                <a:ea typeface="黑体" pitchFamily="2" charset="-122"/>
              </a:rPr>
              <a:t>想调整工作怎么办？</a:t>
            </a:r>
            <a:r>
              <a:rPr lang="zh-CN" altLang="en-US" sz="2000" b="1" dirty="0" smtClean="0">
                <a:solidFill>
                  <a:srgbClr val="CC0000"/>
                </a:solidFill>
                <a:latin typeface="楷体_GB2312" pitchFamily="49" charset="-122"/>
                <a:ea typeface="黑体" pitchFamily="2" charset="-122"/>
              </a:rPr>
              <a:t>（</a:t>
            </a:r>
            <a:r>
              <a:rPr lang="zh-CN" altLang="en-US" sz="2000" b="1" dirty="0" smtClean="0">
                <a:solidFill>
                  <a:srgbClr val="FF0000"/>
                </a:solidFill>
                <a:latin typeface="华文新魏" pitchFamily="2" charset="-122"/>
                <a:ea typeface="黑体" pitchFamily="2" charset="-122"/>
              </a:rPr>
              <a:t>违约）</a:t>
            </a:r>
            <a:endParaRPr lang="zh-CN" altLang="en-US" b="1" dirty="0" smtClean="0">
              <a:solidFill>
                <a:srgbClr val="FF0000"/>
              </a:solidFill>
              <a:latin typeface="华文新魏" pitchFamily="2" charset="-122"/>
              <a:ea typeface="黑体" pitchFamily="2" charset="-122"/>
            </a:endParaRPr>
          </a:p>
        </p:txBody>
      </p:sp>
      <p:sp>
        <p:nvSpPr>
          <p:cNvPr id="2" name="矩形 1"/>
          <p:cNvSpPr/>
          <p:nvPr/>
        </p:nvSpPr>
        <p:spPr>
          <a:xfrm>
            <a:off x="2667000" y="186950"/>
            <a:ext cx="3159839" cy="523220"/>
          </a:xfrm>
          <a:prstGeom prst="rect">
            <a:avLst/>
          </a:prstGeom>
        </p:spPr>
        <p:txBody>
          <a:bodyPr wrap="none">
            <a:spAutoFit/>
          </a:bodyPr>
          <a:lstStyle/>
          <a:p>
            <a:pPr lvl="1"/>
            <a:r>
              <a:rPr lang="zh-CN" altLang="en-US" sz="2800" dirty="0" smtClean="0">
                <a:latin typeface="Arial" charset="0"/>
                <a:ea typeface="黑体" pitchFamily="2" charset="-122"/>
                <a:cs typeface="Arial" charset="0"/>
              </a:rPr>
              <a:t>四、</a:t>
            </a:r>
            <a:r>
              <a:rPr lang="zh-CN" altLang="en-US" sz="2800" dirty="0">
                <a:latin typeface="Arial" charset="0"/>
                <a:ea typeface="黑体" pitchFamily="2" charset="-122"/>
                <a:cs typeface="Arial" charset="0"/>
              </a:rPr>
              <a:t>违约与改派</a:t>
            </a:r>
            <a:endParaRPr lang="en-US" altLang="zh-CN" sz="2800" dirty="0">
              <a:latin typeface="Arial" charset="0"/>
              <a:ea typeface="黑体" pitchFamily="2" charset="-122"/>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Grp="1" noChangeArrowheads="1"/>
          </p:cNvSpPr>
          <p:nvPr>
            <p:ph sz="quarter" idx="4294967295"/>
          </p:nvPr>
        </p:nvSpPr>
        <p:spPr>
          <a:xfrm>
            <a:off x="533400" y="1676400"/>
            <a:ext cx="8229600" cy="4800600"/>
          </a:xfrm>
        </p:spPr>
        <p:txBody>
          <a:bodyPr/>
          <a:lstStyle/>
          <a:p>
            <a:pPr algn="ctr" eaLnBrk="1" hangingPunct="1">
              <a:buFont typeface="Wingdings" pitchFamily="2" charset="2"/>
              <a:buNone/>
            </a:pPr>
            <a:r>
              <a:rPr lang="zh-CN" altLang="en-US" sz="2800" b="1" dirty="0" smtClean="0">
                <a:latin typeface="黑体" pitchFamily="2" charset="-122"/>
                <a:ea typeface="黑体" pitchFamily="2" charset="-122"/>
              </a:rPr>
              <a:t>改派手续的办理</a:t>
            </a:r>
          </a:p>
          <a:p>
            <a:pPr algn="ctr" eaLnBrk="1" hangingPunct="1">
              <a:buFont typeface="Wingdings" pitchFamily="2" charset="2"/>
              <a:buNone/>
            </a:pPr>
            <a:r>
              <a:rPr lang="zh-CN" altLang="en-US" sz="2000" b="1" dirty="0" smtClean="0">
                <a:solidFill>
                  <a:srgbClr val="FF0000"/>
                </a:solidFill>
                <a:latin typeface="黑体" pitchFamily="2" charset="-122"/>
                <a:ea typeface="黑体" pitchFamily="2" charset="-122"/>
                <a:sym typeface="Wingdings" pitchFamily="2" charset="2"/>
              </a:rPr>
              <a:t>（</a:t>
            </a:r>
            <a:r>
              <a:rPr lang="en-US" altLang="zh-CN" sz="2000" b="1" dirty="0" smtClean="0">
                <a:solidFill>
                  <a:srgbClr val="FF0000"/>
                </a:solidFill>
                <a:latin typeface="黑体" pitchFamily="2" charset="-122"/>
                <a:ea typeface="黑体" pitchFamily="2" charset="-122"/>
                <a:sym typeface="Wingdings" pitchFamily="2" charset="2"/>
              </a:rPr>
              <a:t>10-12</a:t>
            </a:r>
            <a:r>
              <a:rPr lang="zh-CN" altLang="en-US" sz="2000" b="1" dirty="0" smtClean="0">
                <a:solidFill>
                  <a:srgbClr val="FF0000"/>
                </a:solidFill>
                <a:latin typeface="黑体" pitchFamily="2" charset="-122"/>
                <a:ea typeface="黑体" pitchFamily="2" charset="-122"/>
                <a:sym typeface="Wingdings" pitchFamily="2" charset="2"/>
              </a:rPr>
              <a:t>月每周周二，</a:t>
            </a:r>
            <a:r>
              <a:rPr lang="en-US" altLang="zh-CN" sz="2000" b="1" dirty="0" smtClean="0">
                <a:solidFill>
                  <a:srgbClr val="FF0000"/>
                </a:solidFill>
                <a:latin typeface="黑体" pitchFamily="2" charset="-122"/>
                <a:ea typeface="黑体" pitchFamily="2" charset="-122"/>
                <a:sym typeface="Wingdings" pitchFamily="2" charset="2"/>
              </a:rPr>
              <a:t>3-5</a:t>
            </a:r>
            <a:r>
              <a:rPr lang="zh-CN" altLang="en-US" sz="2000" b="1" dirty="0" smtClean="0">
                <a:solidFill>
                  <a:srgbClr val="FF0000"/>
                </a:solidFill>
                <a:latin typeface="黑体" pitchFamily="2" charset="-122"/>
                <a:ea typeface="黑体" pitchFamily="2" charset="-122"/>
                <a:sym typeface="Wingdings" pitchFamily="2" charset="2"/>
              </a:rPr>
              <a:t>月隔周二到北京市教委办理）</a:t>
            </a:r>
            <a:endParaRPr lang="zh-CN" altLang="en-US" sz="2000" b="1" dirty="0" smtClean="0">
              <a:solidFill>
                <a:srgbClr val="FF0000"/>
              </a:solidFill>
              <a:latin typeface="黑体" pitchFamily="2" charset="-122"/>
              <a:ea typeface="黑体" pitchFamily="2" charset="-122"/>
            </a:endParaRPr>
          </a:p>
          <a:p>
            <a:pPr eaLnBrk="1" hangingPunct="1">
              <a:lnSpc>
                <a:spcPct val="150000"/>
              </a:lnSpc>
            </a:pPr>
            <a:r>
              <a:rPr lang="en-US" altLang="zh-CN" sz="2000" b="1" dirty="0" smtClean="0">
                <a:latin typeface="黑体" pitchFamily="2" charset="-122"/>
                <a:ea typeface="黑体" pitchFamily="2" charset="-122"/>
              </a:rPr>
              <a:t>1</a:t>
            </a:r>
            <a:r>
              <a:rPr lang="zh-CN" altLang="en-US" sz="2000" b="1" dirty="0" smtClean="0">
                <a:latin typeface="黑体" pitchFamily="2" charset="-122"/>
                <a:ea typeface="黑体" pitchFamily="2" charset="-122"/>
              </a:rPr>
              <a:t>、原单位解约函</a:t>
            </a:r>
            <a:endParaRPr lang="en-US" altLang="zh-CN" sz="2000" b="1" dirty="0" smtClean="0">
              <a:latin typeface="黑体" pitchFamily="2" charset="-122"/>
              <a:ea typeface="黑体" pitchFamily="2" charset="-122"/>
            </a:endParaRPr>
          </a:p>
          <a:p>
            <a:pPr eaLnBrk="1" hangingPunct="1">
              <a:lnSpc>
                <a:spcPct val="150000"/>
              </a:lnSpc>
            </a:pPr>
            <a:r>
              <a:rPr lang="en-US" altLang="zh-CN" sz="2000" b="1" dirty="0" smtClean="0">
                <a:latin typeface="黑体" pitchFamily="2" charset="-122"/>
                <a:ea typeface="黑体" pitchFamily="2" charset="-122"/>
              </a:rPr>
              <a:t>2</a:t>
            </a:r>
            <a:r>
              <a:rPr lang="zh-CN" altLang="en-US" sz="2000" b="1" dirty="0" smtClean="0">
                <a:latin typeface="黑体" pitchFamily="2" charset="-122"/>
                <a:ea typeface="黑体" pitchFamily="2" charset="-122"/>
              </a:rPr>
              <a:t>、新单位接收函</a:t>
            </a:r>
          </a:p>
          <a:p>
            <a:pPr eaLnBrk="1" hangingPunct="1">
              <a:lnSpc>
                <a:spcPct val="150000"/>
              </a:lnSpc>
            </a:pPr>
            <a:r>
              <a:rPr lang="en-US" altLang="zh-CN" sz="2000" b="1" dirty="0" smtClean="0">
                <a:latin typeface="黑体" pitchFamily="2" charset="-122"/>
                <a:ea typeface="黑体" pitchFamily="2" charset="-122"/>
              </a:rPr>
              <a:t>3</a:t>
            </a:r>
            <a:r>
              <a:rPr lang="zh-CN" altLang="en-US" sz="2000" b="1" dirty="0" smtClean="0">
                <a:latin typeface="黑体" pitchFamily="2" charset="-122"/>
                <a:ea typeface="黑体" pitchFamily="2" charset="-122"/>
              </a:rPr>
              <a:t>、原派遣证（一式两份）到就业指导中心办理</a:t>
            </a:r>
            <a:endParaRPr lang="en-US" altLang="zh-CN" sz="2000" b="1" dirty="0" smtClean="0">
              <a:latin typeface="黑体" pitchFamily="2" charset="-122"/>
              <a:ea typeface="黑体" pitchFamily="2" charset="-122"/>
            </a:endParaRPr>
          </a:p>
          <a:p>
            <a:pPr eaLnBrk="1" hangingPunct="1">
              <a:lnSpc>
                <a:spcPct val="150000"/>
              </a:lnSpc>
            </a:pPr>
            <a:r>
              <a:rPr lang="en-US" altLang="zh-CN" sz="2000" b="1" dirty="0" smtClean="0">
                <a:latin typeface="黑体" pitchFamily="2" charset="-122"/>
                <a:ea typeface="黑体" pitchFamily="2" charset="-122"/>
              </a:rPr>
              <a:t>4</a:t>
            </a:r>
            <a:r>
              <a:rPr lang="zh-CN" altLang="en-US" sz="2000" b="1" dirty="0" smtClean="0">
                <a:latin typeface="黑体" pitchFamily="2" charset="-122"/>
                <a:ea typeface="黑体" pitchFamily="2" charset="-122"/>
              </a:rPr>
              <a:t>、户口迁移证复印件（户口已落的学生无须提供）</a:t>
            </a:r>
          </a:p>
          <a:p>
            <a:pPr eaLnBrk="1" hangingPunct="1">
              <a:lnSpc>
                <a:spcPct val="150000"/>
              </a:lnSpc>
            </a:pPr>
            <a:r>
              <a:rPr lang="en-US" altLang="zh-CN" sz="2000" b="1" dirty="0" smtClean="0">
                <a:latin typeface="黑体" pitchFamily="2" charset="-122"/>
                <a:ea typeface="黑体" pitchFamily="2" charset="-122"/>
              </a:rPr>
              <a:t>5</a:t>
            </a:r>
            <a:r>
              <a:rPr lang="zh-CN" altLang="en-US" sz="2000" b="1" dirty="0" smtClean="0">
                <a:latin typeface="黑体" pitchFamily="2" charset="-122"/>
                <a:ea typeface="黑体" pitchFamily="2" charset="-122"/>
              </a:rPr>
              <a:t>、等待北京市教委审核，通过后对毕业生发放新派遣证。</a:t>
            </a:r>
            <a:endParaRPr lang="en-US" altLang="zh-CN" sz="2000" b="1" dirty="0" smtClean="0">
              <a:latin typeface="黑体" pitchFamily="2" charset="-122"/>
              <a:ea typeface="黑体" pitchFamily="2" charset="-122"/>
            </a:endParaRPr>
          </a:p>
          <a:p>
            <a:pPr marL="0" indent="0" eaLnBrk="1" hangingPunct="1">
              <a:buNone/>
            </a:pPr>
            <a:r>
              <a:rPr lang="zh-CN" altLang="en-US" sz="2400" b="1" dirty="0" smtClean="0">
                <a:latin typeface="黑体" pitchFamily="2" charset="-122"/>
                <a:ea typeface="黑体" pitchFamily="2" charset="-122"/>
              </a:rPr>
              <a:t>   </a:t>
            </a:r>
            <a:r>
              <a:rPr lang="zh-CN" altLang="en-US" sz="2000" b="1" dirty="0" smtClean="0">
                <a:solidFill>
                  <a:srgbClr val="FF0000"/>
                </a:solidFill>
                <a:latin typeface="黑体" pitchFamily="2" charset="-122"/>
                <a:ea typeface="黑体" pitchFamily="2" charset="-122"/>
              </a:rPr>
              <a:t>切忌毕业后去单位报到，解约，但户口迁移证、报到证等放在自己手里，导致过期无法更改，造成空档、黑户问题！</a:t>
            </a:r>
            <a:endParaRPr lang="en-US" altLang="zh-CN" sz="2000" b="1" dirty="0" smtClean="0">
              <a:solidFill>
                <a:srgbClr val="FF0000"/>
              </a:solidFill>
              <a:latin typeface="黑体" pitchFamily="2" charset="-122"/>
              <a:ea typeface="黑体" pitchFamily="2" charset="-122"/>
            </a:endParaRPr>
          </a:p>
          <a:p>
            <a:pPr marL="0" indent="0" eaLnBrk="1" hangingPunct="1">
              <a:buNone/>
            </a:pPr>
            <a:r>
              <a:rPr lang="zh-CN" altLang="en-US" sz="2000" b="1" dirty="0" smtClean="0">
                <a:solidFill>
                  <a:srgbClr val="FF0000"/>
                </a:solidFill>
                <a:latin typeface="黑体" pitchFamily="2" charset="-122"/>
                <a:ea typeface="黑体" pitchFamily="2" charset="-122"/>
              </a:rPr>
              <a:t>    毕业到单位后解约，一年内及时联系学校，办理改派。</a:t>
            </a:r>
          </a:p>
        </p:txBody>
      </p:sp>
      <p:sp>
        <p:nvSpPr>
          <p:cNvPr id="23555" name="标题 3"/>
          <p:cNvSpPr>
            <a:spLocks noGrp="1"/>
          </p:cNvSpPr>
          <p:nvPr>
            <p:ph type="title"/>
          </p:nvPr>
        </p:nvSpPr>
        <p:spPr>
          <a:xfrm>
            <a:off x="0" y="685800"/>
            <a:ext cx="7467600" cy="838200"/>
          </a:xfrm>
        </p:spPr>
        <p:txBody>
          <a:bodyPr vert="horz"/>
          <a:lstStyle/>
          <a:p>
            <a:pPr marL="571500" indent="-571500" algn="ctr" eaLnBrk="1" hangingPunct="1"/>
            <a:r>
              <a:rPr lang="zh-CN" altLang="en-US" sz="3600" b="1" dirty="0" smtClean="0">
                <a:solidFill>
                  <a:srgbClr val="CC0000"/>
                </a:solidFill>
                <a:latin typeface="楷体_GB2312" pitchFamily="49" charset="-122"/>
                <a:ea typeface="黑体" pitchFamily="2" charset="-122"/>
              </a:rPr>
              <a:t>毕业后</a:t>
            </a:r>
            <a:r>
              <a:rPr lang="zh-CN" altLang="en-US" sz="3600" b="1" dirty="0" smtClean="0">
                <a:solidFill>
                  <a:schemeClr val="tx1"/>
                </a:solidFill>
                <a:latin typeface="楷体_GB2312" pitchFamily="49" charset="-122"/>
                <a:ea typeface="黑体" pitchFamily="2" charset="-122"/>
              </a:rPr>
              <a:t>想调整工作怎么办？</a:t>
            </a:r>
            <a:r>
              <a:rPr lang="zh-CN" altLang="en-US" sz="2000" b="1" dirty="0" smtClean="0">
                <a:solidFill>
                  <a:srgbClr val="FF0000"/>
                </a:solidFill>
                <a:latin typeface="华文新魏" pitchFamily="2" charset="-122"/>
                <a:ea typeface="黑体" pitchFamily="2" charset="-122"/>
              </a:rPr>
              <a:t>（改派）</a:t>
            </a:r>
            <a:endParaRPr lang="zh-CN" altLang="en-US" b="1" dirty="0" smtClean="0">
              <a:solidFill>
                <a:srgbClr val="FF0000"/>
              </a:solidFill>
              <a:latin typeface="华文新魏" pitchFamily="2" charset="-122"/>
              <a:ea typeface="黑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Grp="1" noChangeArrowheads="1"/>
          </p:cNvSpPr>
          <p:nvPr>
            <p:ph sz="quarter" idx="4294967295"/>
          </p:nvPr>
        </p:nvSpPr>
        <p:spPr>
          <a:xfrm>
            <a:off x="304800" y="1066800"/>
            <a:ext cx="8610600" cy="4953000"/>
          </a:xfrm>
        </p:spPr>
        <p:txBody>
          <a:bodyPr/>
          <a:lstStyle/>
          <a:p>
            <a:pPr eaLnBrk="1" hangingPunct="1">
              <a:lnSpc>
                <a:spcPct val="150000"/>
              </a:lnSpc>
              <a:buFont typeface="Wingdings" pitchFamily="2" charset="2"/>
              <a:buNone/>
            </a:pPr>
            <a:endParaRPr lang="en-US" altLang="zh-CN" sz="2400" dirty="0" smtClean="0">
              <a:latin typeface="黑体" pitchFamily="2" charset="-122"/>
              <a:ea typeface="黑体" pitchFamily="2" charset="-122"/>
            </a:endParaRPr>
          </a:p>
          <a:p>
            <a:pPr eaLnBrk="1" hangingPunct="1">
              <a:lnSpc>
                <a:spcPct val="150000"/>
              </a:lnSpc>
            </a:pPr>
            <a:r>
              <a:rPr lang="en-US" altLang="zh-CN" sz="2400" b="1" dirty="0" smtClean="0">
                <a:latin typeface="黑体" pitchFamily="2" charset="-122"/>
                <a:ea typeface="黑体" pitchFamily="2" charset="-122"/>
              </a:rPr>
              <a:t>1</a:t>
            </a:r>
            <a:r>
              <a:rPr lang="zh-CN" altLang="en-US" sz="2400" b="1" dirty="0" smtClean="0">
                <a:latin typeface="黑体" pitchFamily="2" charset="-122"/>
                <a:ea typeface="黑体" pitchFamily="2" charset="-122"/>
              </a:rPr>
              <a:t>、毕业生改派不允许进京；也不允许北京改北京；</a:t>
            </a:r>
            <a:endParaRPr lang="en-US" altLang="zh-CN" sz="2400" b="1" dirty="0" smtClean="0">
              <a:latin typeface="黑体" pitchFamily="2" charset="-122"/>
              <a:ea typeface="黑体" pitchFamily="2" charset="-122"/>
            </a:endParaRPr>
          </a:p>
          <a:p>
            <a:pPr eaLnBrk="1" hangingPunct="1">
              <a:lnSpc>
                <a:spcPct val="150000"/>
              </a:lnSpc>
            </a:pPr>
            <a:r>
              <a:rPr lang="en-US" altLang="zh-CN" sz="2400" b="1" dirty="0" smtClean="0">
                <a:latin typeface="黑体" pitchFamily="2" charset="-122"/>
                <a:ea typeface="黑体" pitchFamily="2" charset="-122"/>
              </a:rPr>
              <a:t>2</a:t>
            </a:r>
            <a:r>
              <a:rPr lang="zh-CN" altLang="en-US" sz="2400" b="1" dirty="0" smtClean="0">
                <a:latin typeface="黑体" pitchFamily="2" charset="-122"/>
                <a:ea typeface="黑体" pitchFamily="2" charset="-122"/>
              </a:rPr>
              <a:t>、毕业后</a:t>
            </a:r>
            <a:r>
              <a:rPr lang="zh-CN" altLang="en-US" sz="2400" b="1" dirty="0" smtClean="0">
                <a:solidFill>
                  <a:srgbClr val="FF0000"/>
                </a:solidFill>
                <a:latin typeface="黑体" pitchFamily="2" charset="-122"/>
                <a:ea typeface="黑体" pitchFamily="2" charset="-122"/>
              </a:rPr>
              <a:t>一年内</a:t>
            </a:r>
            <a:r>
              <a:rPr lang="zh-CN" altLang="en-US" sz="2400" b="1" dirty="0" smtClean="0">
                <a:latin typeface="黑体" pitchFamily="2" charset="-122"/>
                <a:ea typeface="黑体" pitchFamily="2" charset="-122"/>
              </a:rPr>
              <a:t>可以由</a:t>
            </a:r>
            <a:r>
              <a:rPr lang="zh-CN" altLang="en-US" sz="2400" b="1" dirty="0" smtClean="0">
                <a:solidFill>
                  <a:srgbClr val="FF0000"/>
                </a:solidFill>
                <a:latin typeface="黑体" pitchFamily="2" charset="-122"/>
                <a:ea typeface="黑体" pitchFamily="2" charset="-122"/>
              </a:rPr>
              <a:t>单位</a:t>
            </a:r>
            <a:r>
              <a:rPr lang="zh-CN" altLang="en-US" sz="2400" b="1" dirty="0" smtClean="0">
                <a:latin typeface="黑体" pitchFamily="2" charset="-122"/>
                <a:ea typeface="黑体" pitchFamily="2" charset="-122"/>
              </a:rPr>
              <a:t>改派至</a:t>
            </a:r>
            <a:r>
              <a:rPr lang="zh-CN" altLang="en-US" sz="2400" b="1" dirty="0" smtClean="0">
                <a:solidFill>
                  <a:srgbClr val="FF0000"/>
                </a:solidFill>
                <a:latin typeface="黑体" pitchFamily="2" charset="-122"/>
                <a:ea typeface="黑体" pitchFamily="2" charset="-122"/>
              </a:rPr>
              <a:t>单位</a:t>
            </a:r>
            <a:r>
              <a:rPr lang="zh-CN" altLang="en-US" sz="2400" b="1" dirty="0" smtClean="0">
                <a:latin typeface="黑体" pitchFamily="2" charset="-122"/>
                <a:ea typeface="黑体" pitchFamily="2" charset="-122"/>
              </a:rPr>
              <a:t>；</a:t>
            </a:r>
            <a:endParaRPr lang="en-US" altLang="zh-CN" sz="2400" b="1" dirty="0" smtClean="0">
              <a:latin typeface="黑体" pitchFamily="2" charset="-122"/>
              <a:ea typeface="黑体" pitchFamily="2" charset="-122"/>
            </a:endParaRPr>
          </a:p>
          <a:p>
            <a:pPr eaLnBrk="1" hangingPunct="1">
              <a:lnSpc>
                <a:spcPct val="150000"/>
              </a:lnSpc>
            </a:pPr>
            <a:r>
              <a:rPr lang="en-US" altLang="zh-CN" sz="2400" b="1" dirty="0" smtClean="0">
                <a:latin typeface="黑体" pitchFamily="2" charset="-122"/>
                <a:ea typeface="黑体" pitchFamily="2" charset="-122"/>
              </a:rPr>
              <a:t>3</a:t>
            </a:r>
            <a:r>
              <a:rPr lang="zh-CN" altLang="en-US" sz="2400" b="1" dirty="0" smtClean="0">
                <a:latin typeface="黑体" pitchFamily="2" charset="-122"/>
                <a:ea typeface="黑体" pitchFamily="2" charset="-122"/>
              </a:rPr>
              <a:t>、毕业后</a:t>
            </a:r>
            <a:r>
              <a:rPr lang="zh-CN" altLang="en-US" sz="2400" b="1" dirty="0" smtClean="0">
                <a:solidFill>
                  <a:srgbClr val="FF0000"/>
                </a:solidFill>
                <a:latin typeface="黑体" pitchFamily="2" charset="-122"/>
                <a:ea typeface="黑体" pitchFamily="2" charset="-122"/>
              </a:rPr>
              <a:t>两年内</a:t>
            </a:r>
            <a:r>
              <a:rPr lang="zh-CN" altLang="en-US" sz="2400" b="1" dirty="0" smtClean="0">
                <a:latin typeface="黑体" pitchFamily="2" charset="-122"/>
                <a:ea typeface="黑体" pitchFamily="2" charset="-122"/>
              </a:rPr>
              <a:t>可以由</a:t>
            </a:r>
            <a:r>
              <a:rPr lang="zh-CN" altLang="en-US" sz="2400" b="1" dirty="0" smtClean="0">
                <a:solidFill>
                  <a:srgbClr val="FF0000"/>
                </a:solidFill>
                <a:latin typeface="黑体" pitchFamily="2" charset="-122"/>
                <a:ea typeface="黑体" pitchFamily="2" charset="-122"/>
              </a:rPr>
              <a:t>原籍（生源地）</a:t>
            </a:r>
            <a:r>
              <a:rPr lang="zh-CN" altLang="en-US" sz="2400" b="1" dirty="0" smtClean="0">
                <a:latin typeface="黑体" pitchFamily="2" charset="-122"/>
                <a:ea typeface="黑体" pitchFamily="2" charset="-122"/>
              </a:rPr>
              <a:t>改派至</a:t>
            </a:r>
            <a:r>
              <a:rPr lang="zh-CN" altLang="en-US" sz="2400" b="1" dirty="0" smtClean="0">
                <a:solidFill>
                  <a:srgbClr val="FF0000"/>
                </a:solidFill>
                <a:latin typeface="黑体" pitchFamily="2" charset="-122"/>
                <a:ea typeface="黑体" pitchFamily="2" charset="-122"/>
              </a:rPr>
              <a:t>单位；</a:t>
            </a:r>
          </a:p>
          <a:p>
            <a:pPr eaLnBrk="1" hangingPunct="1">
              <a:lnSpc>
                <a:spcPct val="150000"/>
              </a:lnSpc>
            </a:pPr>
            <a:r>
              <a:rPr lang="en-US" altLang="zh-CN" sz="2400" b="1" dirty="0" smtClean="0">
                <a:latin typeface="黑体" pitchFamily="2" charset="-122"/>
                <a:ea typeface="黑体" pitchFamily="2" charset="-122"/>
              </a:rPr>
              <a:t>4</a:t>
            </a:r>
            <a:r>
              <a:rPr lang="zh-CN" altLang="en-US" sz="2400" b="1" dirty="0" smtClean="0">
                <a:latin typeface="黑体" pitchFamily="2" charset="-122"/>
                <a:ea typeface="黑体" pitchFamily="2" charset="-122"/>
              </a:rPr>
              <a:t>、毕业后两年之外学校不负责办理任何派遣及改派手续。</a:t>
            </a:r>
          </a:p>
        </p:txBody>
      </p:sp>
      <p:sp>
        <p:nvSpPr>
          <p:cNvPr id="24579" name="标题 3"/>
          <p:cNvSpPr>
            <a:spLocks noGrp="1"/>
          </p:cNvSpPr>
          <p:nvPr>
            <p:ph type="title"/>
          </p:nvPr>
        </p:nvSpPr>
        <p:spPr>
          <a:xfrm>
            <a:off x="1981200" y="228600"/>
            <a:ext cx="5029200" cy="533400"/>
          </a:xfrm>
        </p:spPr>
        <p:txBody>
          <a:bodyPr vert="horz"/>
          <a:lstStyle/>
          <a:p>
            <a:pPr marL="571500" indent="-571500" algn="ctr" eaLnBrk="1" hangingPunct="1"/>
            <a:r>
              <a:rPr lang="zh-CN" altLang="en-US" sz="3600" b="1" smtClean="0">
                <a:solidFill>
                  <a:srgbClr val="CC0000"/>
                </a:solidFill>
                <a:latin typeface="黑体" pitchFamily="2" charset="-122"/>
                <a:ea typeface="黑体" pitchFamily="2" charset="-122"/>
              </a:rPr>
              <a:t>改派需要注意的问题</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1908175" y="111890"/>
            <a:ext cx="5105400" cy="533400"/>
          </a:xfrm>
        </p:spPr>
        <p:txBody>
          <a:bodyPr/>
          <a:lstStyle/>
          <a:p>
            <a:pPr marL="571500" indent="-571500" algn="ctr" eaLnBrk="1" hangingPunct="1">
              <a:defRPr/>
            </a:pPr>
            <a:r>
              <a:rPr lang="zh-CN" altLang="en-US" sz="3600" b="1" dirty="0" smtClean="0">
                <a:solidFill>
                  <a:srgbClr val="CC0000"/>
                </a:solidFill>
                <a:effectLst>
                  <a:outerShdw blurRad="38100" dist="38100" dir="2700000" algn="tl">
                    <a:srgbClr val="C0C0C0"/>
                  </a:outerShdw>
                </a:effectLst>
                <a:latin typeface="黑体" pitchFamily="2" charset="-122"/>
                <a:ea typeface="黑体" pitchFamily="2" charset="-122"/>
              </a:rPr>
              <a:t>主要内容</a:t>
            </a:r>
          </a:p>
        </p:txBody>
      </p:sp>
      <p:sp>
        <p:nvSpPr>
          <p:cNvPr id="26" name="AutoShape 16"/>
          <p:cNvSpPr>
            <a:spLocks noChangeArrowheads="1"/>
          </p:cNvSpPr>
          <p:nvPr/>
        </p:nvSpPr>
        <p:spPr bwMode="gray">
          <a:xfrm>
            <a:off x="2366733" y="5641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7" name="Text Box 17"/>
          <p:cNvSpPr txBox="1">
            <a:spLocks noChangeArrowheads="1"/>
          </p:cNvSpPr>
          <p:nvPr/>
        </p:nvSpPr>
        <p:spPr bwMode="gray">
          <a:xfrm>
            <a:off x="2329092" y="5708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六</a:t>
            </a:r>
            <a:r>
              <a:rPr lang="zh-CN" altLang="en-US" sz="2000" dirty="0" smtClean="0">
                <a:latin typeface="Arial" charset="0"/>
                <a:ea typeface="黑体" pitchFamily="2" charset="-122"/>
                <a:cs typeface="Arial" charset="0"/>
              </a:rPr>
              <a:t>、就业管理年度常规工作</a:t>
            </a:r>
            <a:endParaRPr lang="en-US" altLang="zh-CN" sz="2000" dirty="0">
              <a:latin typeface="Arial" charset="0"/>
              <a:ea typeface="黑体" pitchFamily="2" charset="-122"/>
              <a:cs typeface="Arial" charset="0"/>
            </a:endParaRPr>
          </a:p>
        </p:txBody>
      </p:sp>
      <p:sp>
        <p:nvSpPr>
          <p:cNvPr id="28" name="Text Box 18"/>
          <p:cNvSpPr txBox="1">
            <a:spLocks noChangeArrowheads="1"/>
          </p:cNvSpPr>
          <p:nvPr/>
        </p:nvSpPr>
        <p:spPr bwMode="gray">
          <a:xfrm>
            <a:off x="2146071" y="5784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29" name="Oval 19"/>
          <p:cNvSpPr>
            <a:spLocks noChangeArrowheads="1"/>
          </p:cNvSpPr>
          <p:nvPr/>
        </p:nvSpPr>
        <p:spPr bwMode="gray">
          <a:xfrm flipH="1">
            <a:off x="2146071" y="5749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0" name="Oval 20"/>
          <p:cNvSpPr>
            <a:spLocks noChangeArrowheads="1"/>
          </p:cNvSpPr>
          <p:nvPr/>
        </p:nvSpPr>
        <p:spPr bwMode="gray">
          <a:xfrm flipH="1">
            <a:off x="2146071" y="5759450"/>
            <a:ext cx="403225" cy="403225"/>
          </a:xfrm>
          <a:prstGeom prst="ellipse">
            <a:avLst/>
          </a:prstGeom>
          <a:gradFill rotWithShape="0">
            <a:gsLst>
              <a:gs pos="8000">
                <a:srgbClr val="00B0F0"/>
              </a:gs>
              <a:gs pos="45877">
                <a:srgbClr val="3F93F3"/>
              </a:gs>
              <a:gs pos="100000">
                <a:srgbClr val="528BF4"/>
              </a:gs>
              <a:gs pos="100000">
                <a:srgbClr val="CA55F9">
                  <a:alpha val="85001"/>
                </a:srgbClr>
              </a:gs>
            </a:gsLst>
            <a:lin ang="18900000" scaled="1"/>
          </a:gradFill>
          <a:ln>
            <a:noFill/>
          </a:ln>
          <a:effectLst/>
          <a:extLst/>
        </p:spPr>
        <p:txBody>
          <a:bodyPr wrap="none" anchor="t"/>
          <a:lstStyle/>
          <a:p>
            <a:endParaRPr lang="zh-CN" altLang="en-US"/>
          </a:p>
        </p:txBody>
      </p:sp>
      <p:grpSp>
        <p:nvGrpSpPr>
          <p:cNvPr id="22" name="Group 3"/>
          <p:cNvGrpSpPr>
            <a:grpSpLocks/>
          </p:cNvGrpSpPr>
          <p:nvPr/>
        </p:nvGrpSpPr>
        <p:grpSpPr bwMode="auto">
          <a:xfrm>
            <a:off x="2146071" y="2271712"/>
            <a:ext cx="4876800" cy="530225"/>
            <a:chOff x="1355" y="1071"/>
            <a:chExt cx="3038" cy="334"/>
          </a:xfrm>
        </p:grpSpPr>
        <p:sp>
          <p:nvSpPr>
            <p:cNvPr id="23" name="AutoShape 4"/>
            <p:cNvSpPr>
              <a:spLocks noChangeArrowheads="1"/>
            </p:cNvSpPr>
            <p:nvPr/>
          </p:nvSpPr>
          <p:spPr bwMode="gray">
            <a:xfrm>
              <a:off x="1508" y="1071"/>
              <a:ext cx="2885"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4" name="Text Box 5"/>
            <p:cNvSpPr txBox="1">
              <a:spLocks noChangeArrowheads="1"/>
            </p:cNvSpPr>
            <p:nvPr/>
          </p:nvSpPr>
          <p:spPr bwMode="gray">
            <a:xfrm>
              <a:off x="1762" y="1112"/>
              <a:ext cx="2177"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二、</a:t>
              </a:r>
              <a:r>
                <a:rPr lang="zh-CN" altLang="en-US" sz="2000" dirty="0">
                  <a:latin typeface="Arial" charset="0"/>
                  <a:ea typeface="黑体" pitchFamily="2" charset="-122"/>
                  <a:cs typeface="Arial" charset="0"/>
                </a:rPr>
                <a:t>就业形式及毕业去向</a:t>
              </a:r>
            </a:p>
          </p:txBody>
        </p:sp>
        <p:sp>
          <p:nvSpPr>
            <p:cNvPr id="25" name="Oval 6"/>
            <p:cNvSpPr>
              <a:spLocks noChangeArrowheads="1"/>
            </p:cNvSpPr>
            <p:nvPr/>
          </p:nvSpPr>
          <p:spPr bwMode="gray">
            <a:xfrm flipH="1">
              <a:off x="1355" y="1099"/>
              <a:ext cx="266" cy="266"/>
            </a:xfrm>
            <a:prstGeom prst="ellipse">
              <a:avLst/>
            </a:prstGeom>
            <a:gradFill rotWithShape="0">
              <a:gsLst>
                <a:gs pos="0">
                  <a:srgbClr val="FF9900"/>
                </a:gs>
                <a:gs pos="100000">
                  <a:srgbClr val="925800"/>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5" name="Oval 7"/>
            <p:cNvSpPr>
              <a:spLocks noChangeArrowheads="1"/>
            </p:cNvSpPr>
            <p:nvPr/>
          </p:nvSpPr>
          <p:spPr bwMode="gray">
            <a:xfrm flipH="1">
              <a:off x="1362" y="1105"/>
              <a:ext cx="254" cy="254"/>
            </a:xfrm>
            <a:prstGeom prst="ellipse">
              <a:avLst/>
            </a:prstGeom>
            <a:gradFill rotWithShape="0">
              <a:gsLst>
                <a:gs pos="0">
                  <a:srgbClr val="A26100"/>
                </a:gs>
                <a:gs pos="100000">
                  <a:srgbClr val="FF9900">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grpSp>
        <p:nvGrpSpPr>
          <p:cNvPr id="36" name="Group 25"/>
          <p:cNvGrpSpPr>
            <a:grpSpLocks/>
          </p:cNvGrpSpPr>
          <p:nvPr/>
        </p:nvGrpSpPr>
        <p:grpSpPr bwMode="auto">
          <a:xfrm>
            <a:off x="2146071" y="1425575"/>
            <a:ext cx="5359401" cy="530225"/>
            <a:chOff x="1392" y="1601"/>
            <a:chExt cx="3376" cy="334"/>
          </a:xfrm>
        </p:grpSpPr>
        <p:sp>
          <p:nvSpPr>
            <p:cNvPr id="37" name="AutoShape 8"/>
            <p:cNvSpPr>
              <a:spLocks noChangeArrowheads="1"/>
            </p:cNvSpPr>
            <p:nvPr/>
          </p:nvSpPr>
          <p:spPr bwMode="gray">
            <a:xfrm>
              <a:off x="1546" y="1601"/>
              <a:ext cx="2940"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38" name="Text Box 9"/>
            <p:cNvSpPr txBox="1">
              <a:spLocks noChangeArrowheads="1"/>
            </p:cNvSpPr>
            <p:nvPr/>
          </p:nvSpPr>
          <p:spPr bwMode="gray">
            <a:xfrm>
              <a:off x="1800" y="1649"/>
              <a:ext cx="296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 一、就业概念</a:t>
              </a:r>
              <a:endParaRPr lang="en-US" altLang="zh-CN" sz="2000" dirty="0">
                <a:latin typeface="Arial" charset="0"/>
                <a:ea typeface="黑体" pitchFamily="2" charset="-122"/>
                <a:cs typeface="Arial" charset="0"/>
              </a:endParaRPr>
            </a:p>
          </p:txBody>
        </p:sp>
        <p:sp>
          <p:nvSpPr>
            <p:cNvPr id="39" name="Oval 10"/>
            <p:cNvSpPr>
              <a:spLocks noChangeArrowheads="1"/>
            </p:cNvSpPr>
            <p:nvPr/>
          </p:nvSpPr>
          <p:spPr bwMode="gray">
            <a:xfrm flipH="1">
              <a:off x="1392" y="1649"/>
              <a:ext cx="266" cy="266"/>
            </a:xfrm>
            <a:prstGeom prst="ellipse">
              <a:avLst/>
            </a:prstGeom>
            <a:gradFill rotWithShape="0">
              <a:gsLst>
                <a:gs pos="0">
                  <a:srgbClr val="FCF71A"/>
                </a:gs>
                <a:gs pos="100000">
                  <a:srgbClr val="908D0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0" name="Oval 11"/>
            <p:cNvSpPr>
              <a:spLocks noChangeArrowheads="1"/>
            </p:cNvSpPr>
            <p:nvPr/>
          </p:nvSpPr>
          <p:spPr bwMode="gray">
            <a:xfrm flipH="1">
              <a:off x="1399" y="1655"/>
              <a:ext cx="254" cy="254"/>
            </a:xfrm>
            <a:prstGeom prst="ellipse">
              <a:avLst/>
            </a:prstGeom>
            <a:gradFill rotWithShape="0">
              <a:gsLst>
                <a:gs pos="0">
                  <a:srgbClr val="A09D11"/>
                </a:gs>
                <a:gs pos="100000">
                  <a:srgbClr val="FCF71A">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sp>
        <p:nvSpPr>
          <p:cNvPr id="41" name="AutoShape 16"/>
          <p:cNvSpPr>
            <a:spLocks noChangeArrowheads="1"/>
          </p:cNvSpPr>
          <p:nvPr/>
        </p:nvSpPr>
        <p:spPr bwMode="gray">
          <a:xfrm>
            <a:off x="2366733" y="3990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2" name="Text Box 17"/>
          <p:cNvSpPr txBox="1">
            <a:spLocks noChangeArrowheads="1"/>
          </p:cNvSpPr>
          <p:nvPr/>
        </p:nvSpPr>
        <p:spPr bwMode="gray">
          <a:xfrm>
            <a:off x="2329092" y="4057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四、违约与改派</a:t>
            </a:r>
            <a:endParaRPr lang="en-US" altLang="zh-CN" sz="2000" dirty="0">
              <a:latin typeface="Arial" charset="0"/>
              <a:ea typeface="黑体" pitchFamily="2" charset="-122"/>
              <a:cs typeface="Arial" charset="0"/>
            </a:endParaRPr>
          </a:p>
        </p:txBody>
      </p:sp>
      <p:sp>
        <p:nvSpPr>
          <p:cNvPr id="43" name="Text Box 18"/>
          <p:cNvSpPr txBox="1">
            <a:spLocks noChangeArrowheads="1"/>
          </p:cNvSpPr>
          <p:nvPr/>
        </p:nvSpPr>
        <p:spPr bwMode="gray">
          <a:xfrm>
            <a:off x="2146071" y="4133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44" name="Oval 19"/>
          <p:cNvSpPr>
            <a:spLocks noChangeArrowheads="1"/>
          </p:cNvSpPr>
          <p:nvPr/>
        </p:nvSpPr>
        <p:spPr bwMode="gray">
          <a:xfrm flipH="1">
            <a:off x="2146071" y="4098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5" name="Oval 20"/>
          <p:cNvSpPr>
            <a:spLocks noChangeArrowheads="1"/>
          </p:cNvSpPr>
          <p:nvPr/>
        </p:nvSpPr>
        <p:spPr bwMode="gray">
          <a:xfrm flipH="1">
            <a:off x="2146071" y="4108450"/>
            <a:ext cx="403225" cy="403225"/>
          </a:xfrm>
          <a:prstGeom prst="ellipse">
            <a:avLst/>
          </a:prstGeom>
          <a:gradFill rotWithShape="0">
            <a:gsLst>
              <a:gs pos="0">
                <a:srgbClr val="80369E"/>
              </a:gs>
              <a:gs pos="100000">
                <a:srgbClr val="CA55F9">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6" name="AutoShape 21"/>
          <p:cNvSpPr>
            <a:spLocks noChangeArrowheads="1"/>
          </p:cNvSpPr>
          <p:nvPr/>
        </p:nvSpPr>
        <p:spPr bwMode="gray">
          <a:xfrm>
            <a:off x="2366733" y="3124199"/>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7" name="Oval 22"/>
          <p:cNvSpPr>
            <a:spLocks noChangeArrowheads="1"/>
          </p:cNvSpPr>
          <p:nvPr/>
        </p:nvSpPr>
        <p:spPr bwMode="gray">
          <a:xfrm flipH="1">
            <a:off x="2146071" y="3184525"/>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8" name="Oval 23"/>
          <p:cNvSpPr>
            <a:spLocks noChangeArrowheads="1"/>
          </p:cNvSpPr>
          <p:nvPr/>
        </p:nvSpPr>
        <p:spPr bwMode="gray">
          <a:xfrm flipH="1">
            <a:off x="2146071" y="3184525"/>
            <a:ext cx="403225" cy="403225"/>
          </a:xfrm>
          <a:prstGeom prst="ellipse">
            <a:avLst/>
          </a:prstGeom>
          <a:gradFill rotWithShape="0">
            <a:gsLst>
              <a:gs pos="0">
                <a:schemeClr val="folHlink">
                  <a:gamma/>
                  <a:shade val="63529"/>
                  <a:invGamma/>
                </a:schemeClr>
              </a:gs>
              <a:gs pos="100000">
                <a:schemeClr val="folHlink">
                  <a:alpha val="85001"/>
                </a:scheme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9" name="Text Box 24"/>
          <p:cNvSpPr txBox="1">
            <a:spLocks noChangeArrowheads="1"/>
          </p:cNvSpPr>
          <p:nvPr/>
        </p:nvSpPr>
        <p:spPr bwMode="gray">
          <a:xfrm>
            <a:off x="2329092" y="3190549"/>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三</a:t>
            </a:r>
            <a:r>
              <a:rPr lang="zh-CN" altLang="en-US" sz="2000" dirty="0" smtClean="0">
                <a:latin typeface="Arial" charset="0"/>
                <a:ea typeface="黑体" pitchFamily="2" charset="-122"/>
                <a:cs typeface="Arial" charset="0"/>
              </a:rPr>
              <a:t>、毕业生签约流程</a:t>
            </a:r>
            <a:endParaRPr lang="en-US" altLang="zh-CN" sz="2000" dirty="0">
              <a:latin typeface="Arial" charset="0"/>
              <a:ea typeface="黑体" pitchFamily="2" charset="-122"/>
              <a:cs typeface="Arial" charset="0"/>
            </a:endParaRPr>
          </a:p>
        </p:txBody>
      </p:sp>
      <p:grpSp>
        <p:nvGrpSpPr>
          <p:cNvPr id="2" name="组合 1"/>
          <p:cNvGrpSpPr/>
          <p:nvPr/>
        </p:nvGrpSpPr>
        <p:grpSpPr>
          <a:xfrm>
            <a:off x="2146071" y="4879974"/>
            <a:ext cx="4876800" cy="530225"/>
            <a:chOff x="2146071" y="4879974"/>
            <a:chExt cx="4876800" cy="530225"/>
          </a:xfrm>
        </p:grpSpPr>
        <p:sp>
          <p:nvSpPr>
            <p:cNvPr id="50" name="AutoShape 21"/>
            <p:cNvSpPr>
              <a:spLocks noChangeArrowheads="1"/>
            </p:cNvSpPr>
            <p:nvPr/>
          </p:nvSpPr>
          <p:spPr bwMode="gray">
            <a:xfrm>
              <a:off x="2366733" y="4879974"/>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51" name="Oval 22"/>
            <p:cNvSpPr>
              <a:spLocks noChangeArrowheads="1"/>
            </p:cNvSpPr>
            <p:nvPr/>
          </p:nvSpPr>
          <p:spPr bwMode="gray">
            <a:xfrm flipH="1">
              <a:off x="2146071" y="4940300"/>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52" name="Oval 23"/>
            <p:cNvSpPr>
              <a:spLocks noChangeArrowheads="1"/>
            </p:cNvSpPr>
            <p:nvPr/>
          </p:nvSpPr>
          <p:spPr bwMode="gray">
            <a:xfrm flipH="1">
              <a:off x="2146071" y="4940300"/>
              <a:ext cx="403225" cy="403225"/>
            </a:xfrm>
            <a:prstGeom prst="ellipse">
              <a:avLst/>
            </a:prstGeom>
            <a:gradFill rotWithShape="0">
              <a:gsLst>
                <a:gs pos="50000">
                  <a:srgbClr val="E55027"/>
                </a:gs>
                <a:gs pos="0">
                  <a:srgbClr val="FF0000"/>
                </a:gs>
              </a:gsLst>
              <a:lin ang="18900000" scaled="1"/>
            </a:gradFill>
            <a:ln>
              <a:noFill/>
            </a:ln>
            <a:effectLst/>
            <a:extLst/>
          </p:spPr>
          <p:txBody>
            <a:bodyPr wrap="none" anchor="t"/>
            <a:lstStyle/>
            <a:p>
              <a:pPr>
                <a:defRPr/>
              </a:pPr>
              <a:endParaRPr lang="zh-CN" altLang="en-US"/>
            </a:p>
          </p:txBody>
        </p:sp>
        <p:sp>
          <p:nvSpPr>
            <p:cNvPr id="53" name="Text Box 24"/>
            <p:cNvSpPr txBox="1">
              <a:spLocks noChangeArrowheads="1"/>
            </p:cNvSpPr>
            <p:nvPr/>
          </p:nvSpPr>
          <p:spPr bwMode="gray">
            <a:xfrm>
              <a:off x="2329092" y="4946324"/>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五、常见就业问题</a:t>
              </a:r>
              <a:endParaRPr lang="en-US" altLang="zh-CN" sz="2000" dirty="0">
                <a:latin typeface="Arial" charset="0"/>
                <a:ea typeface="黑体" pitchFamily="2" charset="-122"/>
                <a:cs typeface="Arial" charset="0"/>
              </a:endParaRPr>
            </a:p>
          </p:txBody>
        </p:sp>
      </p:grpSp>
    </p:spTree>
    <p:extLst>
      <p:ext uri="{BB962C8B-B14F-4D97-AF65-F5344CB8AC3E}">
        <p14:creationId xmlns="" xmlns:p14="http://schemas.microsoft.com/office/powerpoint/2010/main" val="198594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2000" y="1371600"/>
            <a:ext cx="7620000" cy="3000821"/>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目前我校较为集中的注册毕业时间为本科生（</a:t>
            </a:r>
            <a:r>
              <a:rPr lang="en-US" altLang="zh-CN" dirty="0" smtClean="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月）、研究生（当年</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月和</a:t>
            </a:r>
            <a:r>
              <a:rPr lang="en-US" altLang="zh-CN" dirty="0" smtClean="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月），即春季和秋季毕业生。</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       教务处、研究生院注册毕业（在教育部学籍注册）的学生（毕业、结业）纳入当年毕业计划，为毕业生，计入就业率考核基数。肄业、延期等学生不计入毕业生。</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学籍注册毕业后，就业管理平台才能实现对该生的派遣和就业计划上报。</a:t>
            </a:r>
            <a:endParaRPr lang="zh-CN" altLang="en-US"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971800" y="228601"/>
            <a:ext cx="3200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571500" indent="-571500" algn="ctr" eaLnBrk="1" hangingPunct="1">
              <a:defRPr sz="3600" b="1">
                <a:solidFill>
                  <a:srgbClr val="CC0000"/>
                </a:solidFill>
                <a:effectLst>
                  <a:outerShdw blurRad="38100" dist="38100" dir="2700000" algn="tl">
                    <a:srgbClr val="C0C0C0"/>
                  </a:outerShdw>
                </a:effectLst>
                <a:latin typeface="黑体" pitchFamily="2" charset="-122"/>
                <a:ea typeface="黑体" pitchFamily="2" charset="-122"/>
                <a:cs typeface="+mj-cs"/>
              </a:defRPr>
            </a:lvl1pPr>
            <a:lvl2pPr eaLnBrk="0" hangingPunct="0">
              <a:defRPr sz="3200">
                <a:solidFill>
                  <a:schemeClr val="tx2"/>
                </a:solidFill>
                <a:latin typeface="Arial" charset="0"/>
              </a:defRPr>
            </a:lvl2pPr>
            <a:lvl3pPr eaLnBrk="0" hangingPunct="0">
              <a:defRPr sz="3200">
                <a:solidFill>
                  <a:schemeClr val="tx2"/>
                </a:solidFill>
                <a:latin typeface="Arial" charset="0"/>
              </a:defRPr>
            </a:lvl3pPr>
            <a:lvl4pPr eaLnBrk="0" hangingPunct="0">
              <a:defRPr sz="3200">
                <a:solidFill>
                  <a:schemeClr val="tx2"/>
                </a:solidFill>
                <a:latin typeface="Arial" charset="0"/>
              </a:defRPr>
            </a:lvl4pPr>
            <a:lvl5pPr eaLnBrk="0" hangingPunct="0">
              <a:defRPr sz="3200">
                <a:solidFill>
                  <a:schemeClr val="tx2"/>
                </a:solidFill>
                <a:latin typeface="Arial" charset="0"/>
              </a:defRPr>
            </a:lvl5pPr>
            <a:lvl6pPr marL="457200" fontAlgn="base">
              <a:spcBef>
                <a:spcPct val="0"/>
              </a:spcBef>
              <a:spcAft>
                <a:spcPct val="0"/>
              </a:spcAft>
              <a:defRPr sz="3200">
                <a:solidFill>
                  <a:schemeClr val="tx2"/>
                </a:solidFill>
                <a:latin typeface="Bookman Old Style" pitchFamily="18" charset="0"/>
              </a:defRPr>
            </a:lvl6pPr>
            <a:lvl7pPr marL="914400" fontAlgn="base">
              <a:spcBef>
                <a:spcPct val="0"/>
              </a:spcBef>
              <a:spcAft>
                <a:spcPct val="0"/>
              </a:spcAft>
              <a:defRPr sz="3200">
                <a:solidFill>
                  <a:schemeClr val="tx2"/>
                </a:solidFill>
                <a:latin typeface="Bookman Old Style" pitchFamily="18" charset="0"/>
              </a:defRPr>
            </a:lvl7pPr>
            <a:lvl8pPr marL="1371600" fontAlgn="base">
              <a:spcBef>
                <a:spcPct val="0"/>
              </a:spcBef>
              <a:spcAft>
                <a:spcPct val="0"/>
              </a:spcAft>
              <a:defRPr sz="3200">
                <a:solidFill>
                  <a:schemeClr val="tx2"/>
                </a:solidFill>
                <a:latin typeface="Bookman Old Style" pitchFamily="18" charset="0"/>
              </a:defRPr>
            </a:lvl8pPr>
            <a:lvl9pPr marL="1828800" fontAlgn="base">
              <a:spcBef>
                <a:spcPct val="0"/>
              </a:spcBef>
              <a:spcAft>
                <a:spcPct val="0"/>
              </a:spcAft>
              <a:defRPr sz="3200">
                <a:solidFill>
                  <a:schemeClr val="tx2"/>
                </a:solidFill>
                <a:latin typeface="Bookman Old Style" pitchFamily="18" charset="0"/>
              </a:defRPr>
            </a:lvl9pPr>
          </a:lstStyle>
          <a:p>
            <a:r>
              <a:rPr lang="zh-CN" altLang="en-US" dirty="0"/>
              <a:t>关于注册毕业</a:t>
            </a:r>
            <a:endParaRPr lang="en-US" altLang="zh-CN" dirty="0"/>
          </a:p>
        </p:txBody>
      </p:sp>
    </p:spTree>
    <p:extLst>
      <p:ext uri="{BB962C8B-B14F-4D97-AF65-F5344CB8AC3E}">
        <p14:creationId xmlns="" xmlns:p14="http://schemas.microsoft.com/office/powerpoint/2010/main" val="4089192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71800" y="228601"/>
            <a:ext cx="4038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571500" indent="-571500" algn="ctr" eaLnBrk="1" hangingPunct="1">
              <a:defRPr sz="3600" b="1">
                <a:solidFill>
                  <a:srgbClr val="CC0000"/>
                </a:solidFill>
                <a:effectLst>
                  <a:outerShdw blurRad="38100" dist="38100" dir="2700000" algn="tl">
                    <a:srgbClr val="C0C0C0"/>
                  </a:outerShdw>
                </a:effectLst>
                <a:latin typeface="黑体" pitchFamily="2" charset="-122"/>
                <a:ea typeface="黑体" pitchFamily="2" charset="-122"/>
                <a:cs typeface="+mj-cs"/>
              </a:defRPr>
            </a:lvl1pPr>
            <a:lvl2pPr eaLnBrk="0" hangingPunct="0">
              <a:defRPr sz="3200">
                <a:solidFill>
                  <a:schemeClr val="tx2"/>
                </a:solidFill>
                <a:latin typeface="Arial" charset="0"/>
              </a:defRPr>
            </a:lvl2pPr>
            <a:lvl3pPr eaLnBrk="0" hangingPunct="0">
              <a:defRPr sz="3200">
                <a:solidFill>
                  <a:schemeClr val="tx2"/>
                </a:solidFill>
                <a:latin typeface="Arial" charset="0"/>
              </a:defRPr>
            </a:lvl3pPr>
            <a:lvl4pPr eaLnBrk="0" hangingPunct="0">
              <a:defRPr sz="3200">
                <a:solidFill>
                  <a:schemeClr val="tx2"/>
                </a:solidFill>
                <a:latin typeface="Arial" charset="0"/>
              </a:defRPr>
            </a:lvl4pPr>
            <a:lvl5pPr eaLnBrk="0" hangingPunct="0">
              <a:defRPr sz="3200">
                <a:solidFill>
                  <a:schemeClr val="tx2"/>
                </a:solidFill>
                <a:latin typeface="Arial" charset="0"/>
              </a:defRPr>
            </a:lvl5pPr>
            <a:lvl6pPr marL="457200" fontAlgn="base">
              <a:spcBef>
                <a:spcPct val="0"/>
              </a:spcBef>
              <a:spcAft>
                <a:spcPct val="0"/>
              </a:spcAft>
              <a:defRPr sz="3200">
                <a:solidFill>
                  <a:schemeClr val="tx2"/>
                </a:solidFill>
                <a:latin typeface="Bookman Old Style" pitchFamily="18" charset="0"/>
              </a:defRPr>
            </a:lvl6pPr>
            <a:lvl7pPr marL="914400" fontAlgn="base">
              <a:spcBef>
                <a:spcPct val="0"/>
              </a:spcBef>
              <a:spcAft>
                <a:spcPct val="0"/>
              </a:spcAft>
              <a:defRPr sz="3200">
                <a:solidFill>
                  <a:schemeClr val="tx2"/>
                </a:solidFill>
                <a:latin typeface="Bookman Old Style" pitchFamily="18" charset="0"/>
              </a:defRPr>
            </a:lvl7pPr>
            <a:lvl8pPr marL="1371600" fontAlgn="base">
              <a:spcBef>
                <a:spcPct val="0"/>
              </a:spcBef>
              <a:spcAft>
                <a:spcPct val="0"/>
              </a:spcAft>
              <a:defRPr sz="3200">
                <a:solidFill>
                  <a:schemeClr val="tx2"/>
                </a:solidFill>
                <a:latin typeface="Bookman Old Style" pitchFamily="18" charset="0"/>
              </a:defRPr>
            </a:lvl8pPr>
            <a:lvl9pPr marL="1828800" fontAlgn="base">
              <a:spcBef>
                <a:spcPct val="0"/>
              </a:spcBef>
              <a:spcAft>
                <a:spcPct val="0"/>
              </a:spcAft>
              <a:defRPr sz="3200">
                <a:solidFill>
                  <a:schemeClr val="tx2"/>
                </a:solidFill>
                <a:latin typeface="Bookman Old Style" pitchFamily="18" charset="0"/>
              </a:defRPr>
            </a:lvl9pPr>
          </a:lstStyle>
          <a:p>
            <a:r>
              <a:rPr lang="zh-CN" altLang="en-US" dirty="0" smtClean="0"/>
              <a:t>关于定向与委培</a:t>
            </a:r>
            <a:endParaRPr lang="en-US" altLang="zh-CN" dirty="0"/>
          </a:p>
        </p:txBody>
      </p:sp>
      <p:sp>
        <p:nvSpPr>
          <p:cNvPr id="3" name="文本框 2"/>
          <p:cNvSpPr txBox="1"/>
          <p:nvPr/>
        </p:nvSpPr>
        <p:spPr>
          <a:xfrm>
            <a:off x="685800" y="1371600"/>
            <a:ext cx="7848600" cy="3416320"/>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本科生解除定向，原则上回生源地择业，但现在政策放宽，允许西部定向生解除定向后中东部就业，但不允许解除定向后“北京择业”，特例</a:t>
            </a:r>
            <a:r>
              <a:rPr lang="zh-CN" altLang="en-US" dirty="0">
                <a:latin typeface="微软雅黑" panose="020B0503020204020204" pitchFamily="34" charset="-122"/>
                <a:ea typeface="微软雅黑" panose="020B0503020204020204" pitchFamily="34" charset="-122"/>
              </a:rPr>
              <a:t>（父母</a:t>
            </a:r>
            <a:r>
              <a:rPr lang="zh-CN" altLang="en-US" dirty="0" smtClean="0">
                <a:latin typeface="微软雅黑" panose="020B0503020204020204" pitchFamily="34" charset="-122"/>
                <a:ea typeface="微软雅黑" panose="020B0503020204020204" pitchFamily="34" charset="-122"/>
              </a:rPr>
              <a:t>或祖辈为北京户口迁出）</a:t>
            </a:r>
            <a:r>
              <a:rPr lang="zh-CN" altLang="en-US" dirty="0">
                <a:latin typeface="微软雅黑" panose="020B0503020204020204" pitchFamily="34" charset="-122"/>
                <a:ea typeface="微软雅黑" panose="020B0503020204020204" pitchFamily="34" charset="-122"/>
              </a:rPr>
              <a:t>情况</a:t>
            </a:r>
            <a:r>
              <a:rPr lang="zh-CN" altLang="en-US" dirty="0" smtClean="0">
                <a:latin typeface="微软雅黑" panose="020B0503020204020204" pitchFamily="34" charset="-122"/>
                <a:ea typeface="微软雅黑" panose="020B0503020204020204" pitchFamily="34" charset="-122"/>
              </a:rPr>
              <a:t>除外。</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研究生委培和定向的解除审核权在教育部，学校无权处理，只能按照委培和定向协议办理。</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本科生定向生赴单位就业</a:t>
            </a:r>
            <a:r>
              <a:rPr lang="zh-CN" altLang="en-US" dirty="0" smtClean="0">
                <a:solidFill>
                  <a:srgbClr val="FF0000"/>
                </a:solidFill>
                <a:latin typeface="微软雅黑" panose="020B0503020204020204" pitchFamily="34" charset="-122"/>
                <a:ea typeface="微软雅黑" panose="020B0503020204020204" pitchFamily="34" charset="-122"/>
              </a:rPr>
              <a:t>有就业报到证</a:t>
            </a:r>
            <a:r>
              <a:rPr lang="zh-CN" altLang="en-US" dirty="0" smtClean="0">
                <a:latin typeface="微软雅黑" panose="020B0503020204020204" pitchFamily="34" charset="-122"/>
                <a:ea typeface="微软雅黑" panose="020B0503020204020204" pitchFamily="34" charset="-122"/>
              </a:rPr>
              <a:t>。研究生委培和定向生</a:t>
            </a:r>
            <a:r>
              <a:rPr lang="zh-CN" altLang="en-US" dirty="0" smtClean="0">
                <a:solidFill>
                  <a:srgbClr val="FF0000"/>
                </a:solidFill>
                <a:latin typeface="微软雅黑" panose="020B0503020204020204" pitchFamily="34" charset="-122"/>
                <a:ea typeface="微软雅黑" panose="020B0503020204020204" pitchFamily="34" charset="-122"/>
              </a:rPr>
              <a:t>没有就业报到证</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71531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71800" y="228601"/>
            <a:ext cx="3200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571500" indent="-571500" algn="ctr" eaLnBrk="1" hangingPunct="1">
              <a:defRPr sz="3600" b="1">
                <a:solidFill>
                  <a:srgbClr val="CC0000"/>
                </a:solidFill>
                <a:effectLst>
                  <a:outerShdw blurRad="38100" dist="38100" dir="2700000" algn="tl">
                    <a:srgbClr val="C0C0C0"/>
                  </a:outerShdw>
                </a:effectLst>
                <a:latin typeface="黑体" pitchFamily="2" charset="-122"/>
                <a:ea typeface="黑体" pitchFamily="2" charset="-122"/>
                <a:cs typeface="+mj-cs"/>
              </a:defRPr>
            </a:lvl1pPr>
            <a:lvl2pPr eaLnBrk="0" hangingPunct="0">
              <a:defRPr sz="3200">
                <a:solidFill>
                  <a:schemeClr val="tx2"/>
                </a:solidFill>
                <a:latin typeface="Arial" charset="0"/>
              </a:defRPr>
            </a:lvl2pPr>
            <a:lvl3pPr eaLnBrk="0" hangingPunct="0">
              <a:defRPr sz="3200">
                <a:solidFill>
                  <a:schemeClr val="tx2"/>
                </a:solidFill>
                <a:latin typeface="Arial" charset="0"/>
              </a:defRPr>
            </a:lvl3pPr>
            <a:lvl4pPr eaLnBrk="0" hangingPunct="0">
              <a:defRPr sz="3200">
                <a:solidFill>
                  <a:schemeClr val="tx2"/>
                </a:solidFill>
                <a:latin typeface="Arial" charset="0"/>
              </a:defRPr>
            </a:lvl4pPr>
            <a:lvl5pPr eaLnBrk="0" hangingPunct="0">
              <a:defRPr sz="3200">
                <a:solidFill>
                  <a:schemeClr val="tx2"/>
                </a:solidFill>
                <a:latin typeface="Arial" charset="0"/>
              </a:defRPr>
            </a:lvl5pPr>
            <a:lvl6pPr marL="457200" fontAlgn="base">
              <a:spcBef>
                <a:spcPct val="0"/>
              </a:spcBef>
              <a:spcAft>
                <a:spcPct val="0"/>
              </a:spcAft>
              <a:defRPr sz="3200">
                <a:solidFill>
                  <a:schemeClr val="tx2"/>
                </a:solidFill>
                <a:latin typeface="Bookman Old Style" pitchFamily="18" charset="0"/>
              </a:defRPr>
            </a:lvl6pPr>
            <a:lvl7pPr marL="914400" fontAlgn="base">
              <a:spcBef>
                <a:spcPct val="0"/>
              </a:spcBef>
              <a:spcAft>
                <a:spcPct val="0"/>
              </a:spcAft>
              <a:defRPr sz="3200">
                <a:solidFill>
                  <a:schemeClr val="tx2"/>
                </a:solidFill>
                <a:latin typeface="Bookman Old Style" pitchFamily="18" charset="0"/>
              </a:defRPr>
            </a:lvl7pPr>
            <a:lvl8pPr marL="1371600" fontAlgn="base">
              <a:spcBef>
                <a:spcPct val="0"/>
              </a:spcBef>
              <a:spcAft>
                <a:spcPct val="0"/>
              </a:spcAft>
              <a:defRPr sz="3200">
                <a:solidFill>
                  <a:schemeClr val="tx2"/>
                </a:solidFill>
                <a:latin typeface="Bookman Old Style" pitchFamily="18" charset="0"/>
              </a:defRPr>
            </a:lvl8pPr>
            <a:lvl9pPr marL="1828800" fontAlgn="base">
              <a:spcBef>
                <a:spcPct val="0"/>
              </a:spcBef>
              <a:spcAft>
                <a:spcPct val="0"/>
              </a:spcAft>
              <a:defRPr sz="3200">
                <a:solidFill>
                  <a:schemeClr val="tx2"/>
                </a:solidFill>
                <a:latin typeface="Bookman Old Style" pitchFamily="18" charset="0"/>
              </a:defRPr>
            </a:lvl9pPr>
          </a:lstStyle>
          <a:p>
            <a:r>
              <a:rPr lang="zh-CN" altLang="en-US" dirty="0" smtClean="0"/>
              <a:t>关于出国留学</a:t>
            </a:r>
            <a:endParaRPr lang="en-US" altLang="zh-CN" dirty="0"/>
          </a:p>
        </p:txBody>
      </p:sp>
      <p:sp>
        <p:nvSpPr>
          <p:cNvPr id="3" name="文本框 2"/>
          <p:cNvSpPr txBox="1"/>
          <p:nvPr/>
        </p:nvSpPr>
        <p:spPr>
          <a:xfrm>
            <a:off x="762000" y="1371600"/>
            <a:ext cx="7620000" cy="3831818"/>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出国留学时学生可以选择户档去留服或户档回生源地。</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目前较多学生倾向于选择户档去留服，但留服接收户口限制较多，多数学生仅能档案在留服，这样学生户口只能回生源地。首先，</a:t>
            </a:r>
            <a:r>
              <a:rPr lang="zh-CN" altLang="en-US" dirty="0">
                <a:latin typeface="微软雅黑" panose="020B0503020204020204" pitchFamily="34" charset="-122"/>
                <a:ea typeface="微软雅黑" panose="020B0503020204020204" pitchFamily="34" charset="-122"/>
              </a:rPr>
              <a:t>从就业工作角度出发</a:t>
            </a:r>
            <a:r>
              <a:rPr lang="zh-CN" altLang="en-US" dirty="0" smtClean="0">
                <a:latin typeface="微软雅黑" panose="020B0503020204020204" pitchFamily="34" charset="-122"/>
                <a:ea typeface="微软雅黑" panose="020B0503020204020204" pitchFamily="34" charset="-122"/>
              </a:rPr>
              <a:t>，不允许学生户档分家，因为后续会有很多遗留问题。其次，档案放在留服，如若留学未成功，未取得学历，档案会在留服无法顺利迁出，再次成为遗留问题。</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学校推荐</a:t>
            </a:r>
            <a:r>
              <a:rPr lang="zh-CN" altLang="en-US" dirty="0" smtClean="0">
                <a:solidFill>
                  <a:srgbClr val="FF0000"/>
                </a:solidFill>
                <a:latin typeface="微软雅黑" panose="020B0503020204020204" pitchFamily="34" charset="-122"/>
                <a:ea typeface="微软雅黑" panose="020B0503020204020204" pitchFamily="34" charset="-122"/>
              </a:rPr>
              <a:t>出国留学学生户档回生源地人社局</a:t>
            </a:r>
            <a:r>
              <a:rPr lang="zh-CN" altLang="en-US" dirty="0" smtClean="0">
                <a:latin typeface="微软雅黑" panose="020B0503020204020204" pitchFamily="34" charset="-122"/>
                <a:ea typeface="微软雅黑" panose="020B0503020204020204" pitchFamily="34" charset="-122"/>
              </a:rPr>
              <a:t>，户档均很稳妥，留学成功，去留服做学历认证，视同国内高校应届毕业生同样择业，京津沪无限制。</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222513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71800" y="228601"/>
            <a:ext cx="3200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571500" indent="-571500" algn="ctr" eaLnBrk="1" hangingPunct="1">
              <a:defRPr sz="3600" b="1">
                <a:solidFill>
                  <a:srgbClr val="CC0000"/>
                </a:solidFill>
                <a:effectLst>
                  <a:outerShdw blurRad="38100" dist="38100" dir="2700000" algn="tl">
                    <a:srgbClr val="C0C0C0"/>
                  </a:outerShdw>
                </a:effectLst>
                <a:latin typeface="黑体" pitchFamily="2" charset="-122"/>
                <a:ea typeface="黑体" pitchFamily="2" charset="-122"/>
                <a:cs typeface="+mj-cs"/>
              </a:defRPr>
            </a:lvl1pPr>
            <a:lvl2pPr eaLnBrk="0" hangingPunct="0">
              <a:defRPr sz="3200">
                <a:solidFill>
                  <a:schemeClr val="tx2"/>
                </a:solidFill>
                <a:latin typeface="Arial" charset="0"/>
              </a:defRPr>
            </a:lvl2pPr>
            <a:lvl3pPr eaLnBrk="0" hangingPunct="0">
              <a:defRPr sz="3200">
                <a:solidFill>
                  <a:schemeClr val="tx2"/>
                </a:solidFill>
                <a:latin typeface="Arial" charset="0"/>
              </a:defRPr>
            </a:lvl3pPr>
            <a:lvl4pPr eaLnBrk="0" hangingPunct="0">
              <a:defRPr sz="3200">
                <a:solidFill>
                  <a:schemeClr val="tx2"/>
                </a:solidFill>
                <a:latin typeface="Arial" charset="0"/>
              </a:defRPr>
            </a:lvl4pPr>
            <a:lvl5pPr eaLnBrk="0" hangingPunct="0">
              <a:defRPr sz="3200">
                <a:solidFill>
                  <a:schemeClr val="tx2"/>
                </a:solidFill>
                <a:latin typeface="Arial" charset="0"/>
              </a:defRPr>
            </a:lvl5pPr>
            <a:lvl6pPr marL="457200" fontAlgn="base">
              <a:spcBef>
                <a:spcPct val="0"/>
              </a:spcBef>
              <a:spcAft>
                <a:spcPct val="0"/>
              </a:spcAft>
              <a:defRPr sz="3200">
                <a:solidFill>
                  <a:schemeClr val="tx2"/>
                </a:solidFill>
                <a:latin typeface="Bookman Old Style" pitchFamily="18" charset="0"/>
              </a:defRPr>
            </a:lvl6pPr>
            <a:lvl7pPr marL="914400" fontAlgn="base">
              <a:spcBef>
                <a:spcPct val="0"/>
              </a:spcBef>
              <a:spcAft>
                <a:spcPct val="0"/>
              </a:spcAft>
              <a:defRPr sz="3200">
                <a:solidFill>
                  <a:schemeClr val="tx2"/>
                </a:solidFill>
                <a:latin typeface="Bookman Old Style" pitchFamily="18" charset="0"/>
              </a:defRPr>
            </a:lvl7pPr>
            <a:lvl8pPr marL="1371600" fontAlgn="base">
              <a:spcBef>
                <a:spcPct val="0"/>
              </a:spcBef>
              <a:spcAft>
                <a:spcPct val="0"/>
              </a:spcAft>
              <a:defRPr sz="3200">
                <a:solidFill>
                  <a:schemeClr val="tx2"/>
                </a:solidFill>
                <a:latin typeface="Bookman Old Style" pitchFamily="18" charset="0"/>
              </a:defRPr>
            </a:lvl8pPr>
            <a:lvl9pPr marL="1828800" fontAlgn="base">
              <a:spcBef>
                <a:spcPct val="0"/>
              </a:spcBef>
              <a:spcAft>
                <a:spcPct val="0"/>
              </a:spcAft>
              <a:defRPr sz="3200">
                <a:solidFill>
                  <a:schemeClr val="tx2"/>
                </a:solidFill>
                <a:latin typeface="Bookman Old Style" pitchFamily="18" charset="0"/>
              </a:defRPr>
            </a:lvl9pPr>
          </a:lstStyle>
          <a:p>
            <a:r>
              <a:rPr lang="zh-CN" altLang="en-US" dirty="0" smtClean="0"/>
              <a:t>关于灵活就业</a:t>
            </a:r>
            <a:endParaRPr lang="en-US" altLang="zh-CN" dirty="0"/>
          </a:p>
        </p:txBody>
      </p:sp>
      <p:sp>
        <p:nvSpPr>
          <p:cNvPr id="3" name="文本框 2"/>
          <p:cNvSpPr txBox="1"/>
          <p:nvPr/>
        </p:nvSpPr>
        <p:spPr>
          <a:xfrm>
            <a:off x="762000" y="1143000"/>
            <a:ext cx="7620000" cy="5493812"/>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灵活就业的学生多数为单位不解决户档，但学生毕业，户档不能在学校保留。原因一，户口在校，人不在校，户籍管理压力大。原因二，人不在校，学校无法证明其状态，身份证、结婚证，买房，买车等需要证明户口状态时，户籍科无法开具户口证明，例如身份证丢失，需要补办，也无法开具证明。</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所以，</a:t>
            </a:r>
            <a:r>
              <a:rPr lang="zh-CN" altLang="en-US" dirty="0" smtClean="0">
                <a:solidFill>
                  <a:srgbClr val="FF0000"/>
                </a:solidFill>
                <a:latin typeface="微软雅黑" panose="020B0503020204020204" pitchFamily="34" charset="-122"/>
                <a:ea typeface="微软雅黑" panose="020B0503020204020204" pitchFamily="34" charset="-122"/>
              </a:rPr>
              <a:t>户档留校对学生有害无益</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有部分学生不了解户档回生源地，较为排斥，但生源地人力资源和社会保障局是国家规定的管理未就业大学生户档的部门，正规，可靠。且户档回生源地人事局的毕业生，</a:t>
            </a:r>
            <a:r>
              <a:rPr lang="zh-CN" altLang="en-US" dirty="0" smtClean="0">
                <a:solidFill>
                  <a:srgbClr val="FF0000"/>
                </a:solidFill>
                <a:latin typeface="微软雅黑" panose="020B0503020204020204" pitchFamily="34" charset="-122"/>
                <a:ea typeface="微软雅黑" panose="020B0503020204020204" pitchFamily="34" charset="-122"/>
              </a:rPr>
              <a:t>二年内</a:t>
            </a:r>
            <a:r>
              <a:rPr lang="zh-CN" altLang="en-US" dirty="0" smtClean="0">
                <a:latin typeface="微软雅黑" panose="020B0503020204020204" pitchFamily="34" charset="-122"/>
                <a:ea typeface="微软雅黑" panose="020B0503020204020204" pitchFamily="34" charset="-122"/>
              </a:rPr>
              <a:t>找到</a:t>
            </a:r>
            <a:r>
              <a:rPr lang="zh-CN" altLang="en-US" dirty="0" smtClean="0">
                <a:solidFill>
                  <a:srgbClr val="FF0000"/>
                </a:solidFill>
                <a:latin typeface="微软雅黑" panose="020B0503020204020204" pitchFamily="34" charset="-122"/>
                <a:ea typeface="微软雅黑" panose="020B0503020204020204" pitchFamily="34" charset="-122"/>
              </a:rPr>
              <a:t>京外</a:t>
            </a:r>
            <a:r>
              <a:rPr lang="zh-CN" altLang="en-US" dirty="0" smtClean="0">
                <a:latin typeface="微软雅黑" panose="020B0503020204020204" pitchFamily="34" charset="-122"/>
                <a:ea typeface="微软雅黑" panose="020B0503020204020204" pitchFamily="34" charset="-122"/>
              </a:rPr>
              <a:t>正规单位解决户档，均可回校提供材料办理改派手续。</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再者，</a:t>
            </a:r>
            <a:r>
              <a:rPr lang="zh-CN" altLang="en-US" dirty="0">
                <a:latin typeface="微软雅黑" panose="020B0503020204020204" pitchFamily="34" charset="-122"/>
                <a:ea typeface="微软雅黑" panose="020B0503020204020204" pitchFamily="34" charset="-122"/>
              </a:rPr>
              <a:t>户档回生</a:t>
            </a:r>
            <a:r>
              <a:rPr lang="zh-CN" altLang="en-US" dirty="0" smtClean="0">
                <a:latin typeface="微软雅黑" panose="020B0503020204020204" pitchFamily="34" charset="-122"/>
                <a:ea typeface="微软雅黑" panose="020B0503020204020204" pitchFamily="34" charset="-122"/>
              </a:rPr>
              <a:t>源地，就业中心为学生开具当年就业报到证，使学生保留</a:t>
            </a:r>
            <a:r>
              <a:rPr lang="zh-CN" altLang="en-US" dirty="0" smtClean="0">
                <a:solidFill>
                  <a:srgbClr val="FF0000"/>
                </a:solidFill>
                <a:latin typeface="微软雅黑" panose="020B0503020204020204" pitchFamily="34" charset="-122"/>
                <a:ea typeface="微软雅黑" panose="020B0503020204020204" pitchFamily="34" charset="-122"/>
              </a:rPr>
              <a:t>干部身份</a:t>
            </a:r>
            <a:r>
              <a:rPr lang="zh-CN" altLang="en-US" dirty="0" smtClean="0">
                <a:latin typeface="微软雅黑" panose="020B0503020204020204" pitchFamily="34" charset="-122"/>
                <a:ea typeface="微软雅黑" panose="020B0503020204020204" pitchFamily="34" charset="-122"/>
              </a:rPr>
              <a:t>，避免了“户档遗留学校，多年后无法办理就业报到证的情况”。</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721884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图示 16"/>
          <p:cNvGraphicFramePr/>
          <p:nvPr>
            <p:extLst>
              <p:ext uri="{D42A27DB-BD31-4B8C-83A1-F6EECF244321}">
                <p14:modId xmlns="" xmlns:p14="http://schemas.microsoft.com/office/powerpoint/2010/main" val="594901664"/>
              </p:ext>
            </p:extLst>
          </p:nvPr>
        </p:nvGraphicFramePr>
        <p:xfrm>
          <a:off x="1524000" y="1524000"/>
          <a:ext cx="60198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矩形 1"/>
          <p:cNvSpPr/>
          <p:nvPr/>
        </p:nvSpPr>
        <p:spPr>
          <a:xfrm>
            <a:off x="2971800" y="304800"/>
            <a:ext cx="4343400" cy="523220"/>
          </a:xfrm>
          <a:prstGeom prst="rect">
            <a:avLst/>
          </a:prstGeom>
        </p:spPr>
        <p:txBody>
          <a:bodyPr wrap="square">
            <a:spAutoFit/>
          </a:bodyPr>
          <a:lstStyle/>
          <a:p>
            <a:r>
              <a:rPr lang="zh-CN" altLang="en-US" sz="2800" dirty="0" smtClean="0">
                <a:latin typeface="Arial" charset="0"/>
                <a:ea typeface="黑体" pitchFamily="2" charset="-122"/>
                <a:cs typeface="Arial" charset="0"/>
              </a:rPr>
              <a:t>一、就业概念</a:t>
            </a:r>
            <a:endParaRPr lang="en-US" altLang="zh-CN" sz="2800" dirty="0">
              <a:latin typeface="Arial" charset="0"/>
              <a:ea typeface="黑体" pitchFamily="2" charset="-122"/>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3"/>
          <p:cNvSpPr>
            <a:spLocks noGrp="1" noChangeArrowheads="1"/>
          </p:cNvSpPr>
          <p:nvPr>
            <p:ph sz="quarter" idx="4294967295"/>
          </p:nvPr>
        </p:nvSpPr>
        <p:spPr>
          <a:xfrm>
            <a:off x="457200" y="1295400"/>
            <a:ext cx="8229600" cy="4724400"/>
          </a:xfrm>
        </p:spPr>
        <p:txBody>
          <a:bodyPr/>
          <a:lstStyle/>
          <a:p>
            <a:pPr eaLnBrk="1" hangingPunct="1"/>
            <a:r>
              <a:rPr lang="zh-CN" altLang="en-US" sz="2800" b="1" dirty="0" smtClean="0">
                <a:latin typeface="黑体" pitchFamily="2" charset="-122"/>
                <a:ea typeface="黑体" pitchFamily="2" charset="-122"/>
              </a:rPr>
              <a:t>学生与单位签约</a:t>
            </a:r>
            <a:r>
              <a:rPr lang="en-US" altLang="zh-CN" sz="2800" b="1" dirty="0" smtClean="0">
                <a:latin typeface="黑体" pitchFamily="2" charset="-122"/>
                <a:ea typeface="黑体" pitchFamily="2" charset="-122"/>
              </a:rPr>
              <a:t>---</a:t>
            </a:r>
            <a:r>
              <a:rPr lang="zh-CN" altLang="en-US" sz="2800" b="1" dirty="0" smtClean="0">
                <a:latin typeface="黑体" pitchFamily="2" charset="-122"/>
                <a:ea typeface="黑体" pitchFamily="2" charset="-122"/>
              </a:rPr>
              <a:t>单位去申请户口</a:t>
            </a:r>
            <a:r>
              <a:rPr lang="en-US" altLang="zh-CN" sz="2800" b="1" dirty="0" smtClean="0">
                <a:latin typeface="黑体" pitchFamily="2" charset="-122"/>
                <a:ea typeface="黑体" pitchFamily="2" charset="-122"/>
              </a:rPr>
              <a:t>---</a:t>
            </a:r>
            <a:r>
              <a:rPr lang="zh-CN" altLang="en-US" sz="2800" b="1" dirty="0" smtClean="0">
                <a:latin typeface="黑体" pitchFamily="2" charset="-122"/>
                <a:ea typeface="黑体" pitchFamily="2" charset="-122"/>
              </a:rPr>
              <a:t>批准后</a:t>
            </a:r>
            <a:r>
              <a:rPr lang="en-US" altLang="zh-CN" sz="2800" b="1" dirty="0" smtClean="0">
                <a:latin typeface="黑体" pitchFamily="2" charset="-122"/>
                <a:ea typeface="黑体" pitchFamily="2" charset="-122"/>
              </a:rPr>
              <a:t>---</a:t>
            </a:r>
            <a:r>
              <a:rPr lang="zh-CN" altLang="en-US" sz="2800" b="1" dirty="0" smtClean="0">
                <a:latin typeface="黑体" pitchFamily="2" charset="-122"/>
                <a:ea typeface="黑体" pitchFamily="2" charset="-122"/>
              </a:rPr>
              <a:t>绿卡或人事局接收函上交学校</a:t>
            </a:r>
            <a:r>
              <a:rPr lang="en-US" altLang="zh-CN" sz="2800" b="1" dirty="0" smtClean="0">
                <a:latin typeface="黑体" pitchFamily="2" charset="-122"/>
                <a:ea typeface="黑体" pitchFamily="2" charset="-122"/>
              </a:rPr>
              <a:t>---</a:t>
            </a:r>
            <a:r>
              <a:rPr lang="zh-CN" altLang="en-US" sz="2800" b="1" dirty="0" smtClean="0">
                <a:latin typeface="黑体" pitchFamily="2" charset="-122"/>
                <a:ea typeface="黑体" pitchFamily="2" charset="-122"/>
              </a:rPr>
              <a:t>学校派遣</a:t>
            </a:r>
            <a:r>
              <a:rPr lang="en-US" altLang="zh-CN" sz="2800" b="1" dirty="0" smtClean="0">
                <a:latin typeface="黑体" pitchFamily="2" charset="-122"/>
                <a:ea typeface="黑体" pitchFamily="2" charset="-122"/>
              </a:rPr>
              <a:t>----</a:t>
            </a:r>
            <a:r>
              <a:rPr lang="zh-CN" altLang="en-US" sz="2800" b="1" dirty="0" smtClean="0">
                <a:latin typeface="黑体" pitchFamily="2" charset="-122"/>
                <a:ea typeface="黑体" pitchFamily="2" charset="-122"/>
              </a:rPr>
              <a:t>毕业生凭报到证、户口迁移证、绿卡或人事局接收函去单位报到并落户</a:t>
            </a:r>
            <a:r>
              <a:rPr lang="en-US" altLang="zh-CN" sz="2800" b="1" dirty="0" smtClean="0">
                <a:latin typeface="黑体" pitchFamily="2" charset="-122"/>
                <a:ea typeface="黑体" pitchFamily="2" charset="-122"/>
              </a:rPr>
              <a:t>---1</a:t>
            </a:r>
            <a:r>
              <a:rPr lang="zh-CN" altLang="en-US" sz="2800" b="1" dirty="0" smtClean="0">
                <a:latin typeface="黑体" pitchFamily="2" charset="-122"/>
                <a:ea typeface="黑体" pitchFamily="2" charset="-122"/>
              </a:rPr>
              <a:t>年后户口冻结成为正式户口</a:t>
            </a:r>
            <a:endParaRPr lang="en-US" altLang="zh-CN" sz="2800" b="1" dirty="0" smtClean="0">
              <a:latin typeface="黑体" pitchFamily="2" charset="-122"/>
              <a:ea typeface="黑体" pitchFamily="2" charset="-122"/>
            </a:endParaRPr>
          </a:p>
          <a:p>
            <a:pPr eaLnBrk="1" hangingPunct="1"/>
            <a:endParaRPr lang="zh-CN" altLang="en-US" sz="2800" b="1" dirty="0" smtClean="0">
              <a:latin typeface="黑体" pitchFamily="2" charset="-122"/>
              <a:ea typeface="黑体" pitchFamily="2" charset="-122"/>
            </a:endParaRPr>
          </a:p>
          <a:p>
            <a:pPr eaLnBrk="1" hangingPunct="1"/>
            <a:r>
              <a:rPr lang="en-US" altLang="zh-CN" sz="2800" b="1" dirty="0" smtClean="0">
                <a:latin typeface="黑体" pitchFamily="2" charset="-122"/>
                <a:ea typeface="黑体" pitchFamily="2" charset="-122"/>
              </a:rPr>
              <a:t>2013</a:t>
            </a:r>
            <a:r>
              <a:rPr lang="zh-CN" altLang="en-US" sz="2800" b="1" dirty="0" smtClean="0">
                <a:latin typeface="黑体" pitchFamily="2" charset="-122"/>
                <a:ea typeface="黑体" pitchFamily="2" charset="-122"/>
              </a:rPr>
              <a:t>届学生在</a:t>
            </a:r>
            <a:r>
              <a:rPr lang="en-US" altLang="zh-CN" sz="2800" b="1" dirty="0" smtClean="0">
                <a:latin typeface="黑体" pitchFamily="2" charset="-122"/>
                <a:ea typeface="黑体" pitchFamily="2" charset="-122"/>
              </a:rPr>
              <a:t>2013.12.31</a:t>
            </a:r>
            <a:r>
              <a:rPr lang="zh-CN" altLang="en-US" sz="2800" b="1" dirty="0" smtClean="0">
                <a:latin typeface="黑体" pitchFamily="2" charset="-122"/>
                <a:ea typeface="黑体" pitchFamily="2" charset="-122"/>
              </a:rPr>
              <a:t>前为应届生</a:t>
            </a:r>
            <a:endParaRPr lang="en-US" altLang="zh-CN" sz="2800" b="1" dirty="0">
              <a:latin typeface="黑体" pitchFamily="2" charset="-122"/>
              <a:ea typeface="黑体" pitchFamily="2" charset="-122"/>
            </a:endParaRPr>
          </a:p>
          <a:p>
            <a:pPr eaLnBrk="1" hangingPunct="1"/>
            <a:endParaRPr lang="zh-CN" altLang="en-US" sz="2800" b="1" dirty="0" smtClean="0">
              <a:latin typeface="黑体" pitchFamily="2" charset="-122"/>
              <a:ea typeface="黑体" pitchFamily="2" charset="-122"/>
            </a:endParaRPr>
          </a:p>
          <a:p>
            <a:pPr eaLnBrk="1" hangingPunct="1">
              <a:buFont typeface="Wingdings" pitchFamily="2" charset="2"/>
              <a:buNone/>
            </a:pPr>
            <a:endParaRPr lang="zh-CN" altLang="en-US" sz="2800" dirty="0" smtClean="0">
              <a:latin typeface="黑体" pitchFamily="2" charset="-122"/>
              <a:ea typeface="黑体" pitchFamily="2" charset="-122"/>
            </a:endParaRPr>
          </a:p>
        </p:txBody>
      </p:sp>
      <p:sp>
        <p:nvSpPr>
          <p:cNvPr id="5" name="标题 3"/>
          <p:cNvSpPr>
            <a:spLocks noGrp="1"/>
          </p:cNvSpPr>
          <p:nvPr>
            <p:ph type="title"/>
          </p:nvPr>
        </p:nvSpPr>
        <p:spPr>
          <a:xfrm>
            <a:off x="1981200" y="0"/>
            <a:ext cx="4953000" cy="838200"/>
          </a:xfrm>
        </p:spPr>
        <p:txBody>
          <a:bodyPr vert="horz"/>
          <a:lstStyle/>
          <a:p>
            <a:pPr marL="571500" indent="-571500" algn="ctr" eaLnBrk="1" hangingPunct="1">
              <a:defRPr/>
            </a:pPr>
            <a:r>
              <a:rPr lang="zh-CN" altLang="en-US" sz="3600" b="1" dirty="0" smtClean="0">
                <a:solidFill>
                  <a:srgbClr val="CC0000"/>
                </a:solidFill>
                <a:effectLst>
                  <a:outerShdw blurRad="38100" dist="38100" dir="2700000" algn="tl">
                    <a:srgbClr val="C0C0C0"/>
                  </a:outerShdw>
                </a:effectLst>
                <a:latin typeface="黑体" pitchFamily="2" charset="-122"/>
                <a:ea typeface="黑体" pitchFamily="2" charset="-122"/>
              </a:rPr>
              <a:t>关于北京户口</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81000" y="990600"/>
            <a:ext cx="4648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zh-CN" altLang="en-US" sz="2000" b="1" dirty="0">
                <a:solidFill>
                  <a:srgbClr val="FF0000"/>
                </a:solidFill>
                <a:latin typeface="黑体" pitchFamily="2" charset="-122"/>
                <a:ea typeface="黑体" pitchFamily="2" charset="-122"/>
              </a:rPr>
              <a:t>人事部接收函（绿卡）</a:t>
            </a:r>
            <a:r>
              <a:rPr lang="en-US" altLang="zh-CN" sz="2000" b="1" dirty="0">
                <a:solidFill>
                  <a:srgbClr val="FF0000"/>
                </a:solidFill>
                <a:latin typeface="黑体" pitchFamily="2" charset="-122"/>
                <a:ea typeface="黑体" pitchFamily="2" charset="-122"/>
              </a:rPr>
              <a:t>--</a:t>
            </a:r>
            <a:r>
              <a:rPr lang="zh-CN" altLang="en-US" sz="2000" b="1" dirty="0">
                <a:solidFill>
                  <a:srgbClr val="FF0000"/>
                </a:solidFill>
                <a:latin typeface="黑体" pitchFamily="2" charset="-122"/>
                <a:ea typeface="黑体" pitchFamily="2" charset="-122"/>
              </a:rPr>
              <a:t>中央直属企业</a:t>
            </a:r>
          </a:p>
        </p:txBody>
      </p:sp>
      <p:sp>
        <p:nvSpPr>
          <p:cNvPr id="26627" name="Text Box 8"/>
          <p:cNvSpPr txBox="1">
            <a:spLocks noChangeArrowheads="1"/>
          </p:cNvSpPr>
          <p:nvPr/>
        </p:nvSpPr>
        <p:spPr bwMode="auto">
          <a:xfrm>
            <a:off x="5410200" y="990600"/>
            <a:ext cx="3352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zh-CN" altLang="en-US" b="1" dirty="0">
                <a:solidFill>
                  <a:srgbClr val="FF0000"/>
                </a:solidFill>
                <a:latin typeface="黑体" pitchFamily="2" charset="-122"/>
                <a:ea typeface="黑体" pitchFamily="2" charset="-122"/>
              </a:rPr>
              <a:t>人事局接收函</a:t>
            </a:r>
            <a:r>
              <a:rPr lang="en-US" altLang="zh-CN" b="1" dirty="0">
                <a:solidFill>
                  <a:srgbClr val="FF0000"/>
                </a:solidFill>
                <a:latin typeface="黑体" pitchFamily="2" charset="-122"/>
                <a:ea typeface="黑体" pitchFamily="2" charset="-122"/>
              </a:rPr>
              <a:t>---</a:t>
            </a:r>
            <a:r>
              <a:rPr lang="zh-CN" altLang="en-US" b="1" dirty="0">
                <a:solidFill>
                  <a:srgbClr val="FF0000"/>
                </a:solidFill>
                <a:latin typeface="黑体" pitchFamily="2" charset="-122"/>
                <a:ea typeface="黑体" pitchFamily="2" charset="-122"/>
              </a:rPr>
              <a:t>北京市属企业</a:t>
            </a:r>
          </a:p>
        </p:txBody>
      </p:sp>
      <p:pic>
        <p:nvPicPr>
          <p:cNvPr id="26628" name="Picture 9" descr="绿卡"/>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600200"/>
            <a:ext cx="50292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9" name="Picture 10" descr="人事局接收函"/>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80378" y="1470378"/>
            <a:ext cx="3735387"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1908175" y="111890"/>
            <a:ext cx="5105400" cy="533400"/>
          </a:xfrm>
        </p:spPr>
        <p:txBody>
          <a:bodyPr/>
          <a:lstStyle/>
          <a:p>
            <a:pPr marL="571500" indent="-571500" algn="ctr" eaLnBrk="1" hangingPunct="1">
              <a:defRPr/>
            </a:pPr>
            <a:r>
              <a:rPr lang="zh-CN" altLang="en-US" sz="3600" b="1" dirty="0" smtClean="0">
                <a:solidFill>
                  <a:srgbClr val="CC0000"/>
                </a:solidFill>
                <a:effectLst>
                  <a:outerShdw blurRad="38100" dist="38100" dir="2700000" algn="tl">
                    <a:srgbClr val="C0C0C0"/>
                  </a:outerShdw>
                </a:effectLst>
                <a:latin typeface="黑体" pitchFamily="2" charset="-122"/>
                <a:ea typeface="黑体" pitchFamily="2" charset="-122"/>
              </a:rPr>
              <a:t>主要内容</a:t>
            </a:r>
          </a:p>
        </p:txBody>
      </p:sp>
      <p:grpSp>
        <p:nvGrpSpPr>
          <p:cNvPr id="2" name="组合 1"/>
          <p:cNvGrpSpPr/>
          <p:nvPr/>
        </p:nvGrpSpPr>
        <p:grpSpPr>
          <a:xfrm>
            <a:off x="2146071" y="5641974"/>
            <a:ext cx="4854575" cy="530226"/>
            <a:chOff x="2146071" y="5641974"/>
            <a:chExt cx="4854575" cy="530226"/>
          </a:xfrm>
        </p:grpSpPr>
        <p:sp>
          <p:nvSpPr>
            <p:cNvPr id="26" name="AutoShape 16"/>
            <p:cNvSpPr>
              <a:spLocks noChangeArrowheads="1"/>
            </p:cNvSpPr>
            <p:nvPr/>
          </p:nvSpPr>
          <p:spPr bwMode="gray">
            <a:xfrm>
              <a:off x="2366733" y="5641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7" name="Text Box 17"/>
            <p:cNvSpPr txBox="1">
              <a:spLocks noChangeArrowheads="1"/>
            </p:cNvSpPr>
            <p:nvPr/>
          </p:nvSpPr>
          <p:spPr bwMode="gray">
            <a:xfrm>
              <a:off x="2329092" y="5708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六</a:t>
              </a:r>
              <a:r>
                <a:rPr lang="zh-CN" altLang="en-US" sz="2000" dirty="0" smtClean="0">
                  <a:latin typeface="Arial" charset="0"/>
                  <a:ea typeface="黑体" pitchFamily="2" charset="-122"/>
                  <a:cs typeface="Arial" charset="0"/>
                </a:rPr>
                <a:t>、就业管理年度常规工作</a:t>
              </a:r>
              <a:endParaRPr lang="en-US" altLang="zh-CN" sz="2000" dirty="0">
                <a:latin typeface="Arial" charset="0"/>
                <a:ea typeface="黑体" pitchFamily="2" charset="-122"/>
                <a:cs typeface="Arial" charset="0"/>
              </a:endParaRPr>
            </a:p>
          </p:txBody>
        </p:sp>
        <p:sp>
          <p:nvSpPr>
            <p:cNvPr id="28" name="Text Box 18"/>
            <p:cNvSpPr txBox="1">
              <a:spLocks noChangeArrowheads="1"/>
            </p:cNvSpPr>
            <p:nvPr/>
          </p:nvSpPr>
          <p:spPr bwMode="gray">
            <a:xfrm>
              <a:off x="2146071" y="5784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29" name="Oval 19"/>
            <p:cNvSpPr>
              <a:spLocks noChangeArrowheads="1"/>
            </p:cNvSpPr>
            <p:nvPr/>
          </p:nvSpPr>
          <p:spPr bwMode="gray">
            <a:xfrm flipH="1">
              <a:off x="2146071" y="5749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0" name="Oval 20"/>
            <p:cNvSpPr>
              <a:spLocks noChangeArrowheads="1"/>
            </p:cNvSpPr>
            <p:nvPr/>
          </p:nvSpPr>
          <p:spPr bwMode="gray">
            <a:xfrm flipH="1">
              <a:off x="2146071" y="5759450"/>
              <a:ext cx="403225" cy="403225"/>
            </a:xfrm>
            <a:prstGeom prst="ellipse">
              <a:avLst/>
            </a:prstGeom>
            <a:gradFill rotWithShape="0">
              <a:gsLst>
                <a:gs pos="8000">
                  <a:srgbClr val="00B0F0"/>
                </a:gs>
                <a:gs pos="45877">
                  <a:srgbClr val="3F93F3"/>
                </a:gs>
                <a:gs pos="100000">
                  <a:srgbClr val="528BF4"/>
                </a:gs>
                <a:gs pos="100000">
                  <a:srgbClr val="CA55F9">
                    <a:alpha val="85001"/>
                  </a:srgbClr>
                </a:gs>
              </a:gsLst>
              <a:lin ang="18900000" scaled="1"/>
            </a:gradFill>
            <a:ln>
              <a:noFill/>
            </a:ln>
            <a:effectLst/>
            <a:extLst/>
          </p:spPr>
          <p:txBody>
            <a:bodyPr wrap="none" anchor="t"/>
            <a:lstStyle/>
            <a:p>
              <a:endParaRPr lang="zh-CN" altLang="en-US"/>
            </a:p>
          </p:txBody>
        </p:sp>
      </p:grpSp>
      <p:grpSp>
        <p:nvGrpSpPr>
          <p:cNvPr id="22" name="Group 3"/>
          <p:cNvGrpSpPr>
            <a:grpSpLocks/>
          </p:cNvGrpSpPr>
          <p:nvPr/>
        </p:nvGrpSpPr>
        <p:grpSpPr bwMode="auto">
          <a:xfrm>
            <a:off x="2146071" y="2271712"/>
            <a:ext cx="4876800" cy="530225"/>
            <a:chOff x="1355" y="1071"/>
            <a:chExt cx="3038" cy="334"/>
          </a:xfrm>
        </p:grpSpPr>
        <p:sp>
          <p:nvSpPr>
            <p:cNvPr id="23" name="AutoShape 4"/>
            <p:cNvSpPr>
              <a:spLocks noChangeArrowheads="1"/>
            </p:cNvSpPr>
            <p:nvPr/>
          </p:nvSpPr>
          <p:spPr bwMode="gray">
            <a:xfrm>
              <a:off x="1508" y="1071"/>
              <a:ext cx="2885"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24" name="Text Box 5"/>
            <p:cNvSpPr txBox="1">
              <a:spLocks noChangeArrowheads="1"/>
            </p:cNvSpPr>
            <p:nvPr/>
          </p:nvSpPr>
          <p:spPr bwMode="gray">
            <a:xfrm>
              <a:off x="1762" y="1112"/>
              <a:ext cx="2177"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二、</a:t>
              </a:r>
              <a:r>
                <a:rPr lang="zh-CN" altLang="en-US" sz="2000" dirty="0">
                  <a:latin typeface="Arial" charset="0"/>
                  <a:ea typeface="黑体" pitchFamily="2" charset="-122"/>
                  <a:cs typeface="Arial" charset="0"/>
                </a:rPr>
                <a:t>就业形式及毕业去向</a:t>
              </a:r>
            </a:p>
          </p:txBody>
        </p:sp>
        <p:sp>
          <p:nvSpPr>
            <p:cNvPr id="25" name="Oval 6"/>
            <p:cNvSpPr>
              <a:spLocks noChangeArrowheads="1"/>
            </p:cNvSpPr>
            <p:nvPr/>
          </p:nvSpPr>
          <p:spPr bwMode="gray">
            <a:xfrm flipH="1">
              <a:off x="1355" y="1099"/>
              <a:ext cx="266" cy="266"/>
            </a:xfrm>
            <a:prstGeom prst="ellipse">
              <a:avLst/>
            </a:prstGeom>
            <a:gradFill rotWithShape="0">
              <a:gsLst>
                <a:gs pos="0">
                  <a:srgbClr val="FF9900"/>
                </a:gs>
                <a:gs pos="100000">
                  <a:srgbClr val="925800"/>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35" name="Oval 7"/>
            <p:cNvSpPr>
              <a:spLocks noChangeArrowheads="1"/>
            </p:cNvSpPr>
            <p:nvPr/>
          </p:nvSpPr>
          <p:spPr bwMode="gray">
            <a:xfrm flipH="1">
              <a:off x="1362" y="1105"/>
              <a:ext cx="254" cy="254"/>
            </a:xfrm>
            <a:prstGeom prst="ellipse">
              <a:avLst/>
            </a:prstGeom>
            <a:gradFill rotWithShape="0">
              <a:gsLst>
                <a:gs pos="0">
                  <a:srgbClr val="A26100"/>
                </a:gs>
                <a:gs pos="100000">
                  <a:srgbClr val="FF9900">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grpSp>
        <p:nvGrpSpPr>
          <p:cNvPr id="36" name="Group 25"/>
          <p:cNvGrpSpPr>
            <a:grpSpLocks/>
          </p:cNvGrpSpPr>
          <p:nvPr/>
        </p:nvGrpSpPr>
        <p:grpSpPr bwMode="auto">
          <a:xfrm>
            <a:off x="2146071" y="1425575"/>
            <a:ext cx="5359401" cy="530225"/>
            <a:chOff x="1392" y="1601"/>
            <a:chExt cx="3376" cy="334"/>
          </a:xfrm>
        </p:grpSpPr>
        <p:sp>
          <p:nvSpPr>
            <p:cNvPr id="37" name="AutoShape 8"/>
            <p:cNvSpPr>
              <a:spLocks noChangeArrowheads="1"/>
            </p:cNvSpPr>
            <p:nvPr/>
          </p:nvSpPr>
          <p:spPr bwMode="gray">
            <a:xfrm>
              <a:off x="1546" y="1601"/>
              <a:ext cx="2940" cy="334"/>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38" name="Text Box 9"/>
            <p:cNvSpPr txBox="1">
              <a:spLocks noChangeArrowheads="1"/>
            </p:cNvSpPr>
            <p:nvPr/>
          </p:nvSpPr>
          <p:spPr bwMode="gray">
            <a:xfrm>
              <a:off x="1800" y="1649"/>
              <a:ext cx="296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r>
                <a:rPr lang="zh-CN" altLang="en-US" sz="2000" dirty="0" smtClean="0">
                  <a:latin typeface="Arial" charset="0"/>
                  <a:ea typeface="黑体" pitchFamily="2" charset="-122"/>
                  <a:cs typeface="Arial" charset="0"/>
                </a:rPr>
                <a:t> 一、就业概念</a:t>
              </a:r>
              <a:endParaRPr lang="en-US" altLang="zh-CN" sz="2000" dirty="0">
                <a:latin typeface="Arial" charset="0"/>
                <a:ea typeface="黑体" pitchFamily="2" charset="-122"/>
                <a:cs typeface="Arial" charset="0"/>
              </a:endParaRPr>
            </a:p>
          </p:txBody>
        </p:sp>
        <p:sp>
          <p:nvSpPr>
            <p:cNvPr id="39" name="Oval 10"/>
            <p:cNvSpPr>
              <a:spLocks noChangeArrowheads="1"/>
            </p:cNvSpPr>
            <p:nvPr/>
          </p:nvSpPr>
          <p:spPr bwMode="gray">
            <a:xfrm flipH="1">
              <a:off x="1392" y="1649"/>
              <a:ext cx="266" cy="266"/>
            </a:xfrm>
            <a:prstGeom prst="ellipse">
              <a:avLst/>
            </a:prstGeom>
            <a:gradFill rotWithShape="0">
              <a:gsLst>
                <a:gs pos="0">
                  <a:srgbClr val="FCF71A"/>
                </a:gs>
                <a:gs pos="100000">
                  <a:srgbClr val="908D0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0" name="Oval 11"/>
            <p:cNvSpPr>
              <a:spLocks noChangeArrowheads="1"/>
            </p:cNvSpPr>
            <p:nvPr/>
          </p:nvSpPr>
          <p:spPr bwMode="gray">
            <a:xfrm flipH="1">
              <a:off x="1399" y="1655"/>
              <a:ext cx="254" cy="254"/>
            </a:xfrm>
            <a:prstGeom prst="ellipse">
              <a:avLst/>
            </a:prstGeom>
            <a:gradFill rotWithShape="0">
              <a:gsLst>
                <a:gs pos="0">
                  <a:srgbClr val="A09D11"/>
                </a:gs>
                <a:gs pos="100000">
                  <a:srgbClr val="FCF71A">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grpSp>
      <p:sp>
        <p:nvSpPr>
          <p:cNvPr id="41" name="AutoShape 16"/>
          <p:cNvSpPr>
            <a:spLocks noChangeArrowheads="1"/>
          </p:cNvSpPr>
          <p:nvPr/>
        </p:nvSpPr>
        <p:spPr bwMode="gray">
          <a:xfrm>
            <a:off x="2366733" y="3990974"/>
            <a:ext cx="4633913"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2" name="Text Box 17"/>
          <p:cNvSpPr txBox="1">
            <a:spLocks noChangeArrowheads="1"/>
          </p:cNvSpPr>
          <p:nvPr/>
        </p:nvSpPr>
        <p:spPr bwMode="gray">
          <a:xfrm>
            <a:off x="2329092" y="4057324"/>
            <a:ext cx="4006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wrap="square"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四、违约与改派</a:t>
            </a:r>
            <a:endParaRPr lang="en-US" altLang="zh-CN" sz="2000" dirty="0">
              <a:latin typeface="Arial" charset="0"/>
              <a:ea typeface="黑体" pitchFamily="2" charset="-122"/>
              <a:cs typeface="Arial" charset="0"/>
            </a:endParaRPr>
          </a:p>
        </p:txBody>
      </p:sp>
      <p:sp>
        <p:nvSpPr>
          <p:cNvPr id="43" name="Text Box 18"/>
          <p:cNvSpPr txBox="1">
            <a:spLocks noChangeArrowheads="1"/>
          </p:cNvSpPr>
          <p:nvPr/>
        </p:nvSpPr>
        <p:spPr bwMode="gray">
          <a:xfrm>
            <a:off x="2146071" y="4133850"/>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algn="ctr"/>
            <a:r>
              <a:rPr lang="en-US" altLang="zh-CN" b="1">
                <a:solidFill>
                  <a:srgbClr val="FFFFFF"/>
                </a:solidFill>
                <a:latin typeface="Arial" charset="0"/>
                <a:cs typeface="Arial" charset="0"/>
              </a:rPr>
              <a:t>4</a:t>
            </a:r>
          </a:p>
        </p:txBody>
      </p:sp>
      <p:sp>
        <p:nvSpPr>
          <p:cNvPr id="44" name="Oval 19"/>
          <p:cNvSpPr>
            <a:spLocks noChangeArrowheads="1"/>
          </p:cNvSpPr>
          <p:nvPr/>
        </p:nvSpPr>
        <p:spPr bwMode="gray">
          <a:xfrm flipH="1">
            <a:off x="2146071" y="4098925"/>
            <a:ext cx="422275" cy="422275"/>
          </a:xfrm>
          <a:prstGeom prst="ellipse">
            <a:avLst/>
          </a:prstGeom>
          <a:gradFill rotWithShape="0">
            <a:gsLst>
              <a:gs pos="0">
                <a:srgbClr val="CA55F9"/>
              </a:gs>
              <a:gs pos="100000">
                <a:srgbClr val="74318F"/>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5" name="Oval 20"/>
          <p:cNvSpPr>
            <a:spLocks noChangeArrowheads="1"/>
          </p:cNvSpPr>
          <p:nvPr/>
        </p:nvSpPr>
        <p:spPr bwMode="gray">
          <a:xfrm flipH="1">
            <a:off x="2146071" y="4108450"/>
            <a:ext cx="403225" cy="403225"/>
          </a:xfrm>
          <a:prstGeom prst="ellipse">
            <a:avLst/>
          </a:prstGeom>
          <a:gradFill rotWithShape="0">
            <a:gsLst>
              <a:gs pos="0">
                <a:srgbClr val="80369E"/>
              </a:gs>
              <a:gs pos="100000">
                <a:srgbClr val="CA55F9">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endParaRPr lang="zh-CN" altLang="en-US"/>
          </a:p>
        </p:txBody>
      </p:sp>
      <p:sp>
        <p:nvSpPr>
          <p:cNvPr id="46" name="AutoShape 21"/>
          <p:cNvSpPr>
            <a:spLocks noChangeArrowheads="1"/>
          </p:cNvSpPr>
          <p:nvPr/>
        </p:nvSpPr>
        <p:spPr bwMode="gray">
          <a:xfrm>
            <a:off x="2366733" y="3124199"/>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47" name="Oval 22"/>
          <p:cNvSpPr>
            <a:spLocks noChangeArrowheads="1"/>
          </p:cNvSpPr>
          <p:nvPr/>
        </p:nvSpPr>
        <p:spPr bwMode="gray">
          <a:xfrm flipH="1">
            <a:off x="2146071" y="3184525"/>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8" name="Oval 23"/>
          <p:cNvSpPr>
            <a:spLocks noChangeArrowheads="1"/>
          </p:cNvSpPr>
          <p:nvPr/>
        </p:nvSpPr>
        <p:spPr bwMode="gray">
          <a:xfrm flipH="1">
            <a:off x="2146071" y="3184525"/>
            <a:ext cx="403225" cy="403225"/>
          </a:xfrm>
          <a:prstGeom prst="ellipse">
            <a:avLst/>
          </a:prstGeom>
          <a:gradFill rotWithShape="0">
            <a:gsLst>
              <a:gs pos="0">
                <a:schemeClr val="folHlink">
                  <a:gamma/>
                  <a:shade val="63529"/>
                  <a:invGamma/>
                </a:schemeClr>
              </a:gs>
              <a:gs pos="100000">
                <a:schemeClr val="folHlink">
                  <a:alpha val="85001"/>
                </a:scheme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49" name="Text Box 24"/>
          <p:cNvSpPr txBox="1">
            <a:spLocks noChangeArrowheads="1"/>
          </p:cNvSpPr>
          <p:nvPr/>
        </p:nvSpPr>
        <p:spPr bwMode="gray">
          <a:xfrm>
            <a:off x="2329092" y="3190549"/>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a:latin typeface="Arial" charset="0"/>
                <a:ea typeface="黑体" pitchFamily="2" charset="-122"/>
                <a:cs typeface="Arial" charset="0"/>
              </a:rPr>
              <a:t>三</a:t>
            </a:r>
            <a:r>
              <a:rPr lang="zh-CN" altLang="en-US" sz="2000" dirty="0" smtClean="0">
                <a:latin typeface="Arial" charset="0"/>
                <a:ea typeface="黑体" pitchFamily="2" charset="-122"/>
                <a:cs typeface="Arial" charset="0"/>
              </a:rPr>
              <a:t>、毕业生签约流程</a:t>
            </a:r>
            <a:endParaRPr lang="en-US" altLang="zh-CN" sz="2000" dirty="0">
              <a:latin typeface="Arial" charset="0"/>
              <a:ea typeface="黑体" pitchFamily="2" charset="-122"/>
              <a:cs typeface="Arial" charset="0"/>
            </a:endParaRPr>
          </a:p>
        </p:txBody>
      </p:sp>
      <p:sp>
        <p:nvSpPr>
          <p:cNvPr id="50" name="AutoShape 21"/>
          <p:cNvSpPr>
            <a:spLocks noChangeArrowheads="1"/>
          </p:cNvSpPr>
          <p:nvPr/>
        </p:nvSpPr>
        <p:spPr bwMode="gray">
          <a:xfrm>
            <a:off x="2366733" y="4879974"/>
            <a:ext cx="4656138" cy="530225"/>
          </a:xfrm>
          <a:prstGeom prst="roundRect">
            <a:avLst>
              <a:gd name="adj" fmla="val 50000"/>
            </a:avLst>
          </a:prstGeom>
          <a:noFill/>
          <a:ln w="28575" algn="ctr">
            <a:solidFill>
              <a:srgbClr val="B2B2B2"/>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t"/>
          <a:lstStyle/>
          <a:p>
            <a:endParaRPr lang="zh-CN" altLang="en-US"/>
          </a:p>
        </p:txBody>
      </p:sp>
      <p:sp>
        <p:nvSpPr>
          <p:cNvPr id="51" name="Oval 22"/>
          <p:cNvSpPr>
            <a:spLocks noChangeArrowheads="1"/>
          </p:cNvSpPr>
          <p:nvPr/>
        </p:nvSpPr>
        <p:spPr bwMode="gray">
          <a:xfrm flipH="1">
            <a:off x="2146071" y="4940300"/>
            <a:ext cx="422275" cy="422275"/>
          </a:xfrm>
          <a:prstGeom prst="ellipse">
            <a:avLst/>
          </a:prstGeom>
          <a:gradFill rotWithShape="0">
            <a:gsLst>
              <a:gs pos="0">
                <a:schemeClr val="folHlink"/>
              </a:gs>
              <a:gs pos="100000">
                <a:schemeClr val="folHlink">
                  <a:gamma/>
                  <a:shade val="57255"/>
                  <a:invGamma/>
                </a:scheme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t"/>
          <a:lstStyle/>
          <a:p>
            <a:pPr>
              <a:defRPr/>
            </a:pPr>
            <a:endParaRPr lang="zh-CN" altLang="en-US"/>
          </a:p>
        </p:txBody>
      </p:sp>
      <p:sp>
        <p:nvSpPr>
          <p:cNvPr id="52" name="Oval 23"/>
          <p:cNvSpPr>
            <a:spLocks noChangeArrowheads="1"/>
          </p:cNvSpPr>
          <p:nvPr/>
        </p:nvSpPr>
        <p:spPr bwMode="gray">
          <a:xfrm flipH="1">
            <a:off x="2146071" y="4940300"/>
            <a:ext cx="403225" cy="403225"/>
          </a:xfrm>
          <a:prstGeom prst="ellipse">
            <a:avLst/>
          </a:prstGeom>
          <a:gradFill rotWithShape="0">
            <a:gsLst>
              <a:gs pos="50000">
                <a:srgbClr val="E55027"/>
              </a:gs>
              <a:gs pos="0">
                <a:srgbClr val="FF0000"/>
              </a:gs>
            </a:gsLst>
            <a:lin ang="18900000" scaled="1"/>
          </a:gradFill>
          <a:ln>
            <a:noFill/>
          </a:ln>
          <a:effectLst/>
          <a:extLst/>
        </p:spPr>
        <p:txBody>
          <a:bodyPr wrap="none" anchor="t"/>
          <a:lstStyle/>
          <a:p>
            <a:pPr>
              <a:defRPr/>
            </a:pPr>
            <a:endParaRPr lang="zh-CN" altLang="en-US"/>
          </a:p>
        </p:txBody>
      </p:sp>
      <p:sp>
        <p:nvSpPr>
          <p:cNvPr id="53" name="Text Box 24"/>
          <p:cNvSpPr txBox="1">
            <a:spLocks noChangeArrowheads="1"/>
          </p:cNvSpPr>
          <p:nvPr/>
        </p:nvSpPr>
        <p:spPr bwMode="gray">
          <a:xfrm>
            <a:off x="2329092" y="4946324"/>
            <a:ext cx="4302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nchor="t">
            <a:spAutoFit/>
          </a:bodyPr>
          <a:lstStyle>
            <a:lvl1pPr marL="342900" indent="-342900" eaLnBrk="0" hangingPunct="0">
              <a:defRPr>
                <a:solidFill>
                  <a:schemeClr val="tx1"/>
                </a:solidFill>
                <a:latin typeface="Garamond" pitchFamily="18" charset="0"/>
                <a:ea typeface="宋体" pitchFamily="2" charset="-122"/>
              </a:defRPr>
            </a:lvl1pPr>
            <a:lvl2pPr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lvl="1"/>
            <a:r>
              <a:rPr lang="zh-CN" altLang="en-US" sz="2000" dirty="0" smtClean="0">
                <a:latin typeface="Arial" charset="0"/>
                <a:ea typeface="黑体" pitchFamily="2" charset="-122"/>
                <a:cs typeface="Arial" charset="0"/>
              </a:rPr>
              <a:t>五、常见就业问题</a:t>
            </a:r>
            <a:endParaRPr lang="en-US" altLang="zh-CN" sz="2000" dirty="0">
              <a:latin typeface="Arial" charset="0"/>
              <a:ea typeface="黑体" pitchFamily="2" charset="-122"/>
              <a:cs typeface="Arial" charset="0"/>
            </a:endParaRPr>
          </a:p>
        </p:txBody>
      </p:sp>
    </p:spTree>
    <p:extLst>
      <p:ext uri="{BB962C8B-B14F-4D97-AF65-F5344CB8AC3E}">
        <p14:creationId xmlns="" xmlns:p14="http://schemas.microsoft.com/office/powerpoint/2010/main" val="2688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3124200" y="228600"/>
            <a:ext cx="38862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bIns="0" anchor="ctr">
            <a:spAutoFit/>
          </a:bodyPr>
          <a:lstStyle/>
          <a:p>
            <a:pPr eaLnBrk="0" hangingPunct="0"/>
            <a:r>
              <a:rPr lang="zh-CN" altLang="en-US" sz="2400" dirty="0" smtClean="0">
                <a:latin typeface="黑体" pitchFamily="2" charset="-122"/>
                <a:ea typeface="黑体" pitchFamily="2" charset="-122"/>
              </a:rPr>
              <a:t>六、就业管理年度</a:t>
            </a:r>
            <a:r>
              <a:rPr lang="zh-CN" altLang="en-US" sz="2400" dirty="0">
                <a:latin typeface="黑体" pitchFamily="2" charset="-122"/>
                <a:ea typeface="黑体" pitchFamily="2" charset="-122"/>
              </a:rPr>
              <a:t>常规工作 </a:t>
            </a:r>
          </a:p>
        </p:txBody>
      </p:sp>
      <p:graphicFrame>
        <p:nvGraphicFramePr>
          <p:cNvPr id="67342" name="Group 782"/>
          <p:cNvGraphicFramePr>
            <a:graphicFrameLocks noGrp="1"/>
          </p:cNvGraphicFramePr>
          <p:nvPr>
            <p:extLst>
              <p:ext uri="{D42A27DB-BD31-4B8C-83A1-F6EECF244321}">
                <p14:modId xmlns="" xmlns:p14="http://schemas.microsoft.com/office/powerpoint/2010/main" val="3527587932"/>
              </p:ext>
            </p:extLst>
          </p:nvPr>
        </p:nvGraphicFramePr>
        <p:xfrm>
          <a:off x="304800" y="1235075"/>
          <a:ext cx="8534400" cy="4643755"/>
        </p:xfrm>
        <a:graphic>
          <a:graphicData uri="http://schemas.openxmlformats.org/drawingml/2006/table">
            <a:tbl>
              <a:tblPr/>
              <a:tblGrid>
                <a:gridCol w="609600"/>
                <a:gridCol w="762000"/>
                <a:gridCol w="1600200"/>
                <a:gridCol w="2971800"/>
                <a:gridCol w="2590800"/>
              </a:tblGrid>
              <a:tr h="396875">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rPr>
                        <a:t>时间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rPr>
                        <a:t>事项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rPr>
                        <a:t>具体事宜</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rPr>
                        <a:t>涉及内容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黑体" pitchFamily="2" charset="-122"/>
                          <a:ea typeface="黑体" pitchFamily="2" charset="-122"/>
                        </a:rPr>
                        <a:t>3</a:t>
                      </a:r>
                      <a:r>
                        <a:rPr kumimoji="0" lang="zh-CN" altLang="en-US" sz="1400" b="0" i="0" u="none" strike="noStrike" cap="none" normalizeH="0" baseline="0" smtClean="0">
                          <a:ln>
                            <a:noFill/>
                          </a:ln>
                          <a:solidFill>
                            <a:schemeClr val="tx1"/>
                          </a:solidFill>
                          <a:effectLst/>
                          <a:latin typeface="黑体" pitchFamily="2" charset="-122"/>
                          <a:ea typeface="黑体" pitchFamily="2" charset="-122"/>
                        </a:rPr>
                        <a:t>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下旬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组织毕业生体检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a:t>
                      </a: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与校医院沟通毕业生体检事宜</a:t>
                      </a:r>
                      <a:b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br>
                      <a:r>
                        <a:rPr kumimoji="0" lang="en-US" altLang="zh-CN"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a:t>
                      </a: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就业指导中心网站、校医院网站发布相关通知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4</a:t>
                      </a: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下旬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为毕业生集中办理出国手续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为毕业生集中办理出国手续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1.《</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出国学生登记表</a:t>
                      </a: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a:t>
                      </a:r>
                      <a:b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b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2.《</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关于为毕业生集中已出国手续的通知</a:t>
                      </a: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400">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黑体" pitchFamily="2" charset="-122"/>
                          <a:ea typeface="黑体" pitchFamily="2" charset="-122"/>
                        </a:rPr>
                        <a:t>5</a:t>
                      </a:r>
                      <a:r>
                        <a:rPr kumimoji="0" lang="zh-CN" altLang="en-US" sz="1400" b="0" i="0" u="none" strike="noStrike" cap="none" normalizeH="0" baseline="0" smtClean="0">
                          <a:ln>
                            <a:noFill/>
                          </a:ln>
                          <a:solidFill>
                            <a:schemeClr val="tx1"/>
                          </a:solidFill>
                          <a:effectLst/>
                          <a:latin typeface="黑体" pitchFamily="2" charset="-122"/>
                          <a:ea typeface="黑体" pitchFamily="2" charset="-122"/>
                        </a:rPr>
                        <a:t>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上旬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为本科生集中办理已录取研究生手续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为本科生集中办理已录取研究生手续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1.《</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已录取研究生登记表</a:t>
                      </a: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a:t>
                      </a:r>
                      <a:b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b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2.《</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关于为本科生集中办理已录取研究生手续的通知</a:t>
                      </a: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400">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上旬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面向毕业生征集就业实例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公布面向</a:t>
                      </a: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2013</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届毕业生征集就业实例的通知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400">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上旬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走访院系就业情况摸底</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FF0000"/>
                          </a:solidFill>
                          <a:effectLst/>
                          <a:latin typeface="黑体" pitchFamily="2" charset="-122"/>
                          <a:ea typeface="黑体" pitchFamily="2" charset="-122"/>
                          <a:cs typeface="Times New Roman" pitchFamily="18" charset="0"/>
                        </a:rPr>
                        <a:t>走访院系，对院系就业工作落实情况、存在问题等方面进行摸底、调查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400">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中旬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毕业生文明离校网站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a:t>
                      </a: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设计、制作毕业生文明离校网站</a:t>
                      </a:r>
                      <a:b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br>
                      <a:r>
                        <a:rPr kumimoji="0" lang="en-US" altLang="zh-CN"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a:t>
                      </a: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在就业指导中心网站上衔接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183494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933" name="Group 325"/>
          <p:cNvGraphicFramePr>
            <a:graphicFrameLocks noGrp="1"/>
          </p:cNvGraphicFramePr>
          <p:nvPr>
            <p:extLst>
              <p:ext uri="{D42A27DB-BD31-4B8C-83A1-F6EECF244321}">
                <p14:modId xmlns="" xmlns:p14="http://schemas.microsoft.com/office/powerpoint/2010/main" val="3174739536"/>
              </p:ext>
            </p:extLst>
          </p:nvPr>
        </p:nvGraphicFramePr>
        <p:xfrm>
          <a:off x="304800" y="1203325"/>
          <a:ext cx="8534400" cy="4911725"/>
        </p:xfrm>
        <a:graphic>
          <a:graphicData uri="http://schemas.openxmlformats.org/drawingml/2006/table">
            <a:tbl>
              <a:tblPr/>
              <a:tblGrid>
                <a:gridCol w="627063"/>
                <a:gridCol w="766762"/>
                <a:gridCol w="2035175"/>
                <a:gridCol w="3810000"/>
                <a:gridCol w="1295400"/>
              </a:tblGrid>
              <a:tr h="269875">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黑体" pitchFamily="2" charset="-122"/>
                          <a:ea typeface="黑体" pitchFamily="2" charset="-122"/>
                        </a:rPr>
                        <a:t>5</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rPr>
                        <a:t>月</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FF0000"/>
                          </a:solidFill>
                          <a:effectLst/>
                          <a:latin typeface="黑体" pitchFamily="2" charset="-122"/>
                          <a:ea typeface="黑体" pitchFamily="2" charset="-122"/>
                          <a:cs typeface="Times New Roman" pitchFamily="18" charset="0"/>
                        </a:rPr>
                        <a:t>中旬</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FF0000"/>
                          </a:solidFill>
                          <a:effectLst/>
                          <a:latin typeface="黑体" pitchFamily="2" charset="-122"/>
                          <a:ea typeface="黑体" pitchFamily="2" charset="-122"/>
                          <a:cs typeface="Times New Roman" pitchFamily="18" charset="0"/>
                        </a:rPr>
                        <a:t>各学院反馈未办理就业手续学生名单</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FF0000"/>
                          </a:solidFill>
                          <a:effectLst/>
                          <a:latin typeface="黑体" pitchFamily="2" charset="-122"/>
                          <a:ea typeface="黑体" pitchFamily="2" charset="-122"/>
                          <a:cs typeface="Times New Roman" pitchFamily="18" charset="0"/>
                        </a:rPr>
                        <a:t>督促毕业生提交未返回的就业手续并统计没有就业信息学生情况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中旬</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发放毕业生登记表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公布毕业生登记表填写须知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中旬</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发放离校转单</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1</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、印刷、发放离校转单</a:t>
                      </a:r>
                      <a:b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b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2</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、将离校转单在就业指导中心网站上衔接，供学生自行下载、打印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下旬</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优秀毕业生评选及西部就业奖评选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公布北京市及校级优秀毕业生评选通知及学生申报中国石油大学（北京）西部就业奖通知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rPr>
                        <a:t>下旬</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0" lang="zh-CN" altLang="en-US" sz="1400" b="0" i="0" u="none" strike="noStrike" cap="none" normalizeH="0" baseline="0" dirty="0" smtClean="0">
                          <a:ln>
                            <a:noFill/>
                          </a:ln>
                          <a:solidFill>
                            <a:srgbClr val="FF0000"/>
                          </a:solidFill>
                          <a:effectLst/>
                          <a:latin typeface="黑体" pitchFamily="2" charset="-122"/>
                          <a:ea typeface="黑体" pitchFamily="2" charset="-122"/>
                          <a:cs typeface="Times New Roman" pitchFamily="18" charset="0"/>
                        </a:rPr>
                        <a:t>集中为毕业生办理灵活就业手续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0" lang="zh-CN" altLang="en-US" sz="1400" b="0" i="0" u="none" strike="noStrike" cap="none" normalizeH="0" baseline="0" dirty="0" smtClean="0">
                          <a:ln>
                            <a:noFill/>
                          </a:ln>
                          <a:solidFill>
                            <a:srgbClr val="FF0000"/>
                          </a:solidFill>
                          <a:effectLst/>
                          <a:latin typeface="黑体" pitchFamily="2" charset="-122"/>
                          <a:ea typeface="黑体" pitchFamily="2" charset="-122"/>
                          <a:cs typeface="Times New Roman" pitchFamily="18" charset="0"/>
                        </a:rPr>
                        <a:t>集中为毕业生办理灵活就业手续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黑体" pitchFamily="2" charset="-122"/>
                          <a:ea typeface="黑体" pitchFamily="2" charset="-122"/>
                        </a:rPr>
                        <a:t>6</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月</a:t>
                      </a:r>
                      <a:endParaRPr kumimoji="0" lang="zh-CN" altLang="en-US" sz="14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rPr>
                        <a:t>上旬</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zh-CN" altLang="en-US" sz="1400" b="0" i="0" u="none" strike="noStrike" cap="none" normalizeH="0" baseline="0" dirty="0" smtClean="0">
                          <a:ln>
                            <a:noFill/>
                          </a:ln>
                          <a:solidFill>
                            <a:srgbClr val="FF0000"/>
                          </a:solidFill>
                          <a:effectLst/>
                          <a:latin typeface="黑体" pitchFamily="2" charset="-122"/>
                          <a:ea typeface="黑体" pitchFamily="2" charset="-122"/>
                          <a:cs typeface="Times New Roman" pitchFamily="18" charset="0"/>
                        </a:rPr>
                        <a:t>毕业生派遣信息核对</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zh-CN" altLang="en-US" sz="1400" b="0" i="0" u="none" strike="noStrike" cap="none" normalizeH="0" baseline="0" dirty="0" smtClean="0">
                          <a:ln>
                            <a:noFill/>
                          </a:ln>
                          <a:solidFill>
                            <a:srgbClr val="FF0000"/>
                          </a:solidFill>
                          <a:effectLst/>
                          <a:latin typeface="黑体" pitchFamily="2" charset="-122"/>
                          <a:ea typeface="黑体" pitchFamily="2" charset="-122"/>
                          <a:cs typeface="Times New Roman" pitchFamily="18" charset="0"/>
                        </a:rPr>
                        <a:t>就业信息第一、二、三次核对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2" charset="-122"/>
                          <a:ea typeface="黑体" pitchFamily="2" charset="-122"/>
                        </a:rPr>
                        <a:t>必须学生本人签字</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rPr>
                        <a:t>中旬</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办理派遣手续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办理派遣手续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913">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rPr>
                        <a:t>下旬</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发放派遣证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altLang="zh-CN"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a:t>
                      </a: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、给毕业生发放派遣证</a:t>
                      </a:r>
                      <a:b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br>
                      <a:r>
                        <a:rPr kumimoji="0" lang="en-US" altLang="zh-CN"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a:t>
                      </a: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、给学工处转交派遣证下联及档案迁移地址</a:t>
                      </a:r>
                      <a:b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br>
                      <a:r>
                        <a:rPr kumimoji="0" lang="en-US" altLang="zh-CN"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3</a:t>
                      </a:r>
                      <a:r>
                        <a:rPr kumimoji="0" lang="zh-CN" altLang="en-US" sz="1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、给户籍室转交户口迁移地址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913">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2" charset="-122"/>
                          <a:ea typeface="黑体" pitchFamily="2" charset="-122"/>
                        </a:rPr>
                        <a:t>下旬</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表彰优秀毕业生、赴西部地区就业毕业生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1</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、毕业生典礼期间</a:t>
                      </a:r>
                      <a:b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b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2</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、拟文表彰志愿赴西部地区就业毕业生</a:t>
                      </a:r>
                      <a:b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br>
                      <a:r>
                        <a:rPr kumimoji="0" lang="en-US" altLang="zh-CN"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3</a:t>
                      </a:r>
                      <a:r>
                        <a:rPr kumimoji="0" lang="zh-CN" altLang="en-US" sz="1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、拟文表彰年度市级、校级优秀毕业生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4"/>
          <p:cNvSpPr>
            <a:spLocks noChangeArrowheads="1"/>
          </p:cNvSpPr>
          <p:nvPr/>
        </p:nvSpPr>
        <p:spPr bwMode="auto">
          <a:xfrm>
            <a:off x="3124200" y="228600"/>
            <a:ext cx="38862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bIns="0" anchor="ctr">
            <a:spAutoFit/>
          </a:bodyPr>
          <a:lstStyle/>
          <a:p>
            <a:pPr eaLnBrk="0" hangingPunct="0"/>
            <a:r>
              <a:rPr lang="zh-CN" altLang="en-US" sz="2400" dirty="0" smtClean="0">
                <a:latin typeface="黑体" pitchFamily="2" charset="-122"/>
                <a:ea typeface="黑体" pitchFamily="2" charset="-122"/>
              </a:rPr>
              <a:t>六、就业管理年度</a:t>
            </a:r>
            <a:r>
              <a:rPr lang="zh-CN" altLang="en-US" sz="2400" dirty="0">
                <a:latin typeface="黑体" pitchFamily="2" charset="-122"/>
                <a:ea typeface="黑体" pitchFamily="2" charset="-122"/>
              </a:rPr>
              <a:t>常规工作 </a:t>
            </a:r>
          </a:p>
        </p:txBody>
      </p:sp>
    </p:spTree>
    <p:extLst>
      <p:ext uri="{BB962C8B-B14F-4D97-AF65-F5344CB8AC3E}">
        <p14:creationId xmlns="" xmlns:p14="http://schemas.microsoft.com/office/powerpoint/2010/main" val="33919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sz="quarter" idx="4294967295"/>
          </p:nvPr>
        </p:nvSpPr>
        <p:spPr>
          <a:xfrm>
            <a:off x="228600" y="838200"/>
            <a:ext cx="8686800" cy="5715000"/>
          </a:xfrm>
        </p:spPr>
        <p:txBody>
          <a:bodyPr/>
          <a:lstStyle/>
          <a:p>
            <a:pPr indent="273050" eaLnBrk="1" hangingPunct="1">
              <a:lnSpc>
                <a:spcPct val="110000"/>
              </a:lnSpc>
              <a:buFont typeface="Wingdings 3" pitchFamily="18" charset="2"/>
              <a:buNone/>
            </a:pPr>
            <a:r>
              <a:rPr lang="zh-CN" altLang="en-US" sz="2000" b="1" dirty="0" smtClean="0">
                <a:latin typeface="黑体" pitchFamily="2" charset="-122"/>
                <a:ea typeface="黑体" pitchFamily="2" charset="-122"/>
              </a:rPr>
              <a:t>  国家教委</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普通高等学校毕业生就业工作暂行规定</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（教</a:t>
            </a:r>
            <a:r>
              <a:rPr lang="en-US" altLang="zh-CN" sz="2000" b="1" dirty="0" smtClean="0">
                <a:latin typeface="黑体" pitchFamily="2" charset="-122"/>
                <a:ea typeface="黑体" pitchFamily="2" charset="-122"/>
              </a:rPr>
              <a:t>[1997]6</a:t>
            </a:r>
            <a:r>
              <a:rPr lang="zh-CN" altLang="en-US" sz="2000" b="1" dirty="0" smtClean="0">
                <a:latin typeface="黑体" pitchFamily="2" charset="-122"/>
                <a:ea typeface="黑体" pitchFamily="2" charset="-122"/>
              </a:rPr>
              <a:t>号）指出：派遣毕业生统一使用</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全国普通高等学校本专科毕业生就业报到证</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和</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全国普通高等学校毕业研究生就业报到证</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（以下简称</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报到证</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a:t>
            </a:r>
            <a:r>
              <a:rPr lang="en-US" altLang="zh-CN" sz="2000" b="1" dirty="0" smtClean="0">
                <a:solidFill>
                  <a:srgbClr val="FF0000"/>
                </a:solidFill>
                <a:latin typeface="黑体" pitchFamily="2" charset="-122"/>
                <a:ea typeface="黑体" pitchFamily="2" charset="-122"/>
              </a:rPr>
              <a:t>《</a:t>
            </a:r>
            <a:r>
              <a:rPr lang="zh-CN" altLang="en-US" sz="2000" b="1" dirty="0" smtClean="0">
                <a:solidFill>
                  <a:srgbClr val="FF0000"/>
                </a:solidFill>
                <a:latin typeface="黑体" pitchFamily="2" charset="-122"/>
                <a:ea typeface="黑体" pitchFamily="2" charset="-122"/>
              </a:rPr>
              <a:t>报到证</a:t>
            </a:r>
            <a:r>
              <a:rPr lang="en-US" altLang="zh-CN" sz="2000" b="1" dirty="0" smtClean="0">
                <a:solidFill>
                  <a:srgbClr val="FF0000"/>
                </a:solidFill>
                <a:latin typeface="黑体" pitchFamily="2" charset="-122"/>
                <a:ea typeface="黑体" pitchFamily="2" charset="-122"/>
              </a:rPr>
              <a:t>》</a:t>
            </a:r>
            <a:r>
              <a:rPr lang="zh-CN" altLang="en-US" sz="2000" b="1" dirty="0" smtClean="0">
                <a:solidFill>
                  <a:srgbClr val="FF0000"/>
                </a:solidFill>
                <a:latin typeface="黑体" pitchFamily="2" charset="-122"/>
                <a:ea typeface="黑体" pitchFamily="2" charset="-122"/>
              </a:rPr>
              <a:t>由国家授权地方主管毕业生就业部门审核签发；</a:t>
            </a:r>
            <a:r>
              <a:rPr lang="zh-CN" altLang="en-US" sz="2000" b="1" dirty="0" smtClean="0">
                <a:latin typeface="黑体" pitchFamily="2" charset="-122"/>
                <a:ea typeface="黑体" pitchFamily="2" charset="-122"/>
              </a:rPr>
              <a:t>毕业生持</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报到证</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到工作单位报道，用人单位凭</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报到证</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办理毕业生接收手续。</a:t>
            </a:r>
            <a:endParaRPr lang="en-US" altLang="zh-CN" sz="2000" b="1" dirty="0" smtClean="0">
              <a:latin typeface="黑体" pitchFamily="2" charset="-122"/>
              <a:ea typeface="黑体" pitchFamily="2" charset="-122"/>
            </a:endParaRPr>
          </a:p>
          <a:p>
            <a:pPr indent="273050" eaLnBrk="1" hangingPunct="1">
              <a:buFont typeface="Wingdings 3" pitchFamily="18" charset="2"/>
              <a:buNone/>
            </a:pPr>
            <a:r>
              <a:rPr lang="zh-CN" altLang="en-US" sz="2000" b="1" dirty="0" smtClean="0">
                <a:latin typeface="黑体" pitchFamily="2" charset="-122"/>
                <a:ea typeface="黑体" pitchFamily="2" charset="-122"/>
              </a:rPr>
              <a:t>（</a:t>
            </a:r>
            <a:r>
              <a:rPr lang="en-US" altLang="zh-CN" sz="2000" b="1" dirty="0" smtClean="0">
                <a:latin typeface="黑体" pitchFamily="2" charset="-122"/>
                <a:ea typeface="黑体" pitchFamily="2" charset="-122"/>
              </a:rPr>
              <a:t>1</a:t>
            </a:r>
            <a:r>
              <a:rPr lang="zh-CN" altLang="en-US" sz="2000" b="1" dirty="0" smtClean="0">
                <a:latin typeface="黑体" pitchFamily="2" charset="-122"/>
                <a:ea typeface="黑体" pitchFamily="2" charset="-122"/>
              </a:rPr>
              <a:t>）</a:t>
            </a:r>
            <a:r>
              <a:rPr lang="zh-CN" altLang="en-US" sz="2000" b="1" dirty="0" smtClean="0">
                <a:ea typeface="黑体" pitchFamily="2" charset="-122"/>
              </a:rPr>
              <a:t> </a:t>
            </a:r>
            <a:r>
              <a:rPr lang="zh-CN" altLang="en-US" sz="2000" b="1" dirty="0" smtClean="0">
                <a:latin typeface="黑体" pitchFamily="2" charset="-122"/>
                <a:ea typeface="黑体" pitchFamily="2" charset="-122"/>
              </a:rPr>
              <a:t>到接收单位报道的凭证；（用人单位凭派遣证接受大学生）</a:t>
            </a:r>
            <a:endParaRPr lang="en-US" altLang="zh-CN" sz="2000" b="1" dirty="0" smtClean="0">
              <a:latin typeface="黑体" pitchFamily="2" charset="-122"/>
              <a:ea typeface="黑体" pitchFamily="2" charset="-122"/>
            </a:endParaRPr>
          </a:p>
          <a:p>
            <a:pPr indent="273050" eaLnBrk="1" hangingPunct="1">
              <a:buFont typeface="Wingdings 3" pitchFamily="18" charset="2"/>
              <a:buNone/>
            </a:pPr>
            <a:r>
              <a:rPr lang="zh-CN" altLang="en-US" sz="2000" b="1" dirty="0" smtClean="0">
                <a:latin typeface="黑体" pitchFamily="2" charset="-122"/>
                <a:ea typeface="黑体" pitchFamily="2" charset="-122"/>
              </a:rPr>
              <a:t>（</a:t>
            </a:r>
            <a:r>
              <a:rPr lang="en-US" altLang="zh-CN" sz="2000" b="1" dirty="0" smtClean="0">
                <a:latin typeface="黑体" pitchFamily="2" charset="-122"/>
                <a:ea typeface="黑体" pitchFamily="2" charset="-122"/>
              </a:rPr>
              <a:t>2</a:t>
            </a:r>
            <a:r>
              <a:rPr lang="zh-CN" altLang="en-US" sz="2000" b="1" dirty="0" smtClean="0">
                <a:latin typeface="黑体" pitchFamily="2" charset="-122"/>
                <a:ea typeface="黑体" pitchFamily="2" charset="-122"/>
              </a:rPr>
              <a:t>）</a:t>
            </a:r>
            <a:r>
              <a:rPr lang="zh-CN" altLang="en-US" sz="2000" b="1" dirty="0" smtClean="0">
                <a:ea typeface="黑体" pitchFamily="2" charset="-122"/>
              </a:rPr>
              <a:t> </a:t>
            </a:r>
            <a:r>
              <a:rPr lang="zh-CN" altLang="en-US" sz="2000" b="1" dirty="0" smtClean="0">
                <a:latin typeface="黑体" pitchFamily="2" charset="-122"/>
                <a:ea typeface="黑体" pitchFamily="2" charset="-122"/>
              </a:rPr>
              <a:t>证明持证的毕业生是纳入国家统一招生计划的学生；</a:t>
            </a:r>
            <a:endParaRPr lang="en-US" altLang="zh-CN" sz="2000" b="1" dirty="0" smtClean="0">
              <a:latin typeface="黑体" pitchFamily="2" charset="-122"/>
              <a:ea typeface="黑体" pitchFamily="2" charset="-122"/>
            </a:endParaRPr>
          </a:p>
          <a:p>
            <a:pPr indent="273050" eaLnBrk="1" hangingPunct="1">
              <a:buFont typeface="Wingdings 3" pitchFamily="18" charset="2"/>
              <a:buNone/>
            </a:pPr>
            <a:r>
              <a:rPr lang="zh-CN" altLang="en-US" sz="2000" b="1" dirty="0" smtClean="0">
                <a:latin typeface="黑体" pitchFamily="2" charset="-122"/>
                <a:ea typeface="黑体" pitchFamily="2" charset="-122"/>
              </a:rPr>
              <a:t>（</a:t>
            </a:r>
            <a:r>
              <a:rPr lang="en-US" altLang="zh-CN" sz="2000" b="1" dirty="0" smtClean="0">
                <a:latin typeface="黑体" pitchFamily="2" charset="-122"/>
                <a:ea typeface="黑体" pitchFamily="2" charset="-122"/>
              </a:rPr>
              <a:t>3</a:t>
            </a:r>
            <a:r>
              <a:rPr lang="zh-CN" altLang="en-US" sz="2000" b="1" dirty="0" smtClean="0">
                <a:latin typeface="黑体" pitchFamily="2" charset="-122"/>
                <a:ea typeface="黑体" pitchFamily="2" charset="-122"/>
              </a:rPr>
              <a:t>）</a:t>
            </a:r>
            <a:r>
              <a:rPr lang="zh-CN" altLang="en-US" sz="2000" b="1" dirty="0" smtClean="0">
                <a:ea typeface="黑体" pitchFamily="2" charset="-122"/>
              </a:rPr>
              <a:t> </a:t>
            </a:r>
            <a:r>
              <a:rPr lang="zh-CN" altLang="en-US" sz="2000" b="1" dirty="0" smtClean="0">
                <a:latin typeface="黑体" pitchFamily="2" charset="-122"/>
                <a:ea typeface="黑体" pitchFamily="2" charset="-122"/>
              </a:rPr>
              <a:t>凭报到证及其它有关材料</a:t>
            </a:r>
            <a:r>
              <a:rPr lang="zh-CN" altLang="en-US" sz="2000" b="1" dirty="0" smtClean="0">
                <a:solidFill>
                  <a:srgbClr val="FF0000"/>
                </a:solidFill>
                <a:latin typeface="黑体" pitchFamily="2" charset="-122"/>
                <a:ea typeface="黑体" pitchFamily="2" charset="-122"/>
              </a:rPr>
              <a:t>办理户口手续</a:t>
            </a:r>
            <a:r>
              <a:rPr lang="zh-CN" altLang="en-US" sz="2000" b="1" dirty="0" smtClean="0">
                <a:latin typeface="黑体" pitchFamily="2" charset="-122"/>
                <a:ea typeface="黑体" pitchFamily="2" charset="-122"/>
              </a:rPr>
              <a:t>；</a:t>
            </a:r>
            <a:r>
              <a:rPr lang="zh-CN" altLang="en-US" sz="2000" b="1" dirty="0" smtClean="0">
                <a:solidFill>
                  <a:srgbClr val="7030A0"/>
                </a:solidFill>
                <a:latin typeface="黑体" pitchFamily="2" charset="-122"/>
                <a:ea typeface="黑体" pitchFamily="2" charset="-122"/>
              </a:rPr>
              <a:t>（户口去哪，派遣证去哪；北京生源除外，因为户口不在学校）</a:t>
            </a:r>
            <a:endParaRPr lang="en-US" altLang="zh-CN" sz="2000" b="1" dirty="0" smtClean="0">
              <a:solidFill>
                <a:srgbClr val="7030A0"/>
              </a:solidFill>
              <a:latin typeface="黑体" pitchFamily="2" charset="-122"/>
              <a:ea typeface="黑体" pitchFamily="2" charset="-122"/>
            </a:endParaRPr>
          </a:p>
          <a:p>
            <a:pPr indent="273050" eaLnBrk="1" hangingPunct="1">
              <a:buFont typeface="Wingdings 3" pitchFamily="18" charset="2"/>
              <a:buNone/>
            </a:pPr>
            <a:r>
              <a:rPr lang="zh-CN" altLang="en-US" sz="2000" b="1" dirty="0" smtClean="0">
                <a:latin typeface="黑体" pitchFamily="2" charset="-122"/>
                <a:ea typeface="黑体" pitchFamily="2" charset="-122"/>
              </a:rPr>
              <a:t>（</a:t>
            </a:r>
            <a:r>
              <a:rPr lang="en-US" altLang="zh-CN" sz="2000" b="1" dirty="0" smtClean="0">
                <a:latin typeface="黑体" pitchFamily="2" charset="-122"/>
                <a:ea typeface="黑体" pitchFamily="2" charset="-122"/>
              </a:rPr>
              <a:t>4</a:t>
            </a:r>
            <a:r>
              <a:rPr lang="zh-CN" altLang="en-US" sz="2000" b="1" dirty="0" smtClean="0">
                <a:latin typeface="黑体" pitchFamily="2" charset="-122"/>
                <a:ea typeface="黑体" pitchFamily="2" charset="-122"/>
              </a:rPr>
              <a:t>）</a:t>
            </a:r>
            <a:r>
              <a:rPr lang="zh-CN" altLang="en-US" sz="2000" b="1" dirty="0" smtClean="0">
                <a:ea typeface="黑体" pitchFamily="2" charset="-122"/>
              </a:rPr>
              <a:t> </a:t>
            </a:r>
            <a:r>
              <a:rPr lang="zh-CN" altLang="en-US" sz="2000" b="1" dirty="0" smtClean="0">
                <a:solidFill>
                  <a:srgbClr val="FF0000"/>
                </a:solidFill>
                <a:latin typeface="黑体" pitchFamily="2" charset="-122"/>
                <a:ea typeface="黑体" pitchFamily="2" charset="-122"/>
              </a:rPr>
              <a:t>干部身份证明</a:t>
            </a:r>
            <a:r>
              <a:rPr lang="zh-CN" altLang="en-US" sz="2000" b="1" dirty="0" smtClean="0">
                <a:latin typeface="黑体" pitchFamily="2" charset="-122"/>
                <a:ea typeface="黑体" pitchFamily="2" charset="-122"/>
              </a:rPr>
              <a:t>；转正、定级</a:t>
            </a:r>
            <a:r>
              <a:rPr lang="zh-CN" altLang="en-US" sz="2000" b="1" dirty="0" smtClean="0">
                <a:solidFill>
                  <a:srgbClr val="7030A0"/>
                </a:solidFill>
                <a:latin typeface="黑体" pitchFamily="2" charset="-122"/>
                <a:ea typeface="黑体" pitchFamily="2" charset="-122"/>
              </a:rPr>
              <a:t>（与工龄、职称评定等有关）</a:t>
            </a:r>
            <a:endParaRPr lang="en-US" altLang="zh-CN" sz="2000" b="1" dirty="0" smtClean="0">
              <a:solidFill>
                <a:srgbClr val="7030A0"/>
              </a:solidFill>
              <a:latin typeface="黑体" pitchFamily="2" charset="-122"/>
              <a:ea typeface="黑体" pitchFamily="2" charset="-122"/>
            </a:endParaRPr>
          </a:p>
          <a:p>
            <a:pPr indent="273050" eaLnBrk="1" hangingPunct="1">
              <a:buFont typeface="Wingdings 3" pitchFamily="18" charset="2"/>
              <a:buNone/>
            </a:pPr>
            <a:r>
              <a:rPr lang="zh-CN" altLang="en-US" sz="2000" b="1" dirty="0" smtClean="0">
                <a:latin typeface="黑体" pitchFamily="2" charset="-122"/>
                <a:ea typeface="黑体" pitchFamily="2" charset="-122"/>
              </a:rPr>
              <a:t>（</a:t>
            </a:r>
            <a:r>
              <a:rPr lang="en-US" altLang="zh-CN" sz="2000" b="1" dirty="0" smtClean="0">
                <a:latin typeface="黑体" pitchFamily="2" charset="-122"/>
                <a:ea typeface="黑体" pitchFamily="2" charset="-122"/>
              </a:rPr>
              <a:t>5</a:t>
            </a:r>
            <a:r>
              <a:rPr lang="zh-CN" altLang="en-US" sz="2000" b="1" dirty="0" smtClean="0">
                <a:latin typeface="黑体" pitchFamily="2" charset="-122"/>
                <a:ea typeface="黑体" pitchFamily="2" charset="-122"/>
              </a:rPr>
              <a:t>）</a:t>
            </a:r>
            <a:r>
              <a:rPr lang="zh-CN" altLang="en-US" sz="2000" b="1" dirty="0" smtClean="0">
                <a:ea typeface="黑体" pitchFamily="2" charset="-122"/>
              </a:rPr>
              <a:t> </a:t>
            </a:r>
            <a:r>
              <a:rPr lang="zh-CN" altLang="en-US" sz="2000" b="1" dirty="0" smtClean="0">
                <a:latin typeface="黑体" pitchFamily="2" charset="-122"/>
                <a:ea typeface="黑体" pitchFamily="2" charset="-122"/>
              </a:rPr>
              <a:t>人才服务机构存档的证明。</a:t>
            </a:r>
            <a:endParaRPr lang="en-US" altLang="zh-CN" sz="2000" b="1" dirty="0" smtClean="0">
              <a:latin typeface="黑体" pitchFamily="2" charset="-122"/>
              <a:ea typeface="黑体" pitchFamily="2" charset="-122"/>
            </a:endParaRPr>
          </a:p>
          <a:p>
            <a:pPr indent="273050" eaLnBrk="1" hangingPunct="1">
              <a:buFont typeface="Wingdings 3" pitchFamily="18" charset="2"/>
              <a:buNone/>
            </a:pPr>
            <a:endParaRPr lang="en-US" altLang="zh-CN" sz="1400" b="1" dirty="0" smtClean="0">
              <a:latin typeface="黑体" pitchFamily="2" charset="-122"/>
              <a:ea typeface="黑体" pitchFamily="2" charset="-122"/>
            </a:endParaRPr>
          </a:p>
          <a:p>
            <a:pPr indent="273050">
              <a:lnSpc>
                <a:spcPts val="1800"/>
              </a:lnSpc>
              <a:spcBef>
                <a:spcPct val="50000"/>
              </a:spcBef>
              <a:buFont typeface="Wingdings 3" pitchFamily="18" charset="2"/>
              <a:buNone/>
            </a:pPr>
            <a:r>
              <a:rPr lang="zh-CN" altLang="en-US" sz="2000" b="1" dirty="0" smtClean="0">
                <a:solidFill>
                  <a:srgbClr val="FF0000"/>
                </a:solidFill>
                <a:latin typeface="黑体" pitchFamily="2" charset="-122"/>
                <a:ea typeface="黑体" pitchFamily="2" charset="-122"/>
              </a:rPr>
              <a:t>注意：派遣证一式两份：</a:t>
            </a:r>
            <a:endParaRPr lang="en-US" altLang="zh-CN" sz="2000" b="1" dirty="0" smtClean="0">
              <a:solidFill>
                <a:srgbClr val="FF0000"/>
              </a:solidFill>
              <a:latin typeface="黑体" pitchFamily="2" charset="-122"/>
              <a:ea typeface="黑体" pitchFamily="2" charset="-122"/>
            </a:endParaRPr>
          </a:p>
          <a:p>
            <a:pPr indent="273050">
              <a:lnSpc>
                <a:spcPts val="1800"/>
              </a:lnSpc>
              <a:spcBef>
                <a:spcPct val="50000"/>
              </a:spcBef>
              <a:buFont typeface="Wingdings 3" pitchFamily="18" charset="2"/>
              <a:buNone/>
            </a:pPr>
            <a:r>
              <a:rPr lang="zh-CN" altLang="en-US" sz="2000" b="1" dirty="0" smtClean="0">
                <a:latin typeface="黑体" pitchFamily="2" charset="-122"/>
                <a:ea typeface="黑体" pitchFamily="2" charset="-122"/>
              </a:rPr>
              <a:t>一份放入档案</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通知书；</a:t>
            </a:r>
            <a:r>
              <a:rPr lang="en-US" altLang="zh-CN" sz="2000" b="1" dirty="0" smtClean="0">
                <a:latin typeface="黑体" pitchFamily="2" charset="-122"/>
                <a:ea typeface="黑体" pitchFamily="2" charset="-122"/>
              </a:rPr>
              <a:t> </a:t>
            </a:r>
            <a:r>
              <a:rPr lang="zh-CN" altLang="en-US" sz="2000" b="1" dirty="0" smtClean="0">
                <a:latin typeface="黑体" pitchFamily="2" charset="-122"/>
                <a:ea typeface="黑体" pitchFamily="2" charset="-122"/>
              </a:rPr>
              <a:t>一份毕业生手持去报到</a:t>
            </a:r>
            <a:r>
              <a:rPr lang="en-US" altLang="zh-CN" sz="2000" b="1" dirty="0" smtClean="0">
                <a:latin typeface="黑体" pitchFamily="2" charset="-122"/>
                <a:ea typeface="黑体" pitchFamily="2" charset="-122"/>
              </a:rPr>
              <a:t>-----</a:t>
            </a:r>
            <a:r>
              <a:rPr lang="zh-CN" altLang="en-US" sz="2000" b="1" dirty="0" smtClean="0">
                <a:latin typeface="黑体" pitchFamily="2" charset="-122"/>
                <a:ea typeface="黑体" pitchFamily="2" charset="-122"/>
              </a:rPr>
              <a:t>报到证</a:t>
            </a:r>
            <a:endParaRPr lang="en-US" altLang="zh-CN" sz="2200" b="1" dirty="0" smtClean="0">
              <a:latin typeface="黑体" pitchFamily="2" charset="-122"/>
              <a:ea typeface="黑体" pitchFamily="2" charset="-122"/>
            </a:endParaRPr>
          </a:p>
        </p:txBody>
      </p:sp>
      <p:sp>
        <p:nvSpPr>
          <p:cNvPr id="16387" name="标题 3"/>
          <p:cNvSpPr>
            <a:spLocks noGrp="1"/>
          </p:cNvSpPr>
          <p:nvPr>
            <p:ph type="title"/>
          </p:nvPr>
        </p:nvSpPr>
        <p:spPr>
          <a:xfrm>
            <a:off x="1905000" y="228600"/>
            <a:ext cx="5029200" cy="609600"/>
          </a:xfrm>
        </p:spPr>
        <p:txBody>
          <a:bodyPr vert="horz"/>
          <a:lstStyle/>
          <a:p>
            <a:pPr marL="571500" indent="-571500" algn="ctr" eaLnBrk="1" hangingPunct="1"/>
            <a:r>
              <a:rPr lang="zh-CN" altLang="en-US" sz="3600" b="1" dirty="0" smtClean="0">
                <a:solidFill>
                  <a:srgbClr val="CC0000"/>
                </a:solidFill>
                <a:latin typeface="黑体" pitchFamily="2" charset="-122"/>
                <a:ea typeface="黑体" pitchFamily="2" charset="-122"/>
              </a:rPr>
              <a:t>派 遣 证</a:t>
            </a:r>
          </a:p>
        </p:txBody>
      </p:sp>
    </p:spTree>
    <p:extLst>
      <p:ext uri="{BB962C8B-B14F-4D97-AF65-F5344CB8AC3E}">
        <p14:creationId xmlns="" xmlns:p14="http://schemas.microsoft.com/office/powerpoint/2010/main" val="586024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565525" y="1012825"/>
            <a:ext cx="31400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endParaRPr lang="zh-CN" altLang="zh-CN"/>
          </a:p>
        </p:txBody>
      </p:sp>
      <p:sp>
        <p:nvSpPr>
          <p:cNvPr id="17411" name="Text Box 5"/>
          <p:cNvSpPr txBox="1">
            <a:spLocks noChangeArrowheads="1"/>
          </p:cNvSpPr>
          <p:nvPr/>
        </p:nvSpPr>
        <p:spPr bwMode="auto">
          <a:xfrm>
            <a:off x="3276600" y="228600"/>
            <a:ext cx="586740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zh-CN" altLang="en-US" sz="2000" b="1">
                <a:solidFill>
                  <a:srgbClr val="FF0000"/>
                </a:solidFill>
                <a:ea typeface="黑体" pitchFamily="2" charset="-122"/>
              </a:rPr>
              <a:t>派遣证图片：本科</a:t>
            </a:r>
          </a:p>
        </p:txBody>
      </p:sp>
      <p:pic>
        <p:nvPicPr>
          <p:cNvPr id="17412" name="Picture 10" descr="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914400"/>
            <a:ext cx="4149725"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11" descr="报到证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914400"/>
            <a:ext cx="3929063" cy="564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58979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565525" y="1012825"/>
            <a:ext cx="31400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endParaRPr lang="zh-CN" altLang="zh-CN"/>
          </a:p>
        </p:txBody>
      </p:sp>
      <p:sp>
        <p:nvSpPr>
          <p:cNvPr id="18435" name="Text Box 3"/>
          <p:cNvSpPr txBox="1">
            <a:spLocks noChangeArrowheads="1"/>
          </p:cNvSpPr>
          <p:nvPr/>
        </p:nvSpPr>
        <p:spPr bwMode="auto">
          <a:xfrm>
            <a:off x="2895600" y="228600"/>
            <a:ext cx="5867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zh-CN" altLang="en-US" sz="2000" b="1">
                <a:solidFill>
                  <a:srgbClr val="FF0000"/>
                </a:solidFill>
                <a:ea typeface="黑体" pitchFamily="2" charset="-122"/>
              </a:rPr>
              <a:t>派遣证图片：研究生</a:t>
            </a:r>
          </a:p>
        </p:txBody>
      </p:sp>
      <p:sp>
        <p:nvSpPr>
          <p:cNvPr id="18436" name="Text Box 6"/>
          <p:cNvSpPr txBox="1">
            <a:spLocks noChangeArrowheads="1"/>
          </p:cNvSpPr>
          <p:nvPr/>
        </p:nvSpPr>
        <p:spPr bwMode="auto">
          <a:xfrm>
            <a:off x="1828800" y="6248400"/>
            <a:ext cx="1447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en-US" altLang="zh-CN" sz="2000" b="1"/>
              <a:t>1</a:t>
            </a:r>
          </a:p>
        </p:txBody>
      </p:sp>
      <p:sp>
        <p:nvSpPr>
          <p:cNvPr id="18437" name="Text Box 7"/>
          <p:cNvSpPr txBox="1">
            <a:spLocks noChangeArrowheads="1"/>
          </p:cNvSpPr>
          <p:nvPr/>
        </p:nvSpPr>
        <p:spPr bwMode="auto">
          <a:xfrm>
            <a:off x="6958013" y="6253163"/>
            <a:ext cx="129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en-US" altLang="zh-CN" sz="2000" b="1"/>
              <a:t>2</a:t>
            </a:r>
          </a:p>
        </p:txBody>
      </p:sp>
      <p:pic>
        <p:nvPicPr>
          <p:cNvPr id="18438" name="Picture 3" descr="研报到证"/>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1143000"/>
            <a:ext cx="3692525" cy="511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4" descr="研报到证反面"/>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219200"/>
            <a:ext cx="3670300" cy="511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19002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990600"/>
            <a:ext cx="86868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Arial" charset="0"/>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Arial" charset="0"/>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Arial" charset="0"/>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Arial" charset="0"/>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Arial"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indent="273050" eaLnBrk="1" hangingPunct="1">
              <a:lnSpc>
                <a:spcPct val="110000"/>
              </a:lnSpc>
              <a:buFont typeface="Wingdings 3" pitchFamily="18" charset="2"/>
              <a:buNone/>
            </a:pPr>
            <a:r>
              <a:rPr lang="zh-CN" altLang="en-US" sz="2200" b="1" dirty="0" smtClean="0">
                <a:latin typeface="黑体" pitchFamily="2" charset="-122"/>
                <a:ea typeface="黑体" pitchFamily="2" charset="-122"/>
              </a:rPr>
              <a:t>问答：</a:t>
            </a:r>
            <a:endParaRPr lang="en-US" altLang="zh-CN" sz="2200" b="1" dirty="0" smtClean="0">
              <a:latin typeface="黑体" pitchFamily="2" charset="-122"/>
              <a:ea typeface="黑体" pitchFamily="2" charset="-122"/>
            </a:endParaRPr>
          </a:p>
          <a:p>
            <a:pPr indent="273050" eaLnBrk="1" hangingPunct="1">
              <a:lnSpc>
                <a:spcPct val="110000"/>
              </a:lnSpc>
              <a:buFont typeface="Wingdings 3" pitchFamily="18" charset="2"/>
              <a:buNone/>
            </a:pPr>
            <a:r>
              <a:rPr lang="en-US" altLang="zh-CN" sz="2200" b="1" dirty="0" smtClean="0">
                <a:latin typeface="黑体" pitchFamily="2" charset="-122"/>
                <a:ea typeface="黑体" pitchFamily="2" charset="-122"/>
              </a:rPr>
              <a:t>1</a:t>
            </a:r>
            <a:r>
              <a:rPr lang="zh-CN" altLang="en-US" sz="2200" b="1" dirty="0" smtClean="0">
                <a:latin typeface="黑体" pitchFamily="2" charset="-122"/>
                <a:ea typeface="黑体" pitchFamily="2" charset="-122"/>
              </a:rPr>
              <a:t>、户档回原籍有没有报到证？有没有干部身份？</a:t>
            </a:r>
            <a:endParaRPr lang="en-US" altLang="zh-CN" sz="2200" b="1" dirty="0" smtClean="0">
              <a:latin typeface="黑体" pitchFamily="2" charset="-122"/>
              <a:ea typeface="黑体" pitchFamily="2" charset="-122"/>
            </a:endParaRPr>
          </a:p>
          <a:p>
            <a:pPr indent="273050" eaLnBrk="1" hangingPunct="1">
              <a:lnSpc>
                <a:spcPct val="110000"/>
              </a:lnSpc>
              <a:buNone/>
            </a:pPr>
            <a:r>
              <a:rPr lang="zh-CN" altLang="en-US" sz="2200" b="1" dirty="0" smtClean="0">
                <a:latin typeface="黑体" pitchFamily="2" charset="-122"/>
                <a:ea typeface="黑体" pitchFamily="2" charset="-122"/>
              </a:rPr>
              <a:t>答：户档回原籍有报到证，报到证上单位名称为生源地人事局，有报到证就有干部身份证明。除升学（考研、考博）和出国（户档去留服）的学生外，</a:t>
            </a:r>
            <a:r>
              <a:rPr lang="zh-CN" altLang="en-US" sz="2200" b="1" dirty="0" smtClean="0">
                <a:solidFill>
                  <a:srgbClr val="FF0000"/>
                </a:solidFill>
                <a:latin typeface="黑体" pitchFamily="2" charset="-122"/>
                <a:ea typeface="黑体" pitchFamily="2" charset="-122"/>
              </a:rPr>
              <a:t>户档回生源地人事局和去单位工作的学生都有报到证，都有干部身份</a:t>
            </a:r>
            <a:r>
              <a:rPr lang="zh-CN" altLang="en-US" sz="2200" b="1" dirty="0" smtClean="0">
                <a:latin typeface="黑体" pitchFamily="2" charset="-122"/>
                <a:ea typeface="黑体" pitchFamily="2" charset="-122"/>
              </a:rPr>
              <a:t>。</a:t>
            </a:r>
            <a:endParaRPr lang="en-US" altLang="zh-CN" sz="2200" b="1" dirty="0" smtClean="0">
              <a:latin typeface="黑体" pitchFamily="2" charset="-122"/>
              <a:ea typeface="黑体" pitchFamily="2" charset="-122"/>
            </a:endParaRPr>
          </a:p>
          <a:p>
            <a:pPr indent="273050" eaLnBrk="1" hangingPunct="1">
              <a:lnSpc>
                <a:spcPct val="110000"/>
              </a:lnSpc>
              <a:buNone/>
            </a:pPr>
            <a:r>
              <a:rPr lang="en-US" altLang="zh-CN" sz="2200" b="1" dirty="0" smtClean="0">
                <a:latin typeface="黑体" pitchFamily="2" charset="-122"/>
                <a:ea typeface="黑体" pitchFamily="2" charset="-122"/>
              </a:rPr>
              <a:t>2</a:t>
            </a:r>
            <a:r>
              <a:rPr lang="zh-CN" altLang="en-US" sz="2200" b="1" dirty="0" smtClean="0">
                <a:latin typeface="黑体" pitchFamily="2" charset="-122"/>
                <a:ea typeface="黑体" pitchFamily="2" charset="-122"/>
              </a:rPr>
              <a:t>、派遣证的重要性？</a:t>
            </a:r>
            <a:endParaRPr lang="en-US" altLang="zh-CN" sz="2200" b="1" dirty="0" smtClean="0">
              <a:latin typeface="黑体" pitchFamily="2" charset="-122"/>
              <a:ea typeface="黑体" pitchFamily="2" charset="-122"/>
            </a:endParaRPr>
          </a:p>
          <a:p>
            <a:pPr indent="273050" eaLnBrk="1" hangingPunct="1">
              <a:lnSpc>
                <a:spcPct val="110000"/>
              </a:lnSpc>
              <a:buNone/>
            </a:pPr>
            <a:r>
              <a:rPr lang="zh-CN" altLang="en-US" sz="2200" b="1" dirty="0" smtClean="0">
                <a:latin typeface="黑体" pitchFamily="2" charset="-122"/>
                <a:ea typeface="黑体" pitchFamily="2" charset="-122"/>
              </a:rPr>
              <a:t>答：派遣证是学生干部身份的证明。</a:t>
            </a:r>
            <a:endParaRPr lang="en-US" altLang="zh-CN" sz="2200" b="1" dirty="0" smtClean="0">
              <a:latin typeface="黑体" pitchFamily="2" charset="-122"/>
              <a:ea typeface="黑体" pitchFamily="2" charset="-122"/>
            </a:endParaRPr>
          </a:p>
          <a:p>
            <a:pPr indent="273050" eaLnBrk="1" hangingPunct="1">
              <a:lnSpc>
                <a:spcPct val="110000"/>
              </a:lnSpc>
              <a:buNone/>
            </a:pPr>
            <a:r>
              <a:rPr lang="zh-CN" altLang="en-US" sz="2200" b="1" dirty="0" smtClean="0">
                <a:latin typeface="黑体" pitchFamily="2" charset="-122"/>
                <a:ea typeface="黑体" pitchFamily="2" charset="-122"/>
              </a:rPr>
              <a:t>对于工作的学生涉及到工作后的工龄、职称评定等 ；</a:t>
            </a:r>
            <a:endParaRPr lang="en-US" altLang="zh-CN" sz="2200" b="1" dirty="0" smtClean="0">
              <a:latin typeface="黑体" pitchFamily="2" charset="-122"/>
              <a:ea typeface="黑体" pitchFamily="2" charset="-122"/>
            </a:endParaRPr>
          </a:p>
          <a:p>
            <a:pPr indent="273050" eaLnBrk="1" hangingPunct="1">
              <a:lnSpc>
                <a:spcPct val="110000"/>
              </a:lnSpc>
              <a:buNone/>
            </a:pPr>
            <a:r>
              <a:rPr lang="zh-CN" altLang="en-US" sz="2200" b="1" dirty="0" smtClean="0">
                <a:latin typeface="黑体" pitchFamily="2" charset="-122"/>
                <a:ea typeface="黑体" pitchFamily="2" charset="-122"/>
              </a:rPr>
              <a:t>对于户档回生源地的学生，需要凭报到证落户、转档。</a:t>
            </a:r>
            <a:endParaRPr lang="en-US" altLang="zh-CN" sz="2200" b="1" dirty="0" smtClean="0">
              <a:latin typeface="黑体" pitchFamily="2" charset="-122"/>
              <a:ea typeface="黑体" pitchFamily="2" charset="-122"/>
            </a:endParaRPr>
          </a:p>
          <a:p>
            <a:pPr indent="273050" eaLnBrk="1" hangingPunct="1">
              <a:lnSpc>
                <a:spcPct val="110000"/>
              </a:lnSpc>
              <a:buNone/>
            </a:pPr>
            <a:r>
              <a:rPr lang="zh-CN" altLang="en-US" sz="2200" b="1" dirty="0" smtClean="0">
                <a:solidFill>
                  <a:srgbClr val="FF0000"/>
                </a:solidFill>
                <a:latin typeface="黑体" pitchFamily="2" charset="-122"/>
                <a:ea typeface="黑体" pitchFamily="2" charset="-122"/>
              </a:rPr>
              <a:t>每人仅有一份，北京市教委签发，丢失不补，十分重要！</a:t>
            </a:r>
            <a:endParaRPr lang="en-US" altLang="zh-CN" sz="2200" b="1" dirty="0" smtClean="0">
              <a:solidFill>
                <a:srgbClr val="FF0000"/>
              </a:solidFill>
              <a:latin typeface="黑体" pitchFamily="2" charset="-122"/>
              <a:ea typeface="黑体" pitchFamily="2" charset="-122"/>
            </a:endParaRPr>
          </a:p>
        </p:txBody>
      </p:sp>
    </p:spTree>
    <p:extLst>
      <p:ext uri="{BB962C8B-B14F-4D97-AF65-F5344CB8AC3E}">
        <p14:creationId xmlns="" xmlns:p14="http://schemas.microsoft.com/office/powerpoint/2010/main" val="4141449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quarter" idx="4294967295"/>
          </p:nvPr>
        </p:nvSpPr>
        <p:spPr>
          <a:xfrm>
            <a:off x="457200" y="1066800"/>
            <a:ext cx="8305800" cy="5410200"/>
          </a:xfrm>
        </p:spPr>
        <p:txBody>
          <a:bodyPr/>
          <a:lstStyle/>
          <a:p>
            <a:pPr marL="0" indent="0" eaLnBrk="1" hangingPunct="1">
              <a:buNone/>
              <a:defRPr/>
            </a:pPr>
            <a:r>
              <a:rPr lang="zh-CN" altLang="en-US" sz="2400" b="1" dirty="0">
                <a:solidFill>
                  <a:srgbClr val="FF0000"/>
                </a:solidFill>
                <a:latin typeface="黑体" pitchFamily="2" charset="-122"/>
                <a:ea typeface="黑体" pitchFamily="2" charset="-122"/>
              </a:rPr>
              <a:t>生源所在地：</a:t>
            </a:r>
          </a:p>
          <a:p>
            <a:pPr eaLnBrk="1" hangingPunct="1">
              <a:buFont typeface="Wingdings 3" pitchFamily="18" charset="2"/>
              <a:buNone/>
              <a:defRPr/>
            </a:pPr>
            <a:r>
              <a:rPr lang="en-US" altLang="zh-CN" sz="2000" b="1" dirty="0" smtClean="0">
                <a:latin typeface="黑体" pitchFamily="2" charset="-122"/>
                <a:ea typeface="黑体" pitchFamily="2" charset="-122"/>
              </a:rPr>
              <a:t>  1</a:t>
            </a:r>
            <a:r>
              <a:rPr lang="zh-CN" altLang="en-US" sz="2000" b="1" dirty="0" smtClean="0">
                <a:latin typeface="黑体" pitchFamily="2" charset="-122"/>
                <a:ea typeface="黑体" pitchFamily="2" charset="-122"/>
              </a:rPr>
              <a:t>、本、专科（高职）</a:t>
            </a:r>
            <a:endParaRPr lang="en-US" altLang="zh-CN" sz="2000" b="1" dirty="0" smtClean="0">
              <a:latin typeface="黑体" pitchFamily="2" charset="-122"/>
              <a:ea typeface="黑体" pitchFamily="2" charset="-122"/>
            </a:endParaRPr>
          </a:p>
          <a:p>
            <a:pPr eaLnBrk="1" hangingPunct="1">
              <a:buFont typeface="Wingdings 3" pitchFamily="18" charset="2"/>
              <a:buNone/>
              <a:defRPr/>
            </a:pPr>
            <a:r>
              <a:rPr lang="zh-CN" altLang="en-US" sz="2000" b="1" dirty="0">
                <a:latin typeface="黑体" pitchFamily="2" charset="-122"/>
                <a:ea typeface="黑体" pitchFamily="2" charset="-122"/>
              </a:rPr>
              <a:t>     </a:t>
            </a:r>
            <a:r>
              <a:rPr lang="zh-CN" altLang="en-US" sz="2000" b="1" dirty="0" smtClean="0">
                <a:latin typeface="黑体" pitchFamily="2" charset="-122"/>
                <a:ea typeface="黑体" pitchFamily="2" charset="-122"/>
              </a:rPr>
              <a:t> 高考</a:t>
            </a:r>
            <a:r>
              <a:rPr lang="zh-CN" altLang="en-US" sz="2000" b="1" dirty="0">
                <a:latin typeface="黑体" pitchFamily="2" charset="-122"/>
                <a:ea typeface="黑体" pitchFamily="2" charset="-122"/>
              </a:rPr>
              <a:t>报名时的户籍所在地          </a:t>
            </a:r>
            <a:endParaRPr lang="en-US" altLang="zh-CN" sz="2000" b="1" dirty="0">
              <a:latin typeface="黑体" pitchFamily="2" charset="-122"/>
              <a:ea typeface="黑体" pitchFamily="2" charset="-122"/>
            </a:endParaRPr>
          </a:p>
          <a:p>
            <a:pPr eaLnBrk="1" hangingPunct="1">
              <a:buFont typeface="Wingdings 3" pitchFamily="18" charset="2"/>
              <a:buNone/>
              <a:defRPr/>
            </a:pPr>
            <a:r>
              <a:rPr lang="en-US" altLang="zh-CN" sz="2000" b="1" dirty="0" smtClean="0">
                <a:latin typeface="黑体" pitchFamily="2" charset="-122"/>
                <a:ea typeface="黑体" pitchFamily="2" charset="-122"/>
              </a:rPr>
              <a:t>  2</a:t>
            </a:r>
            <a:r>
              <a:rPr lang="zh-CN" altLang="en-US" sz="2000" b="1" dirty="0" smtClean="0">
                <a:latin typeface="黑体" pitchFamily="2" charset="-122"/>
                <a:ea typeface="黑体" pitchFamily="2" charset="-122"/>
              </a:rPr>
              <a:t>、研究生：</a:t>
            </a:r>
          </a:p>
          <a:p>
            <a:pPr eaLnBrk="1" hangingPunct="1">
              <a:buFont typeface="Wingdings 3" pitchFamily="18" charset="2"/>
              <a:buNone/>
              <a:defRPr/>
            </a:pPr>
            <a:r>
              <a:rPr lang="zh-CN" altLang="en-US" sz="2000" b="1" dirty="0" smtClean="0">
                <a:latin typeface="黑体" pitchFamily="2" charset="-122"/>
                <a:ea typeface="黑体" pitchFamily="2" charset="-122"/>
              </a:rPr>
              <a:t>     大学本科应届毕业直接考取研究生的：生源所在地为考入高校前的户籍所在地；</a:t>
            </a:r>
          </a:p>
          <a:p>
            <a:pPr eaLnBrk="1" hangingPunct="1">
              <a:lnSpc>
                <a:spcPct val="110000"/>
              </a:lnSpc>
              <a:buFont typeface="Wingdings 3" pitchFamily="18" charset="2"/>
              <a:buNone/>
              <a:defRPr/>
            </a:pPr>
            <a:r>
              <a:rPr lang="zh-CN" altLang="en-US" sz="2000" b="1" dirty="0" smtClean="0">
                <a:latin typeface="黑体" pitchFamily="2" charset="-122"/>
                <a:ea typeface="黑体" pitchFamily="2" charset="-122"/>
              </a:rPr>
              <a:t>     大学本科就业工作后，又考取研究生的，如果工作单位户籍所在地承认的话，也可以按工作单位的户籍所在地。</a:t>
            </a:r>
            <a:r>
              <a:rPr lang="zh-CN" altLang="en-US" sz="2000" dirty="0" smtClean="0">
                <a:latin typeface="黑体" pitchFamily="2" charset="-122"/>
                <a:ea typeface="黑体" pitchFamily="2" charset="-122"/>
              </a:rPr>
              <a:t>如果考研后户口</a:t>
            </a:r>
            <a:r>
              <a:rPr lang="zh-CN" altLang="en-US" sz="2000" dirty="0">
                <a:latin typeface="黑体" pitchFamily="2" charset="-122"/>
                <a:ea typeface="黑体" pitchFamily="2" charset="-122"/>
              </a:rPr>
              <a:t>迁移到学校了，则该生的曾工作过的省份并不认可这类学生的生源，因为没有地方可以接受这些毕业生的户口，所以这样的学生如果将来二分，仍然要回高考前户籍所在地。 </a:t>
            </a:r>
            <a:r>
              <a:rPr lang="zh-CN" altLang="en-US" sz="2000" b="1" dirty="0" smtClean="0">
                <a:solidFill>
                  <a:srgbClr val="FF0000"/>
                </a:solidFill>
                <a:latin typeface="黑体" pitchFamily="2" charset="-122"/>
                <a:ea typeface="黑体" pitchFamily="2" charset="-122"/>
              </a:rPr>
              <a:t>（特例：北京）</a:t>
            </a:r>
            <a:endParaRPr lang="en-US" altLang="zh-CN" sz="2000" b="1" dirty="0" smtClean="0">
              <a:solidFill>
                <a:srgbClr val="FF0000"/>
              </a:solidFill>
              <a:latin typeface="黑体" pitchFamily="2" charset="-122"/>
              <a:ea typeface="黑体" pitchFamily="2" charset="-122"/>
            </a:endParaRPr>
          </a:p>
          <a:p>
            <a:pPr marL="0" indent="0" eaLnBrk="1" hangingPunct="1">
              <a:buNone/>
              <a:defRPr/>
            </a:pPr>
            <a:r>
              <a:rPr lang="zh-CN" altLang="en-US" sz="2400" b="1" dirty="0">
                <a:solidFill>
                  <a:srgbClr val="FF0000"/>
                </a:solidFill>
                <a:latin typeface="黑体" pitchFamily="2" charset="-122"/>
                <a:ea typeface="黑体" pitchFamily="2" charset="-122"/>
              </a:rPr>
              <a:t>专业名称：</a:t>
            </a:r>
            <a:endParaRPr lang="en-US" altLang="zh-CN" sz="2400" b="1" dirty="0">
              <a:solidFill>
                <a:srgbClr val="FF0000"/>
              </a:solidFill>
              <a:latin typeface="黑体" pitchFamily="2" charset="-122"/>
              <a:ea typeface="黑体" pitchFamily="2" charset="-122"/>
            </a:endParaRPr>
          </a:p>
          <a:p>
            <a:pPr eaLnBrk="1" hangingPunct="1">
              <a:buFont typeface="Wingdings 3" pitchFamily="18" charset="2"/>
              <a:buNone/>
              <a:defRPr/>
            </a:pPr>
            <a:r>
              <a:rPr lang="zh-CN" altLang="en-US" sz="2000" b="1" dirty="0" smtClean="0">
                <a:latin typeface="黑体" pitchFamily="2" charset="-122"/>
                <a:ea typeface="黑体" pitchFamily="2" charset="-122"/>
              </a:rPr>
              <a:t>      以教务处、研究生院进行学籍注册的为准。</a:t>
            </a:r>
            <a:endParaRPr lang="en-US" altLang="zh-CN" sz="2000" b="1" dirty="0" smtClean="0">
              <a:latin typeface="黑体" pitchFamily="2" charset="-122"/>
              <a:ea typeface="黑体" pitchFamily="2" charset="-122"/>
            </a:endParaRPr>
          </a:p>
        </p:txBody>
      </p:sp>
    </p:spTree>
    <p:extLst>
      <p:ext uri="{BB962C8B-B14F-4D97-AF65-F5344CB8AC3E}">
        <p14:creationId xmlns="" xmlns:p14="http://schemas.microsoft.com/office/powerpoint/2010/main" val="2882173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sz="quarter" idx="4294967295"/>
          </p:nvPr>
        </p:nvSpPr>
        <p:spPr>
          <a:xfrm>
            <a:off x="457200" y="1143000"/>
            <a:ext cx="8382000" cy="5105400"/>
          </a:xfrm>
          <a:extLst>
            <a:ext uri="{91240B29-F687-4F45-9708-019B960494DF}">
              <a14:hiddenLine xmlns="" xmlns:a14="http://schemas.microsoft.com/office/drawing/2010/main" w="9525" cap="flat" cmpd="sng" algn="ctr">
                <a:solidFill>
                  <a:srgbClr val="000000"/>
                </a:solidFill>
                <a:prstDash val="solid"/>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buFont typeface="Wingdings 3" pitchFamily="18" charset="2"/>
              <a:buNone/>
            </a:pPr>
            <a:r>
              <a:rPr lang="zh-CN" altLang="en-US" sz="2400" b="1" dirty="0" smtClean="0">
                <a:solidFill>
                  <a:srgbClr val="FF0000"/>
                </a:solidFill>
                <a:latin typeface="黑体" pitchFamily="2" charset="-122"/>
                <a:ea typeface="黑体" pitchFamily="2" charset="-122"/>
              </a:rPr>
              <a:t>培养方式：</a:t>
            </a:r>
            <a:endParaRPr lang="en-US" altLang="zh-CN" sz="2400" b="1" dirty="0" smtClean="0">
              <a:solidFill>
                <a:srgbClr val="FF0000"/>
              </a:solidFill>
              <a:latin typeface="黑体" pitchFamily="2" charset="-122"/>
              <a:ea typeface="黑体" pitchFamily="2" charset="-122"/>
            </a:endParaRPr>
          </a:p>
          <a:p>
            <a:pPr eaLnBrk="1" hangingPunct="1">
              <a:buFont typeface="Wingdings 3" pitchFamily="18" charset="2"/>
              <a:buNone/>
            </a:pPr>
            <a:r>
              <a:rPr lang="en-US" altLang="zh-CN" sz="2400" b="1" dirty="0" smtClean="0">
                <a:latin typeface="黑体" pitchFamily="2" charset="-122"/>
                <a:ea typeface="黑体" pitchFamily="2" charset="-122"/>
              </a:rPr>
              <a:t>      </a:t>
            </a:r>
            <a:r>
              <a:rPr lang="zh-CN" altLang="en-US" sz="2400" b="1" dirty="0" smtClean="0">
                <a:latin typeface="黑体" pitchFamily="2" charset="-122"/>
                <a:ea typeface="黑体" pitchFamily="2" charset="-122"/>
              </a:rPr>
              <a:t>招生时按照有关部门下达的招生计划确定的，在就业环节不能改变，且有不同的就业政策要求。</a:t>
            </a:r>
          </a:p>
          <a:p>
            <a:pPr eaLnBrk="1" hangingPunct="1">
              <a:buFont typeface="Wingdings 3" pitchFamily="18" charset="2"/>
              <a:buNone/>
            </a:pPr>
            <a:r>
              <a:rPr lang="zh-CN" altLang="en-US" sz="2400" b="1" dirty="0" smtClean="0">
                <a:latin typeface="黑体" pitchFamily="2" charset="-122"/>
                <a:ea typeface="黑体" pitchFamily="2" charset="-122"/>
              </a:rPr>
              <a:t>    </a:t>
            </a:r>
            <a:r>
              <a:rPr lang="en-US" altLang="zh-CN" sz="2400" b="1" dirty="0" smtClean="0">
                <a:latin typeface="黑体" pitchFamily="2" charset="-122"/>
                <a:ea typeface="黑体" pitchFamily="2" charset="-122"/>
              </a:rPr>
              <a:t>1</a:t>
            </a:r>
            <a:r>
              <a:rPr lang="zh-CN" altLang="en-US" sz="2400" b="1" dirty="0" smtClean="0">
                <a:latin typeface="黑体" pitchFamily="2" charset="-122"/>
                <a:ea typeface="黑体" pitchFamily="2" charset="-122"/>
              </a:rPr>
              <a:t>、本</a:t>
            </a:r>
            <a:r>
              <a:rPr lang="zh-CN" altLang="en-US" sz="2400" b="1" dirty="0">
                <a:latin typeface="黑体" pitchFamily="2" charset="-122"/>
                <a:ea typeface="黑体" pitchFamily="2" charset="-122"/>
              </a:rPr>
              <a:t>科</a:t>
            </a:r>
            <a:r>
              <a:rPr lang="zh-CN" altLang="en-US" sz="2400" b="1" dirty="0" smtClean="0">
                <a:latin typeface="黑体" pitchFamily="2" charset="-122"/>
                <a:ea typeface="黑体" pitchFamily="2" charset="-122"/>
              </a:rPr>
              <a:t>： 非定向、定向；</a:t>
            </a:r>
          </a:p>
          <a:p>
            <a:pPr eaLnBrk="1" hangingPunct="1">
              <a:buFont typeface="Wingdings 3" pitchFamily="18" charset="2"/>
              <a:buNone/>
            </a:pPr>
            <a:r>
              <a:rPr lang="zh-CN" altLang="en-US" sz="2400" b="1" dirty="0" smtClean="0">
                <a:latin typeface="黑体" pitchFamily="2" charset="-122"/>
                <a:ea typeface="黑体" pitchFamily="2" charset="-122"/>
              </a:rPr>
              <a:t>    </a:t>
            </a:r>
            <a:r>
              <a:rPr lang="en-US" altLang="zh-CN" sz="2400" b="1" dirty="0" smtClean="0">
                <a:latin typeface="黑体" pitchFamily="2" charset="-122"/>
                <a:ea typeface="黑体" pitchFamily="2" charset="-122"/>
              </a:rPr>
              <a:t>2</a:t>
            </a:r>
            <a:r>
              <a:rPr lang="zh-CN" altLang="en-US" sz="2400" b="1" dirty="0" smtClean="0">
                <a:latin typeface="黑体" pitchFamily="2" charset="-122"/>
                <a:ea typeface="黑体" pitchFamily="2" charset="-122"/>
              </a:rPr>
              <a:t>、研究生：统分、定向、委培、自筹等；</a:t>
            </a:r>
          </a:p>
          <a:p>
            <a:pPr eaLnBrk="1" hangingPunct="1">
              <a:buFont typeface="Wingdings 3" pitchFamily="18" charset="2"/>
              <a:buNone/>
            </a:pPr>
            <a:r>
              <a:rPr lang="zh-CN" altLang="en-US" sz="2400" b="1" dirty="0" smtClean="0">
                <a:latin typeface="黑体" pitchFamily="2" charset="-122"/>
                <a:ea typeface="黑体" pitchFamily="2" charset="-122"/>
              </a:rPr>
              <a:t>    注意：</a:t>
            </a:r>
            <a:endParaRPr lang="en-US" altLang="zh-CN" sz="2400" b="1" dirty="0" smtClean="0">
              <a:latin typeface="黑体" pitchFamily="2" charset="-122"/>
              <a:ea typeface="黑体" pitchFamily="2" charset="-122"/>
            </a:endParaRPr>
          </a:p>
          <a:p>
            <a:pPr eaLnBrk="1" hangingPunct="1">
              <a:buFont typeface="Wingdings 3" pitchFamily="18" charset="2"/>
              <a:buNone/>
            </a:pPr>
            <a:r>
              <a:rPr lang="en-US" altLang="zh-CN" sz="2400" b="1" dirty="0">
                <a:latin typeface="黑体" pitchFamily="2" charset="-122"/>
                <a:ea typeface="黑体" pitchFamily="2" charset="-122"/>
              </a:rPr>
              <a:t> </a:t>
            </a:r>
            <a:r>
              <a:rPr lang="en-US" altLang="zh-CN" sz="2400" b="1" dirty="0" smtClean="0">
                <a:latin typeface="黑体" pitchFamily="2" charset="-122"/>
                <a:ea typeface="黑体" pitchFamily="2" charset="-122"/>
              </a:rPr>
              <a:t>    </a:t>
            </a:r>
            <a:r>
              <a:rPr lang="zh-CN" altLang="en-US" sz="2400" b="1" dirty="0" smtClean="0">
                <a:latin typeface="黑体" pitchFamily="2" charset="-122"/>
                <a:ea typeface="黑体" pitchFamily="2" charset="-122"/>
              </a:rPr>
              <a:t>本科生解除定向可出国、考研、京外择业（</a:t>
            </a:r>
            <a:r>
              <a:rPr lang="zh-CN" altLang="en-US" sz="2400" b="1" dirty="0" smtClean="0">
                <a:solidFill>
                  <a:srgbClr val="FF0000"/>
                </a:solidFill>
                <a:latin typeface="黑体" pitchFamily="2" charset="-122"/>
                <a:ea typeface="黑体" pitchFamily="2" charset="-122"/>
              </a:rPr>
              <a:t>不允许北京就业</a:t>
            </a:r>
            <a:r>
              <a:rPr lang="zh-CN" altLang="en-US" sz="2400" b="1" dirty="0" smtClean="0">
                <a:latin typeface="黑体" pitchFamily="2" charset="-122"/>
                <a:ea typeface="黑体" pitchFamily="2" charset="-122"/>
              </a:rPr>
              <a:t>），研究生解除委培的审核权在教育部，学校无权接受学生的脱培申请；</a:t>
            </a:r>
            <a:endParaRPr lang="en-US" altLang="zh-CN" sz="2400" b="1" dirty="0" smtClean="0">
              <a:latin typeface="黑体" pitchFamily="2" charset="-122"/>
              <a:ea typeface="黑体" pitchFamily="2" charset="-122"/>
            </a:endParaRPr>
          </a:p>
          <a:p>
            <a:pPr eaLnBrk="1" hangingPunct="1">
              <a:buFont typeface="Wingdings 3" pitchFamily="18" charset="2"/>
              <a:buNone/>
            </a:pPr>
            <a:endParaRPr lang="en-US" altLang="zh-CN" sz="2400" b="1" dirty="0" smtClean="0">
              <a:solidFill>
                <a:srgbClr val="FF0000"/>
              </a:solidFill>
              <a:latin typeface="黑体" pitchFamily="2" charset="-122"/>
              <a:ea typeface="黑体" pitchFamily="2" charset="-122"/>
            </a:endParaRPr>
          </a:p>
          <a:p>
            <a:pPr eaLnBrk="1" hangingPunct="1">
              <a:buFont typeface="Wingdings 3" pitchFamily="18" charset="2"/>
              <a:buNone/>
            </a:pPr>
            <a:r>
              <a:rPr lang="zh-CN" altLang="en-US" sz="2400" b="1" dirty="0" smtClean="0">
                <a:solidFill>
                  <a:srgbClr val="FF0000"/>
                </a:solidFill>
                <a:latin typeface="黑体" pitchFamily="2" charset="-122"/>
                <a:ea typeface="黑体" pitchFamily="2" charset="-122"/>
              </a:rPr>
              <a:t>毕业方式：</a:t>
            </a:r>
            <a:endParaRPr lang="en-US" altLang="zh-CN" sz="2400" b="1" dirty="0" smtClean="0">
              <a:solidFill>
                <a:srgbClr val="FF0000"/>
              </a:solidFill>
              <a:latin typeface="黑体" pitchFamily="2" charset="-122"/>
              <a:ea typeface="黑体" pitchFamily="2" charset="-122"/>
            </a:endParaRPr>
          </a:p>
          <a:p>
            <a:pPr eaLnBrk="1" hangingPunct="1">
              <a:buFont typeface="Wingdings 3" pitchFamily="18" charset="2"/>
              <a:buNone/>
            </a:pPr>
            <a:r>
              <a:rPr lang="zh-CN" altLang="en-US" sz="2400" b="1" dirty="0" smtClean="0">
                <a:latin typeface="黑体" pitchFamily="2" charset="-122"/>
                <a:ea typeface="黑体" pitchFamily="2" charset="-122"/>
              </a:rPr>
              <a:t>    毕业，结业，肄业（教务处、研究生院注册）</a:t>
            </a:r>
            <a:endParaRPr lang="en-US" altLang="zh-CN" sz="2400" b="1" dirty="0" smtClean="0">
              <a:latin typeface="黑体" pitchFamily="2" charset="-122"/>
              <a:ea typeface="黑体" pitchFamily="2" charset="-122"/>
            </a:endParaRPr>
          </a:p>
          <a:p>
            <a:pPr eaLnBrk="1" hangingPunct="1">
              <a:buFont typeface="Wingdings 3" pitchFamily="18" charset="2"/>
              <a:buNone/>
            </a:pPr>
            <a:endParaRPr lang="zh-CN" altLang="en-US" sz="2400" b="1" dirty="0" smtClean="0">
              <a:latin typeface="黑体" pitchFamily="2" charset="-122"/>
              <a:ea typeface="黑体" pitchFamily="2" charset="-122"/>
            </a:endParaRPr>
          </a:p>
        </p:txBody>
      </p:sp>
    </p:spTree>
    <p:extLst>
      <p:ext uri="{BB962C8B-B14F-4D97-AF65-F5344CB8AC3E}">
        <p14:creationId xmlns="" xmlns:p14="http://schemas.microsoft.com/office/powerpoint/2010/main" val="359675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3_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13_质朴">
      <a:majorFont>
        <a:latin typeface=""/>
        <a:ea typeface=""/>
        <a:cs typeface=""/>
      </a:majorFont>
      <a:minorFont>
        <a:latin typeface=""/>
        <a:ea typeface=""/>
        <a:cs typeface=""/>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2399</TotalTime>
  <Words>3326</Words>
  <Application>Microsoft Office PowerPoint</Application>
  <PresentationFormat>全屏显示(4:3)</PresentationFormat>
  <Paragraphs>360</Paragraphs>
  <Slides>34</Slides>
  <Notes>1</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13_质朴</vt:lpstr>
      <vt:lpstr>幻灯片 1</vt:lpstr>
      <vt:lpstr>主要内容</vt:lpstr>
      <vt:lpstr>幻灯片 3</vt:lpstr>
      <vt:lpstr>派 遣 证</vt:lpstr>
      <vt:lpstr>幻灯片 5</vt:lpstr>
      <vt:lpstr>幻灯片 6</vt:lpstr>
      <vt:lpstr>幻灯片 7</vt:lpstr>
      <vt:lpstr>幻灯片 8</vt:lpstr>
      <vt:lpstr>幻灯片 9</vt:lpstr>
      <vt:lpstr>主要内容</vt:lpstr>
      <vt:lpstr>幻灯片 11</vt:lpstr>
      <vt:lpstr>幻灯片 12</vt:lpstr>
      <vt:lpstr>幻灯片 13</vt:lpstr>
      <vt:lpstr>幻灯片 14</vt:lpstr>
      <vt:lpstr>幻灯片 15</vt:lpstr>
      <vt:lpstr>幻灯片 16</vt:lpstr>
      <vt:lpstr>幻灯片 17</vt:lpstr>
      <vt:lpstr>派遣证、户口、档案</vt:lpstr>
      <vt:lpstr>    按照往年的就业办法，以上工作完成后，毕业生必须在每年5月31日之前上交材料。  全校就业信息核对时间：6月上旬  北京市教委审核数据时间：6月中旬  特殊情况： 各种原因，导致三方协议无法按时返回： 提供单位接收证明或暂时交三方协议复印件，学生个人签字， 证明上要写明：单位名称，户口迁移、档案转寄地址</vt:lpstr>
      <vt:lpstr>主要内容</vt:lpstr>
      <vt:lpstr>幻灯片 21</vt:lpstr>
      <vt:lpstr>毕业前想调整工作怎么办？（违约）</vt:lpstr>
      <vt:lpstr>毕业后想调整工作怎么办？（改派）</vt:lpstr>
      <vt:lpstr>改派需要注意的问题</vt:lpstr>
      <vt:lpstr>主要内容</vt:lpstr>
      <vt:lpstr>幻灯片 26</vt:lpstr>
      <vt:lpstr>幻灯片 27</vt:lpstr>
      <vt:lpstr>幻灯片 28</vt:lpstr>
      <vt:lpstr>幻灯片 29</vt:lpstr>
      <vt:lpstr>关于北京户口</vt:lpstr>
      <vt:lpstr>幻灯片 31</vt:lpstr>
      <vt:lpstr>主要内容</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Fanxj</dc:creator>
  <cp:lastModifiedBy>zhy</cp:lastModifiedBy>
  <cp:revision>242</cp:revision>
  <cp:lastPrinted>1601-01-01T00:00:00Z</cp:lastPrinted>
  <dcterms:created xsi:type="dcterms:W3CDTF">1601-01-01T00:00:00Z</dcterms:created>
  <dcterms:modified xsi:type="dcterms:W3CDTF">2013-05-14T01:37:05Z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