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9" r:id="rId3"/>
    <p:sldId id="260" r:id="rId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328" y="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alphaModFix amt="88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400"/>
                    </a14:imgEffect>
                    <a14:imgEffect>
                      <a14:saturation sat="91000"/>
                    </a14:imgEffect>
                  </a14:imgLayer>
                </a14:imgProps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098"/>
            <a:ext cx="7772400" cy="11027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160"/>
            <a:ext cx="6400800" cy="1314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8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428"/>
                    </a14:imgEffect>
                    <a14:imgEffect>
                      <a14:saturation sat="158000"/>
                    </a14:imgEffect>
                  </a14:imgLayer>
                </a14:imgProps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Administrator\Desktop\新建文件夹\henbai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62" y="33474"/>
            <a:ext cx="3986490" cy="54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2022/10/19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15"/>
            <a:ext cx="8229600" cy="85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360"/>
            <a:ext cx="8229600" cy="3395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096"/>
            <a:ext cx="2133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096"/>
            <a:ext cx="2895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096"/>
            <a:ext cx="2133600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新建文件夹\henba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" y="33474"/>
            <a:ext cx="2990391" cy="54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685" y="1739265"/>
            <a:ext cx="9124315" cy="1102995"/>
          </a:xfrm>
        </p:spPr>
        <p:txBody>
          <a:bodyPr>
            <a:no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第十届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“东方杯”全国大学生勘探地球物理大赛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685" y="2842260"/>
            <a:ext cx="9124315" cy="467360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初</a:t>
            </a:r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赛</a:t>
            </a:r>
            <a:r>
              <a:rPr lang="en-US" altLang="zh-CN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决赛答辩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575" y="115261"/>
            <a:ext cx="4483282" cy="22548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320" y="3724275"/>
            <a:ext cx="91236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团队名称：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istrator\Desktop\新建文件夹\henbai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" y="33474"/>
            <a:ext cx="2990391" cy="54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3640400" y="1878890"/>
            <a:ext cx="4634262" cy="51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00" b="1" spc="120" dirty="0">
                <a:solidFill>
                  <a:schemeClr val="bg1"/>
                </a:solidFill>
                <a:sym typeface="+mn-ea"/>
              </a:rPr>
              <a:t>原始资料分析</a:t>
            </a: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2809246" y="1824250"/>
            <a:ext cx="558670" cy="631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schemeClr val="bg1">
                    <a:alpha val="42000"/>
                  </a:schemeClr>
                </a:solidFill>
              </a:rPr>
              <a:t>01</a:t>
            </a: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3640400" y="2459931"/>
            <a:ext cx="4634262" cy="51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00" b="1" spc="120" dirty="0">
                <a:solidFill>
                  <a:schemeClr val="bg1"/>
                </a:solidFill>
                <a:sym typeface="+mn-ea"/>
              </a:rPr>
              <a:t>地震数据处理流程</a:t>
            </a: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2809246" y="2405291"/>
            <a:ext cx="558670" cy="631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schemeClr val="bg1">
                    <a:alpha val="42000"/>
                  </a:schemeClr>
                </a:solidFill>
              </a:rPr>
              <a:t>02</a:t>
            </a: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3640400" y="3060120"/>
            <a:ext cx="4634262" cy="51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00" b="1" spc="120" dirty="0">
                <a:solidFill>
                  <a:schemeClr val="bg1"/>
                </a:solidFill>
                <a:sym typeface="+mn-ea"/>
              </a:rPr>
              <a:t>处理结果展示</a:t>
            </a:r>
          </a:p>
        </p:txBody>
      </p:sp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2809246" y="2986332"/>
            <a:ext cx="558670" cy="631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schemeClr val="bg1">
                    <a:alpha val="42000"/>
                  </a:schemeClr>
                </a:solidFill>
              </a:rPr>
              <a:t>03</a:t>
            </a: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3640400" y="3622013"/>
            <a:ext cx="4634262" cy="511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00" b="1" spc="120" dirty="0">
                <a:solidFill>
                  <a:schemeClr val="bg1"/>
                </a:solidFill>
                <a:sym typeface="+mn-ea"/>
              </a:rPr>
              <a:t>结论与认识</a:t>
            </a:r>
          </a:p>
        </p:txBody>
      </p:sp>
      <p:sp>
        <p:nvSpPr>
          <p:cNvPr id="15" name="文本框 14"/>
          <p:cNvSpPr txBox="1"/>
          <p:nvPr>
            <p:custDataLst>
              <p:tags r:id="rId8"/>
            </p:custDataLst>
          </p:nvPr>
        </p:nvSpPr>
        <p:spPr>
          <a:xfrm>
            <a:off x="2809246" y="3567373"/>
            <a:ext cx="558670" cy="631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schemeClr val="bg1">
                    <a:alpha val="42000"/>
                  </a:schemeClr>
                </a:solidFill>
              </a:rPr>
              <a:t>04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-635" y="728345"/>
            <a:ext cx="91446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solidFill>
                  <a:schemeClr val="bg1"/>
                </a:solidFill>
              </a:rPr>
              <a:t>目录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 descr="C:\Users\Administrator\Desktop\新建文件夹\henba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" y="33474"/>
            <a:ext cx="2990391" cy="54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在此输入节标题1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custom20187308_2*l_h_f*1_1_1"/>
  <p:tag name="KSO_WM_TEMPLATE_CATEGORY" val="custom"/>
  <p:tag name="KSO_WM_TEMPLATE_INDEX" val="2018730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187308_2*l_h_i*1_1_1"/>
  <p:tag name="KSO_WM_TEMPLATE_CATEGORY" val="custom"/>
  <p:tag name="KSO_WM_TEMPLATE_INDEX" val="2018730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在此输入节标题2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custom20187308_2*l_h_f*1_2_1"/>
  <p:tag name="KSO_WM_TEMPLATE_CATEGORY" val="custom"/>
  <p:tag name="KSO_WM_TEMPLATE_INDEX" val="2018730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187308_2*l_h_i*1_2_1"/>
  <p:tag name="KSO_WM_TEMPLATE_CATEGORY" val="custom"/>
  <p:tag name="KSO_WM_TEMPLATE_INDEX" val="2018730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在此输入节标题3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custom20187308_2*l_h_f*1_3_1"/>
  <p:tag name="KSO_WM_TEMPLATE_CATEGORY" val="custom"/>
  <p:tag name="KSO_WM_TEMPLATE_INDEX" val="2018730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187308_2*l_h_i*1_3_1"/>
  <p:tag name="KSO_WM_TEMPLATE_CATEGORY" val="custom"/>
  <p:tag name="KSO_WM_TEMPLATE_INDEX" val="2018730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在此输入节标题4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custom20187308_2*l_h_f*1_4_1"/>
  <p:tag name="KSO_WM_TEMPLATE_CATEGORY" val="custom"/>
  <p:tag name="KSO_WM_TEMPLATE_INDEX" val="2018730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custom20187308_2*l_h_i*1_4_1"/>
  <p:tag name="KSO_WM_TEMPLATE_CATEGORY" val="custom"/>
  <p:tag name="KSO_WM_TEMPLATE_INDEX" val="20187308"/>
  <p:tag name="KSO_WM_UNIT_LAYERLEVEL" val="1_1_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全屏显示(16:9)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黑体</vt:lpstr>
      <vt:lpstr>宋体</vt:lpstr>
      <vt:lpstr>微软雅黑</vt:lpstr>
      <vt:lpstr>Arial</vt:lpstr>
      <vt:lpstr>Calibri</vt:lpstr>
      <vt:lpstr>Times New Roman</vt:lpstr>
      <vt:lpstr>Office 主题</vt:lpstr>
      <vt:lpstr>第十届“东方杯”全国大学生勘探地球物理大赛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第七届“东方杯”全国大学生勘探地球物理大赛</dc:title>
  <dc:creator>Administrator</dc:creator>
  <cp:lastModifiedBy>Miles</cp:lastModifiedBy>
  <cp:revision>21</cp:revision>
  <dcterms:created xsi:type="dcterms:W3CDTF">2019-05-07T13:25:00Z</dcterms:created>
  <dcterms:modified xsi:type="dcterms:W3CDTF">2022-10-19T00:33:26Z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