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4" d="100"/>
          <a:sy n="84" d="100"/>
        </p:scale>
        <p:origin x="595"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7977559-6A77-45DA-BE95-89841EE5C672}"/>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A020CE7A-3A0E-4259-9C9E-6811BA2D4EB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5784E7FC-649F-44CD-8888-B6E2056A558C}"/>
              </a:ext>
            </a:extLst>
          </p:cNvPr>
          <p:cNvSpPr>
            <a:spLocks noGrp="1"/>
          </p:cNvSpPr>
          <p:nvPr>
            <p:ph type="dt" sz="half" idx="10"/>
          </p:nvPr>
        </p:nvSpPr>
        <p:spPr/>
        <p:txBody>
          <a:bodyPr/>
          <a:lstStyle/>
          <a:p>
            <a:fld id="{878F187F-41A8-48C0-9FE1-81D42D322190}" type="datetimeFigureOut">
              <a:rPr lang="zh-CN" altLang="en-US" smtClean="0"/>
              <a:t>2023-11-1</a:t>
            </a:fld>
            <a:endParaRPr lang="zh-CN" altLang="en-US"/>
          </a:p>
        </p:txBody>
      </p:sp>
      <p:sp>
        <p:nvSpPr>
          <p:cNvPr id="5" name="页脚占位符 4">
            <a:extLst>
              <a:ext uri="{FF2B5EF4-FFF2-40B4-BE49-F238E27FC236}">
                <a16:creationId xmlns:a16="http://schemas.microsoft.com/office/drawing/2014/main" xmlns="" id="{7A349F32-0EDF-45CB-9E68-D05C2E0A499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5C750C20-AF5B-496F-ABE9-68E3C6AF98BD}"/>
              </a:ext>
            </a:extLst>
          </p:cNvPr>
          <p:cNvSpPr>
            <a:spLocks noGrp="1"/>
          </p:cNvSpPr>
          <p:nvPr>
            <p:ph type="sldNum" sz="quarter" idx="12"/>
          </p:nvPr>
        </p:nvSpPr>
        <p:spPr/>
        <p:txBody>
          <a:bodyPr/>
          <a:lstStyle/>
          <a:p>
            <a:fld id="{F21ABBC0-77FC-4F31-BA31-FE49A9E6C2A4}" type="slidenum">
              <a:rPr lang="zh-CN" altLang="en-US" smtClean="0"/>
              <a:t>‹#›</a:t>
            </a:fld>
            <a:endParaRPr lang="zh-CN" altLang="en-US"/>
          </a:p>
        </p:txBody>
      </p:sp>
    </p:spTree>
    <p:extLst>
      <p:ext uri="{BB962C8B-B14F-4D97-AF65-F5344CB8AC3E}">
        <p14:creationId xmlns:p14="http://schemas.microsoft.com/office/powerpoint/2010/main" val="34678334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C916CFD-9B39-472B-9B1A-CEC4CACFAFD7}"/>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7CD5F606-A961-4B12-8C57-33FF03DA454D}"/>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9314D738-389D-4610-A434-E0061125C951}"/>
              </a:ext>
            </a:extLst>
          </p:cNvPr>
          <p:cNvSpPr>
            <a:spLocks noGrp="1"/>
          </p:cNvSpPr>
          <p:nvPr>
            <p:ph type="dt" sz="half" idx="10"/>
          </p:nvPr>
        </p:nvSpPr>
        <p:spPr/>
        <p:txBody>
          <a:bodyPr/>
          <a:lstStyle/>
          <a:p>
            <a:fld id="{878F187F-41A8-48C0-9FE1-81D42D322190}" type="datetimeFigureOut">
              <a:rPr lang="zh-CN" altLang="en-US" smtClean="0"/>
              <a:t>2023-11-1</a:t>
            </a:fld>
            <a:endParaRPr lang="zh-CN" altLang="en-US"/>
          </a:p>
        </p:txBody>
      </p:sp>
      <p:sp>
        <p:nvSpPr>
          <p:cNvPr id="5" name="页脚占位符 4">
            <a:extLst>
              <a:ext uri="{FF2B5EF4-FFF2-40B4-BE49-F238E27FC236}">
                <a16:creationId xmlns:a16="http://schemas.microsoft.com/office/drawing/2014/main" xmlns="" id="{C1E45A61-B498-40C1-853A-5FB2E4D2A05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33F1B8C1-D741-4895-A0D1-4526576AA39F}"/>
              </a:ext>
            </a:extLst>
          </p:cNvPr>
          <p:cNvSpPr>
            <a:spLocks noGrp="1"/>
          </p:cNvSpPr>
          <p:nvPr>
            <p:ph type="sldNum" sz="quarter" idx="12"/>
          </p:nvPr>
        </p:nvSpPr>
        <p:spPr/>
        <p:txBody>
          <a:bodyPr/>
          <a:lstStyle/>
          <a:p>
            <a:fld id="{F21ABBC0-77FC-4F31-BA31-FE49A9E6C2A4}" type="slidenum">
              <a:rPr lang="zh-CN" altLang="en-US" smtClean="0"/>
              <a:t>‹#›</a:t>
            </a:fld>
            <a:endParaRPr lang="zh-CN" altLang="en-US"/>
          </a:p>
        </p:txBody>
      </p:sp>
    </p:spTree>
    <p:extLst>
      <p:ext uri="{BB962C8B-B14F-4D97-AF65-F5344CB8AC3E}">
        <p14:creationId xmlns:p14="http://schemas.microsoft.com/office/powerpoint/2010/main" val="40745545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7078718E-E5C8-46E0-AD3C-504B86DABA04}"/>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627258DA-9204-41A0-9863-E1B3BAA6D592}"/>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BF9EDEDF-773F-40A9-AD25-716EF092F2B0}"/>
              </a:ext>
            </a:extLst>
          </p:cNvPr>
          <p:cNvSpPr>
            <a:spLocks noGrp="1"/>
          </p:cNvSpPr>
          <p:nvPr>
            <p:ph type="dt" sz="half" idx="10"/>
          </p:nvPr>
        </p:nvSpPr>
        <p:spPr/>
        <p:txBody>
          <a:bodyPr/>
          <a:lstStyle/>
          <a:p>
            <a:fld id="{878F187F-41A8-48C0-9FE1-81D42D322190}" type="datetimeFigureOut">
              <a:rPr lang="zh-CN" altLang="en-US" smtClean="0"/>
              <a:t>2023-11-1</a:t>
            </a:fld>
            <a:endParaRPr lang="zh-CN" altLang="en-US"/>
          </a:p>
        </p:txBody>
      </p:sp>
      <p:sp>
        <p:nvSpPr>
          <p:cNvPr id="5" name="页脚占位符 4">
            <a:extLst>
              <a:ext uri="{FF2B5EF4-FFF2-40B4-BE49-F238E27FC236}">
                <a16:creationId xmlns:a16="http://schemas.microsoft.com/office/drawing/2014/main" xmlns="" id="{D805C731-0416-4E68-99AC-C411CB2875F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F8C6246A-65BB-4333-ADB7-1CD064C06F90}"/>
              </a:ext>
            </a:extLst>
          </p:cNvPr>
          <p:cNvSpPr>
            <a:spLocks noGrp="1"/>
          </p:cNvSpPr>
          <p:nvPr>
            <p:ph type="sldNum" sz="quarter" idx="12"/>
          </p:nvPr>
        </p:nvSpPr>
        <p:spPr/>
        <p:txBody>
          <a:bodyPr/>
          <a:lstStyle/>
          <a:p>
            <a:fld id="{F21ABBC0-77FC-4F31-BA31-FE49A9E6C2A4}" type="slidenum">
              <a:rPr lang="zh-CN" altLang="en-US" smtClean="0"/>
              <a:t>‹#›</a:t>
            </a:fld>
            <a:endParaRPr lang="zh-CN" altLang="en-US"/>
          </a:p>
        </p:txBody>
      </p:sp>
    </p:spTree>
    <p:extLst>
      <p:ext uri="{BB962C8B-B14F-4D97-AF65-F5344CB8AC3E}">
        <p14:creationId xmlns:p14="http://schemas.microsoft.com/office/powerpoint/2010/main" val="39151143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1F84404-50FA-47BB-858A-7694367FE054}"/>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59C4483D-4B47-4544-9A70-943749D67687}"/>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036F81D4-C6DA-4DEC-893B-24D05B2069C0}"/>
              </a:ext>
            </a:extLst>
          </p:cNvPr>
          <p:cNvSpPr>
            <a:spLocks noGrp="1"/>
          </p:cNvSpPr>
          <p:nvPr>
            <p:ph type="dt" sz="half" idx="10"/>
          </p:nvPr>
        </p:nvSpPr>
        <p:spPr/>
        <p:txBody>
          <a:bodyPr/>
          <a:lstStyle/>
          <a:p>
            <a:fld id="{878F187F-41A8-48C0-9FE1-81D42D322190}" type="datetimeFigureOut">
              <a:rPr lang="zh-CN" altLang="en-US" smtClean="0"/>
              <a:t>2023-11-1</a:t>
            </a:fld>
            <a:endParaRPr lang="zh-CN" altLang="en-US"/>
          </a:p>
        </p:txBody>
      </p:sp>
      <p:sp>
        <p:nvSpPr>
          <p:cNvPr id="5" name="页脚占位符 4">
            <a:extLst>
              <a:ext uri="{FF2B5EF4-FFF2-40B4-BE49-F238E27FC236}">
                <a16:creationId xmlns:a16="http://schemas.microsoft.com/office/drawing/2014/main" xmlns="" id="{B76E0831-3F3B-4DB4-9255-75EA2DD17B3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B446C4FE-7C87-4565-A0EE-18B5B2336E0A}"/>
              </a:ext>
            </a:extLst>
          </p:cNvPr>
          <p:cNvSpPr>
            <a:spLocks noGrp="1"/>
          </p:cNvSpPr>
          <p:nvPr>
            <p:ph type="sldNum" sz="quarter" idx="12"/>
          </p:nvPr>
        </p:nvSpPr>
        <p:spPr/>
        <p:txBody>
          <a:bodyPr/>
          <a:lstStyle/>
          <a:p>
            <a:fld id="{F21ABBC0-77FC-4F31-BA31-FE49A9E6C2A4}" type="slidenum">
              <a:rPr lang="zh-CN" altLang="en-US" smtClean="0"/>
              <a:t>‹#›</a:t>
            </a:fld>
            <a:endParaRPr lang="zh-CN" altLang="en-US"/>
          </a:p>
        </p:txBody>
      </p:sp>
    </p:spTree>
    <p:extLst>
      <p:ext uri="{BB962C8B-B14F-4D97-AF65-F5344CB8AC3E}">
        <p14:creationId xmlns:p14="http://schemas.microsoft.com/office/powerpoint/2010/main" val="23957812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AB89B70-4F55-42DD-830D-33A22ADD4DE3}"/>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FC0AC3E1-8E22-4B7B-9156-D4A8B75E9CE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D97BA77F-19A0-457F-8FE1-9CAFEB657374}"/>
              </a:ext>
            </a:extLst>
          </p:cNvPr>
          <p:cNvSpPr>
            <a:spLocks noGrp="1"/>
          </p:cNvSpPr>
          <p:nvPr>
            <p:ph type="dt" sz="half" idx="10"/>
          </p:nvPr>
        </p:nvSpPr>
        <p:spPr/>
        <p:txBody>
          <a:bodyPr/>
          <a:lstStyle/>
          <a:p>
            <a:fld id="{878F187F-41A8-48C0-9FE1-81D42D322190}" type="datetimeFigureOut">
              <a:rPr lang="zh-CN" altLang="en-US" smtClean="0"/>
              <a:t>2023-11-1</a:t>
            </a:fld>
            <a:endParaRPr lang="zh-CN" altLang="en-US"/>
          </a:p>
        </p:txBody>
      </p:sp>
      <p:sp>
        <p:nvSpPr>
          <p:cNvPr id="5" name="页脚占位符 4">
            <a:extLst>
              <a:ext uri="{FF2B5EF4-FFF2-40B4-BE49-F238E27FC236}">
                <a16:creationId xmlns:a16="http://schemas.microsoft.com/office/drawing/2014/main" xmlns="" id="{0E66427A-F3F1-4C22-9948-70964FCC99B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2EB9902E-1153-4904-860B-55B76AE3A018}"/>
              </a:ext>
            </a:extLst>
          </p:cNvPr>
          <p:cNvSpPr>
            <a:spLocks noGrp="1"/>
          </p:cNvSpPr>
          <p:nvPr>
            <p:ph type="sldNum" sz="quarter" idx="12"/>
          </p:nvPr>
        </p:nvSpPr>
        <p:spPr/>
        <p:txBody>
          <a:bodyPr/>
          <a:lstStyle/>
          <a:p>
            <a:fld id="{F21ABBC0-77FC-4F31-BA31-FE49A9E6C2A4}" type="slidenum">
              <a:rPr lang="zh-CN" altLang="en-US" smtClean="0"/>
              <a:t>‹#›</a:t>
            </a:fld>
            <a:endParaRPr lang="zh-CN" altLang="en-US"/>
          </a:p>
        </p:txBody>
      </p:sp>
    </p:spTree>
    <p:extLst>
      <p:ext uri="{BB962C8B-B14F-4D97-AF65-F5344CB8AC3E}">
        <p14:creationId xmlns:p14="http://schemas.microsoft.com/office/powerpoint/2010/main" val="10246644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C45BA9F-6E44-4F22-98E1-8EDE96A4C556}"/>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6BEC15A1-C637-4249-8478-CAE68A55D915}"/>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ED0A68FA-D213-4DED-B177-92273DDC5F28}"/>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E6B27F7F-47EC-48A2-898C-764A53D3D399}"/>
              </a:ext>
            </a:extLst>
          </p:cNvPr>
          <p:cNvSpPr>
            <a:spLocks noGrp="1"/>
          </p:cNvSpPr>
          <p:nvPr>
            <p:ph type="dt" sz="half" idx="10"/>
          </p:nvPr>
        </p:nvSpPr>
        <p:spPr/>
        <p:txBody>
          <a:bodyPr/>
          <a:lstStyle/>
          <a:p>
            <a:fld id="{878F187F-41A8-48C0-9FE1-81D42D322190}" type="datetimeFigureOut">
              <a:rPr lang="zh-CN" altLang="en-US" smtClean="0"/>
              <a:t>2023-11-1</a:t>
            </a:fld>
            <a:endParaRPr lang="zh-CN" altLang="en-US"/>
          </a:p>
        </p:txBody>
      </p:sp>
      <p:sp>
        <p:nvSpPr>
          <p:cNvPr id="6" name="页脚占位符 5">
            <a:extLst>
              <a:ext uri="{FF2B5EF4-FFF2-40B4-BE49-F238E27FC236}">
                <a16:creationId xmlns:a16="http://schemas.microsoft.com/office/drawing/2014/main" xmlns="" id="{A2D97217-98AB-442B-99D5-5401D5353D8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0576EBA6-AF6A-4155-B804-FF265D2E38B4}"/>
              </a:ext>
            </a:extLst>
          </p:cNvPr>
          <p:cNvSpPr>
            <a:spLocks noGrp="1"/>
          </p:cNvSpPr>
          <p:nvPr>
            <p:ph type="sldNum" sz="quarter" idx="12"/>
          </p:nvPr>
        </p:nvSpPr>
        <p:spPr/>
        <p:txBody>
          <a:bodyPr/>
          <a:lstStyle/>
          <a:p>
            <a:fld id="{F21ABBC0-77FC-4F31-BA31-FE49A9E6C2A4}" type="slidenum">
              <a:rPr lang="zh-CN" altLang="en-US" smtClean="0"/>
              <a:t>‹#›</a:t>
            </a:fld>
            <a:endParaRPr lang="zh-CN" altLang="en-US"/>
          </a:p>
        </p:txBody>
      </p:sp>
    </p:spTree>
    <p:extLst>
      <p:ext uri="{BB962C8B-B14F-4D97-AF65-F5344CB8AC3E}">
        <p14:creationId xmlns:p14="http://schemas.microsoft.com/office/powerpoint/2010/main" val="8240203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17B86EB-21AB-4C64-B919-DD29EACB1C56}"/>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FC70EE8B-EBDF-44F9-B945-F576824BBAA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CA4CF79E-A489-4835-B3F1-79BEE914BCE9}"/>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E0B0F4AD-B251-47EC-BC6D-F750ADE4A5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6B146460-9B52-43F6-852F-B3D00486EC63}"/>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E15FE15C-401B-40AA-BFA6-1304E37627F9}"/>
              </a:ext>
            </a:extLst>
          </p:cNvPr>
          <p:cNvSpPr>
            <a:spLocks noGrp="1"/>
          </p:cNvSpPr>
          <p:nvPr>
            <p:ph type="dt" sz="half" idx="10"/>
          </p:nvPr>
        </p:nvSpPr>
        <p:spPr/>
        <p:txBody>
          <a:bodyPr/>
          <a:lstStyle/>
          <a:p>
            <a:fld id="{878F187F-41A8-48C0-9FE1-81D42D322190}" type="datetimeFigureOut">
              <a:rPr lang="zh-CN" altLang="en-US" smtClean="0"/>
              <a:t>2023-11-1</a:t>
            </a:fld>
            <a:endParaRPr lang="zh-CN" altLang="en-US"/>
          </a:p>
        </p:txBody>
      </p:sp>
      <p:sp>
        <p:nvSpPr>
          <p:cNvPr id="8" name="页脚占位符 7">
            <a:extLst>
              <a:ext uri="{FF2B5EF4-FFF2-40B4-BE49-F238E27FC236}">
                <a16:creationId xmlns:a16="http://schemas.microsoft.com/office/drawing/2014/main" xmlns="" id="{08DE9BA9-40BE-4D20-8875-5A5F43E98481}"/>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A79B18A7-2DB2-4B68-9BF5-9D1D1F0C1FCB}"/>
              </a:ext>
            </a:extLst>
          </p:cNvPr>
          <p:cNvSpPr>
            <a:spLocks noGrp="1"/>
          </p:cNvSpPr>
          <p:nvPr>
            <p:ph type="sldNum" sz="quarter" idx="12"/>
          </p:nvPr>
        </p:nvSpPr>
        <p:spPr/>
        <p:txBody>
          <a:bodyPr/>
          <a:lstStyle/>
          <a:p>
            <a:fld id="{F21ABBC0-77FC-4F31-BA31-FE49A9E6C2A4}" type="slidenum">
              <a:rPr lang="zh-CN" altLang="en-US" smtClean="0"/>
              <a:t>‹#›</a:t>
            </a:fld>
            <a:endParaRPr lang="zh-CN" altLang="en-US"/>
          </a:p>
        </p:txBody>
      </p:sp>
    </p:spTree>
    <p:extLst>
      <p:ext uri="{BB962C8B-B14F-4D97-AF65-F5344CB8AC3E}">
        <p14:creationId xmlns:p14="http://schemas.microsoft.com/office/powerpoint/2010/main" val="36492788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36C99E9-F7D3-4B35-BB13-3C2230B55697}"/>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BCC8C2A4-8A7D-4B9B-B07F-FB8C87BE7493}"/>
              </a:ext>
            </a:extLst>
          </p:cNvPr>
          <p:cNvSpPr>
            <a:spLocks noGrp="1"/>
          </p:cNvSpPr>
          <p:nvPr>
            <p:ph type="dt" sz="half" idx="10"/>
          </p:nvPr>
        </p:nvSpPr>
        <p:spPr/>
        <p:txBody>
          <a:bodyPr/>
          <a:lstStyle/>
          <a:p>
            <a:fld id="{878F187F-41A8-48C0-9FE1-81D42D322190}" type="datetimeFigureOut">
              <a:rPr lang="zh-CN" altLang="en-US" smtClean="0"/>
              <a:t>2023-11-1</a:t>
            </a:fld>
            <a:endParaRPr lang="zh-CN" altLang="en-US"/>
          </a:p>
        </p:txBody>
      </p:sp>
      <p:sp>
        <p:nvSpPr>
          <p:cNvPr id="4" name="页脚占位符 3">
            <a:extLst>
              <a:ext uri="{FF2B5EF4-FFF2-40B4-BE49-F238E27FC236}">
                <a16:creationId xmlns:a16="http://schemas.microsoft.com/office/drawing/2014/main" xmlns="" id="{C8E47CBB-C44F-4895-9063-86ADC29B9309}"/>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9A01AC9F-13F7-46C5-B107-4CDA685A3C55}"/>
              </a:ext>
            </a:extLst>
          </p:cNvPr>
          <p:cNvSpPr>
            <a:spLocks noGrp="1"/>
          </p:cNvSpPr>
          <p:nvPr>
            <p:ph type="sldNum" sz="quarter" idx="12"/>
          </p:nvPr>
        </p:nvSpPr>
        <p:spPr/>
        <p:txBody>
          <a:bodyPr/>
          <a:lstStyle/>
          <a:p>
            <a:fld id="{F21ABBC0-77FC-4F31-BA31-FE49A9E6C2A4}" type="slidenum">
              <a:rPr lang="zh-CN" altLang="en-US" smtClean="0"/>
              <a:t>‹#›</a:t>
            </a:fld>
            <a:endParaRPr lang="zh-CN" altLang="en-US"/>
          </a:p>
        </p:txBody>
      </p:sp>
    </p:spTree>
    <p:extLst>
      <p:ext uri="{BB962C8B-B14F-4D97-AF65-F5344CB8AC3E}">
        <p14:creationId xmlns:p14="http://schemas.microsoft.com/office/powerpoint/2010/main" val="34728959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C1E0CD96-025B-4A37-8AD9-4990EE47A992}"/>
              </a:ext>
            </a:extLst>
          </p:cNvPr>
          <p:cNvSpPr>
            <a:spLocks noGrp="1"/>
          </p:cNvSpPr>
          <p:nvPr>
            <p:ph type="dt" sz="half" idx="10"/>
          </p:nvPr>
        </p:nvSpPr>
        <p:spPr/>
        <p:txBody>
          <a:bodyPr/>
          <a:lstStyle/>
          <a:p>
            <a:fld id="{878F187F-41A8-48C0-9FE1-81D42D322190}" type="datetimeFigureOut">
              <a:rPr lang="zh-CN" altLang="en-US" smtClean="0"/>
              <a:t>2023-11-1</a:t>
            </a:fld>
            <a:endParaRPr lang="zh-CN" altLang="en-US"/>
          </a:p>
        </p:txBody>
      </p:sp>
      <p:sp>
        <p:nvSpPr>
          <p:cNvPr id="3" name="页脚占位符 2">
            <a:extLst>
              <a:ext uri="{FF2B5EF4-FFF2-40B4-BE49-F238E27FC236}">
                <a16:creationId xmlns:a16="http://schemas.microsoft.com/office/drawing/2014/main" xmlns="" id="{F2554435-1FE1-4372-8BD8-35A8BBAC1513}"/>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65477796-58FA-4A23-B30F-98DF8A5A96D3}"/>
              </a:ext>
            </a:extLst>
          </p:cNvPr>
          <p:cNvSpPr>
            <a:spLocks noGrp="1"/>
          </p:cNvSpPr>
          <p:nvPr>
            <p:ph type="sldNum" sz="quarter" idx="12"/>
          </p:nvPr>
        </p:nvSpPr>
        <p:spPr/>
        <p:txBody>
          <a:bodyPr/>
          <a:lstStyle/>
          <a:p>
            <a:fld id="{F21ABBC0-77FC-4F31-BA31-FE49A9E6C2A4}" type="slidenum">
              <a:rPr lang="zh-CN" altLang="en-US" smtClean="0"/>
              <a:t>‹#›</a:t>
            </a:fld>
            <a:endParaRPr lang="zh-CN" altLang="en-US"/>
          </a:p>
        </p:txBody>
      </p:sp>
    </p:spTree>
    <p:extLst>
      <p:ext uri="{BB962C8B-B14F-4D97-AF65-F5344CB8AC3E}">
        <p14:creationId xmlns:p14="http://schemas.microsoft.com/office/powerpoint/2010/main" val="8066605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BCE92E8-4CCE-4558-9299-84972E3CB584}"/>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D071D91C-D1A4-44C3-950E-F9323606261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DB8BC8D8-D323-4DD6-B727-8D782123426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09D2FF0D-7CD9-4B16-A2E1-5F59AD69B26A}"/>
              </a:ext>
            </a:extLst>
          </p:cNvPr>
          <p:cNvSpPr>
            <a:spLocks noGrp="1"/>
          </p:cNvSpPr>
          <p:nvPr>
            <p:ph type="dt" sz="half" idx="10"/>
          </p:nvPr>
        </p:nvSpPr>
        <p:spPr/>
        <p:txBody>
          <a:bodyPr/>
          <a:lstStyle/>
          <a:p>
            <a:fld id="{878F187F-41A8-48C0-9FE1-81D42D322190}" type="datetimeFigureOut">
              <a:rPr lang="zh-CN" altLang="en-US" smtClean="0"/>
              <a:t>2023-11-1</a:t>
            </a:fld>
            <a:endParaRPr lang="zh-CN" altLang="en-US"/>
          </a:p>
        </p:txBody>
      </p:sp>
      <p:sp>
        <p:nvSpPr>
          <p:cNvPr id="6" name="页脚占位符 5">
            <a:extLst>
              <a:ext uri="{FF2B5EF4-FFF2-40B4-BE49-F238E27FC236}">
                <a16:creationId xmlns:a16="http://schemas.microsoft.com/office/drawing/2014/main" xmlns="" id="{4045A42B-F866-4C3A-9FBB-1F0955802AB0}"/>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5AABD55A-4171-4B1C-A520-81D839BF0AFA}"/>
              </a:ext>
            </a:extLst>
          </p:cNvPr>
          <p:cNvSpPr>
            <a:spLocks noGrp="1"/>
          </p:cNvSpPr>
          <p:nvPr>
            <p:ph type="sldNum" sz="quarter" idx="12"/>
          </p:nvPr>
        </p:nvSpPr>
        <p:spPr/>
        <p:txBody>
          <a:bodyPr/>
          <a:lstStyle/>
          <a:p>
            <a:fld id="{F21ABBC0-77FC-4F31-BA31-FE49A9E6C2A4}" type="slidenum">
              <a:rPr lang="zh-CN" altLang="en-US" smtClean="0"/>
              <a:t>‹#›</a:t>
            </a:fld>
            <a:endParaRPr lang="zh-CN" altLang="en-US"/>
          </a:p>
        </p:txBody>
      </p:sp>
    </p:spTree>
    <p:extLst>
      <p:ext uri="{BB962C8B-B14F-4D97-AF65-F5344CB8AC3E}">
        <p14:creationId xmlns:p14="http://schemas.microsoft.com/office/powerpoint/2010/main" val="14010526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2136BC2-91AD-40C5-A928-68A22A85974C}"/>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3FF6B538-ACB4-480F-AAB5-37D277BA2B4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49ED54EB-9702-4823-8274-B440D524897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DAB561E8-5613-4B1E-93DA-0277CE63D6F6}"/>
              </a:ext>
            </a:extLst>
          </p:cNvPr>
          <p:cNvSpPr>
            <a:spLocks noGrp="1"/>
          </p:cNvSpPr>
          <p:nvPr>
            <p:ph type="dt" sz="half" idx="10"/>
          </p:nvPr>
        </p:nvSpPr>
        <p:spPr/>
        <p:txBody>
          <a:bodyPr/>
          <a:lstStyle/>
          <a:p>
            <a:fld id="{878F187F-41A8-48C0-9FE1-81D42D322190}" type="datetimeFigureOut">
              <a:rPr lang="zh-CN" altLang="en-US" smtClean="0"/>
              <a:t>2023-11-1</a:t>
            </a:fld>
            <a:endParaRPr lang="zh-CN" altLang="en-US"/>
          </a:p>
        </p:txBody>
      </p:sp>
      <p:sp>
        <p:nvSpPr>
          <p:cNvPr id="6" name="页脚占位符 5">
            <a:extLst>
              <a:ext uri="{FF2B5EF4-FFF2-40B4-BE49-F238E27FC236}">
                <a16:creationId xmlns:a16="http://schemas.microsoft.com/office/drawing/2014/main" xmlns="" id="{AB94FC2B-14AA-447C-8468-AF149A10466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E3BBEDD9-24F0-422D-85E1-B1D81EE195A1}"/>
              </a:ext>
            </a:extLst>
          </p:cNvPr>
          <p:cNvSpPr>
            <a:spLocks noGrp="1"/>
          </p:cNvSpPr>
          <p:nvPr>
            <p:ph type="sldNum" sz="quarter" idx="12"/>
          </p:nvPr>
        </p:nvSpPr>
        <p:spPr/>
        <p:txBody>
          <a:bodyPr/>
          <a:lstStyle/>
          <a:p>
            <a:fld id="{F21ABBC0-77FC-4F31-BA31-FE49A9E6C2A4}" type="slidenum">
              <a:rPr lang="zh-CN" altLang="en-US" smtClean="0"/>
              <a:t>‹#›</a:t>
            </a:fld>
            <a:endParaRPr lang="zh-CN" altLang="en-US"/>
          </a:p>
        </p:txBody>
      </p:sp>
    </p:spTree>
    <p:extLst>
      <p:ext uri="{BB962C8B-B14F-4D97-AF65-F5344CB8AC3E}">
        <p14:creationId xmlns:p14="http://schemas.microsoft.com/office/powerpoint/2010/main" val="33968837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4DFBB2A0-3A44-49B4-84A5-C8D6018275D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5AB93C08-435D-421D-A536-687F4E417BF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A4DD1BA8-A444-439C-92DF-7001A22E843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8F187F-41A8-48C0-9FE1-81D42D322190}" type="datetimeFigureOut">
              <a:rPr lang="zh-CN" altLang="en-US" smtClean="0"/>
              <a:t>2023-11-1</a:t>
            </a:fld>
            <a:endParaRPr lang="zh-CN" altLang="en-US"/>
          </a:p>
        </p:txBody>
      </p:sp>
      <p:sp>
        <p:nvSpPr>
          <p:cNvPr id="5" name="页脚占位符 4">
            <a:extLst>
              <a:ext uri="{FF2B5EF4-FFF2-40B4-BE49-F238E27FC236}">
                <a16:creationId xmlns:a16="http://schemas.microsoft.com/office/drawing/2014/main" xmlns="" id="{1B1AA677-1B86-474E-9AC7-B7191BE3C97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3613AC94-4841-434B-A11E-2304F3F5E01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1ABBC0-77FC-4F31-BA31-FE49A9E6C2A4}" type="slidenum">
              <a:rPr lang="zh-CN" altLang="en-US" smtClean="0"/>
              <a:t>‹#›</a:t>
            </a:fld>
            <a:endParaRPr lang="zh-CN" altLang="en-US"/>
          </a:p>
        </p:txBody>
      </p:sp>
    </p:spTree>
    <p:extLst>
      <p:ext uri="{BB962C8B-B14F-4D97-AF65-F5344CB8AC3E}">
        <p14:creationId xmlns:p14="http://schemas.microsoft.com/office/powerpoint/2010/main" val="3907435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B7074933-173B-48A8-87E1-78B4E5B5C2E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8743" b="16784"/>
          <a:stretch/>
        </p:blipFill>
        <p:spPr>
          <a:xfrm>
            <a:off x="597060" y="870018"/>
            <a:ext cx="4779847" cy="4746264"/>
          </a:xfrm>
          <a:prstGeom prst="rect">
            <a:avLst/>
          </a:prstGeom>
        </p:spPr>
      </p:pic>
      <p:pic>
        <p:nvPicPr>
          <p:cNvPr id="7" name="图片 6">
            <a:extLst>
              <a:ext uri="{FF2B5EF4-FFF2-40B4-BE49-F238E27FC236}">
                <a16:creationId xmlns:a16="http://schemas.microsoft.com/office/drawing/2014/main" xmlns="" id="{489F2F33-0C12-49EF-8A9A-3A375A5247E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8540" b="10413"/>
          <a:stretch/>
        </p:blipFill>
        <p:spPr>
          <a:xfrm>
            <a:off x="6931680" y="870018"/>
            <a:ext cx="4392155" cy="4746264"/>
          </a:xfrm>
          <a:prstGeom prst="rect">
            <a:avLst/>
          </a:prstGeom>
        </p:spPr>
      </p:pic>
      <p:sp>
        <p:nvSpPr>
          <p:cNvPr id="8" name="标注: 线形 7">
            <a:extLst>
              <a:ext uri="{FF2B5EF4-FFF2-40B4-BE49-F238E27FC236}">
                <a16:creationId xmlns:a16="http://schemas.microsoft.com/office/drawing/2014/main" xmlns="" id="{79B1B955-0A6F-418E-986D-EDF083C3353C}"/>
              </a:ext>
            </a:extLst>
          </p:cNvPr>
          <p:cNvSpPr/>
          <p:nvPr/>
        </p:nvSpPr>
        <p:spPr>
          <a:xfrm>
            <a:off x="4586509" y="1666949"/>
            <a:ext cx="1638542" cy="369332"/>
          </a:xfrm>
          <a:prstGeom prst="borderCallout1">
            <a:avLst>
              <a:gd name="adj1" fmla="val 18750"/>
              <a:gd name="adj2" fmla="val -8333"/>
              <a:gd name="adj3" fmla="val 271931"/>
              <a:gd name="adj4" fmla="val -8487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目前起升机构</a:t>
            </a:r>
          </a:p>
        </p:txBody>
      </p:sp>
      <p:sp>
        <p:nvSpPr>
          <p:cNvPr id="9" name="标注: 线形 8">
            <a:extLst>
              <a:ext uri="{FF2B5EF4-FFF2-40B4-BE49-F238E27FC236}">
                <a16:creationId xmlns:a16="http://schemas.microsoft.com/office/drawing/2014/main" xmlns="" id="{21ADEC0A-2BAF-4007-8FFC-CA722AAA77F2}"/>
              </a:ext>
            </a:extLst>
          </p:cNvPr>
          <p:cNvSpPr/>
          <p:nvPr/>
        </p:nvSpPr>
        <p:spPr>
          <a:xfrm>
            <a:off x="10166777" y="1101986"/>
            <a:ext cx="1157058" cy="310718"/>
          </a:xfrm>
          <a:prstGeom prst="borderCallout1">
            <a:avLst>
              <a:gd name="adj1" fmla="val 18750"/>
              <a:gd name="adj2" fmla="val -8333"/>
              <a:gd name="adj3" fmla="val 349644"/>
              <a:gd name="adj4" fmla="val -10262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干添罐</a:t>
            </a:r>
          </a:p>
        </p:txBody>
      </p:sp>
      <p:sp>
        <p:nvSpPr>
          <p:cNvPr id="10" name="标注: 线形 9">
            <a:extLst>
              <a:ext uri="{FF2B5EF4-FFF2-40B4-BE49-F238E27FC236}">
                <a16:creationId xmlns:a16="http://schemas.microsoft.com/office/drawing/2014/main" xmlns="" id="{61BFE036-3BF9-4F09-A687-FA58AD4EB30F}"/>
              </a:ext>
            </a:extLst>
          </p:cNvPr>
          <p:cNvSpPr/>
          <p:nvPr/>
        </p:nvSpPr>
        <p:spPr>
          <a:xfrm>
            <a:off x="10233711" y="3190746"/>
            <a:ext cx="1157058" cy="310718"/>
          </a:xfrm>
          <a:prstGeom prst="borderCallout1">
            <a:avLst>
              <a:gd name="adj1" fmla="val 18750"/>
              <a:gd name="adj2" fmla="val -8333"/>
              <a:gd name="adj3" fmla="val 301072"/>
              <a:gd name="adj4" fmla="val -7807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射流器</a:t>
            </a:r>
          </a:p>
        </p:txBody>
      </p:sp>
      <p:sp>
        <p:nvSpPr>
          <p:cNvPr id="12" name="标注: 线形 11">
            <a:extLst>
              <a:ext uri="{FF2B5EF4-FFF2-40B4-BE49-F238E27FC236}">
                <a16:creationId xmlns:a16="http://schemas.microsoft.com/office/drawing/2014/main" xmlns="" id="{44B4C278-F3D5-4B45-8B92-364E7D87933F}"/>
              </a:ext>
            </a:extLst>
          </p:cNvPr>
          <p:cNvSpPr/>
          <p:nvPr/>
        </p:nvSpPr>
        <p:spPr>
          <a:xfrm>
            <a:off x="4602917" y="3346105"/>
            <a:ext cx="1622134" cy="336776"/>
          </a:xfrm>
          <a:prstGeom prst="borderCallout1">
            <a:avLst>
              <a:gd name="adj1" fmla="val 18750"/>
              <a:gd name="adj2" fmla="val -8333"/>
              <a:gd name="adj3" fmla="val 313972"/>
              <a:gd name="adj4" fmla="val -8333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t>上料翻转平台</a:t>
            </a:r>
          </a:p>
        </p:txBody>
      </p:sp>
      <p:sp>
        <p:nvSpPr>
          <p:cNvPr id="13" name="标注: 线形 12">
            <a:extLst>
              <a:ext uri="{FF2B5EF4-FFF2-40B4-BE49-F238E27FC236}">
                <a16:creationId xmlns:a16="http://schemas.microsoft.com/office/drawing/2014/main" xmlns="" id="{2A561EAA-836D-4C5C-B351-626415400477}"/>
              </a:ext>
            </a:extLst>
          </p:cNvPr>
          <p:cNvSpPr/>
          <p:nvPr/>
        </p:nvSpPr>
        <p:spPr>
          <a:xfrm>
            <a:off x="4586509" y="2597299"/>
            <a:ext cx="1130710" cy="336776"/>
          </a:xfrm>
          <a:prstGeom prst="borderCallout1">
            <a:avLst>
              <a:gd name="adj1" fmla="val 18750"/>
              <a:gd name="adj2" fmla="val -8333"/>
              <a:gd name="adj3" fmla="val 371966"/>
              <a:gd name="adj4" fmla="val -13131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t>举升油缸</a:t>
            </a:r>
          </a:p>
        </p:txBody>
      </p:sp>
      <p:sp>
        <p:nvSpPr>
          <p:cNvPr id="14" name="标注: 线形 13">
            <a:extLst>
              <a:ext uri="{FF2B5EF4-FFF2-40B4-BE49-F238E27FC236}">
                <a16:creationId xmlns:a16="http://schemas.microsoft.com/office/drawing/2014/main" xmlns="" id="{D705ABC9-12E0-43F9-8B11-A9F7DA960307}"/>
              </a:ext>
            </a:extLst>
          </p:cNvPr>
          <p:cNvSpPr/>
          <p:nvPr/>
        </p:nvSpPr>
        <p:spPr>
          <a:xfrm>
            <a:off x="10233711" y="2468866"/>
            <a:ext cx="1413807" cy="310718"/>
          </a:xfrm>
          <a:prstGeom prst="borderCallout1">
            <a:avLst>
              <a:gd name="adj1" fmla="val 18750"/>
              <a:gd name="adj2" fmla="val -8333"/>
              <a:gd name="adj3" fmla="val 363929"/>
              <a:gd name="adj4" fmla="val -8629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螺旋输送机</a:t>
            </a:r>
          </a:p>
        </p:txBody>
      </p:sp>
      <p:sp>
        <p:nvSpPr>
          <p:cNvPr id="15" name="矩形 14">
            <a:extLst>
              <a:ext uri="{FF2B5EF4-FFF2-40B4-BE49-F238E27FC236}">
                <a16:creationId xmlns:a16="http://schemas.microsoft.com/office/drawing/2014/main" xmlns="" id="{06D624D2-8DDF-4BF4-BFE2-375DDE1AEB7E}"/>
              </a:ext>
            </a:extLst>
          </p:cNvPr>
          <p:cNvSpPr/>
          <p:nvPr/>
        </p:nvSpPr>
        <p:spPr>
          <a:xfrm>
            <a:off x="484178" y="254317"/>
            <a:ext cx="1107996" cy="369332"/>
          </a:xfrm>
          <a:prstGeom prst="rect">
            <a:avLst/>
          </a:prstGeom>
        </p:spPr>
        <p:txBody>
          <a:bodyPr wrap="none">
            <a:spAutoFit/>
          </a:bodyPr>
          <a:lstStyle/>
          <a:p>
            <a:r>
              <a:rPr lang="zh-CN" altLang="en-US" b="1" dirty="0"/>
              <a:t>目前结构</a:t>
            </a:r>
            <a:endParaRPr lang="en-US" altLang="zh-CN" b="1" dirty="0"/>
          </a:p>
        </p:txBody>
      </p:sp>
    </p:spTree>
    <p:extLst>
      <p:ext uri="{BB962C8B-B14F-4D97-AF65-F5344CB8AC3E}">
        <p14:creationId xmlns:p14="http://schemas.microsoft.com/office/powerpoint/2010/main" val="13348349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07EDE677-403C-47EB-807F-BBBBFEBA603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42897" y="1928154"/>
            <a:ext cx="4332391" cy="4652055"/>
          </a:xfrm>
          <a:prstGeom prst="rect">
            <a:avLst/>
          </a:prstGeom>
        </p:spPr>
      </p:pic>
      <p:sp>
        <p:nvSpPr>
          <p:cNvPr id="6" name="文本框 5">
            <a:extLst>
              <a:ext uri="{FF2B5EF4-FFF2-40B4-BE49-F238E27FC236}">
                <a16:creationId xmlns:a16="http://schemas.microsoft.com/office/drawing/2014/main" xmlns="" id="{C772ABDB-D2D3-49A3-9DE3-547A2EECE879}"/>
              </a:ext>
            </a:extLst>
          </p:cNvPr>
          <p:cNvSpPr txBox="1"/>
          <p:nvPr/>
        </p:nvSpPr>
        <p:spPr>
          <a:xfrm>
            <a:off x="408372" y="216019"/>
            <a:ext cx="10875146" cy="1712135"/>
          </a:xfrm>
          <a:prstGeom prst="rect">
            <a:avLst/>
          </a:prstGeom>
          <a:noFill/>
        </p:spPr>
        <p:txBody>
          <a:bodyPr wrap="square" rtlCol="0">
            <a:spAutoFit/>
          </a:bodyPr>
          <a:lstStyle/>
          <a:p>
            <a:pPr>
              <a:lnSpc>
                <a:spcPct val="150000"/>
              </a:lnSpc>
            </a:pPr>
            <a:r>
              <a:rPr lang="zh-CN" altLang="en-US" b="1" dirty="0"/>
              <a:t>目前实际工况</a:t>
            </a:r>
            <a:endParaRPr lang="en-US" altLang="zh-CN" b="1" dirty="0"/>
          </a:p>
          <a:p>
            <a:pPr>
              <a:lnSpc>
                <a:spcPct val="150000"/>
              </a:lnSpc>
            </a:pPr>
            <a:r>
              <a:rPr lang="en-US" altLang="zh-CN" dirty="0"/>
              <a:t>1.</a:t>
            </a:r>
            <a:r>
              <a:rPr lang="zh-CN" altLang="en-US" dirty="0"/>
              <a:t>目前加料装置起升机构为叉车门架结构，使用液压油缸举升使上料平台起升至最大高度后人工搬运再卸料至干添罐</a:t>
            </a:r>
            <a:r>
              <a:rPr lang="en-US" altLang="zh-CN" dirty="0"/>
              <a:t>.</a:t>
            </a:r>
          </a:p>
          <a:p>
            <a:pPr>
              <a:lnSpc>
                <a:spcPct val="150000"/>
              </a:lnSpc>
            </a:pPr>
            <a:r>
              <a:rPr lang="en-US" altLang="zh-CN" dirty="0"/>
              <a:t>2.</a:t>
            </a:r>
            <a:r>
              <a:rPr lang="zh-CN" altLang="en-US" dirty="0"/>
              <a:t>客户粉料有袋装和</a:t>
            </a:r>
            <a:r>
              <a:rPr lang="en-US" altLang="zh-CN" dirty="0"/>
              <a:t>1</a:t>
            </a:r>
            <a:r>
              <a:rPr lang="zh-CN" altLang="en-US" dirty="0"/>
              <a:t>方吨包，采用吨包一般采用吊车直接吊装直接进干添罐</a:t>
            </a:r>
            <a:r>
              <a:rPr lang="en-US" altLang="zh-CN" dirty="0"/>
              <a:t>.</a:t>
            </a:r>
            <a:endParaRPr lang="zh-CN" altLang="en-US" dirty="0"/>
          </a:p>
        </p:txBody>
      </p:sp>
      <p:sp>
        <p:nvSpPr>
          <p:cNvPr id="7" name="标注: 线形 6">
            <a:extLst>
              <a:ext uri="{FF2B5EF4-FFF2-40B4-BE49-F238E27FC236}">
                <a16:creationId xmlns:a16="http://schemas.microsoft.com/office/drawing/2014/main" xmlns="" id="{F390E07E-F1DD-4337-9F23-E6E205476825}"/>
              </a:ext>
            </a:extLst>
          </p:cNvPr>
          <p:cNvSpPr/>
          <p:nvPr/>
        </p:nvSpPr>
        <p:spPr>
          <a:xfrm>
            <a:off x="5261211" y="2489612"/>
            <a:ext cx="2098377" cy="369332"/>
          </a:xfrm>
          <a:prstGeom prst="borderCallout1">
            <a:avLst>
              <a:gd name="adj1" fmla="val 50617"/>
              <a:gd name="adj2" fmla="val -998"/>
              <a:gd name="adj3" fmla="val 473843"/>
              <a:gd name="adj4" fmla="val -11088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瓜胶粉，</a:t>
            </a:r>
            <a:r>
              <a:rPr lang="en-US" altLang="zh-CN" dirty="0"/>
              <a:t>25Kg/</a:t>
            </a:r>
            <a:r>
              <a:rPr lang="zh-CN" altLang="en-US" dirty="0"/>
              <a:t>袋</a:t>
            </a:r>
          </a:p>
        </p:txBody>
      </p:sp>
    </p:spTree>
    <p:extLst>
      <p:ext uri="{BB962C8B-B14F-4D97-AF65-F5344CB8AC3E}">
        <p14:creationId xmlns:p14="http://schemas.microsoft.com/office/powerpoint/2010/main" val="1973885"/>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TotalTime>
  <Words>133</Words>
  <Application>Microsoft Office PowerPoint</Application>
  <PresentationFormat>宽屏</PresentationFormat>
  <Paragraphs>11</Paragraphs>
  <Slides>2</Slides>
  <Notes>0</Notes>
  <HiddenSlides>0</HiddenSlides>
  <MMClips>0</MMClips>
  <ScaleCrop>false</ScaleCrop>
  <HeadingPairs>
    <vt:vector size="6" baseType="variant">
      <vt:variant>
        <vt:lpstr>已用的字体</vt:lpstr>
      </vt:variant>
      <vt:variant>
        <vt:i4>3</vt:i4>
      </vt:variant>
      <vt:variant>
        <vt:lpstr>主题</vt:lpstr>
      </vt:variant>
      <vt:variant>
        <vt:i4>1</vt:i4>
      </vt:variant>
      <vt:variant>
        <vt:lpstr>幻灯片标题</vt:lpstr>
      </vt:variant>
      <vt:variant>
        <vt:i4>2</vt:i4>
      </vt:variant>
    </vt:vector>
  </HeadingPairs>
  <TitlesOfParts>
    <vt:vector size="6" baseType="lpstr">
      <vt:lpstr>等线</vt:lpstr>
      <vt:lpstr>等线 Light</vt:lpstr>
      <vt:lpstr>Arial</vt:lpstr>
      <vt:lpstr>Office 主题​​</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杜明强</dc:creator>
  <cp:lastModifiedBy>杜珊</cp:lastModifiedBy>
  <cp:revision>9</cp:revision>
  <dcterms:created xsi:type="dcterms:W3CDTF">2023-10-31T08:52:12Z</dcterms:created>
  <dcterms:modified xsi:type="dcterms:W3CDTF">2023-11-01T00:31:38Z</dcterms:modified>
</cp:coreProperties>
</file>