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62" r:id="rId4"/>
    <p:sldId id="263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5104315-9D6E-46F7-984E-32243D349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377" y="0"/>
            <a:ext cx="9700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106997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8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52500"/>
            <a:ext cx="7886700" cy="73818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42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171575"/>
            <a:ext cx="1971675" cy="50053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171575"/>
            <a:ext cx="5800725" cy="5005388"/>
          </a:xfrm>
        </p:spPr>
        <p:txBody>
          <a:bodyPr vert="eaVert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9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711E74-9336-44FA-BC13-D5F6B1A09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49" y="844551"/>
            <a:ext cx="8610601" cy="473074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5E5CE6-42AD-4BCA-8B67-1AC175A11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452E99-CD58-4998-B03C-F93DA9A76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300803-3400-4A63-AE94-915CFC9D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AD4A6DA2-8328-41E9-84E9-CFB86C14DE0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04800" y="1609725"/>
            <a:ext cx="8591550" cy="44291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3485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27099"/>
            <a:ext cx="7886700" cy="9318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90750"/>
            <a:ext cx="7886700" cy="383381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481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91462" cy="285273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91462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5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0773"/>
            <a:ext cx="7829550" cy="842964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43125"/>
            <a:ext cx="3886200" cy="40338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43125"/>
            <a:ext cx="3886200" cy="40338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2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71561"/>
            <a:ext cx="7886700" cy="728664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990725"/>
            <a:ext cx="3868340" cy="51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886075"/>
            <a:ext cx="3868340" cy="3303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990725"/>
            <a:ext cx="3887391" cy="51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886075"/>
            <a:ext cx="3887391" cy="3303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9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52500"/>
            <a:ext cx="7886700" cy="73818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37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34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106997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EFBA-4BA1-4B68-ABAC-4802A414CCFE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8D5B-CFA8-468E-97E3-147F6AC22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53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4AB2497-B267-4FE2-8C60-1858EE69FDA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18815" cy="687116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81075"/>
            <a:ext cx="7886700" cy="709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2875" y="637255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CA68EFBA-4BA1-4B68-ABAC-4802A414CCFE}" type="datetimeFigureOut">
              <a:rPr lang="zh-CN" altLang="en-US" smtClean="0"/>
              <a:pPr/>
              <a:t>2021/5/5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76550" y="630270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4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7D78D5B-CFA8-468E-97E3-147F6AC22E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24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72F5502-A165-4681-A6FD-E73B88F82D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62067"/>
              </p:ext>
            </p:extLst>
          </p:nvPr>
        </p:nvGraphicFramePr>
        <p:xfrm>
          <a:off x="2222355" y="4475957"/>
          <a:ext cx="469928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539">
                  <a:extLst>
                    <a:ext uri="{9D8B030D-6E8A-4147-A177-3AD203B41FA5}">
                      <a16:colId xmlns:a16="http://schemas.microsoft.com/office/drawing/2014/main" val="3756289095"/>
                    </a:ext>
                  </a:extLst>
                </a:gridCol>
                <a:gridCol w="3166750">
                  <a:extLst>
                    <a:ext uri="{9D8B030D-6E8A-4147-A177-3AD203B41FA5}">
                      <a16:colId xmlns:a16="http://schemas.microsoft.com/office/drawing/2014/main" val="370698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b="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作品编号：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XXXXXXXXXXX</a:t>
                      </a:r>
                      <a:endParaRPr lang="zh-CN" altLang="en-US" sz="2400" b="0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923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461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7FA3EF-CC4C-40F1-AF72-63AE045C6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688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CF8E55-AAFC-4B9D-863C-2FEFEE7A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FDA77B-6D88-419D-B827-1DCBDBEA01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25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FD455E-DB5D-45BD-94F3-3273F36E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964E39-8D56-4932-A2BC-4D5E476E71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24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CC9AC8-5E86-4A1B-ABA1-A6183C99A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84201"/>
            <a:ext cx="7886700" cy="1325563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248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4</Words>
  <Application>Microsoft Office PowerPoint</Application>
  <PresentationFormat>全屏显示(4:3)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14</cp:revision>
  <dcterms:created xsi:type="dcterms:W3CDTF">2021-05-05T09:06:06Z</dcterms:created>
  <dcterms:modified xsi:type="dcterms:W3CDTF">2021-05-05T10:21:17Z</dcterms:modified>
</cp:coreProperties>
</file>