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1" r:id="rId2"/>
    <p:sldId id="335" r:id="rId3"/>
    <p:sldId id="337" r:id="rId4"/>
    <p:sldId id="362" r:id="rId5"/>
    <p:sldId id="363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6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7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1560" y="0"/>
            <a:ext cx="792088" cy="77155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09328" y="123479"/>
            <a:ext cx="7211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1.0 </a:t>
            </a:r>
            <a:r>
              <a:rPr lang="zh-CN" altLang="en-US" dirty="0"/>
              <a:t>请输入标题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8467" y="1643229"/>
            <a:ext cx="915246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Calibri" panose="020F0702030404030204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91680" y="1867364"/>
            <a:ext cx="5400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</a:rPr>
              <a:t>“北京共青团”线上注册</a:t>
            </a:r>
            <a:r>
              <a:rPr lang="zh-CN" altLang="en-US" sz="3600" dirty="0" smtClean="0">
                <a:solidFill>
                  <a:schemeClr val="bg1"/>
                </a:solidFill>
              </a:rPr>
              <a:t>登录</a:t>
            </a:r>
            <a:r>
              <a:rPr lang="zh-CN" altLang="zh-CN" sz="3600" dirty="0" smtClean="0">
                <a:solidFill>
                  <a:schemeClr val="bg1"/>
                </a:solidFill>
              </a:rPr>
              <a:t>流程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23479"/>
            <a:ext cx="5112568" cy="1152128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注册登录“北京共青团”线上系统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47663" y="1075151"/>
            <a:ext cx="237626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搜索微信公众号：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青春北京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qingchunbeijing54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</a:t>
            </a:r>
            <a:endParaRPr lang="en-US" altLang="zh-CN" sz="1500" dirty="0"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或扫码下方二维码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44971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iragino Sans GB W6"/>
                <a:ea typeface="Hiragino Sans GB W6"/>
                <a:cs typeface="Hiragino Sans GB W6"/>
              </a:rPr>
              <a:t>      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“</a:t>
            </a:r>
            <a:r>
              <a:rPr lang="zh-CN" altLang="en-US" dirty="0" smtClean="0">
                <a:solidFill>
                  <a:srgbClr val="009E75"/>
                </a:solidFill>
                <a:latin typeface="Hiragino Sans GB W6"/>
                <a:ea typeface="Hiragino Sans GB W6"/>
                <a:cs typeface="Hiragino Sans GB W6"/>
              </a:rPr>
              <a:t>线上系统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”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菜单栏中</a:t>
            </a:r>
            <a:endParaRPr lang="en-US" altLang="zh-CN" dirty="0">
              <a:latin typeface="Hiragino Sans GB W6"/>
              <a:ea typeface="Hiragino Sans GB W6"/>
              <a:cs typeface="Hiragino Sans GB W6"/>
            </a:endParaRPr>
          </a:p>
          <a:p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点击“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Hiragino Sans GB W6"/>
                <a:ea typeface="Hiragino Sans GB W6"/>
                <a:cs typeface="Hiragino Sans GB W6"/>
              </a:rPr>
              <a:t>北京共青团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”进入系统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3871548041351_.pic_h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1710"/>
            <a:ext cx="2283718" cy="2283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99542"/>
            <a:ext cx="2244080" cy="3809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1.1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>
                <a:solidFill>
                  <a:schemeClr val="tx1"/>
                </a:solidFill>
              </a:rPr>
              <a:t>注册“北京共青团”线上系统</a:t>
            </a: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614"/>
            <a:ext cx="1872208" cy="288032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7" y="1352008"/>
            <a:ext cx="1766780" cy="28759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6372200" y="1131590"/>
            <a:ext cx="238797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点击“创建账户”，进行账户注册</a:t>
            </a: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用户按照实际情况选择身份：“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我是团员”、“我是团干部”、“我不是团员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注册时，请团员输入真实的姓名和身份证号，否则会影响团组织关系的成功转接转接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团员</a:t>
            </a:r>
            <a:r>
              <a:rPr lang="zh-CN" altLang="zh-CN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团干部注册后，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需要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所属团组织在电脑端进行相应的审核</a:t>
            </a:r>
            <a:r>
              <a:rPr lang="en-US" altLang="zh-CN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添加操作</a:t>
            </a:r>
            <a:endParaRPr lang="zh-CN" altLang="en-US" sz="1400" kern="0" dirty="0">
              <a:solidFill>
                <a:schemeClr val="accent6">
                  <a:lumMod val="75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4" name="图片 3" descr="261559182435_.pic_h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055" y="1347470"/>
            <a:ext cx="1856740" cy="3622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1.2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>
                <a:solidFill>
                  <a:schemeClr val="tx1"/>
                </a:solidFill>
              </a:rPr>
              <a:t>登录“北京共青团”线上系统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0" y="642842"/>
            <a:ext cx="1702045" cy="3058002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53" y="642411"/>
            <a:ext cx="1684213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549" y="643664"/>
            <a:ext cx="1783722" cy="30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984" y="641409"/>
            <a:ext cx="1952283" cy="3058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880" y="3881213"/>
            <a:ext cx="200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在“北京共青团”线上系统中，点击“我的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-》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请登录”，进入登录页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3867894"/>
            <a:ext cx="2366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登录有两种方式：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用户名/手机号、密码的方式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zh-CN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微信登录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3939902"/>
            <a:ext cx="2267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首次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使用微信登录，需要输入用户名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手机号、进行账号绑定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 indent="-285750">
              <a:buFont typeface="Wingdings" panose="05000000000000000000" pitchFamily="2" charset="2"/>
              <a:buChar char="Ø"/>
            </a:pPr>
            <a:endParaRPr lang="en-US" altLang="zh-CN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2.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团组织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通过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加入申请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1550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 smtClean="0"/>
              <a:t>团组织</a:t>
            </a:r>
            <a:r>
              <a:rPr lang="zh-CN" altLang="zh-CN" dirty="0" smtClean="0"/>
              <a:t>登录</a:t>
            </a:r>
            <a:r>
              <a:rPr lang="zh-CN" altLang="zh-CN" dirty="0" smtClean="0"/>
              <a:t>“北京共青团系统”团组织账号，在电脑</a:t>
            </a:r>
            <a:r>
              <a:rPr lang="zh-CN" altLang="zh-CN" dirty="0" smtClean="0"/>
              <a:t>端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我的团员</a:t>
            </a:r>
            <a:r>
              <a:rPr lang="zh-CN" altLang="en-US" dirty="0" smtClean="0"/>
              <a:t>”</a:t>
            </a:r>
            <a:r>
              <a:rPr lang="zh-CN" altLang="zh-CN" dirty="0" smtClean="0"/>
              <a:t>申请加入</a:t>
            </a:r>
            <a:r>
              <a:rPr lang="zh-CN" altLang="en-US" dirty="0" smtClean="0"/>
              <a:t>列表</a:t>
            </a:r>
            <a:r>
              <a:rPr lang="zh-CN" altLang="en-US" dirty="0" smtClean="0"/>
              <a:t>中</a:t>
            </a:r>
            <a:r>
              <a:rPr lang="zh-CN" altLang="zh-CN" dirty="0" smtClean="0"/>
              <a:t>，</a:t>
            </a:r>
            <a:r>
              <a:rPr lang="zh-CN" altLang="zh-CN" dirty="0" smtClean="0"/>
              <a:t>通过</a:t>
            </a:r>
            <a:r>
              <a:rPr lang="zh-CN" altLang="en-US" dirty="0" smtClean="0"/>
              <a:t>新</a:t>
            </a:r>
            <a:r>
              <a:rPr lang="zh-CN" altLang="zh-CN" dirty="0" smtClean="0"/>
              <a:t>团员</a:t>
            </a:r>
            <a:r>
              <a:rPr lang="zh-CN" altLang="zh-CN" dirty="0" smtClean="0"/>
              <a:t>的加入申请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新</a:t>
            </a:r>
            <a:r>
              <a:rPr lang="zh-CN" altLang="zh-CN" dirty="0" smtClean="0"/>
              <a:t>团员</a:t>
            </a:r>
            <a:r>
              <a:rPr lang="zh-CN" altLang="zh-CN" dirty="0" smtClean="0"/>
              <a:t>即注册登录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北京共青团线上系统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成功。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       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/>
            </a:endParaRPr>
          </a:p>
          <a:p>
            <a:r>
              <a:rPr lang="en-US" altLang="zh-CN" dirty="0" smtClean="0">
                <a:ea typeface="仿宋_GB2312"/>
                <a:cs typeface="Times New Roman"/>
              </a:rPr>
              <a:t>         </a:t>
            </a: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220</Words>
  <Application>Microsoft Office PowerPoint</Application>
  <PresentationFormat>全屏显示(16:9)</PresentationFormat>
  <Paragraphs>38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1.团员注册登录“北京共青团”线上系统</vt:lpstr>
      <vt:lpstr>1.1  团员注册“北京共青团”线上系统</vt:lpstr>
      <vt:lpstr>1.2 团员登录“北京共青团”线上系统</vt:lpstr>
      <vt:lpstr>2.团组织通过加入申请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186</cp:revision>
  <dcterms:created xsi:type="dcterms:W3CDTF">2019-05-30T03:54:53Z</dcterms:created>
  <dcterms:modified xsi:type="dcterms:W3CDTF">2019-08-26T08:40:19Z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