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1" r:id="rId2"/>
    <p:sldId id="335" r:id="rId3"/>
    <p:sldId id="362" r:id="rId4"/>
    <p:sldId id="365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634"/>
    <a:srgbClr val="0C5E02"/>
    <a:srgbClr val="485EB2"/>
    <a:srgbClr val="A653B2"/>
    <a:srgbClr val="82211C"/>
    <a:srgbClr val="A31D44"/>
    <a:srgbClr val="7DA85E"/>
    <a:srgbClr val="1C5D9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25" d="100"/>
          <a:sy n="125" d="100"/>
        </p:scale>
        <p:origin x="474" y="90"/>
      </p:cViewPr>
      <p:guideLst>
        <p:guide orient="horz" pos="160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14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1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434414" y="667289"/>
            <a:ext cx="8280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11560" y="0"/>
            <a:ext cx="792088" cy="77155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1609328" y="123479"/>
            <a:ext cx="72111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1.0 </a:t>
            </a:r>
            <a:r>
              <a:rPr lang="zh-CN" altLang="en-US" dirty="0"/>
              <a:t>请输入标题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-8467" y="1643229"/>
            <a:ext cx="9152468" cy="16486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>
              <a:latin typeface="Calibri" panose="020F0702030404030204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91680" y="1867364"/>
            <a:ext cx="54006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dirty="0">
                <a:solidFill>
                  <a:schemeClr val="bg1"/>
                </a:solidFill>
              </a:rPr>
              <a:t>京内</a:t>
            </a:r>
            <a:r>
              <a:rPr lang="zh-CN" altLang="zh-CN" sz="3600" dirty="0" smtClean="0">
                <a:solidFill>
                  <a:schemeClr val="bg1"/>
                </a:solidFill>
              </a:rPr>
              <a:t>团员</a:t>
            </a:r>
            <a:r>
              <a:rPr lang="zh-CN" altLang="en-US" sz="3600" dirty="0">
                <a:solidFill>
                  <a:schemeClr val="bg1"/>
                </a:solidFill>
              </a:rPr>
              <a:t>转接</a:t>
            </a:r>
            <a:r>
              <a:rPr lang="zh-CN" altLang="zh-CN" sz="3600" dirty="0" smtClean="0">
                <a:solidFill>
                  <a:schemeClr val="bg1"/>
                </a:solidFill>
              </a:rPr>
              <a:t>流程</a:t>
            </a:r>
            <a:endParaRPr lang="zh-CN" altLang="en-US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23479"/>
            <a:ext cx="5112568" cy="1152128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.</a:t>
            </a:r>
            <a:r>
              <a:rPr lang="zh-CN" altLang="en-US" sz="2000" b="1" dirty="0">
                <a:solidFill>
                  <a:schemeClr val="tx1"/>
                </a:solidFill>
              </a:rPr>
              <a:t>京内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团员登录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“北京共青团”线上系统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47663" y="1075151"/>
            <a:ext cx="2376264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搜索微信公众号：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青春北京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qingchunbeijing54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</a:t>
            </a:r>
            <a:endParaRPr lang="en-US" altLang="zh-CN" sz="1500" dirty="0"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或扫码下方二维码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40" y="44971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Hiragino Sans GB W6"/>
                <a:ea typeface="Hiragino Sans GB W6"/>
                <a:cs typeface="Hiragino Sans GB W6"/>
              </a:rPr>
              <a:t>      </a:t>
            </a:r>
            <a:r>
              <a:rPr lang="zh-CN" altLang="en-US" dirty="0" smtClean="0">
                <a:latin typeface="Hiragino Sans GB W6"/>
                <a:ea typeface="Hiragino Sans GB W6"/>
                <a:cs typeface="Hiragino Sans GB W6"/>
              </a:rPr>
              <a:t>“</a:t>
            </a:r>
            <a:r>
              <a:rPr lang="zh-CN" altLang="en-US" dirty="0" smtClean="0">
                <a:solidFill>
                  <a:srgbClr val="009E75"/>
                </a:solidFill>
                <a:latin typeface="Hiragino Sans GB W6"/>
                <a:ea typeface="Hiragino Sans GB W6"/>
                <a:cs typeface="Hiragino Sans GB W6"/>
              </a:rPr>
              <a:t>线上系统</a:t>
            </a:r>
            <a:r>
              <a:rPr lang="zh-CN" altLang="en-US" dirty="0" smtClean="0">
                <a:latin typeface="Hiragino Sans GB W6"/>
                <a:ea typeface="Hiragino Sans GB W6"/>
                <a:cs typeface="Hiragino Sans GB W6"/>
              </a:rPr>
              <a:t>”</a:t>
            </a:r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菜单栏中</a:t>
            </a:r>
            <a:endParaRPr lang="en-US" altLang="zh-CN" dirty="0">
              <a:latin typeface="Hiragino Sans GB W6"/>
              <a:ea typeface="Hiragino Sans GB W6"/>
              <a:cs typeface="Hiragino Sans GB W6"/>
            </a:endParaRPr>
          </a:p>
          <a:p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点击“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Hiragino Sans GB W6"/>
                <a:ea typeface="Hiragino Sans GB W6"/>
                <a:cs typeface="Hiragino Sans GB W6"/>
              </a:rPr>
              <a:t>北京共青团</a:t>
            </a:r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”进入系统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iragino Sans GB W6"/>
              <a:ea typeface="Hiragino Sans GB W6"/>
              <a:cs typeface="Hiragino Sans GB W6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13871548041351_.pic_h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11710"/>
            <a:ext cx="2283718" cy="2283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699542"/>
            <a:ext cx="2244080" cy="3809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团员</a:t>
            </a:r>
            <a:r>
              <a:rPr lang="zh-CN" altLang="en-US" sz="2000" b="1" dirty="0">
                <a:solidFill>
                  <a:schemeClr val="tx1"/>
                </a:solidFill>
              </a:rPr>
              <a:t>登录“北京共青团”线上系统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053" y="642411"/>
            <a:ext cx="1684213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3541" y="639743"/>
            <a:ext cx="1783722" cy="3058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42411"/>
            <a:ext cx="1952283" cy="3058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3881213"/>
            <a:ext cx="2001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在“北京共青团”线上系统中，点击“我的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-》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请登录”，进入登录页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32040" y="3881213"/>
            <a:ext cx="2366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Font typeface="Wingdings" panose="05000000000000000000" pitchFamily="2" charset="2"/>
              <a:buChar char="Ø"/>
            </a:pP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登录有两种方式：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/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1.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用户名/手机号、密码的方式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/>
            <a:r>
              <a:rPr lang="zh-CN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微信登录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.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在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系统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中提交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转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接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申请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613057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校验</a:t>
            </a:r>
            <a:r>
              <a:rPr lang="zh-CN" altLang="zh-CN" dirty="0" smtClean="0"/>
              <a:t>信息无误后，</a:t>
            </a:r>
            <a:r>
              <a:rPr lang="zh-CN" altLang="zh-CN" dirty="0" smtClean="0"/>
              <a:t>即发出</a:t>
            </a:r>
            <a:r>
              <a:rPr lang="zh-CN" altLang="zh-CN" b="1" u="sng" dirty="0" smtClean="0">
                <a:solidFill>
                  <a:srgbClr val="FF0000"/>
                </a:solidFill>
              </a:rPr>
              <a:t>转移成功</a:t>
            </a:r>
            <a:r>
              <a:rPr lang="zh-CN" altLang="zh-CN" dirty="0" smtClean="0"/>
              <a:t>的信息。如果姓名、身份证号、团员编号不一致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则发出“转移失败”的通知。</a:t>
            </a:r>
            <a:endParaRPr lang="zh-CN" altLang="zh-CN" dirty="0" smtClean="0"/>
          </a:p>
          <a:p>
            <a:endParaRPr lang="en-US" altLang="zh-CN" dirty="0" smtClean="0">
              <a:ea typeface="仿宋_GB2312"/>
              <a:cs typeface="Times New Roman"/>
            </a:endParaRPr>
          </a:p>
          <a:p>
            <a:r>
              <a:rPr lang="en-US" altLang="zh-CN" dirty="0" smtClean="0">
                <a:ea typeface="仿宋_GB2312"/>
                <a:cs typeface="Times New Roman"/>
              </a:rPr>
              <a:t>         </a:t>
            </a:r>
          </a:p>
          <a:p>
            <a:endParaRPr lang="zh-CN" alt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81" y="681257"/>
            <a:ext cx="1649137" cy="2931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81257"/>
            <a:ext cx="1581536" cy="281162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3153" y="3606614"/>
            <a:ext cx="326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点击“我的”，在其中点击</a:t>
            </a:r>
            <a:r>
              <a:rPr lang="zh-CN" altLang="en-US" dirty="0" smtClean="0"/>
              <a:t>“我的组织”。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在其中点击转移团组织即可进行组织关系转接。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72AB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155</Words>
  <Application>Microsoft Office PowerPoint</Application>
  <PresentationFormat>全屏显示(16:9)</PresentationFormat>
  <Paragraphs>26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Hiragino Sans GB W6</vt:lpstr>
      <vt:lpstr>仿宋_GB2312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1.京内团员登录“北京共青团”线上系统</vt:lpstr>
      <vt:lpstr>1.团员登录“北京共青团”线上系统</vt:lpstr>
      <vt:lpstr>2. 在系统中提交转接申请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lenovo</cp:lastModifiedBy>
  <cp:revision>187</cp:revision>
  <dcterms:created xsi:type="dcterms:W3CDTF">2019-05-30T03:54:53Z</dcterms:created>
  <dcterms:modified xsi:type="dcterms:W3CDTF">2019-08-26T08:55:06Z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</Properties>
</file>