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/>
    <p:restoredTop sz="94717"/>
  </p:normalViewPr>
  <p:slideViewPr>
    <p:cSldViewPr snapToGrid="0" showGuides="1">
      <p:cViewPr varScale="1">
        <p:scale>
          <a:sx n="87" d="100"/>
          <a:sy n="87" d="100"/>
        </p:scale>
        <p:origin x="148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4" name="Text Box 202"/>
          <p:cNvSpPr txBox="1">
            <a:spLocks noChangeArrowheads="1"/>
          </p:cNvSpPr>
          <p:nvPr/>
        </p:nvSpPr>
        <p:spPr bwMode="auto">
          <a:xfrm>
            <a:off x="1665288" y="1046163"/>
            <a:ext cx="6186488" cy="892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 eaLnBrk="1" latin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中国石油大学（北京）网络与继续教育学院</a:t>
            </a:r>
            <a:br>
              <a:rPr kumimoji="0" lang="zh-CN" altLang="en-US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XXXX</a:t>
            </a:r>
            <a:r>
              <a:rPr kumimoji="0" lang="zh-CN" altLang="en-US" sz="28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批次专升本毕业论文答辩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187325" y="2017713"/>
            <a:ext cx="8594725" cy="39077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 flipV="1">
            <a:off x="1942173" y="1811215"/>
            <a:ext cx="449580" cy="3394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" name="Text Box 202"/>
          <p:cNvSpPr txBox="1">
            <a:spLocks noChangeArrowheads="1"/>
          </p:cNvSpPr>
          <p:nvPr/>
        </p:nvSpPr>
        <p:spPr bwMode="auto">
          <a:xfrm>
            <a:off x="298939" y="2150647"/>
            <a:ext cx="1981200" cy="30777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marR="0" algn="ctr" defTabSz="914400" eaLnBrk="1" latin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sz="1400" b="1" kern="1200" cap="none" spc="0" normalizeH="0" baseline="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入学</a:t>
            </a:r>
            <a:r>
              <a:rPr kumimoji="0" lang="zh-CN" altLang="en-US" sz="1400" b="1" kern="1200" cap="none" spc="0" normalizeH="0" baseline="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批次见附件</a:t>
            </a:r>
            <a:r>
              <a:rPr kumimoji="0" lang="en-US" altLang="zh-CN" sz="1400" b="1" kern="1200" cap="none" spc="0" normalizeH="0" baseline="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1</a:t>
            </a:r>
            <a:endParaRPr kumimoji="0" lang="zh-CN" sz="14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ulim" pitchFamily="34" charset="-127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/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/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141</Words>
  <Application>Microsoft Office PowerPoint</Application>
  <PresentationFormat>全屏显示(4:3)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HP</cp:lastModifiedBy>
  <cp:revision>56</cp:revision>
  <dcterms:created xsi:type="dcterms:W3CDTF">2004-04-28T06:12:00Z</dcterms:created>
  <dcterms:modified xsi:type="dcterms:W3CDTF">2022-04-22T06:33:13Z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