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7" r:id="rId2"/>
    <p:sldId id="260" r:id="rId3"/>
    <p:sldId id="261" r:id="rId4"/>
    <p:sldId id="264" r:id="rId5"/>
    <p:sldId id="262" r:id="rId6"/>
    <p:sldId id="268" r:id="rId7"/>
  </p:sldIdLst>
  <p:sldSz cx="9144000" cy="6858000" type="screen4x3"/>
  <p:notesSz cx="6858000" cy="9144000"/>
  <p:defaultTextStyle>
    <a:defPPr>
      <a:defRPr lang="ko-KR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FF33"/>
    <a:srgbClr val="336600"/>
    <a:srgbClr val="99CC00"/>
    <a:srgbClr val="00A8E4"/>
    <a:srgbClr val="0000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03"/>
    <p:restoredTop sz="94717"/>
  </p:normalViewPr>
  <p:slideViewPr>
    <p:cSldViewPr snapToGrid="0" showGuides="1">
      <p:cViewPr varScale="1">
        <p:scale>
          <a:sx n="110" d="100"/>
          <a:sy n="110" d="100"/>
        </p:scale>
        <p:origin x="175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마스터 텍스트 스타일을 편집합니다</a:t>
            </a:r>
          </a:p>
          <a:p>
            <a:pPr marL="457200" marR="0" lvl="1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둘째 수준</a:t>
            </a:r>
          </a:p>
          <a:p>
            <a:pPr marL="914400" marR="0" lvl="2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셋째 수준</a:t>
            </a:r>
          </a:p>
          <a:p>
            <a:pPr marL="1371600" marR="0" lvl="3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넷째 수준</a:t>
            </a:r>
          </a:p>
          <a:p>
            <a:pPr marL="1828800" marR="0" lvl="4" indent="0" algn="l" defTabSz="914400" rtl="0" eaLnBrk="0" fontAlgn="base" latinLnBrk="1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다섯째 수준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B3BFC83-C69D-45C3-A1A2-BBB9FC3A9A9A}" type="slidenum">
              <a:rPr kumimoji="1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ulim" pitchFamily="34" charset="-127"/>
                <a:ea typeface="Gulim" pitchFamily="34" charset="-127"/>
                <a:cs typeface="+mn-cs"/>
              </a:rPr>
              <a:t>‹#›</a:t>
            </a:fld>
            <a:endParaRPr kumimoji="1" lang="en-US" altLang="ko-KR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ulim" pitchFamily="34" charset="-127"/>
              <a:ea typeface="Gulim" pitchFamily="34" charset="-127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66" descr="未命名插图 2"/>
          <p:cNvPicPr>
            <a:picLocks noChangeAspect="1"/>
          </p:cNvPicPr>
          <p:nvPr userDrawn="1"/>
        </p:nvPicPr>
        <p:blipFill>
          <a:blip r:embed="rId2"/>
          <a:srcRect b="639"/>
          <a:stretch>
            <a:fillRect/>
          </a:stretch>
        </p:blipFill>
        <p:spPr>
          <a:xfrm>
            <a:off x="0" y="4403725"/>
            <a:ext cx="9144000" cy="2468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Picture 367" descr="00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8600" y="304800"/>
            <a:ext cx="3200400" cy="895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368" descr="CUP反白稿"/>
          <p:cNvPicPr>
            <a:picLocks noChangeAspect="1"/>
          </p:cNvPicPr>
          <p:nvPr userDrawn="1"/>
        </p:nvPicPr>
        <p:blipFill>
          <a:blip r:embed="rId4"/>
          <a:srcRect l="27864" t="78127" r="20123"/>
          <a:stretch>
            <a:fillRect/>
          </a:stretch>
        </p:blipFill>
        <p:spPr>
          <a:xfrm>
            <a:off x="6657975" y="5699125"/>
            <a:ext cx="2133600" cy="874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7" descr="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81813"/>
          </a:xfrm>
          <a:prstGeom prst="rect">
            <a:avLst/>
          </a:prstGeom>
          <a:noFill/>
          <a:ln w="19050">
            <a:noFill/>
          </a:ln>
        </p:spPr>
      </p:pic>
      <p:pic>
        <p:nvPicPr>
          <p:cNvPr id="1027" name="Picture 78" descr="000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300788" y="77788"/>
            <a:ext cx="2305050" cy="646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8" name="Line 79"/>
          <p:cNvSpPr/>
          <p:nvPr userDrawn="1"/>
        </p:nvSpPr>
        <p:spPr>
          <a:xfrm>
            <a:off x="0" y="736600"/>
            <a:ext cx="8532813" cy="0"/>
          </a:xfrm>
          <a:prstGeom prst="line">
            <a:avLst/>
          </a:prstGeom>
          <a:ln w="22225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9" name="Text Box 80"/>
          <p:cNvSpPr txBox="1">
            <a:spLocks noChangeArrowheads="1"/>
          </p:cNvSpPr>
          <p:nvPr/>
        </p:nvSpPr>
        <p:spPr bwMode="auto">
          <a:xfrm>
            <a:off x="568325" y="6308725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华文行楷" panose="02010800040101010101" pitchFamily="2" charset="-122"/>
                <a:cs typeface="+mn-cs"/>
              </a:rPr>
              <a:t>网络与继续教育学院</a:t>
            </a:r>
          </a:p>
        </p:txBody>
      </p:sp>
      <p:sp>
        <p:nvSpPr>
          <p:cNvPr id="1030" name="Line 81"/>
          <p:cNvSpPr/>
          <p:nvPr userDrawn="1"/>
        </p:nvSpPr>
        <p:spPr>
          <a:xfrm>
            <a:off x="611188" y="6265863"/>
            <a:ext cx="8532812" cy="0"/>
          </a:xfrm>
          <a:prstGeom prst="line">
            <a:avLst/>
          </a:prstGeom>
          <a:ln w="19050" cap="flat" cmpd="sng">
            <a:solidFill>
              <a:srgbClr val="A50021"/>
            </a:solidFill>
            <a:prstDash val="solid"/>
            <a:headEnd type="none" w="med" len="med"/>
            <a:tailEnd type="none" w="med" len="med"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Gulim" pitchFamily="34" charset="-127"/>
          <a:ea typeface="Gulim" pitchFamily="34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30"/>
          <p:cNvSpPr txBox="1"/>
          <p:nvPr/>
        </p:nvSpPr>
        <p:spPr>
          <a:xfrm>
            <a:off x="3995738" y="3652838"/>
            <a:ext cx="11747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latinLnBrk="1" hangingPunct="1"/>
            <a:r>
              <a:rPr lang="en-US" altLang="ko-KR" sz="2400" dirty="0">
                <a:solidFill>
                  <a:schemeClr val="bg1"/>
                </a:solidFill>
                <a:latin typeface="Times New Roman" panose="02020603050405020304" pitchFamily="18" charset="0"/>
              </a:rPr>
              <a:t>2004.01</a:t>
            </a:r>
          </a:p>
        </p:txBody>
      </p:sp>
      <p:sp>
        <p:nvSpPr>
          <p:cNvPr id="3275" name="Text Box 203"/>
          <p:cNvSpPr txBox="1">
            <a:spLocks noChangeArrowheads="1"/>
          </p:cNvSpPr>
          <p:nvPr/>
        </p:nvSpPr>
        <p:spPr bwMode="auto">
          <a:xfrm>
            <a:off x="0" y="963976"/>
            <a:ext cx="9866811" cy="513986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 </a:t>
            </a:r>
            <a:r>
              <a:rPr kumimoji="1" lang="en-US" altLang="zh-CN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zh-CN" altLang="en-US" sz="3600" b="1" kern="1200" cap="none" spc="0" normalizeH="0" baseline="0" noProof="0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ulim" pitchFamily="34" charset="-127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3600" b="1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论文题目</a:t>
            </a:r>
            <a:endParaRPr kumimoji="1" lang="en-US" altLang="zh-CN" sz="3600" b="1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en-US" altLang="zh-CN" kern="1200" cap="none" spc="0" normalizeH="0" baseline="0" noProof="0" dirty="0"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</a:t>
            </a:r>
            <a:endParaRPr kumimoji="1" lang="zh-CN" altLang="en-US" kern="1200" cap="none" spc="0" normalizeH="0" baseline="0" noProof="0" dirty="0"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r>
              <a:rPr kumimoji="1" lang="zh-CN" altLang="en-US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</a:p>
          <a:p>
            <a:pPr marR="0" defTabSz="914400" eaLnBrk="1" latinLnBrk="1" hangingPunct="1">
              <a:buClrTx/>
              <a:buSzTx/>
              <a:buFontTx/>
              <a:buNone/>
              <a:defRPr/>
            </a:pPr>
            <a:endParaRPr kumimoji="1" lang="zh-CN" altLang="en-US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姓    名：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专    业：</a:t>
            </a:r>
            <a:r>
              <a:rPr kumimoji="1" lang="en-US" altLang="zh-CN" sz="2000" b="1" kern="1200" cap="none" spc="0" normalizeH="0" baseline="0" noProof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入学批次：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XXXX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春</a:t>
            </a:r>
            <a:r>
              <a:rPr kumimoji="1"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kumimoji="1"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秋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学习中心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指导教师：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1" lang="en-US" altLang="zh-CN" sz="2000" b="1" kern="1200" cap="none" spc="0" normalizeH="0" baseline="0" noProof="0" dirty="0" err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endParaRPr kumimoji="1" lang="en-US" altLang="zh-CN" sz="2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 eaLnBrk="1" latinLnBrk="1" hangingPunct="1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         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答辩日期：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XXXX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年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月</a:t>
            </a:r>
            <a:r>
              <a:rPr kumimoji="1" lang="en-US" altLang="zh-CN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X</a:t>
            </a:r>
            <a:r>
              <a:rPr kumimoji="1" lang="zh-CN" altLang="en-US" sz="2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日</a:t>
            </a:r>
          </a:p>
          <a:p>
            <a:pPr marR="0" defTabSz="914400" eaLnBrk="1" latinLnBrk="1" hangingPunct="1">
              <a:lnSpc>
                <a:spcPct val="9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kumimoji="1" lang="zh-CN" altLang="en-US" sz="20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/>
          </p:cNvSpPr>
          <p:nvPr>
            <p:ph type="title"/>
          </p:nvPr>
        </p:nvSpPr>
        <p:spPr>
          <a:xfrm>
            <a:off x="457200" y="823913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答辩内容</a:t>
            </a:r>
          </a:p>
        </p:txBody>
      </p:sp>
      <p:sp>
        <p:nvSpPr>
          <p:cNvPr id="5123" name="Rectangle 7"/>
          <p:cNvSpPr>
            <a:spLocks noGrp="1"/>
          </p:cNvSpPr>
          <p:nvPr>
            <p:ph idx="1"/>
          </p:nvPr>
        </p:nvSpPr>
        <p:spPr>
          <a:xfrm>
            <a:off x="457200" y="2027238"/>
            <a:ext cx="8229600" cy="452596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en-US" altLang="zh-CN" sz="2400" b="1" dirty="0"/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主要研究工作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3-4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总结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致谢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页）</a:t>
            </a:r>
          </a:p>
          <a:p>
            <a:pPr eaLnBrk="1" hangingPunct="1">
              <a:lnSpc>
                <a:spcPct val="90000"/>
              </a:lnSpc>
              <a:buClr>
                <a:srgbClr val="FF9900"/>
              </a:buClr>
              <a:buFont typeface="Wingdings" panose="05000000000000000000" pitchFamily="2" charset="2"/>
              <a:buChar char="u"/>
            </a:pP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2" name="Rectangle 6"/>
          <p:cNvSpPr>
            <a:spLocks noGrp="1"/>
          </p:cNvSpPr>
          <p:nvPr/>
        </p:nvSpPr>
        <p:spPr>
          <a:xfrm>
            <a:off x="3192145" y="5507355"/>
            <a:ext cx="5633085" cy="6286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5pPr>
            <a:lvl6pPr marL="4572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6pPr>
            <a:lvl7pPr marL="9144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7pPr>
            <a:lvl8pPr marL="13716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8pPr>
            <a:lvl9pPr marL="1828800" algn="ctr" rtl="0" fontAlgn="base" latinLnBrk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Gulim" pitchFamily="34" charset="-127"/>
                <a:ea typeface="Gulim" pitchFamily="34" charset="-127"/>
              </a:defRPr>
            </a:lvl9pPr>
          </a:lstStyle>
          <a:p>
            <a:pPr algn="l" eaLnBrk="1" hangingPunct="1"/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说明：此处答辩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PPT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制作每项内容的页码数量</a:t>
            </a:r>
            <a:r>
              <a:rPr lang="zh-CN" altLang="en-US" sz="1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仅做参考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，可自行把控，但答辩时自己陈述的时间必须控制在</a:t>
            </a:r>
            <a:r>
              <a:rPr lang="en-US" altLang="zh-CN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1600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分钟以内。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42913" y="746125"/>
            <a:ext cx="82296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zh-CN" altLang="en-US" b="1" dirty="0"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研究目的、思路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76425"/>
            <a:ext cx="8229600" cy="452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研究目的</a:t>
            </a: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  <a:defRPr/>
            </a:pPr>
            <a:endParaRPr kumimoji="1" lang="en-US" altLang="zh-CN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Tx/>
              <a:buFont typeface="Wingdings" panose="05000000000000000000" pitchFamily="2" charset="2"/>
              <a:buChar char="u"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研究思路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endParaRPr kumimoji="1" lang="zh-CN" altLang="en-US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35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defRPr/>
            </a:pPr>
            <a:r>
              <a:rPr kumimoji="1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　　 </a:t>
            </a:r>
            <a:endParaRPr kumimoji="1" lang="zh-CN" alt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31838"/>
            <a:ext cx="8361363" cy="1985963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主要研究工作</a:t>
            </a:r>
            <a:br>
              <a:rPr kumimoji="1" lang="en-US" altLang="zh-CN" sz="4400" b="0" i="0" u="none" strike="noStrike" kern="0" cap="none" spc="0" normalizeH="0" baseline="0" noProof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2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阐述在本文中所做的主要工作、研究的主要内容及创新之处，可结合案例重点讲解</a:t>
            </a:r>
            <a:r>
              <a:rPr kumimoji="1" lang="zh-CN" altLang="en-US" sz="44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  <a:endParaRPr kumimoji="1" lang="zh-CN" alt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7171" name="Rectangle 5"/>
          <p:cNvSpPr>
            <a:spLocks noGrp="1"/>
          </p:cNvSpPr>
          <p:nvPr>
            <p:ph idx="1"/>
          </p:nvPr>
        </p:nvSpPr>
        <p:spPr>
          <a:xfrm>
            <a:off x="442913" y="2846388"/>
            <a:ext cx="8229600" cy="2881312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FF9900"/>
              </a:buClr>
              <a:buSzPct val="70000"/>
              <a:buFont typeface="Wingdings" panose="05000000000000000000" pitchFamily="2" charset="2"/>
              <a:buChar char="u"/>
            </a:pPr>
            <a:endParaRPr lang="zh-CN" altLang="en-US" sz="18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80000"/>
              </a:lnSpc>
              <a:buChar char="•"/>
            </a:pPr>
            <a:endParaRPr lang="zh-CN" altLang="en-US" sz="1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77875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44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总结</a:t>
            </a:r>
            <a:br>
              <a:rPr kumimoji="1" lang="en-US" altLang="zh-CN" sz="44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（</a:t>
            </a:r>
            <a:r>
              <a:rPr kumimoji="1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本文已得出的结论及完成情况，对实际工作的指导意义，有待进一步研究的内容</a:t>
            </a:r>
            <a:r>
              <a:rPr kumimoji="1" lang="zh-CN" alt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）</a:t>
            </a:r>
          </a:p>
        </p:txBody>
      </p:sp>
      <p:sp>
        <p:nvSpPr>
          <p:cNvPr id="8195" name="Rectangle 5"/>
          <p:cNvSpPr>
            <a:spLocks noGrp="1"/>
          </p:cNvSpPr>
          <p:nvPr>
            <p:ph idx="1"/>
          </p:nvPr>
        </p:nvSpPr>
        <p:spPr>
          <a:xfrm>
            <a:off x="457200" y="3359150"/>
            <a:ext cx="8229600" cy="2767013"/>
          </a:xfrm>
          <a:noFill/>
          <a:ln>
            <a:noFill/>
          </a:ln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9900"/>
              </a:buClr>
              <a:buNone/>
            </a:pPr>
            <a:endParaRPr lang="zh-CN" altLang="en-US" sz="2000" b="1" dirty="0">
              <a:latin typeface="楷体_GB2312" pitchFamily="49" charset="-122"/>
              <a:ea typeface="楷体_GB2312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334963" y="1614488"/>
            <a:ext cx="8229600" cy="1143000"/>
          </a:xfrm>
          <a:ln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j-cs"/>
              </a:rPr>
              <a:t> </a:t>
            </a: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谢 谢！</a:t>
            </a:r>
            <a:b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</a:br>
            <a:r>
              <a:rPr kumimoji="1" lang="zh-CN" altLang="en-US" sz="8000" b="0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 敬请批评指正！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기본 디자인">
      <a:majorFont>
        <a:latin typeface="Gulim"/>
        <a:ea typeface="Gulim"/>
        <a:cs typeface=""/>
      </a:majorFont>
      <a:minorFont>
        <a:latin typeface="Gulim"/>
        <a:ea typeface="Guli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ulim" pitchFamily="34" charset="-127"/>
            <a:ea typeface="Gulim" pitchFamily="34" charset="-127"/>
          </a:defRPr>
        </a:defPPr>
      </a:lstStyle>
    </a:lnDef>
  </a:objectDefaults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193</Words>
  <Application>Microsoft Office PowerPoint</Application>
  <PresentationFormat>全屏显示(4:3)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5" baseType="lpstr">
      <vt:lpstr>Gulim</vt:lpstr>
      <vt:lpstr>黑体</vt:lpstr>
      <vt:lpstr>华文行楷</vt:lpstr>
      <vt:lpstr>楷体_GB2312</vt:lpstr>
      <vt:lpstr>宋体</vt:lpstr>
      <vt:lpstr>Arial</vt:lpstr>
      <vt:lpstr>Times New Roman</vt:lpstr>
      <vt:lpstr>Wingdings</vt:lpstr>
      <vt:lpstr>1_기본 디자인</vt:lpstr>
      <vt:lpstr>PowerPoint 演示文稿</vt:lpstr>
      <vt:lpstr>答辩内容</vt:lpstr>
      <vt:lpstr>研究目的、思路</vt:lpstr>
      <vt:lpstr>主要研究工作 （阐述在本文中所做的主要工作、研究的主要内容及创新之处，可结合案例重点讲解）</vt:lpstr>
      <vt:lpstr>总结 （本文已得出的结论及完成情况，对实际工作的指导意义，有待进一步研究的内容）</vt:lpstr>
      <vt:lpstr> 谢 谢！  敬请批评指正！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59</cp:revision>
  <dcterms:created xsi:type="dcterms:W3CDTF">2004-04-28T06:12:00Z</dcterms:created>
  <dcterms:modified xsi:type="dcterms:W3CDTF">2022-10-16T10:01:16Z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ECEEF2288CB541D987756DC4BDD9BC38</vt:lpwstr>
  </property>
  <property fmtid="{D5CDD505-2E9C-101B-9397-08002B2CF9AE}" pid="3" name="KSOProductBuildVer">
    <vt:lpwstr>2052-11.1.0.11365</vt:lpwstr>
  </property>
</Properties>
</file>