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57" r:id="rId2"/>
    <p:sldId id="260" r:id="rId3"/>
    <p:sldId id="261" r:id="rId4"/>
    <p:sldId id="264" r:id="rId5"/>
    <p:sldId id="262" r:id="rId6"/>
    <p:sldId id="268" r:id="rId7"/>
  </p:sldIdLst>
  <p:sldSz cx="9144000" cy="6858000" type="screen4x3"/>
  <p:notesSz cx="6858000" cy="9144000"/>
  <p:defaultTextStyle>
    <a:defPPr>
      <a:defRPr lang="ko-KR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FF"/>
    <a:srgbClr val="66FF33"/>
    <a:srgbClr val="336600"/>
    <a:srgbClr val="99CC00"/>
    <a:srgbClr val="00A8E4"/>
    <a:srgbClr val="0000CC"/>
    <a:srgbClr val="CC00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203"/>
    <p:restoredTop sz="94717"/>
  </p:normalViewPr>
  <p:slideViewPr>
    <p:cSldViewPr snapToGrid="0" showGuides="1">
      <p:cViewPr varScale="1">
        <p:scale>
          <a:sx n="110" d="100"/>
          <a:sy n="110" d="100"/>
        </p:scale>
        <p:origin x="1758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200"/>
            </a:lvl1pPr>
          </a:lstStyle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ko-KR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ulim" pitchFamily="34" charset="-127"/>
              <a:ea typeface="Gulim" pitchFamily="34" charset="-127"/>
              <a:cs typeface="+mn-cs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/>
            </a:lvl1pPr>
          </a:lstStyle>
          <a:p>
            <a:pPr marL="0" marR="0" lvl="0" indent="0" algn="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ko-KR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ulim" pitchFamily="34" charset="-127"/>
              <a:ea typeface="Gulim" pitchFamily="34" charset="-127"/>
              <a:cs typeface="+mn-cs"/>
            </a:endParaRPr>
          </a:p>
        </p:txBody>
      </p:sp>
      <p:sp>
        <p:nvSpPr>
          <p:cNvPr id="3076" name="Rectangle 4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1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ko-KR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ulim" pitchFamily="34" charset="-127"/>
                <a:ea typeface="Gulim" pitchFamily="34" charset="-127"/>
                <a:cs typeface="+mn-cs"/>
              </a:rPr>
              <a:t>마스터 텍스트 스타일을 편집합니다</a:t>
            </a:r>
          </a:p>
          <a:p>
            <a:pPr marL="457200" marR="0" lvl="1" indent="0" algn="l" defTabSz="914400" rtl="0" eaLnBrk="0" fontAlgn="base" latinLnBrk="1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ko-KR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ulim" pitchFamily="34" charset="-127"/>
                <a:ea typeface="Gulim" pitchFamily="34" charset="-127"/>
                <a:cs typeface="+mn-cs"/>
              </a:rPr>
              <a:t>둘째 수준</a:t>
            </a:r>
          </a:p>
          <a:p>
            <a:pPr marL="914400" marR="0" lvl="2" indent="0" algn="l" defTabSz="914400" rtl="0" eaLnBrk="0" fontAlgn="base" latinLnBrk="1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ko-KR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ulim" pitchFamily="34" charset="-127"/>
                <a:ea typeface="Gulim" pitchFamily="34" charset="-127"/>
                <a:cs typeface="+mn-cs"/>
              </a:rPr>
              <a:t>셋째 수준</a:t>
            </a:r>
          </a:p>
          <a:p>
            <a:pPr marL="1371600" marR="0" lvl="3" indent="0" algn="l" defTabSz="914400" rtl="0" eaLnBrk="0" fontAlgn="base" latinLnBrk="1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ko-KR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ulim" pitchFamily="34" charset="-127"/>
                <a:ea typeface="Gulim" pitchFamily="34" charset="-127"/>
                <a:cs typeface="+mn-cs"/>
              </a:rPr>
              <a:t>넷째 수준</a:t>
            </a:r>
          </a:p>
          <a:p>
            <a:pPr marL="1828800" marR="0" lvl="4" indent="0" algn="l" defTabSz="914400" rtl="0" eaLnBrk="0" fontAlgn="base" latinLnBrk="1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ko-KR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ulim" pitchFamily="34" charset="-127"/>
                <a:ea typeface="Gulim" pitchFamily="34" charset="-127"/>
                <a:cs typeface="+mn-cs"/>
              </a:rPr>
              <a:t>다섯째 수준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 sz="1200"/>
            </a:lvl1pPr>
          </a:lstStyle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ko-KR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ulim" pitchFamily="34" charset="-127"/>
              <a:ea typeface="Gulim" pitchFamily="34" charset="-127"/>
              <a:cs typeface="+mn-cs"/>
            </a:endParaRPr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pPr marL="0" marR="0" lvl="0" indent="0" algn="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B3BFC83-C69D-45C3-A1A2-BBB9FC3A9A9A}" type="slidenum">
              <a:rPr kumimoji="1" lang="en-US" altLang="ko-K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ulim" pitchFamily="34" charset="-127"/>
                <a:ea typeface="Gulim" pitchFamily="34" charset="-127"/>
                <a:cs typeface="+mn-cs"/>
              </a:rPr>
              <a:t>‹#›</a:t>
            </a:fld>
            <a:endParaRPr kumimoji="1" lang="en-US" altLang="ko-KR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ulim" pitchFamily="34" charset="-127"/>
              <a:ea typeface="Gulim" pitchFamily="34" charset="-127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w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66" descr="未命名插图 2"/>
          <p:cNvPicPr>
            <a:picLocks noChangeAspect="1"/>
          </p:cNvPicPr>
          <p:nvPr userDrawn="1"/>
        </p:nvPicPr>
        <p:blipFill>
          <a:blip r:embed="rId2"/>
          <a:srcRect b="639"/>
          <a:stretch>
            <a:fillRect/>
          </a:stretch>
        </p:blipFill>
        <p:spPr>
          <a:xfrm>
            <a:off x="0" y="4403725"/>
            <a:ext cx="9144000" cy="24685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1" name="Picture 367" descr="00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28600" y="304800"/>
            <a:ext cx="3200400" cy="8953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2" name="Picture 368" descr="CUP反白稿"/>
          <p:cNvPicPr>
            <a:picLocks noChangeAspect="1"/>
          </p:cNvPicPr>
          <p:nvPr userDrawn="1"/>
        </p:nvPicPr>
        <p:blipFill>
          <a:blip r:embed="rId4"/>
          <a:srcRect l="27864" t="78127" r="20123"/>
          <a:stretch>
            <a:fillRect/>
          </a:stretch>
        </p:blipFill>
        <p:spPr>
          <a:xfrm>
            <a:off x="6657975" y="5699125"/>
            <a:ext cx="2133600" cy="8747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1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7" descr="1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81813"/>
          </a:xfrm>
          <a:prstGeom prst="rect">
            <a:avLst/>
          </a:prstGeom>
          <a:noFill/>
          <a:ln w="19050">
            <a:noFill/>
          </a:ln>
        </p:spPr>
      </p:pic>
      <p:pic>
        <p:nvPicPr>
          <p:cNvPr id="1027" name="Picture 78" descr="000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6300788" y="77788"/>
            <a:ext cx="2305050" cy="6461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8" name="Line 79"/>
          <p:cNvSpPr/>
          <p:nvPr userDrawn="1"/>
        </p:nvSpPr>
        <p:spPr>
          <a:xfrm>
            <a:off x="0" y="736600"/>
            <a:ext cx="8532813" cy="0"/>
          </a:xfrm>
          <a:prstGeom prst="line">
            <a:avLst/>
          </a:prstGeom>
          <a:ln w="22225" cap="flat" cmpd="sng">
            <a:solidFill>
              <a:srgbClr val="A5002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029" name="Text Box 80"/>
          <p:cNvSpPr txBox="1">
            <a:spLocks noChangeArrowheads="1"/>
          </p:cNvSpPr>
          <p:nvPr/>
        </p:nvSpPr>
        <p:spPr bwMode="auto">
          <a:xfrm>
            <a:off x="568325" y="6308725"/>
            <a:ext cx="22621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华文行楷" panose="02010800040101010101" pitchFamily="2" charset="-122"/>
                <a:cs typeface="+mn-cs"/>
              </a:rPr>
              <a:t>网络与继续教育学院</a:t>
            </a:r>
          </a:p>
        </p:txBody>
      </p:sp>
      <p:sp>
        <p:nvSpPr>
          <p:cNvPr id="1030" name="Line 81"/>
          <p:cNvSpPr/>
          <p:nvPr userDrawn="1"/>
        </p:nvSpPr>
        <p:spPr>
          <a:xfrm>
            <a:off x="611188" y="6265863"/>
            <a:ext cx="8532812" cy="0"/>
          </a:xfrm>
          <a:prstGeom prst="line">
            <a:avLst/>
          </a:prstGeom>
          <a:ln w="19050" cap="flat" cmpd="sng">
            <a:solidFill>
              <a:srgbClr val="A50021"/>
            </a:solidFill>
            <a:prstDash val="solid"/>
            <a:headEnd type="none" w="med" len="med"/>
            <a:tailEnd type="none" w="med" len="med"/>
          </a:ln>
        </p:spPr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Gulim" pitchFamily="34" charset="-127"/>
          <a:ea typeface="Gulim" pitchFamily="34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Gulim" pitchFamily="34" charset="-127"/>
          <a:ea typeface="Gulim" pitchFamily="34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Gulim" pitchFamily="34" charset="-127"/>
          <a:ea typeface="Gulim" pitchFamily="34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Gulim" pitchFamily="34" charset="-127"/>
          <a:ea typeface="Gulim" pitchFamily="34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Gulim" pitchFamily="34" charset="-127"/>
          <a:ea typeface="Gulim" pitchFamily="34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Gulim" pitchFamily="34" charset="-127"/>
          <a:ea typeface="Gulim" pitchFamily="34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Gulim" pitchFamily="34" charset="-127"/>
          <a:ea typeface="Gulim" pitchFamily="34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Gulim" pitchFamily="34" charset="-127"/>
          <a:ea typeface="Gulim" pitchFamily="34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130"/>
          <p:cNvSpPr txBox="1"/>
          <p:nvPr/>
        </p:nvSpPr>
        <p:spPr>
          <a:xfrm>
            <a:off x="3995738" y="3652838"/>
            <a:ext cx="1174750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latinLnBrk="1" hangingPunct="1"/>
            <a:r>
              <a:rPr lang="en-US" altLang="ko-KR" sz="2400" dirty="0">
                <a:solidFill>
                  <a:schemeClr val="bg1"/>
                </a:solidFill>
                <a:latin typeface="Times New Roman" panose="02020603050405020304" pitchFamily="18" charset="0"/>
              </a:rPr>
              <a:t>2004.01</a:t>
            </a:r>
          </a:p>
        </p:txBody>
      </p:sp>
      <p:sp>
        <p:nvSpPr>
          <p:cNvPr id="3275" name="Text Box 203"/>
          <p:cNvSpPr txBox="1">
            <a:spLocks noChangeArrowheads="1"/>
          </p:cNvSpPr>
          <p:nvPr/>
        </p:nvSpPr>
        <p:spPr bwMode="auto">
          <a:xfrm>
            <a:off x="0" y="963976"/>
            <a:ext cx="9866811" cy="560153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marR="0" defTabSz="914400" eaLnBrk="1" latinLnBrk="1" hangingPunct="1">
              <a:buClrTx/>
              <a:buSzTx/>
              <a:buFontTx/>
              <a:buNone/>
              <a:defRPr/>
            </a:pPr>
            <a:r>
              <a:rPr kumimoji="1" lang="zh-CN" altLang="en-US" sz="3600" b="1" kern="1200" cap="none" spc="0" normalizeH="0" baseline="0" noProof="0" dirty="0">
                <a:effectLst>
                  <a:outerShdw blurRad="38100" dist="38100" dir="2700000" algn="tl">
                    <a:srgbClr val="C0C0C0"/>
                  </a:outerShdw>
                </a:effectLst>
                <a:latin typeface="Gulim" pitchFamily="34" charset="-127"/>
                <a:ea typeface="宋体" panose="02010600030101010101" pitchFamily="2" charset="-122"/>
                <a:cs typeface="+mn-cs"/>
              </a:rPr>
              <a:t>  </a:t>
            </a:r>
          </a:p>
          <a:p>
            <a:pPr marR="0" defTabSz="914400" eaLnBrk="1" latinLnBrk="1" hangingPunct="1">
              <a:buClrTx/>
              <a:buSzTx/>
              <a:buFontTx/>
              <a:buNone/>
              <a:defRPr/>
            </a:pPr>
            <a:r>
              <a:rPr kumimoji="1" lang="zh-CN" altLang="en-US" sz="3600" b="1" kern="1200" cap="none" spc="0" normalizeH="0" baseline="0" noProof="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ulim" pitchFamily="34" charset="-127"/>
                <a:ea typeface="宋体" panose="02010600030101010101" pitchFamily="2" charset="-122"/>
                <a:cs typeface="+mn-cs"/>
              </a:rPr>
              <a:t>            </a:t>
            </a:r>
            <a:r>
              <a:rPr kumimoji="1" lang="en-US" altLang="zh-CN" sz="3600" b="1" kern="1200" cap="none" spc="0" normalizeH="0" baseline="0" noProof="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ulim" pitchFamily="34" charset="-127"/>
                <a:ea typeface="宋体" panose="02010600030101010101" pitchFamily="2" charset="-122"/>
                <a:cs typeface="+mn-cs"/>
              </a:rPr>
              <a:t>           </a:t>
            </a:r>
            <a:r>
              <a:rPr kumimoji="1" lang="zh-CN" altLang="en-US" sz="3600" b="1" kern="1200" cap="none" spc="0" normalizeH="0" baseline="0" noProof="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ulim" pitchFamily="34" charset="-127"/>
                <a:ea typeface="宋体" panose="02010600030101010101" pitchFamily="2" charset="-122"/>
                <a:cs typeface="+mn-cs"/>
              </a:rPr>
              <a:t> </a:t>
            </a:r>
            <a:r>
              <a:rPr kumimoji="1" lang="zh-CN" altLang="en-US" sz="3600" b="1" kern="1200" cap="none" spc="0" normalizeH="0" baseline="0" noProof="0" dirty="0"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论文题目</a:t>
            </a:r>
            <a:r>
              <a:rPr kumimoji="1" lang="zh-CN" altLang="en-US" sz="2000" b="1" kern="1200" cap="none" spc="0" normalizeH="0" baseline="0" noProof="0" dirty="0"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（以学生实际题目为准）</a:t>
            </a:r>
            <a:endParaRPr kumimoji="1" lang="en-US" altLang="zh-CN" sz="3600" b="1" kern="1200" cap="none" spc="0" normalizeH="0" baseline="0" noProof="0" dirty="0">
              <a:effectLst>
                <a:outerShdw blurRad="38100" dist="38100" dir="2700000" algn="tl">
                  <a:srgbClr val="C0C0C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R="0" defTabSz="914400" eaLnBrk="1" latinLnBrk="1" hangingPunct="1">
              <a:buClrTx/>
              <a:buSzTx/>
              <a:buFontTx/>
              <a:buNone/>
              <a:defRPr/>
            </a:pPr>
            <a:r>
              <a:rPr kumimoji="1" lang="en-US" altLang="zh-CN" kern="1200" cap="none" spc="0" normalizeH="0" baseline="0" noProof="0" dirty="0"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        </a:t>
            </a:r>
            <a:endParaRPr kumimoji="1" lang="zh-CN" altLang="en-US" kern="1200" cap="none" spc="0" normalizeH="0" baseline="0" noProof="0" dirty="0">
              <a:effectLst>
                <a:outerShdw blurRad="38100" dist="38100" dir="2700000" algn="tl">
                  <a:srgbClr val="C0C0C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R="0" defTabSz="914400" eaLnBrk="1" latinLnBrk="1" hangingPunct="1">
              <a:buClrTx/>
              <a:buSzTx/>
              <a:buFontTx/>
              <a:buNone/>
              <a:defRPr/>
            </a:pPr>
            <a:r>
              <a:rPr kumimoji="1" lang="zh-CN" altLang="en-US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  </a:t>
            </a:r>
          </a:p>
          <a:p>
            <a:pPr marR="0" defTabSz="914400" eaLnBrk="1" latinLnBrk="1" hangingPunct="1">
              <a:buClrTx/>
              <a:buSzTx/>
              <a:buFontTx/>
              <a:buNone/>
              <a:defRPr/>
            </a:pPr>
            <a:endParaRPr kumimoji="1" lang="zh-CN" altLang="en-US" b="1" kern="1200" cap="none" spc="0" normalizeH="0" baseline="0" noProof="0" dirty="0"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R="0" defTabSz="914400" eaLnBrk="1" latinLnBrk="1" hangingPunct="1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kumimoji="1" lang="zh-CN" altLang="en-US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                      姓    名：</a:t>
            </a: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X </a:t>
            </a:r>
            <a:r>
              <a:rPr kumimoji="1" lang="en-US" altLang="zh-CN" sz="2000" b="1" kern="1200" cap="none" spc="0" normalizeH="0" baseline="0" noProof="0" dirty="0" err="1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X</a:t>
            </a: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</a:t>
            </a:r>
            <a:r>
              <a:rPr kumimoji="1" lang="en-US" altLang="zh-CN" sz="2000" b="1" kern="1200" cap="none" spc="0" normalizeH="0" baseline="0" noProof="0" dirty="0" err="1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X</a:t>
            </a:r>
            <a:endParaRPr kumimoji="1" lang="en-US" altLang="zh-CN" sz="2000" b="1" kern="1200" cap="none" spc="0" normalizeH="0" baseline="0" noProof="0" dirty="0"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eaLnBrk="1" latinLnBrk="1" hangingPunct="1">
              <a:lnSpc>
                <a:spcPct val="150000"/>
              </a:lnSpc>
              <a:defRPr/>
            </a:pPr>
            <a:r>
              <a:rPr kumimoji="1"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                        学    号：</a:t>
            </a:r>
            <a:r>
              <a:rPr kumimoji="1" lang="en-US" altLang="zh-CN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X </a:t>
            </a:r>
            <a:r>
              <a:rPr kumimoji="1" lang="en-US" altLang="zh-CN" sz="2000" b="1" dirty="0" err="1">
                <a:latin typeface="宋体" panose="02010600030101010101" pitchFamily="2" charset="-122"/>
                <a:ea typeface="宋体" panose="02010600030101010101" pitchFamily="2" charset="-122"/>
              </a:rPr>
              <a:t>X</a:t>
            </a:r>
            <a:r>
              <a:rPr kumimoji="1" lang="en-US" altLang="zh-CN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kumimoji="1" lang="en-US" altLang="zh-CN" sz="2000" b="1" dirty="0" err="1">
                <a:latin typeface="宋体" panose="02010600030101010101" pitchFamily="2" charset="-122"/>
                <a:ea typeface="宋体" panose="02010600030101010101" pitchFamily="2" charset="-122"/>
              </a:rPr>
              <a:t>X</a:t>
            </a:r>
            <a:endParaRPr kumimoji="1" lang="en-US" altLang="zh-CN" sz="2000" b="1" kern="1200" cap="none" spc="0" normalizeH="0" baseline="0" noProof="0" dirty="0"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eaLnBrk="1" latinLnBrk="1" hangingPunct="1">
              <a:lnSpc>
                <a:spcPct val="150000"/>
              </a:lnSpc>
              <a:defRPr/>
            </a:pP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                      </a:t>
            </a:r>
            <a:r>
              <a:rPr kumimoji="1" lang="zh-CN" altLang="en-US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专    业：</a:t>
            </a:r>
            <a:r>
              <a:rPr kumimoji="1" lang="en-US" altLang="zh-CN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XXXX</a:t>
            </a:r>
            <a:endParaRPr kumimoji="1" lang="en-US" altLang="zh-CN" sz="2000" b="1" kern="1200" cap="none" spc="0" normalizeH="0" baseline="0" noProof="0" dirty="0"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eaLnBrk="1" latinLnBrk="1" hangingPunct="1">
              <a:lnSpc>
                <a:spcPct val="150000"/>
              </a:lnSpc>
              <a:defRPr/>
            </a:pPr>
            <a:r>
              <a:rPr kumimoji="1"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                        入学批次：</a:t>
            </a:r>
            <a:r>
              <a:rPr kumimoji="1" lang="en-US" altLang="zh-CN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XXXX</a:t>
            </a:r>
            <a:r>
              <a:rPr kumimoji="1"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春</a:t>
            </a:r>
            <a:r>
              <a:rPr kumimoji="1" lang="en-US" altLang="zh-CN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/</a:t>
            </a:r>
            <a:r>
              <a:rPr kumimoji="1"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秋</a:t>
            </a:r>
            <a:endParaRPr kumimoji="1" lang="en-US" altLang="zh-CN" sz="2000" b="1" kern="1200" cap="none" spc="0" normalizeH="0" baseline="0" noProof="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R="0" defTabSz="914400" eaLnBrk="1" latinLnBrk="1" hangingPunct="1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                      </a:t>
            </a:r>
            <a:r>
              <a:rPr kumimoji="1" lang="zh-CN" altLang="en-US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教 学 点：</a:t>
            </a: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XX</a:t>
            </a:r>
            <a:r>
              <a:rPr kumimoji="1" lang="zh-CN" altLang="en-US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教学点</a:t>
            </a:r>
            <a:endParaRPr kumimoji="1" lang="en-US" altLang="zh-CN" sz="2000" b="1" kern="1200" cap="none" spc="0" normalizeH="0" baseline="0" noProof="0" dirty="0"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R="0" defTabSz="914400" eaLnBrk="1" latinLnBrk="1" hangingPunct="1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                      </a:t>
            </a:r>
            <a:r>
              <a:rPr kumimoji="1" lang="zh-CN" altLang="en-US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指导教师：</a:t>
            </a: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XXX</a:t>
            </a:r>
          </a:p>
          <a:p>
            <a:pPr marR="0" defTabSz="914400" eaLnBrk="1" latinLnBrk="1" hangingPunct="1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                      </a:t>
            </a:r>
            <a:r>
              <a:rPr kumimoji="1" lang="zh-CN" altLang="en-US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答辩日期：</a:t>
            </a: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XXX</a:t>
            </a:r>
            <a:r>
              <a:rPr kumimoji="1" lang="zh-CN" altLang="en-US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年</a:t>
            </a: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X</a:t>
            </a:r>
            <a:r>
              <a:rPr kumimoji="1" lang="zh-CN" altLang="en-US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月</a:t>
            </a: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X</a:t>
            </a:r>
            <a:r>
              <a:rPr kumimoji="1" lang="zh-CN" altLang="en-US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日</a:t>
            </a:r>
          </a:p>
          <a:p>
            <a:pPr marR="0" defTabSz="914400" eaLnBrk="1" latinLnBrk="1" hangingPunct="1">
              <a:lnSpc>
                <a:spcPct val="90000"/>
              </a:lnSpc>
              <a:spcBef>
                <a:spcPct val="20000"/>
              </a:spcBef>
              <a:buClrTx/>
              <a:buSzTx/>
              <a:buFontTx/>
              <a:buNone/>
              <a:defRPr/>
            </a:pPr>
            <a:endParaRPr kumimoji="1" lang="zh-CN" altLang="en-US" sz="2000" kern="1200" cap="none" spc="0" normalizeH="0" baseline="0" noProof="0" dirty="0"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6"/>
          <p:cNvSpPr>
            <a:spLocks noGrp="1"/>
          </p:cNvSpPr>
          <p:nvPr>
            <p:ph type="title"/>
          </p:nvPr>
        </p:nvSpPr>
        <p:spPr>
          <a:xfrm>
            <a:off x="457200" y="823913"/>
            <a:ext cx="8229600" cy="1143000"/>
          </a:xfrm>
          <a:noFill/>
          <a:ln>
            <a:noFill/>
          </a:ln>
        </p:spPr>
        <p:txBody>
          <a:bodyPr/>
          <a:lstStyle/>
          <a:p>
            <a:pPr eaLnBrk="1" hangingPunct="1"/>
            <a:r>
              <a:rPr lang="zh-CN" altLang="en-US" b="1" dirty="0">
                <a:solidFill>
                  <a:srgbClr val="00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答辩内容</a:t>
            </a:r>
          </a:p>
        </p:txBody>
      </p:sp>
      <p:sp>
        <p:nvSpPr>
          <p:cNvPr id="5123" name="Rectangle 7"/>
          <p:cNvSpPr>
            <a:spLocks noGrp="1"/>
          </p:cNvSpPr>
          <p:nvPr>
            <p:ph idx="1"/>
          </p:nvPr>
        </p:nvSpPr>
        <p:spPr>
          <a:xfrm>
            <a:off x="457200" y="2027238"/>
            <a:ext cx="8229600" cy="4525962"/>
          </a:xfrm>
          <a:noFill/>
          <a:ln>
            <a:noFill/>
          </a:ln>
        </p:spPr>
        <p:txBody>
          <a:bodyPr/>
          <a:lstStyle/>
          <a:p>
            <a:pPr eaLnBrk="1" hangingPunct="1">
              <a:lnSpc>
                <a:spcPct val="90000"/>
              </a:lnSpc>
              <a:buClr>
                <a:srgbClr val="FF9900"/>
              </a:buClr>
              <a:buFont typeface="Wingdings" panose="05000000000000000000" pitchFamily="2" charset="2"/>
              <a:buChar char="u"/>
            </a:pPr>
            <a:r>
              <a:rPr lang="en-US" altLang="zh-CN" sz="2400" b="1" dirty="0"/>
              <a:t> 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研究目的、思路</a:t>
            </a: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(1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页）</a:t>
            </a:r>
          </a:p>
          <a:p>
            <a:pPr eaLnBrk="1" hangingPunct="1">
              <a:lnSpc>
                <a:spcPct val="90000"/>
              </a:lnSpc>
              <a:buClr>
                <a:srgbClr val="FF9900"/>
              </a:buClr>
              <a:buNone/>
            </a:pP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>
              <a:lnSpc>
                <a:spcPct val="90000"/>
              </a:lnSpc>
              <a:buClr>
                <a:srgbClr val="FF9900"/>
              </a:buClr>
              <a:buFont typeface="Wingdings" panose="05000000000000000000" pitchFamily="2" charset="2"/>
              <a:buChar char="u"/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 主要研究工作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3-4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页）</a:t>
            </a:r>
          </a:p>
          <a:p>
            <a:pPr eaLnBrk="1" hangingPunct="1">
              <a:lnSpc>
                <a:spcPct val="90000"/>
              </a:lnSpc>
              <a:buClr>
                <a:srgbClr val="FF9900"/>
              </a:buClr>
              <a:buFont typeface="Wingdings" panose="05000000000000000000" pitchFamily="2" charset="2"/>
              <a:buChar char="u"/>
            </a:pP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>
              <a:lnSpc>
                <a:spcPct val="90000"/>
              </a:lnSpc>
              <a:buClr>
                <a:srgbClr val="FF9900"/>
              </a:buClr>
              <a:buFont typeface="Wingdings" panose="05000000000000000000" pitchFamily="2" charset="2"/>
              <a:buChar char="u"/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 总结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页）</a:t>
            </a:r>
          </a:p>
          <a:p>
            <a:pPr eaLnBrk="1" hangingPunct="1">
              <a:lnSpc>
                <a:spcPct val="90000"/>
              </a:lnSpc>
              <a:buClr>
                <a:srgbClr val="FF9900"/>
              </a:buClr>
              <a:buFont typeface="Wingdings" panose="05000000000000000000" pitchFamily="2" charset="2"/>
              <a:buChar char="u"/>
            </a:pP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>
              <a:lnSpc>
                <a:spcPct val="90000"/>
              </a:lnSpc>
              <a:buClr>
                <a:srgbClr val="FF9900"/>
              </a:buClr>
              <a:buFont typeface="Wingdings" panose="05000000000000000000" pitchFamily="2" charset="2"/>
              <a:buChar char="u"/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 致谢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页）</a:t>
            </a:r>
          </a:p>
          <a:p>
            <a:pPr eaLnBrk="1" hangingPunct="1">
              <a:lnSpc>
                <a:spcPct val="90000"/>
              </a:lnSpc>
              <a:buClr>
                <a:srgbClr val="FF9900"/>
              </a:buClr>
              <a:buFont typeface="Wingdings" panose="05000000000000000000" pitchFamily="2" charset="2"/>
              <a:buChar char="u"/>
            </a:pPr>
            <a:endParaRPr lang="zh-CN" altLang="en-US" sz="2800" b="1" dirty="0">
              <a:latin typeface="宋体" panose="02010600030101010101" pitchFamily="2" charset="-122"/>
            </a:endParaRPr>
          </a:p>
        </p:txBody>
      </p:sp>
      <p:sp>
        <p:nvSpPr>
          <p:cNvPr id="2" name="Rectangle 6"/>
          <p:cNvSpPr>
            <a:spLocks noGrp="1"/>
          </p:cNvSpPr>
          <p:nvPr/>
        </p:nvSpPr>
        <p:spPr>
          <a:xfrm>
            <a:off x="3192145" y="5507355"/>
            <a:ext cx="5633085" cy="62865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Gulim" pitchFamily="34" charset="-127"/>
                <a:ea typeface="Gulim" pitchFamily="34" charset="-127"/>
              </a:defRPr>
            </a:lvl2pPr>
            <a:lvl3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Gulim" pitchFamily="34" charset="-127"/>
                <a:ea typeface="Gulim" pitchFamily="34" charset="-127"/>
              </a:defRPr>
            </a:lvl3pPr>
            <a:lvl4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Gulim" pitchFamily="34" charset="-127"/>
                <a:ea typeface="Gulim" pitchFamily="34" charset="-127"/>
              </a:defRPr>
            </a:lvl4pPr>
            <a:lvl5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Gulim" pitchFamily="34" charset="-127"/>
                <a:ea typeface="Gulim" pitchFamily="34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Gulim" pitchFamily="34" charset="-127"/>
                <a:ea typeface="Gulim" pitchFamily="34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Gulim" pitchFamily="34" charset="-127"/>
                <a:ea typeface="Gulim" pitchFamily="34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Gulim" pitchFamily="34" charset="-127"/>
                <a:ea typeface="Gulim" pitchFamily="34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 algn="l" eaLnBrk="1" hangingPunct="1"/>
            <a:r>
              <a:rPr lang="zh-CN" altLang="en-US" sz="1600" b="1" dirty="0">
                <a:solidFill>
                  <a:srgbClr val="00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说明：此处答辩</a:t>
            </a:r>
            <a:r>
              <a:rPr lang="en-US" altLang="zh-CN" sz="1600" b="1" dirty="0">
                <a:solidFill>
                  <a:srgbClr val="00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PPT</a:t>
            </a:r>
            <a:r>
              <a:rPr lang="zh-CN" altLang="en-US" sz="1600" b="1" dirty="0">
                <a:solidFill>
                  <a:srgbClr val="00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制作每项内容的页码数量</a:t>
            </a:r>
            <a:r>
              <a:rPr lang="zh-CN" altLang="en-US" sz="1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仅做参考</a:t>
            </a:r>
            <a:r>
              <a:rPr lang="zh-CN" altLang="en-US" sz="1600" b="1" dirty="0">
                <a:solidFill>
                  <a:srgbClr val="00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，可自行把控，但答辩时自己陈述的时间必须控制在</a:t>
            </a:r>
            <a:r>
              <a:rPr lang="en-US" altLang="zh-CN" sz="1600" b="1" dirty="0">
                <a:solidFill>
                  <a:srgbClr val="00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sz="1600" b="1" dirty="0">
                <a:solidFill>
                  <a:srgbClr val="00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分钟左右。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/>
          </p:cNvSpPr>
          <p:nvPr>
            <p:ph type="title"/>
          </p:nvPr>
        </p:nvSpPr>
        <p:spPr>
          <a:xfrm>
            <a:off x="442913" y="746125"/>
            <a:ext cx="8229600" cy="1143000"/>
          </a:xfrm>
          <a:noFill/>
          <a:ln>
            <a:noFill/>
          </a:ln>
        </p:spPr>
        <p:txBody>
          <a:bodyPr/>
          <a:lstStyle/>
          <a:p>
            <a:pPr eaLnBrk="1" hangingPunct="1"/>
            <a:r>
              <a:rPr lang="zh-CN" altLang="en-US" b="1" dirty="0">
                <a:solidFill>
                  <a:srgbClr val="00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研究目的、思路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81000" y="1876425"/>
            <a:ext cx="8229600" cy="4525963"/>
          </a:xfrm>
          <a:ln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Tx/>
              <a:buFont typeface="Wingdings" panose="05000000000000000000" pitchFamily="2" charset="2"/>
              <a:buChar char="u"/>
              <a:defRPr/>
            </a:pPr>
            <a:r>
              <a:rPr kumimoji="1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研究目的</a:t>
            </a:r>
            <a:endParaRPr kumimoji="1" lang="en-US" altLang="zh-CN" sz="2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Tx/>
              <a:buFont typeface="Wingdings" panose="05000000000000000000" pitchFamily="2" charset="2"/>
              <a:buChar char="u"/>
              <a:defRPr/>
            </a:pPr>
            <a:endParaRPr kumimoji="1" lang="en-US" altLang="zh-CN" sz="2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Tx/>
              <a:buFont typeface="Wingdings" panose="05000000000000000000" pitchFamily="2" charset="2"/>
              <a:buChar char="u"/>
              <a:defRPr/>
            </a:pPr>
            <a:endParaRPr kumimoji="1" lang="en-US" altLang="zh-CN" sz="2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Tx/>
              <a:buFontTx/>
              <a:buNone/>
              <a:defRPr/>
            </a:pPr>
            <a:endParaRPr kumimoji="1" lang="en-US" altLang="zh-CN" sz="2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Tx/>
              <a:buFont typeface="Wingdings" panose="05000000000000000000" pitchFamily="2" charset="2"/>
              <a:buChar char="u"/>
              <a:defRPr/>
            </a:pPr>
            <a:r>
              <a:rPr kumimoji="1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研究思路</a:t>
            </a:r>
          </a:p>
          <a:p>
            <a:pPr marL="342900" marR="0" lvl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Tx/>
              <a:buNone/>
              <a:defRPr/>
            </a:pPr>
            <a:endParaRPr kumimoji="1" lang="zh-CN" altLang="en-US" sz="2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楷体_GB2312" pitchFamily="49" charset="-122"/>
              <a:cs typeface="+mn-cs"/>
            </a:endParaRPr>
          </a:p>
          <a:p>
            <a:pPr marL="342900" marR="0" lvl="0" indent="-342900" algn="l" defTabSz="914400" rtl="0" eaLnBrk="1" fontAlgn="base" latinLnBrk="1" hangingPunct="1">
              <a:lnSpc>
                <a:spcPct val="135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Tx/>
              <a:buNone/>
              <a:defRPr/>
            </a:pPr>
            <a:r>
              <a:rPr kumimoji="1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　　 </a:t>
            </a:r>
            <a:endParaRPr kumimoji="1" lang="zh-CN" altLang="en-US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楷体_GB2312" pitchFamily="49" charset="-122"/>
              <a:cs typeface="+mn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31838"/>
            <a:ext cx="8361363" cy="1985963"/>
          </a:xfrm>
          <a:ln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4400" b="1" i="0" u="none" strike="noStrike" kern="0" cap="none" spc="0" normalizeH="0" baseline="0" noProof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主要研究工作</a:t>
            </a:r>
            <a:br>
              <a:rPr kumimoji="1" lang="en-US" altLang="zh-CN" sz="4400" b="0" i="0" u="none" strike="noStrike" kern="0" cap="none" spc="0" normalizeH="0" baseline="0" noProof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</a:br>
            <a:r>
              <a:rPr kumimoji="1" lang="zh-CN" altLang="en-US" sz="44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（</a:t>
            </a:r>
            <a:r>
              <a:rPr kumimoji="1" lang="zh-CN" altLang="en-US" sz="28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阐述在本文中所做的主要工作、研究的主要内容及创新之处，可结合案例重点讲解</a:t>
            </a:r>
            <a:r>
              <a:rPr kumimoji="1" lang="zh-CN" altLang="en-US" sz="44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）</a:t>
            </a:r>
            <a:endParaRPr kumimoji="1" lang="zh-CN" altLang="en-US" sz="4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j-cs"/>
            </a:endParaRPr>
          </a:p>
        </p:txBody>
      </p:sp>
      <p:sp>
        <p:nvSpPr>
          <p:cNvPr id="7171" name="Rectangle 5"/>
          <p:cNvSpPr>
            <a:spLocks noGrp="1"/>
          </p:cNvSpPr>
          <p:nvPr>
            <p:ph idx="1"/>
          </p:nvPr>
        </p:nvSpPr>
        <p:spPr>
          <a:xfrm>
            <a:off x="442913" y="2846388"/>
            <a:ext cx="8229600" cy="2881312"/>
          </a:xfrm>
          <a:noFill/>
          <a:ln>
            <a:noFill/>
          </a:ln>
        </p:spPr>
        <p:txBody>
          <a:bodyPr/>
          <a:lstStyle/>
          <a:p>
            <a:pPr eaLnBrk="1" hangingPunct="1">
              <a:lnSpc>
                <a:spcPct val="80000"/>
              </a:lnSpc>
              <a:buClr>
                <a:srgbClr val="FF9900"/>
              </a:buClr>
              <a:buSzPct val="70000"/>
              <a:buFont typeface="Wingdings" panose="05000000000000000000" pitchFamily="2" charset="2"/>
              <a:buChar char="u"/>
            </a:pPr>
            <a:endParaRPr lang="zh-CN" altLang="en-US" sz="1800" b="1" dirty="0"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lnSpc>
                <a:spcPct val="80000"/>
              </a:lnSpc>
              <a:buChar char="•"/>
            </a:pPr>
            <a:endParaRPr lang="zh-CN" altLang="en-US" sz="18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77875"/>
            <a:ext cx="8229600" cy="1143000"/>
          </a:xfrm>
          <a:ln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4400" b="1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总结</a:t>
            </a:r>
            <a:br>
              <a:rPr kumimoji="1" lang="en-US" altLang="zh-CN" sz="4400" b="0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</a:br>
            <a:r>
              <a:rPr kumimoji="1" lang="zh-CN" altLang="en-US" sz="4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（</a:t>
            </a:r>
            <a:r>
              <a:rPr kumimoji="1" lang="zh-CN" alt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本文已得出的结论及完成情况，对实际工作的指导意义，有待进一步研究的内容</a:t>
            </a:r>
            <a:r>
              <a:rPr kumimoji="1" lang="zh-CN" altLang="en-US" sz="4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）</a:t>
            </a:r>
          </a:p>
        </p:txBody>
      </p:sp>
      <p:sp>
        <p:nvSpPr>
          <p:cNvPr id="8195" name="Rectangle 5"/>
          <p:cNvSpPr>
            <a:spLocks noGrp="1"/>
          </p:cNvSpPr>
          <p:nvPr>
            <p:ph idx="1"/>
          </p:nvPr>
        </p:nvSpPr>
        <p:spPr>
          <a:xfrm>
            <a:off x="457200" y="3359150"/>
            <a:ext cx="8229600" cy="2767013"/>
          </a:xfrm>
          <a:noFill/>
          <a:ln>
            <a:noFill/>
          </a:ln>
        </p:spPr>
        <p:txBody>
          <a:bodyPr/>
          <a:lstStyle/>
          <a:p>
            <a:pPr eaLnBrk="1" hangingPunct="1">
              <a:lnSpc>
                <a:spcPct val="90000"/>
              </a:lnSpc>
              <a:buClr>
                <a:srgbClr val="FF9900"/>
              </a:buClr>
              <a:buNone/>
            </a:pPr>
            <a:endParaRPr lang="zh-CN" altLang="en-US" sz="2000" b="1" dirty="0"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lnSpc>
                <a:spcPct val="90000"/>
              </a:lnSpc>
              <a:buNone/>
            </a:pPr>
            <a:endParaRPr lang="zh-CN" altLang="en-US" sz="24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00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334963" y="1614488"/>
            <a:ext cx="8229600" cy="1143000"/>
          </a:xfrm>
          <a:ln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8000" b="0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  <a:cs typeface="+mj-cs"/>
              </a:rPr>
              <a:t> </a:t>
            </a:r>
            <a:r>
              <a:rPr kumimoji="1" lang="zh-CN" altLang="en-US" sz="8000" b="0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谢 谢！</a:t>
            </a:r>
            <a:br>
              <a:rPr kumimoji="1" lang="zh-CN" altLang="en-US" sz="8000" b="0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</a:br>
            <a:r>
              <a:rPr kumimoji="1" lang="zh-CN" altLang="en-US" sz="8000" b="0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 敬请批评指正！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기본 디자인">
  <a:themeElements>
    <a:clrScheme name="1_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기본 디자인">
      <a:majorFont>
        <a:latin typeface="Gulim"/>
        <a:ea typeface="Gulim"/>
        <a:cs typeface=""/>
      </a:majorFont>
      <a:minorFont>
        <a:latin typeface="Gulim"/>
        <a:ea typeface="Gulim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ko-KR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ulim" pitchFamily="34" charset="-127"/>
            <a:ea typeface="Gulim" pitchFamily="34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ko-KR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ulim" pitchFamily="34" charset="-127"/>
            <a:ea typeface="Gulim" pitchFamily="34" charset="-127"/>
          </a:defRPr>
        </a:defPPr>
      </a:lstStyle>
    </a:lnDef>
  </a:objectDefaults>
  <a:extraClrSchemeLst>
    <a:extraClrScheme>
      <a:clrScheme name="1_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207</Words>
  <Application>Microsoft Office PowerPoint</Application>
  <PresentationFormat>全屏显示(4:3)</PresentationFormat>
  <Paragraphs>33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5" baseType="lpstr">
      <vt:lpstr>Gulim</vt:lpstr>
      <vt:lpstr>黑体</vt:lpstr>
      <vt:lpstr>华文行楷</vt:lpstr>
      <vt:lpstr>楷体_GB2312</vt:lpstr>
      <vt:lpstr>宋体</vt:lpstr>
      <vt:lpstr>Arial</vt:lpstr>
      <vt:lpstr>Times New Roman</vt:lpstr>
      <vt:lpstr>Wingdings</vt:lpstr>
      <vt:lpstr>1_기본 디자인</vt:lpstr>
      <vt:lpstr>PowerPoint 演示文稿</vt:lpstr>
      <vt:lpstr>答辩内容</vt:lpstr>
      <vt:lpstr>研究目的、思路</vt:lpstr>
      <vt:lpstr>主要研究工作 （阐述在本文中所做的主要工作、研究的主要内容及创新之处，可结合案例重点讲解）</vt:lpstr>
      <vt:lpstr>总结 （本文已得出的结论及完成情况，对实际工作的指导意义，有待进一步研究的内容）</vt:lpstr>
      <vt:lpstr> 谢 谢！  敬请批评指正！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张会娟843</cp:lastModifiedBy>
  <cp:revision>66</cp:revision>
  <dcterms:created xsi:type="dcterms:W3CDTF">2004-04-28T06:12:00Z</dcterms:created>
  <dcterms:modified xsi:type="dcterms:W3CDTF">2025-04-11T02:33:43Z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ECEEF2288CB541D987756DC4BDD9BC38</vt:lpwstr>
  </property>
  <property fmtid="{D5CDD505-2E9C-101B-9397-08002B2CF9AE}" pid="3" name="KSOProductBuildVer">
    <vt:lpwstr>2052-11.1.0.11365</vt:lpwstr>
  </property>
</Properties>
</file>