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8" r:id="rId4"/>
    <p:sldId id="268" r:id="rId5"/>
    <p:sldId id="269" r:id="rId6"/>
    <p:sldId id="270" r:id="rId7"/>
    <p:sldId id="271" r:id="rId8"/>
    <p:sldId id="267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8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4951" userDrawn="1">
          <p15:clr>
            <a:srgbClr val="A4A3A4"/>
          </p15:clr>
        </p15:guide>
        <p15:guide id="7" pos="6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EA9"/>
    <a:srgbClr val="B0B0B0"/>
    <a:srgbClr val="74B3B1"/>
    <a:srgbClr val="8C8C8C"/>
    <a:srgbClr val="E68A8A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93" d="100"/>
          <a:sy n="93" d="100"/>
        </p:scale>
        <p:origin x="-426" y="252"/>
      </p:cViewPr>
      <p:guideLst>
        <p:guide orient="horz" pos="1888"/>
        <p:guide orient="horz" pos="3974"/>
        <p:guide pos="3840"/>
        <p:guide pos="438"/>
        <p:guide pos="7242"/>
        <p:guide pos="4951"/>
        <p:guide pos="6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181C-4B26-4AA1-ADCF-9D6BD9034394}" type="datetimeFigureOut">
              <a:rPr lang="zh-CN" altLang="en-US" smtClean="0"/>
              <a:pPr/>
              <a:t>2015/7/31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80BA-5BA5-4FBD-98BB-0AC83A934A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9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181C-4B26-4AA1-ADCF-9D6BD9034394}" type="datetimeFigureOut">
              <a:rPr lang="zh-CN" altLang="en-US" smtClean="0"/>
              <a:pPr/>
              <a:t>2015/7/31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80BA-5BA5-4FBD-98BB-0AC83A934A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65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181C-4B26-4AA1-ADCF-9D6BD9034394}" type="datetimeFigureOut">
              <a:rPr lang="zh-CN" altLang="en-US" smtClean="0"/>
              <a:pPr/>
              <a:t>2015/7/31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80BA-5BA5-4FBD-98BB-0AC83A934A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15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181C-4B26-4AA1-ADCF-9D6BD9034394}" type="datetimeFigureOut">
              <a:rPr lang="zh-CN" altLang="en-US" smtClean="0"/>
              <a:pPr/>
              <a:t>2015/7/31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80BA-5BA5-4FBD-98BB-0AC83A934A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65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181C-4B26-4AA1-ADCF-9D6BD9034394}" type="datetimeFigureOut">
              <a:rPr lang="zh-CN" altLang="en-US" smtClean="0"/>
              <a:pPr/>
              <a:t>2015/7/31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80BA-5BA5-4FBD-98BB-0AC83A934A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5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181C-4B26-4AA1-ADCF-9D6BD9034394}" type="datetimeFigureOut">
              <a:rPr lang="zh-CN" altLang="en-US" smtClean="0"/>
              <a:pPr/>
              <a:t>2015/7/31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80BA-5BA5-4FBD-98BB-0AC83A934A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98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181C-4B26-4AA1-ADCF-9D6BD9034394}" type="datetimeFigureOut">
              <a:rPr lang="zh-CN" altLang="en-US" smtClean="0"/>
              <a:pPr/>
              <a:t>2015/7/31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80BA-5BA5-4FBD-98BB-0AC83A934A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79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181C-4B26-4AA1-ADCF-9D6BD9034394}" type="datetimeFigureOut">
              <a:rPr lang="zh-CN" altLang="en-US" smtClean="0"/>
              <a:pPr/>
              <a:t>2015/7/31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80BA-5BA5-4FBD-98BB-0AC83A934A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07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181C-4B26-4AA1-ADCF-9D6BD9034394}" type="datetimeFigureOut">
              <a:rPr lang="zh-CN" altLang="en-US" smtClean="0"/>
              <a:pPr/>
              <a:t>2015/7/31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80BA-5BA5-4FBD-98BB-0AC83A934A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22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181C-4B26-4AA1-ADCF-9D6BD9034394}" type="datetimeFigureOut">
              <a:rPr lang="zh-CN" altLang="en-US" smtClean="0"/>
              <a:pPr/>
              <a:t>2015/7/31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80BA-5BA5-4FBD-98BB-0AC83A934A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22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181C-4B26-4AA1-ADCF-9D6BD9034394}" type="datetimeFigureOut">
              <a:rPr lang="zh-CN" altLang="en-US" smtClean="0"/>
              <a:pPr/>
              <a:t>2015/7/31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80BA-5BA5-4FBD-98BB-0AC83A934A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98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5181C-4B26-4AA1-ADCF-9D6BD9034394}" type="datetimeFigureOut">
              <a:rPr lang="zh-CN" altLang="en-US" smtClean="0"/>
              <a:pPr/>
              <a:t>2015/7/31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A80BA-5BA5-4FBD-98BB-0AC83A934A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4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组合 839"/>
          <p:cNvGrpSpPr/>
          <p:nvPr/>
        </p:nvGrpSpPr>
        <p:grpSpPr>
          <a:xfrm>
            <a:off x="715614" y="556587"/>
            <a:ext cx="10781061" cy="5752136"/>
            <a:chOff x="715614" y="556587"/>
            <a:chExt cx="10781061" cy="5752136"/>
          </a:xfrm>
          <a:noFill/>
        </p:grpSpPr>
        <p:sp>
          <p:nvSpPr>
            <p:cNvPr id="5" name="同侧圆角矩形 4"/>
            <p:cNvSpPr/>
            <p:nvPr/>
          </p:nvSpPr>
          <p:spPr>
            <a:xfrm rot="10800000">
              <a:off x="715614" y="556588"/>
              <a:ext cx="10781060" cy="5752135"/>
            </a:xfrm>
            <a:prstGeom prst="round2SameRect">
              <a:avLst>
                <a:gd name="adj1" fmla="val 9928"/>
                <a:gd name="adj2" fmla="val 0"/>
              </a:avLst>
            </a:prstGeom>
            <a:grpFill/>
            <a:ln w="38100">
              <a:solidFill>
                <a:srgbClr val="BAFE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831" name="直接连接符 830"/>
            <p:cNvCxnSpPr/>
            <p:nvPr/>
          </p:nvCxnSpPr>
          <p:spPr>
            <a:xfrm>
              <a:off x="7533861" y="556587"/>
              <a:ext cx="0" cy="5752136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3" name="Freeform 1561"/>
            <p:cNvSpPr>
              <a:spLocks/>
            </p:cNvSpPr>
            <p:nvPr/>
          </p:nvSpPr>
          <p:spPr bwMode="auto">
            <a:xfrm rot="16200000">
              <a:off x="9397507" y="4214297"/>
              <a:ext cx="235520" cy="3501374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835" name="直接连接符 834"/>
            <p:cNvCxnSpPr/>
            <p:nvPr/>
          </p:nvCxnSpPr>
          <p:spPr>
            <a:xfrm>
              <a:off x="7533861" y="5605670"/>
              <a:ext cx="3962814" cy="0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603374" y="1002986"/>
            <a:ext cx="4949826" cy="4859338"/>
            <a:chOff x="3306829" y="816255"/>
            <a:chExt cx="4949826" cy="4859338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016567" y="2992718"/>
              <a:ext cx="255588" cy="244475"/>
            </a:xfrm>
            <a:custGeom>
              <a:avLst/>
              <a:gdLst>
                <a:gd name="T0" fmla="*/ 161 w 161"/>
                <a:gd name="T1" fmla="*/ 0 h 154"/>
                <a:gd name="T2" fmla="*/ 154 w 161"/>
                <a:gd name="T3" fmla="*/ 0 h 154"/>
                <a:gd name="T4" fmla="*/ 154 w 161"/>
                <a:gd name="T5" fmla="*/ 146 h 154"/>
                <a:gd name="T6" fmla="*/ 0 w 161"/>
                <a:gd name="T7" fmla="*/ 146 h 154"/>
                <a:gd name="T8" fmla="*/ 0 w 161"/>
                <a:gd name="T9" fmla="*/ 154 h 154"/>
                <a:gd name="T10" fmla="*/ 161 w 161"/>
                <a:gd name="T11" fmla="*/ 154 h 154"/>
                <a:gd name="T12" fmla="*/ 161 w 161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54">
                  <a:moveTo>
                    <a:pt x="161" y="0"/>
                  </a:moveTo>
                  <a:lnTo>
                    <a:pt x="154" y="0"/>
                  </a:lnTo>
                  <a:lnTo>
                    <a:pt x="154" y="146"/>
                  </a:lnTo>
                  <a:lnTo>
                    <a:pt x="0" y="146"/>
                  </a:lnTo>
                  <a:lnTo>
                    <a:pt x="0" y="154"/>
                  </a:lnTo>
                  <a:lnTo>
                    <a:pt x="161" y="1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016567" y="2992718"/>
              <a:ext cx="255588" cy="244475"/>
            </a:xfrm>
            <a:custGeom>
              <a:avLst/>
              <a:gdLst>
                <a:gd name="T0" fmla="*/ 161 w 161"/>
                <a:gd name="T1" fmla="*/ 0 h 154"/>
                <a:gd name="T2" fmla="*/ 154 w 161"/>
                <a:gd name="T3" fmla="*/ 0 h 154"/>
                <a:gd name="T4" fmla="*/ 154 w 161"/>
                <a:gd name="T5" fmla="*/ 146 h 154"/>
                <a:gd name="T6" fmla="*/ 0 w 161"/>
                <a:gd name="T7" fmla="*/ 146 h 154"/>
                <a:gd name="T8" fmla="*/ 0 w 161"/>
                <a:gd name="T9" fmla="*/ 154 h 154"/>
                <a:gd name="T10" fmla="*/ 161 w 161"/>
                <a:gd name="T11" fmla="*/ 154 h 154"/>
                <a:gd name="T12" fmla="*/ 161 w 161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54">
                  <a:moveTo>
                    <a:pt x="161" y="0"/>
                  </a:moveTo>
                  <a:lnTo>
                    <a:pt x="154" y="0"/>
                  </a:lnTo>
                  <a:lnTo>
                    <a:pt x="154" y="146"/>
                  </a:lnTo>
                  <a:lnTo>
                    <a:pt x="0" y="146"/>
                  </a:lnTo>
                  <a:lnTo>
                    <a:pt x="0" y="154"/>
                  </a:lnTo>
                  <a:lnTo>
                    <a:pt x="161" y="154"/>
                  </a:ln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000692" y="2981605"/>
              <a:ext cx="260350" cy="242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000692" y="2981605"/>
              <a:ext cx="260350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5057842" y="3003830"/>
              <a:ext cx="176213" cy="198438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057842" y="3003830"/>
              <a:ext cx="176213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3336992" y="3180043"/>
              <a:ext cx="1300163" cy="131763"/>
            </a:xfrm>
            <a:custGeom>
              <a:avLst/>
              <a:gdLst>
                <a:gd name="T0" fmla="*/ 320 w 346"/>
                <a:gd name="T1" fmla="*/ 25 h 35"/>
                <a:gd name="T2" fmla="*/ 290 w 346"/>
                <a:gd name="T3" fmla="*/ 25 h 35"/>
                <a:gd name="T4" fmla="*/ 290 w 346"/>
                <a:gd name="T5" fmla="*/ 30 h 35"/>
                <a:gd name="T6" fmla="*/ 315 w 346"/>
                <a:gd name="T7" fmla="*/ 30 h 35"/>
                <a:gd name="T8" fmla="*/ 316 w 346"/>
                <a:gd name="T9" fmla="*/ 30 h 35"/>
                <a:gd name="T10" fmla="*/ 321 w 346"/>
                <a:gd name="T11" fmla="*/ 33 h 35"/>
                <a:gd name="T12" fmla="*/ 326 w 346"/>
                <a:gd name="T13" fmla="*/ 34 h 35"/>
                <a:gd name="T14" fmla="*/ 326 w 346"/>
                <a:gd name="T15" fmla="*/ 34 h 35"/>
                <a:gd name="T16" fmla="*/ 342 w 346"/>
                <a:gd name="T17" fmla="*/ 33 h 35"/>
                <a:gd name="T18" fmla="*/ 345 w 346"/>
                <a:gd name="T19" fmla="*/ 31 h 35"/>
                <a:gd name="T20" fmla="*/ 346 w 346"/>
                <a:gd name="T21" fmla="*/ 28 h 35"/>
                <a:gd name="T22" fmla="*/ 331 w 346"/>
                <a:gd name="T23" fmla="*/ 29 h 35"/>
                <a:gd name="T24" fmla="*/ 330 w 346"/>
                <a:gd name="T25" fmla="*/ 29 h 35"/>
                <a:gd name="T26" fmla="*/ 325 w 346"/>
                <a:gd name="T27" fmla="*/ 28 h 35"/>
                <a:gd name="T28" fmla="*/ 320 w 346"/>
                <a:gd name="T29" fmla="*/ 25 h 35"/>
                <a:gd name="T30" fmla="*/ 320 w 346"/>
                <a:gd name="T31" fmla="*/ 25 h 35"/>
                <a:gd name="T32" fmla="*/ 342 w 346"/>
                <a:gd name="T33" fmla="*/ 13 h 35"/>
                <a:gd name="T34" fmla="*/ 337 w 346"/>
                <a:gd name="T35" fmla="*/ 18 h 35"/>
                <a:gd name="T36" fmla="*/ 336 w 346"/>
                <a:gd name="T37" fmla="*/ 18 h 35"/>
                <a:gd name="T38" fmla="*/ 342 w 346"/>
                <a:gd name="T39" fmla="*/ 13 h 35"/>
                <a:gd name="T40" fmla="*/ 342 w 346"/>
                <a:gd name="T41" fmla="*/ 13 h 35"/>
                <a:gd name="T42" fmla="*/ 5 w 346"/>
                <a:gd name="T43" fmla="*/ 0 h 35"/>
                <a:gd name="T44" fmla="*/ 0 w 346"/>
                <a:gd name="T45" fmla="*/ 0 h 35"/>
                <a:gd name="T46" fmla="*/ 0 w 346"/>
                <a:gd name="T47" fmla="*/ 35 h 35"/>
                <a:gd name="T48" fmla="*/ 277 w 346"/>
                <a:gd name="T49" fmla="*/ 35 h 35"/>
                <a:gd name="T50" fmla="*/ 285 w 346"/>
                <a:gd name="T51" fmla="*/ 35 h 35"/>
                <a:gd name="T52" fmla="*/ 285 w 346"/>
                <a:gd name="T53" fmla="*/ 30 h 35"/>
                <a:gd name="T54" fmla="*/ 281 w 346"/>
                <a:gd name="T55" fmla="*/ 30 h 35"/>
                <a:gd name="T56" fmla="*/ 5 w 346"/>
                <a:gd name="T57" fmla="*/ 30 h 35"/>
                <a:gd name="T58" fmla="*/ 5 w 346"/>
                <a:gd name="T59" fmla="*/ 10 h 35"/>
                <a:gd name="T60" fmla="*/ 5 w 346"/>
                <a:gd name="T61" fmla="*/ 10 h 35"/>
                <a:gd name="T62" fmla="*/ 5 w 346"/>
                <a:gd name="T6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6" h="35">
                  <a:moveTo>
                    <a:pt x="320" y="25"/>
                  </a:moveTo>
                  <a:cubicBezTo>
                    <a:pt x="290" y="25"/>
                    <a:pt x="290" y="25"/>
                    <a:pt x="290" y="25"/>
                  </a:cubicBezTo>
                  <a:cubicBezTo>
                    <a:pt x="290" y="30"/>
                    <a:pt x="290" y="30"/>
                    <a:pt x="290" y="30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6" y="30"/>
                    <a:pt x="316" y="30"/>
                    <a:pt x="316" y="30"/>
                  </a:cubicBezTo>
                  <a:cubicBezTo>
                    <a:pt x="317" y="31"/>
                    <a:pt x="319" y="32"/>
                    <a:pt x="321" y="33"/>
                  </a:cubicBezTo>
                  <a:cubicBezTo>
                    <a:pt x="322" y="34"/>
                    <a:pt x="324" y="34"/>
                    <a:pt x="326" y="34"/>
                  </a:cubicBezTo>
                  <a:cubicBezTo>
                    <a:pt x="326" y="34"/>
                    <a:pt x="326" y="34"/>
                    <a:pt x="326" y="34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3" y="33"/>
                    <a:pt x="344" y="32"/>
                    <a:pt x="345" y="31"/>
                  </a:cubicBezTo>
                  <a:cubicBezTo>
                    <a:pt x="345" y="31"/>
                    <a:pt x="346" y="30"/>
                    <a:pt x="346" y="2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31" y="29"/>
                    <a:pt x="330" y="29"/>
                    <a:pt x="330" y="29"/>
                  </a:cubicBezTo>
                  <a:cubicBezTo>
                    <a:pt x="329" y="29"/>
                    <a:pt x="327" y="29"/>
                    <a:pt x="325" y="28"/>
                  </a:cubicBezTo>
                  <a:cubicBezTo>
                    <a:pt x="323" y="28"/>
                    <a:pt x="322" y="27"/>
                    <a:pt x="320" y="25"/>
                  </a:cubicBezTo>
                  <a:cubicBezTo>
                    <a:pt x="320" y="25"/>
                    <a:pt x="320" y="25"/>
                    <a:pt x="320" y="25"/>
                  </a:cubicBezTo>
                  <a:moveTo>
                    <a:pt x="342" y="13"/>
                  </a:moveTo>
                  <a:cubicBezTo>
                    <a:pt x="337" y="18"/>
                    <a:pt x="337" y="18"/>
                    <a:pt x="337" y="18"/>
                  </a:cubicBezTo>
                  <a:cubicBezTo>
                    <a:pt x="337" y="18"/>
                    <a:pt x="336" y="18"/>
                    <a:pt x="336" y="18"/>
                  </a:cubicBezTo>
                  <a:cubicBezTo>
                    <a:pt x="342" y="13"/>
                    <a:pt x="342" y="13"/>
                    <a:pt x="342" y="13"/>
                  </a:cubicBezTo>
                  <a:cubicBezTo>
                    <a:pt x="342" y="13"/>
                    <a:pt x="342" y="13"/>
                    <a:pt x="342" y="13"/>
                  </a:cubicBezTo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85" y="35"/>
                    <a:pt x="285" y="35"/>
                    <a:pt x="285" y="35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1" y="30"/>
                    <a:pt x="281" y="30"/>
                    <a:pt x="281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4287904" y="261171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3306829" y="2416455"/>
              <a:ext cx="1116013" cy="200025"/>
            </a:xfrm>
            <a:custGeom>
              <a:avLst/>
              <a:gdLst>
                <a:gd name="T0" fmla="*/ 240 w 297"/>
                <a:gd name="T1" fmla="*/ 1 h 53"/>
                <a:gd name="T2" fmla="*/ 251 w 297"/>
                <a:gd name="T3" fmla="*/ 26 h 53"/>
                <a:gd name="T4" fmla="*/ 235 w 297"/>
                <a:gd name="T5" fmla="*/ 30 h 53"/>
                <a:gd name="T6" fmla="*/ 238 w 297"/>
                <a:gd name="T7" fmla="*/ 31 h 53"/>
                <a:gd name="T8" fmla="*/ 243 w 297"/>
                <a:gd name="T9" fmla="*/ 42 h 53"/>
                <a:gd name="T10" fmla="*/ 258 w 297"/>
                <a:gd name="T11" fmla="*/ 53 h 53"/>
                <a:gd name="T12" fmla="*/ 261 w 297"/>
                <a:gd name="T13" fmla="*/ 52 h 53"/>
                <a:gd name="T14" fmla="*/ 262 w 297"/>
                <a:gd name="T15" fmla="*/ 52 h 53"/>
                <a:gd name="T16" fmla="*/ 261 w 297"/>
                <a:gd name="T17" fmla="*/ 45 h 53"/>
                <a:gd name="T18" fmla="*/ 254 w 297"/>
                <a:gd name="T19" fmla="*/ 38 h 53"/>
                <a:gd name="T20" fmla="*/ 293 w 297"/>
                <a:gd name="T21" fmla="*/ 38 h 53"/>
                <a:gd name="T22" fmla="*/ 296 w 297"/>
                <a:gd name="T23" fmla="*/ 37 h 53"/>
                <a:gd name="T24" fmla="*/ 296 w 297"/>
                <a:gd name="T25" fmla="*/ 31 h 53"/>
                <a:gd name="T26" fmla="*/ 270 w 297"/>
                <a:gd name="T27" fmla="*/ 30 h 53"/>
                <a:gd name="T28" fmla="*/ 269 w 297"/>
                <a:gd name="T29" fmla="*/ 29 h 53"/>
                <a:gd name="T30" fmla="*/ 270 w 297"/>
                <a:gd name="T31" fmla="*/ 28 h 53"/>
                <a:gd name="T32" fmla="*/ 279 w 297"/>
                <a:gd name="T33" fmla="*/ 28 h 53"/>
                <a:gd name="T34" fmla="*/ 281 w 297"/>
                <a:gd name="T35" fmla="*/ 27 h 53"/>
                <a:gd name="T36" fmla="*/ 281 w 297"/>
                <a:gd name="T37" fmla="*/ 21 h 53"/>
                <a:gd name="T38" fmla="*/ 270 w 297"/>
                <a:gd name="T39" fmla="*/ 20 h 53"/>
                <a:gd name="T40" fmla="*/ 269 w 297"/>
                <a:gd name="T41" fmla="*/ 19 h 53"/>
                <a:gd name="T42" fmla="*/ 270 w 297"/>
                <a:gd name="T43" fmla="*/ 18 h 53"/>
                <a:gd name="T44" fmla="*/ 279 w 297"/>
                <a:gd name="T45" fmla="*/ 18 h 53"/>
                <a:gd name="T46" fmla="*/ 283 w 297"/>
                <a:gd name="T47" fmla="*/ 14 h 53"/>
                <a:gd name="T48" fmla="*/ 279 w 297"/>
                <a:gd name="T49" fmla="*/ 10 h 53"/>
                <a:gd name="T50" fmla="*/ 270 w 297"/>
                <a:gd name="T51" fmla="*/ 10 h 53"/>
                <a:gd name="T52" fmla="*/ 270 w 297"/>
                <a:gd name="T53" fmla="*/ 9 h 53"/>
                <a:gd name="T54" fmla="*/ 270 w 297"/>
                <a:gd name="T55" fmla="*/ 8 h 53"/>
                <a:gd name="T56" fmla="*/ 279 w 297"/>
                <a:gd name="T57" fmla="*/ 8 h 53"/>
                <a:gd name="T58" fmla="*/ 283 w 297"/>
                <a:gd name="T59" fmla="*/ 4 h 53"/>
                <a:gd name="T60" fmla="*/ 279 w 297"/>
                <a:gd name="T61" fmla="*/ 0 h 53"/>
                <a:gd name="T62" fmla="*/ 242 w 297"/>
                <a:gd name="T63" fmla="*/ 0 h 53"/>
                <a:gd name="T64" fmla="*/ 0 w 297"/>
                <a:gd name="T65" fmla="*/ 34 h 53"/>
                <a:gd name="T66" fmla="*/ 231 w 297"/>
                <a:gd name="T67" fmla="*/ 35 h 53"/>
                <a:gd name="T68" fmla="*/ 227 w 297"/>
                <a:gd name="T69" fmla="*/ 31 h 53"/>
                <a:gd name="T70" fmla="*/ 5 w 297"/>
                <a:gd name="T71" fmla="*/ 15 h 53"/>
                <a:gd name="T72" fmla="*/ 5 w 297"/>
                <a:gd name="T7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7" h="53">
                  <a:moveTo>
                    <a:pt x="242" y="0"/>
                  </a:moveTo>
                  <a:cubicBezTo>
                    <a:pt x="242" y="0"/>
                    <a:pt x="241" y="0"/>
                    <a:pt x="240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26"/>
                    <a:pt x="251" y="26"/>
                    <a:pt x="251" y="26"/>
                  </a:cubicBezTo>
                  <a:cubicBezTo>
                    <a:pt x="236" y="26"/>
                    <a:pt x="236" y="26"/>
                    <a:pt x="236" y="26"/>
                  </a:cubicBezTo>
                  <a:cubicBezTo>
                    <a:pt x="235" y="30"/>
                    <a:pt x="235" y="30"/>
                    <a:pt x="235" y="30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33"/>
                    <a:pt x="239" y="35"/>
                    <a:pt x="240" y="37"/>
                  </a:cubicBezTo>
                  <a:cubicBezTo>
                    <a:pt x="241" y="39"/>
                    <a:pt x="242" y="40"/>
                    <a:pt x="243" y="42"/>
                  </a:cubicBezTo>
                  <a:cubicBezTo>
                    <a:pt x="255" y="52"/>
                    <a:pt x="255" y="52"/>
                    <a:pt x="255" y="52"/>
                  </a:cubicBezTo>
                  <a:cubicBezTo>
                    <a:pt x="256" y="53"/>
                    <a:pt x="257" y="53"/>
                    <a:pt x="258" y="53"/>
                  </a:cubicBezTo>
                  <a:cubicBezTo>
                    <a:pt x="258" y="53"/>
                    <a:pt x="258" y="53"/>
                    <a:pt x="258" y="53"/>
                  </a:cubicBezTo>
                  <a:cubicBezTo>
                    <a:pt x="260" y="53"/>
                    <a:pt x="261" y="53"/>
                    <a:pt x="261" y="52"/>
                  </a:cubicBezTo>
                  <a:cubicBezTo>
                    <a:pt x="261" y="52"/>
                    <a:pt x="262" y="52"/>
                    <a:pt x="262" y="52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2" y="51"/>
                    <a:pt x="263" y="50"/>
                    <a:pt x="263" y="49"/>
                  </a:cubicBezTo>
                  <a:cubicBezTo>
                    <a:pt x="263" y="47"/>
                    <a:pt x="262" y="46"/>
                    <a:pt x="261" y="45"/>
                  </a:cubicBezTo>
                  <a:cubicBezTo>
                    <a:pt x="255" y="40"/>
                    <a:pt x="255" y="40"/>
                    <a:pt x="255" y="40"/>
                  </a:cubicBezTo>
                  <a:cubicBezTo>
                    <a:pt x="254" y="40"/>
                    <a:pt x="254" y="39"/>
                    <a:pt x="254" y="38"/>
                  </a:cubicBezTo>
                  <a:cubicBezTo>
                    <a:pt x="255" y="38"/>
                    <a:pt x="255" y="38"/>
                    <a:pt x="256" y="38"/>
                  </a:cubicBezTo>
                  <a:cubicBezTo>
                    <a:pt x="293" y="38"/>
                    <a:pt x="293" y="38"/>
                    <a:pt x="293" y="38"/>
                  </a:cubicBezTo>
                  <a:cubicBezTo>
                    <a:pt x="293" y="38"/>
                    <a:pt x="293" y="38"/>
                    <a:pt x="293" y="38"/>
                  </a:cubicBezTo>
                  <a:cubicBezTo>
                    <a:pt x="294" y="38"/>
                    <a:pt x="295" y="38"/>
                    <a:pt x="296" y="37"/>
                  </a:cubicBezTo>
                  <a:cubicBezTo>
                    <a:pt x="297" y="36"/>
                    <a:pt x="297" y="35"/>
                    <a:pt x="297" y="34"/>
                  </a:cubicBezTo>
                  <a:cubicBezTo>
                    <a:pt x="297" y="33"/>
                    <a:pt x="297" y="32"/>
                    <a:pt x="296" y="31"/>
                  </a:cubicBezTo>
                  <a:cubicBezTo>
                    <a:pt x="295" y="31"/>
                    <a:pt x="294" y="30"/>
                    <a:pt x="293" y="30"/>
                  </a:cubicBezTo>
                  <a:cubicBezTo>
                    <a:pt x="270" y="30"/>
                    <a:pt x="270" y="30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80" y="28"/>
                    <a:pt x="281" y="28"/>
                    <a:pt x="281" y="27"/>
                  </a:cubicBezTo>
                  <a:cubicBezTo>
                    <a:pt x="282" y="26"/>
                    <a:pt x="283" y="25"/>
                    <a:pt x="283" y="24"/>
                  </a:cubicBezTo>
                  <a:cubicBezTo>
                    <a:pt x="283" y="23"/>
                    <a:pt x="282" y="22"/>
                    <a:pt x="281" y="21"/>
                  </a:cubicBezTo>
                  <a:cubicBezTo>
                    <a:pt x="281" y="20"/>
                    <a:pt x="280" y="20"/>
                    <a:pt x="279" y="20"/>
                  </a:cubicBezTo>
                  <a:cubicBezTo>
                    <a:pt x="270" y="20"/>
                    <a:pt x="270" y="20"/>
                    <a:pt x="270" y="20"/>
                  </a:cubicBezTo>
                  <a:cubicBezTo>
                    <a:pt x="270" y="20"/>
                    <a:pt x="270" y="20"/>
                    <a:pt x="270" y="20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9" y="18"/>
                    <a:pt x="279" y="18"/>
                    <a:pt x="279" y="18"/>
                  </a:cubicBezTo>
                  <a:cubicBezTo>
                    <a:pt x="280" y="18"/>
                    <a:pt x="281" y="18"/>
                    <a:pt x="281" y="17"/>
                  </a:cubicBezTo>
                  <a:cubicBezTo>
                    <a:pt x="282" y="16"/>
                    <a:pt x="283" y="15"/>
                    <a:pt x="283" y="14"/>
                  </a:cubicBezTo>
                  <a:cubicBezTo>
                    <a:pt x="283" y="13"/>
                    <a:pt x="282" y="12"/>
                    <a:pt x="281" y="11"/>
                  </a:cubicBezTo>
                  <a:cubicBezTo>
                    <a:pt x="281" y="11"/>
                    <a:pt x="280" y="10"/>
                    <a:pt x="279" y="10"/>
                  </a:cubicBezTo>
                  <a:cubicBezTo>
                    <a:pt x="270" y="10"/>
                    <a:pt x="270" y="10"/>
                    <a:pt x="270" y="10"/>
                  </a:cubicBezTo>
                  <a:cubicBezTo>
                    <a:pt x="270" y="10"/>
                    <a:pt x="270" y="10"/>
                    <a:pt x="270" y="10"/>
                  </a:cubicBezTo>
                  <a:cubicBezTo>
                    <a:pt x="270" y="9"/>
                    <a:pt x="270" y="9"/>
                    <a:pt x="270" y="9"/>
                  </a:cubicBezTo>
                  <a:cubicBezTo>
                    <a:pt x="270" y="9"/>
                    <a:pt x="270" y="9"/>
                    <a:pt x="270" y="9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80" y="8"/>
                    <a:pt x="281" y="8"/>
                    <a:pt x="282" y="7"/>
                  </a:cubicBezTo>
                  <a:cubicBezTo>
                    <a:pt x="282" y="6"/>
                    <a:pt x="283" y="5"/>
                    <a:pt x="283" y="4"/>
                  </a:cubicBezTo>
                  <a:cubicBezTo>
                    <a:pt x="283" y="3"/>
                    <a:pt x="282" y="2"/>
                    <a:pt x="282" y="1"/>
                  </a:cubicBezTo>
                  <a:cubicBezTo>
                    <a:pt x="281" y="1"/>
                    <a:pt x="280" y="0"/>
                    <a:pt x="279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2" y="0"/>
                    <a:pt x="242" y="0"/>
                  </a:cubicBezTo>
                  <a:moveTo>
                    <a:pt x="1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23" y="35"/>
                    <a:pt x="223" y="35"/>
                    <a:pt x="223" y="35"/>
                  </a:cubicBezTo>
                  <a:cubicBezTo>
                    <a:pt x="231" y="35"/>
                    <a:pt x="231" y="35"/>
                    <a:pt x="231" y="35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27" y="31"/>
                    <a:pt x="227" y="31"/>
                    <a:pt x="227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827654" y="4600855"/>
              <a:ext cx="249238" cy="222250"/>
            </a:xfrm>
            <a:custGeom>
              <a:avLst/>
              <a:gdLst>
                <a:gd name="T0" fmla="*/ 33 w 66"/>
                <a:gd name="T1" fmla="*/ 0 h 59"/>
                <a:gd name="T2" fmla="*/ 12 w 66"/>
                <a:gd name="T3" fmla="*/ 8 h 59"/>
                <a:gd name="T4" fmla="*/ 12 w 66"/>
                <a:gd name="T5" fmla="*/ 51 h 59"/>
                <a:gd name="T6" fmla="*/ 33 w 66"/>
                <a:gd name="T7" fmla="*/ 59 h 59"/>
                <a:gd name="T8" fmla="*/ 54 w 66"/>
                <a:gd name="T9" fmla="*/ 51 h 59"/>
                <a:gd name="T10" fmla="*/ 54 w 66"/>
                <a:gd name="T11" fmla="*/ 9 h 59"/>
                <a:gd name="T12" fmla="*/ 33 w 66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9">
                  <a:moveTo>
                    <a:pt x="33" y="0"/>
                  </a:moveTo>
                  <a:cubicBezTo>
                    <a:pt x="25" y="0"/>
                    <a:pt x="18" y="3"/>
                    <a:pt x="12" y="8"/>
                  </a:cubicBezTo>
                  <a:cubicBezTo>
                    <a:pt x="0" y="20"/>
                    <a:pt x="0" y="39"/>
                    <a:pt x="12" y="51"/>
                  </a:cubicBezTo>
                  <a:cubicBezTo>
                    <a:pt x="18" y="57"/>
                    <a:pt x="25" y="59"/>
                    <a:pt x="33" y="59"/>
                  </a:cubicBezTo>
                  <a:cubicBezTo>
                    <a:pt x="41" y="59"/>
                    <a:pt x="48" y="57"/>
                    <a:pt x="54" y="51"/>
                  </a:cubicBezTo>
                  <a:cubicBezTo>
                    <a:pt x="66" y="39"/>
                    <a:pt x="66" y="20"/>
                    <a:pt x="54" y="9"/>
                  </a:cubicBezTo>
                  <a:cubicBezTo>
                    <a:pt x="48" y="3"/>
                    <a:pt x="41" y="0"/>
                    <a:pt x="33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7347017" y="3361018"/>
              <a:ext cx="244475" cy="225425"/>
            </a:xfrm>
            <a:custGeom>
              <a:avLst/>
              <a:gdLst>
                <a:gd name="T0" fmla="*/ 33 w 65"/>
                <a:gd name="T1" fmla="*/ 0 h 60"/>
                <a:gd name="T2" fmla="*/ 11 w 65"/>
                <a:gd name="T3" fmla="*/ 9 h 60"/>
                <a:gd name="T4" fmla="*/ 11 w 65"/>
                <a:gd name="T5" fmla="*/ 51 h 60"/>
                <a:gd name="T6" fmla="*/ 33 w 65"/>
                <a:gd name="T7" fmla="*/ 60 h 60"/>
                <a:gd name="T8" fmla="*/ 54 w 65"/>
                <a:gd name="T9" fmla="*/ 51 h 60"/>
                <a:gd name="T10" fmla="*/ 54 w 65"/>
                <a:gd name="T11" fmla="*/ 9 h 60"/>
                <a:gd name="T12" fmla="*/ 33 w 65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0">
                  <a:moveTo>
                    <a:pt x="33" y="0"/>
                  </a:moveTo>
                  <a:cubicBezTo>
                    <a:pt x="25" y="0"/>
                    <a:pt x="17" y="3"/>
                    <a:pt x="11" y="9"/>
                  </a:cubicBezTo>
                  <a:cubicBezTo>
                    <a:pt x="0" y="20"/>
                    <a:pt x="0" y="39"/>
                    <a:pt x="11" y="51"/>
                  </a:cubicBezTo>
                  <a:cubicBezTo>
                    <a:pt x="17" y="57"/>
                    <a:pt x="25" y="60"/>
                    <a:pt x="33" y="60"/>
                  </a:cubicBezTo>
                  <a:cubicBezTo>
                    <a:pt x="40" y="60"/>
                    <a:pt x="48" y="57"/>
                    <a:pt x="54" y="51"/>
                  </a:cubicBezTo>
                  <a:cubicBezTo>
                    <a:pt x="65" y="39"/>
                    <a:pt x="65" y="20"/>
                    <a:pt x="54" y="9"/>
                  </a:cubicBezTo>
                  <a:cubicBezTo>
                    <a:pt x="48" y="3"/>
                    <a:pt x="40" y="0"/>
                    <a:pt x="33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6545329" y="2349780"/>
              <a:ext cx="249238" cy="225425"/>
            </a:xfrm>
            <a:custGeom>
              <a:avLst/>
              <a:gdLst>
                <a:gd name="T0" fmla="*/ 33 w 66"/>
                <a:gd name="T1" fmla="*/ 0 h 60"/>
                <a:gd name="T2" fmla="*/ 12 w 66"/>
                <a:gd name="T3" fmla="*/ 9 h 60"/>
                <a:gd name="T4" fmla="*/ 12 w 66"/>
                <a:gd name="T5" fmla="*/ 51 h 60"/>
                <a:gd name="T6" fmla="*/ 33 w 66"/>
                <a:gd name="T7" fmla="*/ 60 h 60"/>
                <a:gd name="T8" fmla="*/ 54 w 66"/>
                <a:gd name="T9" fmla="*/ 51 h 60"/>
                <a:gd name="T10" fmla="*/ 54 w 66"/>
                <a:gd name="T11" fmla="*/ 9 h 60"/>
                <a:gd name="T12" fmla="*/ 33 w 66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0">
                  <a:moveTo>
                    <a:pt x="33" y="0"/>
                  </a:moveTo>
                  <a:cubicBezTo>
                    <a:pt x="25" y="0"/>
                    <a:pt x="18" y="3"/>
                    <a:pt x="12" y="9"/>
                  </a:cubicBezTo>
                  <a:cubicBezTo>
                    <a:pt x="0" y="21"/>
                    <a:pt x="0" y="39"/>
                    <a:pt x="12" y="51"/>
                  </a:cubicBezTo>
                  <a:cubicBezTo>
                    <a:pt x="18" y="57"/>
                    <a:pt x="25" y="60"/>
                    <a:pt x="33" y="60"/>
                  </a:cubicBezTo>
                  <a:cubicBezTo>
                    <a:pt x="41" y="60"/>
                    <a:pt x="48" y="57"/>
                    <a:pt x="54" y="51"/>
                  </a:cubicBezTo>
                  <a:cubicBezTo>
                    <a:pt x="66" y="40"/>
                    <a:pt x="66" y="21"/>
                    <a:pt x="54" y="9"/>
                  </a:cubicBezTo>
                  <a:cubicBezTo>
                    <a:pt x="48" y="3"/>
                    <a:pt x="41" y="0"/>
                    <a:pt x="33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329179" y="1987830"/>
              <a:ext cx="247650" cy="225425"/>
            </a:xfrm>
            <a:custGeom>
              <a:avLst/>
              <a:gdLst>
                <a:gd name="T0" fmla="*/ 33 w 66"/>
                <a:gd name="T1" fmla="*/ 0 h 60"/>
                <a:gd name="T2" fmla="*/ 12 w 66"/>
                <a:gd name="T3" fmla="*/ 9 h 60"/>
                <a:gd name="T4" fmla="*/ 12 w 66"/>
                <a:gd name="T5" fmla="*/ 51 h 60"/>
                <a:gd name="T6" fmla="*/ 33 w 66"/>
                <a:gd name="T7" fmla="*/ 60 h 60"/>
                <a:gd name="T8" fmla="*/ 54 w 66"/>
                <a:gd name="T9" fmla="*/ 51 h 60"/>
                <a:gd name="T10" fmla="*/ 54 w 66"/>
                <a:gd name="T11" fmla="*/ 9 h 60"/>
                <a:gd name="T12" fmla="*/ 33 w 66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0">
                  <a:moveTo>
                    <a:pt x="33" y="0"/>
                  </a:moveTo>
                  <a:cubicBezTo>
                    <a:pt x="25" y="0"/>
                    <a:pt x="18" y="3"/>
                    <a:pt x="12" y="9"/>
                  </a:cubicBezTo>
                  <a:cubicBezTo>
                    <a:pt x="0" y="20"/>
                    <a:pt x="0" y="39"/>
                    <a:pt x="12" y="51"/>
                  </a:cubicBezTo>
                  <a:cubicBezTo>
                    <a:pt x="18" y="57"/>
                    <a:pt x="25" y="60"/>
                    <a:pt x="33" y="60"/>
                  </a:cubicBezTo>
                  <a:cubicBezTo>
                    <a:pt x="40" y="60"/>
                    <a:pt x="48" y="57"/>
                    <a:pt x="54" y="51"/>
                  </a:cubicBezTo>
                  <a:cubicBezTo>
                    <a:pt x="66" y="39"/>
                    <a:pt x="66" y="21"/>
                    <a:pt x="54" y="9"/>
                  </a:cubicBezTo>
                  <a:cubicBezTo>
                    <a:pt x="48" y="3"/>
                    <a:pt x="41" y="0"/>
                    <a:pt x="33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5072129" y="1432205"/>
              <a:ext cx="1368425" cy="923925"/>
            </a:xfrm>
            <a:custGeom>
              <a:avLst/>
              <a:gdLst>
                <a:gd name="T0" fmla="*/ 360 w 364"/>
                <a:gd name="T1" fmla="*/ 0 h 246"/>
                <a:gd name="T2" fmla="*/ 361 w 364"/>
                <a:gd name="T3" fmla="*/ 3 h 246"/>
                <a:gd name="T4" fmla="*/ 361 w 364"/>
                <a:gd name="T5" fmla="*/ 235 h 246"/>
                <a:gd name="T6" fmla="*/ 359 w 364"/>
                <a:gd name="T7" fmla="*/ 241 h 246"/>
                <a:gd name="T8" fmla="*/ 354 w 364"/>
                <a:gd name="T9" fmla="*/ 243 h 246"/>
                <a:gd name="T10" fmla="*/ 3 w 364"/>
                <a:gd name="T11" fmla="*/ 243 h 246"/>
                <a:gd name="T12" fmla="*/ 0 w 364"/>
                <a:gd name="T13" fmla="*/ 242 h 246"/>
                <a:gd name="T14" fmla="*/ 1 w 364"/>
                <a:gd name="T15" fmla="*/ 244 h 246"/>
                <a:gd name="T16" fmla="*/ 6 w 364"/>
                <a:gd name="T17" fmla="*/ 246 h 246"/>
                <a:gd name="T18" fmla="*/ 357 w 364"/>
                <a:gd name="T19" fmla="*/ 246 h 246"/>
                <a:gd name="T20" fmla="*/ 362 w 364"/>
                <a:gd name="T21" fmla="*/ 244 h 246"/>
                <a:gd name="T22" fmla="*/ 364 w 364"/>
                <a:gd name="T23" fmla="*/ 239 h 246"/>
                <a:gd name="T24" fmla="*/ 364 w 364"/>
                <a:gd name="T25" fmla="*/ 6 h 246"/>
                <a:gd name="T26" fmla="*/ 362 w 364"/>
                <a:gd name="T27" fmla="*/ 1 h 246"/>
                <a:gd name="T28" fmla="*/ 360 w 364"/>
                <a:gd name="T2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4" h="246">
                  <a:moveTo>
                    <a:pt x="360" y="0"/>
                  </a:moveTo>
                  <a:cubicBezTo>
                    <a:pt x="361" y="1"/>
                    <a:pt x="361" y="2"/>
                    <a:pt x="361" y="3"/>
                  </a:cubicBezTo>
                  <a:cubicBezTo>
                    <a:pt x="361" y="235"/>
                    <a:pt x="361" y="235"/>
                    <a:pt x="361" y="235"/>
                  </a:cubicBezTo>
                  <a:cubicBezTo>
                    <a:pt x="361" y="237"/>
                    <a:pt x="360" y="239"/>
                    <a:pt x="359" y="241"/>
                  </a:cubicBezTo>
                  <a:cubicBezTo>
                    <a:pt x="357" y="242"/>
                    <a:pt x="355" y="243"/>
                    <a:pt x="354" y="2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2" y="243"/>
                    <a:pt x="1" y="242"/>
                    <a:pt x="0" y="242"/>
                  </a:cubicBezTo>
                  <a:cubicBezTo>
                    <a:pt x="0" y="242"/>
                    <a:pt x="0" y="243"/>
                    <a:pt x="1" y="244"/>
                  </a:cubicBezTo>
                  <a:cubicBezTo>
                    <a:pt x="3" y="245"/>
                    <a:pt x="5" y="246"/>
                    <a:pt x="6" y="246"/>
                  </a:cubicBezTo>
                  <a:cubicBezTo>
                    <a:pt x="357" y="246"/>
                    <a:pt x="357" y="246"/>
                    <a:pt x="357" y="246"/>
                  </a:cubicBezTo>
                  <a:cubicBezTo>
                    <a:pt x="358" y="246"/>
                    <a:pt x="360" y="245"/>
                    <a:pt x="362" y="244"/>
                  </a:cubicBezTo>
                  <a:cubicBezTo>
                    <a:pt x="363" y="243"/>
                    <a:pt x="364" y="241"/>
                    <a:pt x="364" y="239"/>
                  </a:cubicBezTo>
                  <a:cubicBezTo>
                    <a:pt x="364" y="6"/>
                    <a:pt x="364" y="6"/>
                    <a:pt x="364" y="6"/>
                  </a:cubicBezTo>
                  <a:cubicBezTo>
                    <a:pt x="364" y="5"/>
                    <a:pt x="363" y="3"/>
                    <a:pt x="362" y="1"/>
                  </a:cubicBezTo>
                  <a:cubicBezTo>
                    <a:pt x="361" y="1"/>
                    <a:pt x="361" y="0"/>
                    <a:pt x="36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5057842" y="1416330"/>
              <a:ext cx="1371600" cy="928688"/>
            </a:xfrm>
            <a:custGeom>
              <a:avLst/>
              <a:gdLst>
                <a:gd name="T0" fmla="*/ 0 w 365"/>
                <a:gd name="T1" fmla="*/ 7 h 247"/>
                <a:gd name="T2" fmla="*/ 2 w 365"/>
                <a:gd name="T3" fmla="*/ 2 h 247"/>
                <a:gd name="T4" fmla="*/ 7 w 365"/>
                <a:gd name="T5" fmla="*/ 0 h 247"/>
                <a:gd name="T6" fmla="*/ 358 w 365"/>
                <a:gd name="T7" fmla="*/ 0 h 247"/>
                <a:gd name="T8" fmla="*/ 363 w 365"/>
                <a:gd name="T9" fmla="*/ 2 h 247"/>
                <a:gd name="T10" fmla="*/ 365 w 365"/>
                <a:gd name="T11" fmla="*/ 7 h 247"/>
                <a:gd name="T12" fmla="*/ 365 w 365"/>
                <a:gd name="T13" fmla="*/ 239 h 247"/>
                <a:gd name="T14" fmla="*/ 363 w 365"/>
                <a:gd name="T15" fmla="*/ 245 h 247"/>
                <a:gd name="T16" fmla="*/ 358 w 365"/>
                <a:gd name="T17" fmla="*/ 247 h 247"/>
                <a:gd name="T18" fmla="*/ 7 w 365"/>
                <a:gd name="T19" fmla="*/ 247 h 247"/>
                <a:gd name="T20" fmla="*/ 2 w 365"/>
                <a:gd name="T21" fmla="*/ 245 h 247"/>
                <a:gd name="T22" fmla="*/ 0 w 365"/>
                <a:gd name="T23" fmla="*/ 239 h 247"/>
                <a:gd name="T24" fmla="*/ 0 w 365"/>
                <a:gd name="T25" fmla="*/ 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5" h="247">
                  <a:moveTo>
                    <a:pt x="0" y="7"/>
                  </a:move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9" y="0"/>
                    <a:pt x="361" y="0"/>
                    <a:pt x="363" y="2"/>
                  </a:cubicBezTo>
                  <a:cubicBezTo>
                    <a:pt x="364" y="3"/>
                    <a:pt x="365" y="5"/>
                    <a:pt x="365" y="7"/>
                  </a:cubicBezTo>
                  <a:cubicBezTo>
                    <a:pt x="365" y="239"/>
                    <a:pt x="365" y="239"/>
                    <a:pt x="365" y="239"/>
                  </a:cubicBezTo>
                  <a:cubicBezTo>
                    <a:pt x="365" y="241"/>
                    <a:pt x="364" y="243"/>
                    <a:pt x="363" y="245"/>
                  </a:cubicBezTo>
                  <a:cubicBezTo>
                    <a:pt x="361" y="246"/>
                    <a:pt x="359" y="247"/>
                    <a:pt x="358" y="247"/>
                  </a:cubicBezTo>
                  <a:cubicBezTo>
                    <a:pt x="7" y="247"/>
                    <a:pt x="7" y="247"/>
                    <a:pt x="7" y="247"/>
                  </a:cubicBezTo>
                  <a:cubicBezTo>
                    <a:pt x="6" y="247"/>
                    <a:pt x="4" y="246"/>
                    <a:pt x="2" y="245"/>
                  </a:cubicBezTo>
                  <a:cubicBezTo>
                    <a:pt x="1" y="243"/>
                    <a:pt x="0" y="241"/>
                    <a:pt x="0" y="239"/>
                  </a:cubicBezTo>
                  <a:cubicBezTo>
                    <a:pt x="0" y="7"/>
                    <a:pt x="0" y="7"/>
                    <a:pt x="0" y="7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5761104" y="1454430"/>
              <a:ext cx="619125" cy="84931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5761104" y="1454430"/>
              <a:ext cx="619125" cy="84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5107054" y="1454430"/>
              <a:ext cx="619125" cy="84931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5107054" y="1454430"/>
              <a:ext cx="619125" cy="84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5783329" y="2221193"/>
              <a:ext cx="30163" cy="34925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5673792" y="2221193"/>
              <a:ext cx="30163" cy="34925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689667" y="2225955"/>
              <a:ext cx="107950" cy="22225"/>
            </a:xfrm>
            <a:custGeom>
              <a:avLst/>
              <a:gdLst>
                <a:gd name="T0" fmla="*/ 0 w 29"/>
                <a:gd name="T1" fmla="*/ 3 h 6"/>
                <a:gd name="T2" fmla="*/ 3 w 29"/>
                <a:gd name="T3" fmla="*/ 0 h 6"/>
                <a:gd name="T4" fmla="*/ 26 w 29"/>
                <a:gd name="T5" fmla="*/ 0 h 6"/>
                <a:gd name="T6" fmla="*/ 29 w 29"/>
                <a:gd name="T7" fmla="*/ 3 h 6"/>
                <a:gd name="T8" fmla="*/ 26 w 29"/>
                <a:gd name="T9" fmla="*/ 6 h 6"/>
                <a:gd name="T10" fmla="*/ 3 w 29"/>
                <a:gd name="T11" fmla="*/ 6 h 6"/>
                <a:gd name="T12" fmla="*/ 0 w 29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6">
                  <a:moveTo>
                    <a:pt x="0" y="3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2"/>
                    <a:pt x="29" y="3"/>
                  </a:cubicBezTo>
                  <a:cubicBezTo>
                    <a:pt x="29" y="5"/>
                    <a:pt x="28" y="6"/>
                    <a:pt x="2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5783329" y="2141818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5673792" y="2141818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689667" y="2146580"/>
              <a:ext cx="107950" cy="22225"/>
            </a:xfrm>
            <a:custGeom>
              <a:avLst/>
              <a:gdLst>
                <a:gd name="T0" fmla="*/ 0 w 29"/>
                <a:gd name="T1" fmla="*/ 3 h 6"/>
                <a:gd name="T2" fmla="*/ 3 w 29"/>
                <a:gd name="T3" fmla="*/ 0 h 6"/>
                <a:gd name="T4" fmla="*/ 26 w 29"/>
                <a:gd name="T5" fmla="*/ 0 h 6"/>
                <a:gd name="T6" fmla="*/ 29 w 29"/>
                <a:gd name="T7" fmla="*/ 3 h 6"/>
                <a:gd name="T8" fmla="*/ 26 w 29"/>
                <a:gd name="T9" fmla="*/ 6 h 6"/>
                <a:gd name="T10" fmla="*/ 3 w 29"/>
                <a:gd name="T11" fmla="*/ 6 h 6"/>
                <a:gd name="T12" fmla="*/ 0 w 29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6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ubicBezTo>
                    <a:pt x="29" y="5"/>
                    <a:pt x="28" y="6"/>
                    <a:pt x="2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5783329" y="2064030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5673792" y="2064030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5689667" y="2067205"/>
              <a:ext cx="107950" cy="22225"/>
            </a:xfrm>
            <a:custGeom>
              <a:avLst/>
              <a:gdLst>
                <a:gd name="T0" fmla="*/ 0 w 29"/>
                <a:gd name="T1" fmla="*/ 3 h 6"/>
                <a:gd name="T2" fmla="*/ 3 w 29"/>
                <a:gd name="T3" fmla="*/ 0 h 6"/>
                <a:gd name="T4" fmla="*/ 26 w 29"/>
                <a:gd name="T5" fmla="*/ 0 h 6"/>
                <a:gd name="T6" fmla="*/ 29 w 29"/>
                <a:gd name="T7" fmla="*/ 3 h 6"/>
                <a:gd name="T8" fmla="*/ 26 w 29"/>
                <a:gd name="T9" fmla="*/ 6 h 6"/>
                <a:gd name="T10" fmla="*/ 3 w 29"/>
                <a:gd name="T11" fmla="*/ 6 h 6"/>
                <a:gd name="T12" fmla="*/ 0 w 29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6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ubicBezTo>
                    <a:pt x="29" y="4"/>
                    <a:pt x="28" y="6"/>
                    <a:pt x="2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5783329" y="1984655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5673792" y="1984655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5689667" y="1987830"/>
              <a:ext cx="107950" cy="23813"/>
            </a:xfrm>
            <a:custGeom>
              <a:avLst/>
              <a:gdLst>
                <a:gd name="T0" fmla="*/ 0 w 29"/>
                <a:gd name="T1" fmla="*/ 3 h 6"/>
                <a:gd name="T2" fmla="*/ 3 w 29"/>
                <a:gd name="T3" fmla="*/ 0 h 6"/>
                <a:gd name="T4" fmla="*/ 26 w 29"/>
                <a:gd name="T5" fmla="*/ 0 h 6"/>
                <a:gd name="T6" fmla="*/ 29 w 29"/>
                <a:gd name="T7" fmla="*/ 3 h 6"/>
                <a:gd name="T8" fmla="*/ 26 w 29"/>
                <a:gd name="T9" fmla="*/ 6 h 6"/>
                <a:gd name="T10" fmla="*/ 3 w 29"/>
                <a:gd name="T11" fmla="*/ 6 h 6"/>
                <a:gd name="T12" fmla="*/ 0 w 29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6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ubicBezTo>
                    <a:pt x="29" y="4"/>
                    <a:pt x="28" y="6"/>
                    <a:pt x="2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5783329" y="1905280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5673792" y="1905280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5689667" y="1910043"/>
              <a:ext cx="107950" cy="19050"/>
            </a:xfrm>
            <a:custGeom>
              <a:avLst/>
              <a:gdLst>
                <a:gd name="T0" fmla="*/ 0 w 29"/>
                <a:gd name="T1" fmla="*/ 3 h 5"/>
                <a:gd name="T2" fmla="*/ 3 w 29"/>
                <a:gd name="T3" fmla="*/ 0 h 5"/>
                <a:gd name="T4" fmla="*/ 26 w 29"/>
                <a:gd name="T5" fmla="*/ 0 h 5"/>
                <a:gd name="T6" fmla="*/ 29 w 29"/>
                <a:gd name="T7" fmla="*/ 3 h 5"/>
                <a:gd name="T8" fmla="*/ 26 w 29"/>
                <a:gd name="T9" fmla="*/ 5 h 5"/>
                <a:gd name="T10" fmla="*/ 3 w 29"/>
                <a:gd name="T11" fmla="*/ 5 h 5"/>
                <a:gd name="T12" fmla="*/ 0 w 29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ubicBezTo>
                    <a:pt x="29" y="4"/>
                    <a:pt x="28" y="5"/>
                    <a:pt x="2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5783329" y="1827493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5673792" y="1827493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689667" y="1830668"/>
              <a:ext cx="107950" cy="19050"/>
            </a:xfrm>
            <a:custGeom>
              <a:avLst/>
              <a:gdLst>
                <a:gd name="T0" fmla="*/ 0 w 29"/>
                <a:gd name="T1" fmla="*/ 3 h 5"/>
                <a:gd name="T2" fmla="*/ 3 w 29"/>
                <a:gd name="T3" fmla="*/ 0 h 5"/>
                <a:gd name="T4" fmla="*/ 26 w 29"/>
                <a:gd name="T5" fmla="*/ 0 h 5"/>
                <a:gd name="T6" fmla="*/ 29 w 29"/>
                <a:gd name="T7" fmla="*/ 3 h 5"/>
                <a:gd name="T8" fmla="*/ 26 w 29"/>
                <a:gd name="T9" fmla="*/ 5 h 5"/>
                <a:gd name="T10" fmla="*/ 3 w 29"/>
                <a:gd name="T11" fmla="*/ 5 h 5"/>
                <a:gd name="T12" fmla="*/ 0 w 29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ubicBezTo>
                    <a:pt x="29" y="4"/>
                    <a:pt x="28" y="5"/>
                    <a:pt x="2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5783329" y="1748118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5673792" y="1748118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5689667" y="1751293"/>
              <a:ext cx="107950" cy="19050"/>
            </a:xfrm>
            <a:custGeom>
              <a:avLst/>
              <a:gdLst>
                <a:gd name="T0" fmla="*/ 0 w 29"/>
                <a:gd name="T1" fmla="*/ 2 h 5"/>
                <a:gd name="T2" fmla="*/ 3 w 29"/>
                <a:gd name="T3" fmla="*/ 0 h 5"/>
                <a:gd name="T4" fmla="*/ 26 w 29"/>
                <a:gd name="T5" fmla="*/ 0 h 5"/>
                <a:gd name="T6" fmla="*/ 29 w 29"/>
                <a:gd name="T7" fmla="*/ 2 h 5"/>
                <a:gd name="T8" fmla="*/ 26 w 29"/>
                <a:gd name="T9" fmla="*/ 5 h 5"/>
                <a:gd name="T10" fmla="*/ 3 w 29"/>
                <a:gd name="T11" fmla="*/ 5 h 5"/>
                <a:gd name="T12" fmla="*/ 0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4"/>
                    <a:pt x="28" y="5"/>
                    <a:pt x="2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5783329" y="1665568"/>
              <a:ext cx="30163" cy="33338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5673792" y="1665568"/>
              <a:ext cx="30163" cy="33338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689667" y="1671918"/>
              <a:ext cx="107950" cy="19050"/>
            </a:xfrm>
            <a:custGeom>
              <a:avLst/>
              <a:gdLst>
                <a:gd name="T0" fmla="*/ 0 w 29"/>
                <a:gd name="T1" fmla="*/ 2 h 5"/>
                <a:gd name="T2" fmla="*/ 3 w 29"/>
                <a:gd name="T3" fmla="*/ 0 h 5"/>
                <a:gd name="T4" fmla="*/ 26 w 29"/>
                <a:gd name="T5" fmla="*/ 0 h 5"/>
                <a:gd name="T6" fmla="*/ 29 w 29"/>
                <a:gd name="T7" fmla="*/ 2 h 5"/>
                <a:gd name="T8" fmla="*/ 26 w 29"/>
                <a:gd name="T9" fmla="*/ 5 h 5"/>
                <a:gd name="T10" fmla="*/ 3 w 29"/>
                <a:gd name="T11" fmla="*/ 5 h 5"/>
                <a:gd name="T12" fmla="*/ 0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4"/>
                    <a:pt x="28" y="5"/>
                    <a:pt x="2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5783329" y="1586193"/>
              <a:ext cx="30163" cy="33338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5673792" y="1586193"/>
              <a:ext cx="30163" cy="33338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5689667" y="1594130"/>
              <a:ext cx="107950" cy="19050"/>
            </a:xfrm>
            <a:custGeom>
              <a:avLst/>
              <a:gdLst>
                <a:gd name="T0" fmla="*/ 0 w 29"/>
                <a:gd name="T1" fmla="*/ 2 h 5"/>
                <a:gd name="T2" fmla="*/ 3 w 29"/>
                <a:gd name="T3" fmla="*/ 0 h 5"/>
                <a:gd name="T4" fmla="*/ 26 w 29"/>
                <a:gd name="T5" fmla="*/ 0 h 5"/>
                <a:gd name="T6" fmla="*/ 29 w 29"/>
                <a:gd name="T7" fmla="*/ 2 h 5"/>
                <a:gd name="T8" fmla="*/ 26 w 29"/>
                <a:gd name="T9" fmla="*/ 5 h 5"/>
                <a:gd name="T10" fmla="*/ 3 w 29"/>
                <a:gd name="T11" fmla="*/ 5 h 5"/>
                <a:gd name="T12" fmla="*/ 0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4"/>
                    <a:pt x="28" y="5"/>
                    <a:pt x="2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auto">
            <a:xfrm>
              <a:off x="5783329" y="1506818"/>
              <a:ext cx="30163" cy="34925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auto">
            <a:xfrm>
              <a:off x="5673792" y="1506818"/>
              <a:ext cx="30163" cy="34925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5689667" y="1511580"/>
              <a:ext cx="107950" cy="22225"/>
            </a:xfrm>
            <a:custGeom>
              <a:avLst/>
              <a:gdLst>
                <a:gd name="T0" fmla="*/ 0 w 29"/>
                <a:gd name="T1" fmla="*/ 3 h 6"/>
                <a:gd name="T2" fmla="*/ 3 w 29"/>
                <a:gd name="T3" fmla="*/ 0 h 6"/>
                <a:gd name="T4" fmla="*/ 26 w 29"/>
                <a:gd name="T5" fmla="*/ 0 h 6"/>
                <a:gd name="T6" fmla="*/ 29 w 29"/>
                <a:gd name="T7" fmla="*/ 3 h 6"/>
                <a:gd name="T8" fmla="*/ 26 w 29"/>
                <a:gd name="T9" fmla="*/ 6 h 6"/>
                <a:gd name="T10" fmla="*/ 3 w 29"/>
                <a:gd name="T11" fmla="*/ 6 h 6"/>
                <a:gd name="T12" fmla="*/ 0 w 29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6">
                  <a:moveTo>
                    <a:pt x="0" y="3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2"/>
                    <a:pt x="29" y="3"/>
                  </a:cubicBezTo>
                  <a:cubicBezTo>
                    <a:pt x="29" y="5"/>
                    <a:pt x="28" y="6"/>
                    <a:pt x="2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5865879" y="2232305"/>
              <a:ext cx="458788" cy="4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5865879" y="2191030"/>
              <a:ext cx="458788" cy="4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5865879" y="2149755"/>
              <a:ext cx="458788" cy="4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5865879" y="2105305"/>
              <a:ext cx="458788" cy="79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865879" y="2064030"/>
              <a:ext cx="458788" cy="63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865879" y="2022755"/>
              <a:ext cx="45878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865879" y="1981480"/>
              <a:ext cx="45878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865879" y="1940205"/>
              <a:ext cx="45878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865879" y="1894168"/>
              <a:ext cx="458788" cy="79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865879" y="1852893"/>
              <a:ext cx="458788" cy="79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865879" y="1811618"/>
              <a:ext cx="45878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5865879" y="1811618"/>
              <a:ext cx="4587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5865879" y="1770343"/>
              <a:ext cx="45878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5865879" y="1770343"/>
              <a:ext cx="4587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5865879" y="1729068"/>
              <a:ext cx="45878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5865879" y="1729068"/>
              <a:ext cx="4587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5865879" y="1687793"/>
              <a:ext cx="45878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5865879" y="1687793"/>
              <a:ext cx="4587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5865879" y="1643343"/>
              <a:ext cx="458788" cy="63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5865879" y="1643343"/>
              <a:ext cx="458788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5865879" y="1600480"/>
              <a:ext cx="458788" cy="79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5865879" y="1600480"/>
              <a:ext cx="458788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5865879" y="1559205"/>
              <a:ext cx="458788" cy="4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5865879" y="1559205"/>
              <a:ext cx="458788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5865879" y="1517930"/>
              <a:ext cx="458788" cy="4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5865879" y="1517930"/>
              <a:ext cx="458788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5173729" y="2232305"/>
              <a:ext cx="455613" cy="4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5173729" y="2191030"/>
              <a:ext cx="455613" cy="4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5173729" y="2149755"/>
              <a:ext cx="455613" cy="4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5173729" y="2105305"/>
              <a:ext cx="455613" cy="79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5173729" y="2064030"/>
              <a:ext cx="455613" cy="63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5173729" y="2022755"/>
              <a:ext cx="45561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5173729" y="1981480"/>
              <a:ext cx="45561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5173729" y="1940205"/>
              <a:ext cx="45561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5173729" y="1894168"/>
              <a:ext cx="455613" cy="79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5173729" y="1894168"/>
              <a:ext cx="455613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5173729" y="1852893"/>
              <a:ext cx="455613" cy="79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5173729" y="1852893"/>
              <a:ext cx="455613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5173729" y="1811618"/>
              <a:ext cx="45561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5173729" y="1811618"/>
              <a:ext cx="4556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5173729" y="1770343"/>
              <a:ext cx="45561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5173729" y="1770343"/>
              <a:ext cx="4556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5173729" y="1729068"/>
              <a:ext cx="45561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5173729" y="1729068"/>
              <a:ext cx="4556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5173729" y="1687793"/>
              <a:ext cx="45561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5173729" y="1687793"/>
              <a:ext cx="4556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>
              <a:off x="5173729" y="1643343"/>
              <a:ext cx="455613" cy="63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5173729" y="1643343"/>
              <a:ext cx="45561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5173729" y="1600480"/>
              <a:ext cx="455613" cy="79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103"/>
            <p:cNvSpPr>
              <a:spLocks noChangeArrowheads="1"/>
            </p:cNvSpPr>
            <p:nvPr/>
          </p:nvSpPr>
          <p:spPr bwMode="auto">
            <a:xfrm>
              <a:off x="5173729" y="1600480"/>
              <a:ext cx="455613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Rectangle 104"/>
            <p:cNvSpPr>
              <a:spLocks noChangeArrowheads="1"/>
            </p:cNvSpPr>
            <p:nvPr/>
          </p:nvSpPr>
          <p:spPr bwMode="auto">
            <a:xfrm>
              <a:off x="5173729" y="1559205"/>
              <a:ext cx="455613" cy="4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Rectangle 105"/>
            <p:cNvSpPr>
              <a:spLocks noChangeArrowheads="1"/>
            </p:cNvSpPr>
            <p:nvPr/>
          </p:nvSpPr>
          <p:spPr bwMode="auto">
            <a:xfrm>
              <a:off x="5173729" y="1559205"/>
              <a:ext cx="45561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Rectangle 106"/>
            <p:cNvSpPr>
              <a:spLocks noChangeArrowheads="1"/>
            </p:cNvSpPr>
            <p:nvPr/>
          </p:nvSpPr>
          <p:spPr bwMode="auto">
            <a:xfrm>
              <a:off x="5173729" y="1517930"/>
              <a:ext cx="455613" cy="4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5173729" y="1517930"/>
              <a:ext cx="45561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6091304" y="1679855"/>
              <a:ext cx="1588" cy="1588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auto">
            <a:xfrm>
              <a:off x="6091304" y="16798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6259579" y="822605"/>
              <a:ext cx="15875" cy="59372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Rectangle 111"/>
            <p:cNvSpPr>
              <a:spLocks noChangeArrowheads="1"/>
            </p:cNvSpPr>
            <p:nvPr/>
          </p:nvSpPr>
          <p:spPr bwMode="auto">
            <a:xfrm>
              <a:off x="6259579" y="822605"/>
              <a:ext cx="15875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6259579" y="1416330"/>
              <a:ext cx="15875" cy="38100"/>
            </a:xfrm>
            <a:prstGeom prst="rect">
              <a:avLst/>
            </a:pr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6259579" y="1416330"/>
              <a:ext cx="1587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4"/>
            <p:cNvSpPr>
              <a:spLocks noEditPoints="1"/>
            </p:cNvSpPr>
            <p:nvPr/>
          </p:nvSpPr>
          <p:spPr bwMode="auto">
            <a:xfrm>
              <a:off x="6088129" y="1454430"/>
              <a:ext cx="187325" cy="357188"/>
            </a:xfrm>
            <a:custGeom>
              <a:avLst/>
              <a:gdLst>
                <a:gd name="T0" fmla="*/ 18 w 50"/>
                <a:gd name="T1" fmla="*/ 85 h 95"/>
                <a:gd name="T2" fmla="*/ 23 w 50"/>
                <a:gd name="T3" fmla="*/ 85 h 95"/>
                <a:gd name="T4" fmla="*/ 27 w 50"/>
                <a:gd name="T5" fmla="*/ 95 h 95"/>
                <a:gd name="T6" fmla="*/ 31 w 50"/>
                <a:gd name="T7" fmla="*/ 91 h 95"/>
                <a:gd name="T8" fmla="*/ 33 w 50"/>
                <a:gd name="T9" fmla="*/ 85 h 95"/>
                <a:gd name="T10" fmla="*/ 36 w 50"/>
                <a:gd name="T11" fmla="*/ 91 h 95"/>
                <a:gd name="T12" fmla="*/ 40 w 50"/>
                <a:gd name="T13" fmla="*/ 85 h 95"/>
                <a:gd name="T14" fmla="*/ 14 w 50"/>
                <a:gd name="T15" fmla="*/ 82 h 95"/>
                <a:gd name="T16" fmla="*/ 21 w 50"/>
                <a:gd name="T17" fmla="*/ 82 h 95"/>
                <a:gd name="T18" fmla="*/ 23 w 50"/>
                <a:gd name="T19" fmla="*/ 74 h 95"/>
                <a:gd name="T20" fmla="*/ 31 w 50"/>
                <a:gd name="T21" fmla="*/ 74 h 95"/>
                <a:gd name="T22" fmla="*/ 33 w 50"/>
                <a:gd name="T23" fmla="*/ 84 h 95"/>
                <a:gd name="T24" fmla="*/ 49 w 50"/>
                <a:gd name="T25" fmla="*/ 74 h 95"/>
                <a:gd name="T26" fmla="*/ 43 w 50"/>
                <a:gd name="T27" fmla="*/ 82 h 95"/>
                <a:gd name="T28" fmla="*/ 49 w 50"/>
                <a:gd name="T29" fmla="*/ 80 h 95"/>
                <a:gd name="T30" fmla="*/ 14 w 50"/>
                <a:gd name="T31" fmla="*/ 63 h 95"/>
                <a:gd name="T32" fmla="*/ 21 w 50"/>
                <a:gd name="T33" fmla="*/ 68 h 95"/>
                <a:gd name="T34" fmla="*/ 23 w 50"/>
                <a:gd name="T35" fmla="*/ 67 h 95"/>
                <a:gd name="T36" fmla="*/ 23 w 50"/>
                <a:gd name="T37" fmla="*/ 73 h 95"/>
                <a:gd name="T38" fmla="*/ 31 w 50"/>
                <a:gd name="T39" fmla="*/ 67 h 95"/>
                <a:gd name="T40" fmla="*/ 33 w 50"/>
                <a:gd name="T41" fmla="*/ 67 h 95"/>
                <a:gd name="T42" fmla="*/ 40 w 50"/>
                <a:gd name="T43" fmla="*/ 73 h 95"/>
                <a:gd name="T44" fmla="*/ 41 w 50"/>
                <a:gd name="T45" fmla="*/ 67 h 95"/>
                <a:gd name="T46" fmla="*/ 42 w 50"/>
                <a:gd name="T47" fmla="*/ 68 h 95"/>
                <a:gd name="T48" fmla="*/ 50 w 50"/>
                <a:gd name="T49" fmla="*/ 63 h 95"/>
                <a:gd name="T50" fmla="*/ 1 w 50"/>
                <a:gd name="T51" fmla="*/ 54 h 95"/>
                <a:gd name="T52" fmla="*/ 4 w 50"/>
                <a:gd name="T53" fmla="*/ 61 h 95"/>
                <a:gd name="T54" fmla="*/ 12 w 50"/>
                <a:gd name="T55" fmla="*/ 54 h 95"/>
                <a:gd name="T56" fmla="*/ 14 w 50"/>
                <a:gd name="T57" fmla="*/ 54 h 95"/>
                <a:gd name="T58" fmla="*/ 50 w 50"/>
                <a:gd name="T59" fmla="*/ 52 h 95"/>
                <a:gd name="T60" fmla="*/ 10 w 50"/>
                <a:gd name="T61" fmla="*/ 43 h 95"/>
                <a:gd name="T62" fmla="*/ 50 w 50"/>
                <a:gd name="T63" fmla="*/ 42 h 95"/>
                <a:gd name="T64" fmla="*/ 16 w 50"/>
                <a:gd name="T65" fmla="*/ 39 h 95"/>
                <a:gd name="T66" fmla="*/ 45 w 50"/>
                <a:gd name="T67" fmla="*/ 29 h 95"/>
                <a:gd name="T68" fmla="*/ 48 w 50"/>
                <a:gd name="T69" fmla="*/ 39 h 95"/>
                <a:gd name="T70" fmla="*/ 45 w 50"/>
                <a:gd name="T71" fmla="*/ 29 h 95"/>
                <a:gd name="T72" fmla="*/ 15 w 50"/>
                <a:gd name="T73" fmla="*/ 26 h 95"/>
                <a:gd name="T74" fmla="*/ 50 w 50"/>
                <a:gd name="T75" fmla="*/ 18 h 95"/>
                <a:gd name="T76" fmla="*/ 41 w 50"/>
                <a:gd name="T77" fmla="*/ 24 h 95"/>
                <a:gd name="T78" fmla="*/ 45 w 50"/>
                <a:gd name="T79" fmla="*/ 26 h 95"/>
                <a:gd name="T80" fmla="*/ 50 w 50"/>
                <a:gd name="T81" fmla="*/ 0 h 95"/>
                <a:gd name="T82" fmla="*/ 29 w 50"/>
                <a:gd name="T83" fmla="*/ 16 h 95"/>
                <a:gd name="T84" fmla="*/ 50 w 50"/>
                <a:gd name="T85" fmla="*/ 1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95">
                  <a:moveTo>
                    <a:pt x="18" y="85"/>
                  </a:moveTo>
                  <a:cubicBezTo>
                    <a:pt x="17" y="85"/>
                    <a:pt x="17" y="85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5"/>
                    <a:pt x="18" y="85"/>
                  </a:cubicBezTo>
                  <a:moveTo>
                    <a:pt x="31" y="85"/>
                  </a:moveTo>
                  <a:cubicBezTo>
                    <a:pt x="23" y="85"/>
                    <a:pt x="23" y="85"/>
                    <a:pt x="23" y="85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2"/>
                    <a:pt x="24" y="93"/>
                    <a:pt x="24" y="94"/>
                  </a:cubicBezTo>
                  <a:cubicBezTo>
                    <a:pt x="25" y="94"/>
                    <a:pt x="26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95"/>
                    <a:pt x="29" y="94"/>
                    <a:pt x="30" y="94"/>
                  </a:cubicBezTo>
                  <a:cubicBezTo>
                    <a:pt x="30" y="93"/>
                    <a:pt x="31" y="92"/>
                    <a:pt x="31" y="91"/>
                  </a:cubicBezTo>
                  <a:cubicBezTo>
                    <a:pt x="31" y="85"/>
                    <a:pt x="31" y="85"/>
                    <a:pt x="31" y="85"/>
                  </a:cubicBezTo>
                  <a:moveTo>
                    <a:pt x="40" y="85"/>
                  </a:moveTo>
                  <a:cubicBezTo>
                    <a:pt x="33" y="85"/>
                    <a:pt x="33" y="85"/>
                    <a:pt x="33" y="8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3" y="88"/>
                    <a:pt x="33" y="89"/>
                    <a:pt x="34" y="90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7" y="91"/>
                    <a:pt x="38" y="91"/>
                    <a:pt x="39" y="90"/>
                  </a:cubicBezTo>
                  <a:cubicBezTo>
                    <a:pt x="40" y="89"/>
                    <a:pt x="40" y="88"/>
                    <a:pt x="40" y="87"/>
                  </a:cubicBezTo>
                  <a:cubicBezTo>
                    <a:pt x="40" y="85"/>
                    <a:pt x="40" y="85"/>
                    <a:pt x="40" y="85"/>
                  </a:cubicBezTo>
                  <a:moveTo>
                    <a:pt x="21" y="74"/>
                  </a:moveTo>
                  <a:cubicBezTo>
                    <a:pt x="14" y="74"/>
                    <a:pt x="14" y="74"/>
                    <a:pt x="14" y="74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82"/>
                    <a:pt x="14" y="83"/>
                    <a:pt x="15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3"/>
                    <a:pt x="21" y="82"/>
                    <a:pt x="21" y="82"/>
                  </a:cubicBezTo>
                  <a:cubicBezTo>
                    <a:pt x="21" y="74"/>
                    <a:pt x="21" y="74"/>
                    <a:pt x="21" y="74"/>
                  </a:cubicBezTo>
                  <a:moveTo>
                    <a:pt x="31" y="74"/>
                  </a:moveTo>
                  <a:cubicBezTo>
                    <a:pt x="23" y="74"/>
                    <a:pt x="23" y="74"/>
                    <a:pt x="23" y="7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74"/>
                    <a:pt x="31" y="74"/>
                    <a:pt x="31" y="74"/>
                  </a:cubicBezTo>
                  <a:moveTo>
                    <a:pt x="40" y="74"/>
                  </a:moveTo>
                  <a:cubicBezTo>
                    <a:pt x="33" y="74"/>
                    <a:pt x="33" y="74"/>
                    <a:pt x="33" y="7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74"/>
                    <a:pt x="40" y="74"/>
                    <a:pt x="40" y="74"/>
                  </a:cubicBezTo>
                  <a:moveTo>
                    <a:pt x="49" y="74"/>
                  </a:moveTo>
                  <a:cubicBezTo>
                    <a:pt x="42" y="74"/>
                    <a:pt x="42" y="74"/>
                    <a:pt x="42" y="74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1"/>
                    <a:pt x="42" y="82"/>
                    <a:pt x="43" y="82"/>
                  </a:cubicBezTo>
                  <a:cubicBezTo>
                    <a:pt x="44" y="83"/>
                    <a:pt x="45" y="83"/>
                    <a:pt x="46" y="83"/>
                  </a:cubicBezTo>
                  <a:cubicBezTo>
                    <a:pt x="47" y="83"/>
                    <a:pt x="48" y="83"/>
                    <a:pt x="48" y="82"/>
                  </a:cubicBezTo>
                  <a:cubicBezTo>
                    <a:pt x="49" y="82"/>
                    <a:pt x="49" y="81"/>
                    <a:pt x="49" y="80"/>
                  </a:cubicBezTo>
                  <a:cubicBezTo>
                    <a:pt x="49" y="74"/>
                    <a:pt x="49" y="74"/>
                    <a:pt x="49" y="74"/>
                  </a:cubicBezTo>
                  <a:moveTo>
                    <a:pt x="50" y="63"/>
                  </a:moveTo>
                  <a:cubicBezTo>
                    <a:pt x="14" y="63"/>
                    <a:pt x="14" y="63"/>
                    <a:pt x="14" y="6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63"/>
                    <a:pt x="50" y="63"/>
                    <a:pt x="50" y="63"/>
                  </a:cubicBezTo>
                  <a:moveTo>
                    <a:pt x="50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0" y="58"/>
                    <a:pt x="0" y="59"/>
                    <a:pt x="1" y="60"/>
                  </a:cubicBezTo>
                  <a:cubicBezTo>
                    <a:pt x="2" y="61"/>
                    <a:pt x="3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5" y="61"/>
                    <a:pt x="6" y="60"/>
                    <a:pt x="7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4" y="53"/>
                    <a:pt x="14" y="54"/>
                    <a:pt x="14" y="54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52"/>
                    <a:pt x="50" y="52"/>
                    <a:pt x="50" y="52"/>
                  </a:cubicBezTo>
                  <a:moveTo>
                    <a:pt x="49" y="41"/>
                  </a:moveTo>
                  <a:cubicBezTo>
                    <a:pt x="13" y="41"/>
                    <a:pt x="13" y="41"/>
                    <a:pt x="13" y="41"/>
                  </a:cubicBezTo>
                  <a:cubicBezTo>
                    <a:pt x="12" y="41"/>
                    <a:pt x="11" y="42"/>
                    <a:pt x="10" y="43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1"/>
                    <a:pt x="49" y="41"/>
                  </a:cubicBezTo>
                  <a:moveTo>
                    <a:pt x="16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moveTo>
                    <a:pt x="45" y="29"/>
                  </a:moveTo>
                  <a:cubicBezTo>
                    <a:pt x="41" y="29"/>
                    <a:pt x="41" y="29"/>
                    <a:pt x="41" y="2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7" y="38"/>
                    <a:pt x="46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29"/>
                    <a:pt x="45" y="29"/>
                    <a:pt x="45" y="29"/>
                  </a:cubicBezTo>
                  <a:moveTo>
                    <a:pt x="16" y="24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50" y="18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18"/>
                    <a:pt x="50" y="18"/>
                    <a:pt x="50" y="18"/>
                  </a:cubicBezTo>
                  <a:moveTo>
                    <a:pt x="50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5"/>
            <p:cNvSpPr>
              <a:spLocks noEditPoints="1"/>
            </p:cNvSpPr>
            <p:nvPr/>
          </p:nvSpPr>
          <p:spPr bwMode="auto">
            <a:xfrm>
              <a:off x="6143692" y="1770343"/>
              <a:ext cx="93663" cy="3175"/>
            </a:xfrm>
            <a:custGeom>
              <a:avLst/>
              <a:gdLst>
                <a:gd name="T0" fmla="*/ 6 w 25"/>
                <a:gd name="T1" fmla="*/ 0 h 1"/>
                <a:gd name="T2" fmla="*/ 0 w 25"/>
                <a:gd name="T3" fmla="*/ 0 h 1"/>
                <a:gd name="T4" fmla="*/ 0 w 25"/>
                <a:gd name="T5" fmla="*/ 0 h 1"/>
                <a:gd name="T6" fmla="*/ 2 w 25"/>
                <a:gd name="T7" fmla="*/ 1 h 1"/>
                <a:gd name="T8" fmla="*/ 3 w 25"/>
                <a:gd name="T9" fmla="*/ 1 h 1"/>
                <a:gd name="T10" fmla="*/ 5 w 25"/>
                <a:gd name="T11" fmla="*/ 0 h 1"/>
                <a:gd name="T12" fmla="*/ 6 w 25"/>
                <a:gd name="T13" fmla="*/ 0 h 1"/>
                <a:gd name="T14" fmla="*/ 16 w 25"/>
                <a:gd name="T15" fmla="*/ 0 h 1"/>
                <a:gd name="T16" fmla="*/ 8 w 25"/>
                <a:gd name="T17" fmla="*/ 0 h 1"/>
                <a:gd name="T18" fmla="*/ 8 w 25"/>
                <a:gd name="T19" fmla="*/ 1 h 1"/>
                <a:gd name="T20" fmla="*/ 16 w 25"/>
                <a:gd name="T21" fmla="*/ 1 h 1"/>
                <a:gd name="T22" fmla="*/ 16 w 25"/>
                <a:gd name="T23" fmla="*/ 0 h 1"/>
                <a:gd name="T24" fmla="*/ 25 w 25"/>
                <a:gd name="T25" fmla="*/ 0 h 1"/>
                <a:gd name="T26" fmla="*/ 18 w 25"/>
                <a:gd name="T27" fmla="*/ 0 h 1"/>
                <a:gd name="T28" fmla="*/ 18 w 25"/>
                <a:gd name="T29" fmla="*/ 1 h 1"/>
                <a:gd name="T30" fmla="*/ 25 w 25"/>
                <a:gd name="T31" fmla="*/ 1 h 1"/>
                <a:gd name="T32" fmla="*/ 25 w 25"/>
                <a:gd name="T3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moveTo>
                    <a:pt x="25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6"/>
            <p:cNvSpPr>
              <a:spLocks noEditPoints="1"/>
            </p:cNvSpPr>
            <p:nvPr/>
          </p:nvSpPr>
          <p:spPr bwMode="auto">
            <a:xfrm>
              <a:off x="6140517" y="1729068"/>
              <a:ext cx="131763" cy="3175"/>
            </a:xfrm>
            <a:custGeom>
              <a:avLst/>
              <a:gdLst>
                <a:gd name="T0" fmla="*/ 16 w 83"/>
                <a:gd name="T1" fmla="*/ 0 h 2"/>
                <a:gd name="T2" fmla="*/ 0 w 83"/>
                <a:gd name="T3" fmla="*/ 0 h 2"/>
                <a:gd name="T4" fmla="*/ 0 w 83"/>
                <a:gd name="T5" fmla="*/ 2 h 2"/>
                <a:gd name="T6" fmla="*/ 16 w 83"/>
                <a:gd name="T7" fmla="*/ 2 h 2"/>
                <a:gd name="T8" fmla="*/ 16 w 83"/>
                <a:gd name="T9" fmla="*/ 0 h 2"/>
                <a:gd name="T10" fmla="*/ 40 w 83"/>
                <a:gd name="T11" fmla="*/ 0 h 2"/>
                <a:gd name="T12" fmla="*/ 21 w 83"/>
                <a:gd name="T13" fmla="*/ 0 h 2"/>
                <a:gd name="T14" fmla="*/ 21 w 83"/>
                <a:gd name="T15" fmla="*/ 2 h 2"/>
                <a:gd name="T16" fmla="*/ 40 w 83"/>
                <a:gd name="T17" fmla="*/ 2 h 2"/>
                <a:gd name="T18" fmla="*/ 40 w 83"/>
                <a:gd name="T19" fmla="*/ 0 h 2"/>
                <a:gd name="T20" fmla="*/ 61 w 83"/>
                <a:gd name="T21" fmla="*/ 0 h 2"/>
                <a:gd name="T22" fmla="*/ 45 w 83"/>
                <a:gd name="T23" fmla="*/ 0 h 2"/>
                <a:gd name="T24" fmla="*/ 45 w 83"/>
                <a:gd name="T25" fmla="*/ 2 h 2"/>
                <a:gd name="T26" fmla="*/ 61 w 83"/>
                <a:gd name="T27" fmla="*/ 2 h 2"/>
                <a:gd name="T28" fmla="*/ 61 w 83"/>
                <a:gd name="T29" fmla="*/ 0 h 2"/>
                <a:gd name="T30" fmla="*/ 83 w 83"/>
                <a:gd name="T31" fmla="*/ 0 h 2"/>
                <a:gd name="T32" fmla="*/ 66 w 83"/>
                <a:gd name="T33" fmla="*/ 0 h 2"/>
                <a:gd name="T34" fmla="*/ 66 w 83"/>
                <a:gd name="T35" fmla="*/ 2 h 2"/>
                <a:gd name="T36" fmla="*/ 83 w 83"/>
                <a:gd name="T37" fmla="*/ 2 h 2"/>
                <a:gd name="T38" fmla="*/ 83 w 83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" h="2">
                  <a:moveTo>
                    <a:pt x="1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0"/>
                  </a:lnTo>
                  <a:close/>
                  <a:moveTo>
                    <a:pt x="40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40" y="2"/>
                  </a:lnTo>
                  <a:lnTo>
                    <a:pt x="40" y="0"/>
                  </a:lnTo>
                  <a:close/>
                  <a:moveTo>
                    <a:pt x="61" y="0"/>
                  </a:moveTo>
                  <a:lnTo>
                    <a:pt x="45" y="0"/>
                  </a:lnTo>
                  <a:lnTo>
                    <a:pt x="45" y="2"/>
                  </a:lnTo>
                  <a:lnTo>
                    <a:pt x="61" y="2"/>
                  </a:lnTo>
                  <a:lnTo>
                    <a:pt x="61" y="0"/>
                  </a:lnTo>
                  <a:close/>
                  <a:moveTo>
                    <a:pt x="83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83" y="2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7"/>
            <p:cNvSpPr>
              <a:spLocks noEditPoints="1"/>
            </p:cNvSpPr>
            <p:nvPr/>
          </p:nvSpPr>
          <p:spPr bwMode="auto">
            <a:xfrm>
              <a:off x="6140517" y="1729068"/>
              <a:ext cx="131763" cy="3175"/>
            </a:xfrm>
            <a:custGeom>
              <a:avLst/>
              <a:gdLst>
                <a:gd name="T0" fmla="*/ 16 w 83"/>
                <a:gd name="T1" fmla="*/ 0 h 2"/>
                <a:gd name="T2" fmla="*/ 0 w 83"/>
                <a:gd name="T3" fmla="*/ 0 h 2"/>
                <a:gd name="T4" fmla="*/ 0 w 83"/>
                <a:gd name="T5" fmla="*/ 2 h 2"/>
                <a:gd name="T6" fmla="*/ 16 w 83"/>
                <a:gd name="T7" fmla="*/ 2 h 2"/>
                <a:gd name="T8" fmla="*/ 16 w 83"/>
                <a:gd name="T9" fmla="*/ 0 h 2"/>
                <a:gd name="T10" fmla="*/ 40 w 83"/>
                <a:gd name="T11" fmla="*/ 0 h 2"/>
                <a:gd name="T12" fmla="*/ 21 w 83"/>
                <a:gd name="T13" fmla="*/ 0 h 2"/>
                <a:gd name="T14" fmla="*/ 21 w 83"/>
                <a:gd name="T15" fmla="*/ 2 h 2"/>
                <a:gd name="T16" fmla="*/ 40 w 83"/>
                <a:gd name="T17" fmla="*/ 2 h 2"/>
                <a:gd name="T18" fmla="*/ 40 w 83"/>
                <a:gd name="T19" fmla="*/ 0 h 2"/>
                <a:gd name="T20" fmla="*/ 61 w 83"/>
                <a:gd name="T21" fmla="*/ 0 h 2"/>
                <a:gd name="T22" fmla="*/ 45 w 83"/>
                <a:gd name="T23" fmla="*/ 0 h 2"/>
                <a:gd name="T24" fmla="*/ 45 w 83"/>
                <a:gd name="T25" fmla="*/ 2 h 2"/>
                <a:gd name="T26" fmla="*/ 61 w 83"/>
                <a:gd name="T27" fmla="*/ 2 h 2"/>
                <a:gd name="T28" fmla="*/ 61 w 83"/>
                <a:gd name="T29" fmla="*/ 0 h 2"/>
                <a:gd name="T30" fmla="*/ 83 w 83"/>
                <a:gd name="T31" fmla="*/ 0 h 2"/>
                <a:gd name="T32" fmla="*/ 66 w 83"/>
                <a:gd name="T33" fmla="*/ 0 h 2"/>
                <a:gd name="T34" fmla="*/ 66 w 83"/>
                <a:gd name="T35" fmla="*/ 2 h 2"/>
                <a:gd name="T36" fmla="*/ 83 w 83"/>
                <a:gd name="T37" fmla="*/ 2 h 2"/>
                <a:gd name="T38" fmla="*/ 83 w 83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" h="2">
                  <a:moveTo>
                    <a:pt x="1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0"/>
                  </a:lnTo>
                  <a:moveTo>
                    <a:pt x="40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40" y="2"/>
                  </a:lnTo>
                  <a:lnTo>
                    <a:pt x="40" y="0"/>
                  </a:lnTo>
                  <a:moveTo>
                    <a:pt x="61" y="0"/>
                  </a:moveTo>
                  <a:lnTo>
                    <a:pt x="45" y="0"/>
                  </a:lnTo>
                  <a:lnTo>
                    <a:pt x="45" y="2"/>
                  </a:lnTo>
                  <a:lnTo>
                    <a:pt x="61" y="2"/>
                  </a:lnTo>
                  <a:lnTo>
                    <a:pt x="61" y="0"/>
                  </a:lnTo>
                  <a:moveTo>
                    <a:pt x="83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83" y="2"/>
                  </a:lnTo>
                  <a:lnTo>
                    <a:pt x="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Rectangle 118"/>
            <p:cNvSpPr>
              <a:spLocks noChangeArrowheads="1"/>
            </p:cNvSpPr>
            <p:nvPr/>
          </p:nvSpPr>
          <p:spPr bwMode="auto">
            <a:xfrm>
              <a:off x="6140517" y="1687793"/>
              <a:ext cx="134938" cy="3175"/>
            </a:xfrm>
            <a:prstGeom prst="rect">
              <a:avLst/>
            </a:pr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Rectangle 119"/>
            <p:cNvSpPr>
              <a:spLocks noChangeArrowheads="1"/>
            </p:cNvSpPr>
            <p:nvPr/>
          </p:nvSpPr>
          <p:spPr bwMode="auto">
            <a:xfrm>
              <a:off x="6140517" y="1687793"/>
              <a:ext cx="1349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6099242" y="1643343"/>
              <a:ext cx="176213" cy="6350"/>
            </a:xfrm>
            <a:custGeom>
              <a:avLst/>
              <a:gdLst>
                <a:gd name="T0" fmla="*/ 111 w 111"/>
                <a:gd name="T1" fmla="*/ 0 h 4"/>
                <a:gd name="T2" fmla="*/ 2 w 111"/>
                <a:gd name="T3" fmla="*/ 0 h 4"/>
                <a:gd name="T4" fmla="*/ 0 w 111"/>
                <a:gd name="T5" fmla="*/ 4 h 4"/>
                <a:gd name="T6" fmla="*/ 111 w 111"/>
                <a:gd name="T7" fmla="*/ 4 h 4"/>
                <a:gd name="T8" fmla="*/ 111 w 1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4">
                  <a:moveTo>
                    <a:pt x="111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111" y="4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6099242" y="1643343"/>
              <a:ext cx="176213" cy="6350"/>
            </a:xfrm>
            <a:custGeom>
              <a:avLst/>
              <a:gdLst>
                <a:gd name="T0" fmla="*/ 111 w 111"/>
                <a:gd name="T1" fmla="*/ 0 h 4"/>
                <a:gd name="T2" fmla="*/ 2 w 111"/>
                <a:gd name="T3" fmla="*/ 0 h 4"/>
                <a:gd name="T4" fmla="*/ 0 w 111"/>
                <a:gd name="T5" fmla="*/ 4 h 4"/>
                <a:gd name="T6" fmla="*/ 111 w 111"/>
                <a:gd name="T7" fmla="*/ 4 h 4"/>
                <a:gd name="T8" fmla="*/ 111 w 1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4">
                  <a:moveTo>
                    <a:pt x="111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111" y="4"/>
                  </a:lnTo>
                  <a:lnTo>
                    <a:pt x="1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auto">
            <a:xfrm>
              <a:off x="6135754" y="1600480"/>
              <a:ext cx="136525" cy="7938"/>
            </a:xfrm>
            <a:custGeom>
              <a:avLst/>
              <a:gdLst>
                <a:gd name="T0" fmla="*/ 35 w 36"/>
                <a:gd name="T1" fmla="*/ 0 h 2"/>
                <a:gd name="T2" fmla="*/ 28 w 36"/>
                <a:gd name="T3" fmla="*/ 0 h 2"/>
                <a:gd name="T4" fmla="*/ 28 w 36"/>
                <a:gd name="T5" fmla="*/ 1 h 2"/>
                <a:gd name="T6" fmla="*/ 3 w 36"/>
                <a:gd name="T7" fmla="*/ 1 h 2"/>
                <a:gd name="T8" fmla="*/ 3 w 36"/>
                <a:gd name="T9" fmla="*/ 0 h 2"/>
                <a:gd name="T10" fmla="*/ 3 w 36"/>
                <a:gd name="T11" fmla="*/ 0 h 2"/>
                <a:gd name="T12" fmla="*/ 2 w 36"/>
                <a:gd name="T13" fmla="*/ 0 h 2"/>
                <a:gd name="T14" fmla="*/ 0 w 36"/>
                <a:gd name="T15" fmla="*/ 2 h 2"/>
                <a:gd name="T16" fmla="*/ 36 w 36"/>
                <a:gd name="T17" fmla="*/ 2 h 2"/>
                <a:gd name="T18" fmla="*/ 35 w 36"/>
                <a:gd name="T19" fmla="*/ 0 h 2"/>
                <a:gd name="T20" fmla="*/ 35 w 36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Rectangle 123"/>
            <p:cNvSpPr>
              <a:spLocks noChangeArrowheads="1"/>
            </p:cNvSpPr>
            <p:nvPr/>
          </p:nvSpPr>
          <p:spPr bwMode="auto">
            <a:xfrm>
              <a:off x="6242117" y="1559205"/>
              <a:ext cx="14288" cy="4763"/>
            </a:xfrm>
            <a:prstGeom prst="rect">
              <a:avLst/>
            </a:pr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Rectangle 124"/>
            <p:cNvSpPr>
              <a:spLocks noChangeArrowheads="1"/>
            </p:cNvSpPr>
            <p:nvPr/>
          </p:nvSpPr>
          <p:spPr bwMode="auto">
            <a:xfrm>
              <a:off x="6242117" y="1559205"/>
              <a:ext cx="14288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6259579" y="1517930"/>
              <a:ext cx="15875" cy="4763"/>
            </a:xfrm>
            <a:custGeom>
              <a:avLst/>
              <a:gdLst>
                <a:gd name="T0" fmla="*/ 10 w 10"/>
                <a:gd name="T1" fmla="*/ 0 h 3"/>
                <a:gd name="T2" fmla="*/ 0 w 10"/>
                <a:gd name="T3" fmla="*/ 0 h 3"/>
                <a:gd name="T4" fmla="*/ 0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10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1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6259579" y="1517930"/>
              <a:ext cx="15875" cy="4763"/>
            </a:xfrm>
            <a:custGeom>
              <a:avLst/>
              <a:gdLst>
                <a:gd name="T0" fmla="*/ 10 w 10"/>
                <a:gd name="T1" fmla="*/ 0 h 3"/>
                <a:gd name="T2" fmla="*/ 0 w 10"/>
                <a:gd name="T3" fmla="*/ 0 h 3"/>
                <a:gd name="T4" fmla="*/ 0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10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1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6072254" y="1589368"/>
              <a:ext cx="187325" cy="211138"/>
            </a:xfrm>
            <a:custGeom>
              <a:avLst/>
              <a:gdLst>
                <a:gd name="T0" fmla="*/ 49 w 50"/>
                <a:gd name="T1" fmla="*/ 44 h 56"/>
                <a:gd name="T2" fmla="*/ 46 w 50"/>
                <a:gd name="T3" fmla="*/ 45 h 56"/>
                <a:gd name="T4" fmla="*/ 43 w 50"/>
                <a:gd name="T5" fmla="*/ 44 h 56"/>
                <a:gd name="T6" fmla="*/ 42 w 50"/>
                <a:gd name="T7" fmla="*/ 41 h 56"/>
                <a:gd name="T8" fmla="*/ 42 w 50"/>
                <a:gd name="T9" fmla="*/ 29 h 56"/>
                <a:gd name="T10" fmla="*/ 42 w 50"/>
                <a:gd name="T11" fmla="*/ 29 h 56"/>
                <a:gd name="T12" fmla="*/ 42 w 50"/>
                <a:gd name="T13" fmla="*/ 29 h 56"/>
                <a:gd name="T14" fmla="*/ 41 w 50"/>
                <a:gd name="T15" fmla="*/ 29 h 56"/>
                <a:gd name="T16" fmla="*/ 40 w 50"/>
                <a:gd name="T17" fmla="*/ 29 h 56"/>
                <a:gd name="T18" fmla="*/ 40 w 50"/>
                <a:gd name="T19" fmla="*/ 29 h 56"/>
                <a:gd name="T20" fmla="*/ 40 w 50"/>
                <a:gd name="T21" fmla="*/ 49 h 56"/>
                <a:gd name="T22" fmla="*/ 39 w 50"/>
                <a:gd name="T23" fmla="*/ 51 h 56"/>
                <a:gd name="T24" fmla="*/ 37 w 50"/>
                <a:gd name="T25" fmla="*/ 52 h 56"/>
                <a:gd name="T26" fmla="*/ 34 w 50"/>
                <a:gd name="T27" fmla="*/ 51 h 56"/>
                <a:gd name="T28" fmla="*/ 33 w 50"/>
                <a:gd name="T29" fmla="*/ 49 h 56"/>
                <a:gd name="T30" fmla="*/ 33 w 50"/>
                <a:gd name="T31" fmla="*/ 29 h 56"/>
                <a:gd name="T32" fmla="*/ 33 w 50"/>
                <a:gd name="T33" fmla="*/ 29 h 56"/>
                <a:gd name="T34" fmla="*/ 32 w 50"/>
                <a:gd name="T35" fmla="*/ 29 h 56"/>
                <a:gd name="T36" fmla="*/ 32 w 50"/>
                <a:gd name="T37" fmla="*/ 29 h 56"/>
                <a:gd name="T38" fmla="*/ 31 w 50"/>
                <a:gd name="T39" fmla="*/ 29 h 56"/>
                <a:gd name="T40" fmla="*/ 31 w 50"/>
                <a:gd name="T41" fmla="*/ 29 h 56"/>
                <a:gd name="T42" fmla="*/ 31 w 50"/>
                <a:gd name="T43" fmla="*/ 53 h 56"/>
                <a:gd name="T44" fmla="*/ 30 w 50"/>
                <a:gd name="T45" fmla="*/ 55 h 56"/>
                <a:gd name="T46" fmla="*/ 27 w 50"/>
                <a:gd name="T47" fmla="*/ 56 h 56"/>
                <a:gd name="T48" fmla="*/ 25 w 50"/>
                <a:gd name="T49" fmla="*/ 55 h 56"/>
                <a:gd name="T50" fmla="*/ 24 w 50"/>
                <a:gd name="T51" fmla="*/ 53 h 56"/>
                <a:gd name="T52" fmla="*/ 24 w 50"/>
                <a:gd name="T53" fmla="*/ 29 h 56"/>
                <a:gd name="T54" fmla="*/ 23 w 50"/>
                <a:gd name="T55" fmla="*/ 29 h 56"/>
                <a:gd name="T56" fmla="*/ 23 w 50"/>
                <a:gd name="T57" fmla="*/ 29 h 56"/>
                <a:gd name="T58" fmla="*/ 22 w 50"/>
                <a:gd name="T59" fmla="*/ 29 h 56"/>
                <a:gd name="T60" fmla="*/ 22 w 50"/>
                <a:gd name="T61" fmla="*/ 29 h 56"/>
                <a:gd name="T62" fmla="*/ 22 w 50"/>
                <a:gd name="T63" fmla="*/ 29 h 56"/>
                <a:gd name="T64" fmla="*/ 22 w 50"/>
                <a:gd name="T65" fmla="*/ 43 h 56"/>
                <a:gd name="T66" fmla="*/ 20 w 50"/>
                <a:gd name="T67" fmla="*/ 46 h 56"/>
                <a:gd name="T68" fmla="*/ 18 w 50"/>
                <a:gd name="T69" fmla="*/ 47 h 56"/>
                <a:gd name="T70" fmla="*/ 15 w 50"/>
                <a:gd name="T71" fmla="*/ 46 h 56"/>
                <a:gd name="T72" fmla="*/ 14 w 50"/>
                <a:gd name="T73" fmla="*/ 43 h 56"/>
                <a:gd name="T74" fmla="*/ 14 w 50"/>
                <a:gd name="T75" fmla="*/ 16 h 56"/>
                <a:gd name="T76" fmla="*/ 14 w 50"/>
                <a:gd name="T77" fmla="*/ 15 h 56"/>
                <a:gd name="T78" fmla="*/ 12 w 50"/>
                <a:gd name="T79" fmla="*/ 15 h 56"/>
                <a:gd name="T80" fmla="*/ 7 w 50"/>
                <a:gd name="T81" fmla="*/ 21 h 56"/>
                <a:gd name="T82" fmla="*/ 4 w 50"/>
                <a:gd name="T83" fmla="*/ 22 h 56"/>
                <a:gd name="T84" fmla="*/ 1 w 50"/>
                <a:gd name="T85" fmla="*/ 21 h 56"/>
                <a:gd name="T86" fmla="*/ 0 w 50"/>
                <a:gd name="T87" fmla="*/ 18 h 56"/>
                <a:gd name="T88" fmla="*/ 1 w 50"/>
                <a:gd name="T89" fmla="*/ 15 h 56"/>
                <a:gd name="T90" fmla="*/ 11 w 50"/>
                <a:gd name="T91" fmla="*/ 4 h 56"/>
                <a:gd name="T92" fmla="*/ 15 w 50"/>
                <a:gd name="T93" fmla="*/ 1 h 56"/>
                <a:gd name="T94" fmla="*/ 21 w 50"/>
                <a:gd name="T95" fmla="*/ 0 h 56"/>
                <a:gd name="T96" fmla="*/ 46 w 50"/>
                <a:gd name="T97" fmla="*/ 0 h 56"/>
                <a:gd name="T98" fmla="*/ 49 w 50"/>
                <a:gd name="T99" fmla="*/ 1 h 56"/>
                <a:gd name="T100" fmla="*/ 50 w 50"/>
                <a:gd name="T101" fmla="*/ 3 h 56"/>
                <a:gd name="T102" fmla="*/ 50 w 50"/>
                <a:gd name="T103" fmla="*/ 41 h 56"/>
                <a:gd name="T104" fmla="*/ 49 w 50"/>
                <a:gd name="T10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" h="56">
                  <a:moveTo>
                    <a:pt x="49" y="44"/>
                  </a:moveTo>
                  <a:cubicBezTo>
                    <a:pt x="48" y="44"/>
                    <a:pt x="47" y="45"/>
                    <a:pt x="46" y="45"/>
                  </a:cubicBezTo>
                  <a:cubicBezTo>
                    <a:pt x="45" y="45"/>
                    <a:pt x="44" y="44"/>
                    <a:pt x="43" y="44"/>
                  </a:cubicBezTo>
                  <a:cubicBezTo>
                    <a:pt x="43" y="43"/>
                    <a:pt x="42" y="42"/>
                    <a:pt x="42" y="41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50"/>
                    <a:pt x="40" y="51"/>
                    <a:pt x="39" y="51"/>
                  </a:cubicBezTo>
                  <a:cubicBezTo>
                    <a:pt x="38" y="52"/>
                    <a:pt x="38" y="52"/>
                    <a:pt x="37" y="52"/>
                  </a:cubicBezTo>
                  <a:cubicBezTo>
                    <a:pt x="36" y="52"/>
                    <a:pt x="35" y="52"/>
                    <a:pt x="34" y="51"/>
                  </a:cubicBezTo>
                  <a:cubicBezTo>
                    <a:pt x="33" y="51"/>
                    <a:pt x="33" y="50"/>
                    <a:pt x="33" y="4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0" y="55"/>
                  </a:cubicBezTo>
                  <a:cubicBezTo>
                    <a:pt x="29" y="56"/>
                    <a:pt x="28" y="56"/>
                    <a:pt x="27" y="56"/>
                  </a:cubicBezTo>
                  <a:cubicBezTo>
                    <a:pt x="26" y="56"/>
                    <a:pt x="25" y="56"/>
                    <a:pt x="25" y="55"/>
                  </a:cubicBezTo>
                  <a:cubicBezTo>
                    <a:pt x="24" y="54"/>
                    <a:pt x="24" y="54"/>
                    <a:pt x="24" y="53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4"/>
                    <a:pt x="21" y="45"/>
                    <a:pt x="20" y="46"/>
                  </a:cubicBezTo>
                  <a:cubicBezTo>
                    <a:pt x="20" y="46"/>
                    <a:pt x="19" y="47"/>
                    <a:pt x="18" y="47"/>
                  </a:cubicBezTo>
                  <a:cubicBezTo>
                    <a:pt x="17" y="47"/>
                    <a:pt x="16" y="46"/>
                    <a:pt x="15" y="46"/>
                  </a:cubicBezTo>
                  <a:cubicBezTo>
                    <a:pt x="15" y="45"/>
                    <a:pt x="14" y="44"/>
                    <a:pt x="14" y="4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2" y="1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5" y="22"/>
                    <a:pt x="4" y="22"/>
                  </a:cubicBezTo>
                  <a:cubicBezTo>
                    <a:pt x="3" y="22"/>
                    <a:pt x="2" y="22"/>
                    <a:pt x="1" y="21"/>
                  </a:cubicBezTo>
                  <a:cubicBezTo>
                    <a:pt x="0" y="21"/>
                    <a:pt x="0" y="20"/>
                    <a:pt x="0" y="18"/>
                  </a:cubicBezTo>
                  <a:cubicBezTo>
                    <a:pt x="0" y="17"/>
                    <a:pt x="0" y="16"/>
                    <a:pt x="1" y="1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3" y="2"/>
                    <a:pt x="15" y="1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0"/>
                    <a:pt x="49" y="1"/>
                  </a:cubicBezTo>
                  <a:cubicBezTo>
                    <a:pt x="49" y="2"/>
                    <a:pt x="50" y="2"/>
                    <a:pt x="50" y="3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2"/>
                    <a:pt x="49" y="43"/>
                    <a:pt x="4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Rectangle 128"/>
            <p:cNvSpPr>
              <a:spLocks noChangeArrowheads="1"/>
            </p:cNvSpPr>
            <p:nvPr/>
          </p:nvSpPr>
          <p:spPr bwMode="auto">
            <a:xfrm>
              <a:off x="6075429" y="1668743"/>
              <a:ext cx="1588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Rectangle 129"/>
            <p:cNvSpPr>
              <a:spLocks noChangeArrowheads="1"/>
            </p:cNvSpPr>
            <p:nvPr/>
          </p:nvSpPr>
          <p:spPr bwMode="auto">
            <a:xfrm>
              <a:off x="6146867" y="1544918"/>
              <a:ext cx="95250" cy="60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Rectangle 130"/>
            <p:cNvSpPr>
              <a:spLocks noChangeArrowheads="1"/>
            </p:cNvSpPr>
            <p:nvPr/>
          </p:nvSpPr>
          <p:spPr bwMode="auto">
            <a:xfrm>
              <a:off x="6146867" y="1544918"/>
              <a:ext cx="95250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Rectangle 131"/>
            <p:cNvSpPr>
              <a:spLocks noChangeArrowheads="1"/>
            </p:cNvSpPr>
            <p:nvPr/>
          </p:nvSpPr>
          <p:spPr bwMode="auto">
            <a:xfrm>
              <a:off x="6129404" y="1514755"/>
              <a:ext cx="130175" cy="30163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Rectangle 132"/>
            <p:cNvSpPr>
              <a:spLocks noChangeArrowheads="1"/>
            </p:cNvSpPr>
            <p:nvPr/>
          </p:nvSpPr>
          <p:spPr bwMode="auto">
            <a:xfrm>
              <a:off x="6129404" y="1514755"/>
              <a:ext cx="130175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Rectangle 133"/>
            <p:cNvSpPr>
              <a:spLocks noChangeArrowheads="1"/>
            </p:cNvSpPr>
            <p:nvPr/>
          </p:nvSpPr>
          <p:spPr bwMode="auto">
            <a:xfrm>
              <a:off x="6129404" y="816255"/>
              <a:ext cx="130175" cy="698500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Rectangle 134"/>
            <p:cNvSpPr>
              <a:spLocks noChangeArrowheads="1"/>
            </p:cNvSpPr>
            <p:nvPr/>
          </p:nvSpPr>
          <p:spPr bwMode="auto">
            <a:xfrm>
              <a:off x="6129404" y="816255"/>
              <a:ext cx="13017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4445067" y="965480"/>
              <a:ext cx="612775" cy="620713"/>
            </a:xfrm>
            <a:custGeom>
              <a:avLst/>
              <a:gdLst>
                <a:gd name="T0" fmla="*/ 7 w 386"/>
                <a:gd name="T1" fmla="*/ 0 h 391"/>
                <a:gd name="T2" fmla="*/ 0 w 386"/>
                <a:gd name="T3" fmla="*/ 5 h 391"/>
                <a:gd name="T4" fmla="*/ 386 w 386"/>
                <a:gd name="T5" fmla="*/ 391 h 391"/>
                <a:gd name="T6" fmla="*/ 386 w 386"/>
                <a:gd name="T7" fmla="*/ 379 h 391"/>
                <a:gd name="T8" fmla="*/ 7 w 386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391">
                  <a:moveTo>
                    <a:pt x="7" y="0"/>
                  </a:moveTo>
                  <a:lnTo>
                    <a:pt x="0" y="5"/>
                  </a:lnTo>
                  <a:lnTo>
                    <a:pt x="386" y="391"/>
                  </a:lnTo>
                  <a:lnTo>
                    <a:pt x="386" y="37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auto">
            <a:xfrm>
              <a:off x="4445067" y="965480"/>
              <a:ext cx="612775" cy="620713"/>
            </a:xfrm>
            <a:custGeom>
              <a:avLst/>
              <a:gdLst>
                <a:gd name="T0" fmla="*/ 7 w 386"/>
                <a:gd name="T1" fmla="*/ 0 h 391"/>
                <a:gd name="T2" fmla="*/ 0 w 386"/>
                <a:gd name="T3" fmla="*/ 5 h 391"/>
                <a:gd name="T4" fmla="*/ 386 w 386"/>
                <a:gd name="T5" fmla="*/ 391 h 391"/>
                <a:gd name="T6" fmla="*/ 386 w 386"/>
                <a:gd name="T7" fmla="*/ 379 h 391"/>
                <a:gd name="T8" fmla="*/ 7 w 386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391">
                  <a:moveTo>
                    <a:pt x="7" y="0"/>
                  </a:moveTo>
                  <a:lnTo>
                    <a:pt x="0" y="5"/>
                  </a:lnTo>
                  <a:lnTo>
                    <a:pt x="386" y="391"/>
                  </a:lnTo>
                  <a:lnTo>
                    <a:pt x="386" y="379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37"/>
            <p:cNvSpPr>
              <a:spLocks/>
            </p:cNvSpPr>
            <p:nvPr/>
          </p:nvSpPr>
          <p:spPr bwMode="auto">
            <a:xfrm>
              <a:off x="5057842" y="1567143"/>
              <a:ext cx="49213" cy="68263"/>
            </a:xfrm>
            <a:custGeom>
              <a:avLst/>
              <a:gdLst>
                <a:gd name="T0" fmla="*/ 0 w 31"/>
                <a:gd name="T1" fmla="*/ 0 h 43"/>
                <a:gd name="T2" fmla="*/ 0 w 31"/>
                <a:gd name="T3" fmla="*/ 12 h 43"/>
                <a:gd name="T4" fmla="*/ 31 w 31"/>
                <a:gd name="T5" fmla="*/ 43 h 43"/>
                <a:gd name="T6" fmla="*/ 31 w 31"/>
                <a:gd name="T7" fmla="*/ 31 h 43"/>
                <a:gd name="T8" fmla="*/ 0 w 31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3">
                  <a:moveTo>
                    <a:pt x="0" y="0"/>
                  </a:moveTo>
                  <a:lnTo>
                    <a:pt x="0" y="12"/>
                  </a:lnTo>
                  <a:lnTo>
                    <a:pt x="31" y="43"/>
                  </a:lnTo>
                  <a:lnTo>
                    <a:pt x="31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38"/>
            <p:cNvSpPr>
              <a:spLocks/>
            </p:cNvSpPr>
            <p:nvPr/>
          </p:nvSpPr>
          <p:spPr bwMode="auto">
            <a:xfrm>
              <a:off x="5057842" y="1567143"/>
              <a:ext cx="49213" cy="68263"/>
            </a:xfrm>
            <a:custGeom>
              <a:avLst/>
              <a:gdLst>
                <a:gd name="T0" fmla="*/ 0 w 31"/>
                <a:gd name="T1" fmla="*/ 0 h 43"/>
                <a:gd name="T2" fmla="*/ 0 w 31"/>
                <a:gd name="T3" fmla="*/ 12 h 43"/>
                <a:gd name="T4" fmla="*/ 31 w 31"/>
                <a:gd name="T5" fmla="*/ 43 h 43"/>
                <a:gd name="T6" fmla="*/ 31 w 31"/>
                <a:gd name="T7" fmla="*/ 31 h 43"/>
                <a:gd name="T8" fmla="*/ 0 w 31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3">
                  <a:moveTo>
                    <a:pt x="0" y="0"/>
                  </a:moveTo>
                  <a:lnTo>
                    <a:pt x="0" y="12"/>
                  </a:lnTo>
                  <a:lnTo>
                    <a:pt x="31" y="43"/>
                  </a:lnTo>
                  <a:lnTo>
                    <a:pt x="31" y="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39"/>
            <p:cNvSpPr>
              <a:spLocks noEditPoints="1"/>
            </p:cNvSpPr>
            <p:nvPr/>
          </p:nvSpPr>
          <p:spPr bwMode="auto">
            <a:xfrm>
              <a:off x="5107054" y="1616355"/>
              <a:ext cx="247650" cy="225425"/>
            </a:xfrm>
            <a:custGeom>
              <a:avLst/>
              <a:gdLst>
                <a:gd name="T0" fmla="*/ 144 w 156"/>
                <a:gd name="T1" fmla="*/ 125 h 142"/>
                <a:gd name="T2" fmla="*/ 130 w 156"/>
                <a:gd name="T3" fmla="*/ 125 h 142"/>
                <a:gd name="T4" fmla="*/ 137 w 156"/>
                <a:gd name="T5" fmla="*/ 133 h 142"/>
                <a:gd name="T6" fmla="*/ 137 w 156"/>
                <a:gd name="T7" fmla="*/ 133 h 142"/>
                <a:gd name="T8" fmla="*/ 137 w 156"/>
                <a:gd name="T9" fmla="*/ 133 h 142"/>
                <a:gd name="T10" fmla="*/ 149 w 156"/>
                <a:gd name="T11" fmla="*/ 142 h 142"/>
                <a:gd name="T12" fmla="*/ 156 w 156"/>
                <a:gd name="T13" fmla="*/ 135 h 142"/>
                <a:gd name="T14" fmla="*/ 144 w 156"/>
                <a:gd name="T15" fmla="*/ 125 h 142"/>
                <a:gd name="T16" fmla="*/ 116 w 156"/>
                <a:gd name="T17" fmla="*/ 99 h 142"/>
                <a:gd name="T18" fmla="*/ 104 w 156"/>
                <a:gd name="T19" fmla="*/ 99 h 142"/>
                <a:gd name="T20" fmla="*/ 127 w 156"/>
                <a:gd name="T21" fmla="*/ 123 h 142"/>
                <a:gd name="T22" fmla="*/ 139 w 156"/>
                <a:gd name="T23" fmla="*/ 123 h 142"/>
                <a:gd name="T24" fmla="*/ 137 w 156"/>
                <a:gd name="T25" fmla="*/ 121 h 142"/>
                <a:gd name="T26" fmla="*/ 137 w 156"/>
                <a:gd name="T27" fmla="*/ 121 h 142"/>
                <a:gd name="T28" fmla="*/ 137 w 156"/>
                <a:gd name="T29" fmla="*/ 118 h 142"/>
                <a:gd name="T30" fmla="*/ 116 w 156"/>
                <a:gd name="T31" fmla="*/ 99 h 142"/>
                <a:gd name="T32" fmla="*/ 90 w 156"/>
                <a:gd name="T33" fmla="*/ 73 h 142"/>
                <a:gd name="T34" fmla="*/ 90 w 156"/>
                <a:gd name="T35" fmla="*/ 73 h 142"/>
                <a:gd name="T36" fmla="*/ 82 w 156"/>
                <a:gd name="T37" fmla="*/ 83 h 142"/>
                <a:gd name="T38" fmla="*/ 73 w 156"/>
                <a:gd name="T39" fmla="*/ 73 h 142"/>
                <a:gd name="T40" fmla="*/ 61 w 156"/>
                <a:gd name="T41" fmla="*/ 73 h 142"/>
                <a:gd name="T42" fmla="*/ 68 w 156"/>
                <a:gd name="T43" fmla="*/ 80 h 142"/>
                <a:gd name="T44" fmla="*/ 82 w 156"/>
                <a:gd name="T45" fmla="*/ 95 h 142"/>
                <a:gd name="T46" fmla="*/ 90 w 156"/>
                <a:gd name="T47" fmla="*/ 85 h 142"/>
                <a:gd name="T48" fmla="*/ 101 w 156"/>
                <a:gd name="T49" fmla="*/ 97 h 142"/>
                <a:gd name="T50" fmla="*/ 113 w 156"/>
                <a:gd name="T51" fmla="*/ 97 h 142"/>
                <a:gd name="T52" fmla="*/ 90 w 156"/>
                <a:gd name="T53" fmla="*/ 73 h 142"/>
                <a:gd name="T54" fmla="*/ 0 w 156"/>
                <a:gd name="T55" fmla="*/ 0 h 142"/>
                <a:gd name="T56" fmla="*/ 0 w 156"/>
                <a:gd name="T57" fmla="*/ 12 h 142"/>
                <a:gd name="T58" fmla="*/ 59 w 156"/>
                <a:gd name="T59" fmla="*/ 71 h 142"/>
                <a:gd name="T60" fmla="*/ 71 w 156"/>
                <a:gd name="T61" fmla="*/ 71 h 142"/>
                <a:gd name="T62" fmla="*/ 68 w 156"/>
                <a:gd name="T63" fmla="*/ 69 h 142"/>
                <a:gd name="T64" fmla="*/ 90 w 156"/>
                <a:gd name="T65" fmla="*/ 47 h 142"/>
                <a:gd name="T66" fmla="*/ 68 w 156"/>
                <a:gd name="T67" fmla="*/ 69 h 142"/>
                <a:gd name="T68" fmla="*/ 47 w 156"/>
                <a:gd name="T69" fmla="*/ 47 h 142"/>
                <a:gd name="T70" fmla="*/ 42 w 156"/>
                <a:gd name="T71" fmla="*/ 47 h 142"/>
                <a:gd name="T72" fmla="*/ 42 w 156"/>
                <a:gd name="T73" fmla="*/ 45 h 142"/>
                <a:gd name="T74" fmla="*/ 45 w 156"/>
                <a:gd name="T75" fmla="*/ 45 h 142"/>
                <a:gd name="T76" fmla="*/ 0 w 156"/>
                <a:gd name="T7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42">
                  <a:moveTo>
                    <a:pt x="144" y="125"/>
                  </a:moveTo>
                  <a:lnTo>
                    <a:pt x="130" y="125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49" y="142"/>
                  </a:lnTo>
                  <a:lnTo>
                    <a:pt x="156" y="135"/>
                  </a:lnTo>
                  <a:lnTo>
                    <a:pt x="144" y="125"/>
                  </a:lnTo>
                  <a:close/>
                  <a:moveTo>
                    <a:pt x="116" y="99"/>
                  </a:moveTo>
                  <a:lnTo>
                    <a:pt x="104" y="99"/>
                  </a:lnTo>
                  <a:lnTo>
                    <a:pt x="127" y="123"/>
                  </a:lnTo>
                  <a:lnTo>
                    <a:pt x="139" y="123"/>
                  </a:lnTo>
                  <a:lnTo>
                    <a:pt x="137" y="121"/>
                  </a:lnTo>
                  <a:lnTo>
                    <a:pt x="137" y="121"/>
                  </a:lnTo>
                  <a:lnTo>
                    <a:pt x="137" y="118"/>
                  </a:lnTo>
                  <a:lnTo>
                    <a:pt x="116" y="99"/>
                  </a:lnTo>
                  <a:close/>
                  <a:moveTo>
                    <a:pt x="90" y="73"/>
                  </a:moveTo>
                  <a:lnTo>
                    <a:pt x="90" y="73"/>
                  </a:lnTo>
                  <a:lnTo>
                    <a:pt x="82" y="83"/>
                  </a:lnTo>
                  <a:lnTo>
                    <a:pt x="73" y="73"/>
                  </a:lnTo>
                  <a:lnTo>
                    <a:pt x="61" y="73"/>
                  </a:lnTo>
                  <a:lnTo>
                    <a:pt x="68" y="80"/>
                  </a:lnTo>
                  <a:lnTo>
                    <a:pt x="82" y="95"/>
                  </a:lnTo>
                  <a:lnTo>
                    <a:pt x="90" y="85"/>
                  </a:lnTo>
                  <a:lnTo>
                    <a:pt x="101" y="97"/>
                  </a:lnTo>
                  <a:lnTo>
                    <a:pt x="113" y="97"/>
                  </a:lnTo>
                  <a:lnTo>
                    <a:pt x="90" y="73"/>
                  </a:lnTo>
                  <a:close/>
                  <a:moveTo>
                    <a:pt x="0" y="0"/>
                  </a:moveTo>
                  <a:lnTo>
                    <a:pt x="0" y="12"/>
                  </a:lnTo>
                  <a:lnTo>
                    <a:pt x="59" y="71"/>
                  </a:lnTo>
                  <a:lnTo>
                    <a:pt x="71" y="71"/>
                  </a:lnTo>
                  <a:lnTo>
                    <a:pt x="68" y="69"/>
                  </a:lnTo>
                  <a:lnTo>
                    <a:pt x="90" y="47"/>
                  </a:lnTo>
                  <a:lnTo>
                    <a:pt x="68" y="69"/>
                  </a:lnTo>
                  <a:lnTo>
                    <a:pt x="47" y="47"/>
                  </a:lnTo>
                  <a:lnTo>
                    <a:pt x="42" y="47"/>
                  </a:lnTo>
                  <a:lnTo>
                    <a:pt x="42" y="45"/>
                  </a:lnTo>
                  <a:lnTo>
                    <a:pt x="45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40"/>
            <p:cNvSpPr>
              <a:spLocks noEditPoints="1"/>
            </p:cNvSpPr>
            <p:nvPr/>
          </p:nvSpPr>
          <p:spPr bwMode="auto">
            <a:xfrm>
              <a:off x="5107054" y="1616355"/>
              <a:ext cx="247650" cy="225425"/>
            </a:xfrm>
            <a:custGeom>
              <a:avLst/>
              <a:gdLst>
                <a:gd name="T0" fmla="*/ 144 w 156"/>
                <a:gd name="T1" fmla="*/ 125 h 142"/>
                <a:gd name="T2" fmla="*/ 130 w 156"/>
                <a:gd name="T3" fmla="*/ 125 h 142"/>
                <a:gd name="T4" fmla="*/ 137 w 156"/>
                <a:gd name="T5" fmla="*/ 133 h 142"/>
                <a:gd name="T6" fmla="*/ 137 w 156"/>
                <a:gd name="T7" fmla="*/ 133 h 142"/>
                <a:gd name="T8" fmla="*/ 137 w 156"/>
                <a:gd name="T9" fmla="*/ 133 h 142"/>
                <a:gd name="T10" fmla="*/ 149 w 156"/>
                <a:gd name="T11" fmla="*/ 142 h 142"/>
                <a:gd name="T12" fmla="*/ 156 w 156"/>
                <a:gd name="T13" fmla="*/ 135 h 142"/>
                <a:gd name="T14" fmla="*/ 144 w 156"/>
                <a:gd name="T15" fmla="*/ 125 h 142"/>
                <a:gd name="T16" fmla="*/ 116 w 156"/>
                <a:gd name="T17" fmla="*/ 99 h 142"/>
                <a:gd name="T18" fmla="*/ 104 w 156"/>
                <a:gd name="T19" fmla="*/ 99 h 142"/>
                <a:gd name="T20" fmla="*/ 127 w 156"/>
                <a:gd name="T21" fmla="*/ 123 h 142"/>
                <a:gd name="T22" fmla="*/ 139 w 156"/>
                <a:gd name="T23" fmla="*/ 123 h 142"/>
                <a:gd name="T24" fmla="*/ 137 w 156"/>
                <a:gd name="T25" fmla="*/ 121 h 142"/>
                <a:gd name="T26" fmla="*/ 137 w 156"/>
                <a:gd name="T27" fmla="*/ 121 h 142"/>
                <a:gd name="T28" fmla="*/ 137 w 156"/>
                <a:gd name="T29" fmla="*/ 118 h 142"/>
                <a:gd name="T30" fmla="*/ 116 w 156"/>
                <a:gd name="T31" fmla="*/ 99 h 142"/>
                <a:gd name="T32" fmla="*/ 90 w 156"/>
                <a:gd name="T33" fmla="*/ 73 h 142"/>
                <a:gd name="T34" fmla="*/ 90 w 156"/>
                <a:gd name="T35" fmla="*/ 73 h 142"/>
                <a:gd name="T36" fmla="*/ 82 w 156"/>
                <a:gd name="T37" fmla="*/ 83 h 142"/>
                <a:gd name="T38" fmla="*/ 73 w 156"/>
                <a:gd name="T39" fmla="*/ 73 h 142"/>
                <a:gd name="T40" fmla="*/ 61 w 156"/>
                <a:gd name="T41" fmla="*/ 73 h 142"/>
                <a:gd name="T42" fmla="*/ 68 w 156"/>
                <a:gd name="T43" fmla="*/ 80 h 142"/>
                <a:gd name="T44" fmla="*/ 82 w 156"/>
                <a:gd name="T45" fmla="*/ 95 h 142"/>
                <a:gd name="T46" fmla="*/ 90 w 156"/>
                <a:gd name="T47" fmla="*/ 85 h 142"/>
                <a:gd name="T48" fmla="*/ 101 w 156"/>
                <a:gd name="T49" fmla="*/ 97 h 142"/>
                <a:gd name="T50" fmla="*/ 113 w 156"/>
                <a:gd name="T51" fmla="*/ 97 h 142"/>
                <a:gd name="T52" fmla="*/ 90 w 156"/>
                <a:gd name="T53" fmla="*/ 73 h 142"/>
                <a:gd name="T54" fmla="*/ 0 w 156"/>
                <a:gd name="T55" fmla="*/ 0 h 142"/>
                <a:gd name="T56" fmla="*/ 0 w 156"/>
                <a:gd name="T57" fmla="*/ 12 h 142"/>
                <a:gd name="T58" fmla="*/ 59 w 156"/>
                <a:gd name="T59" fmla="*/ 71 h 142"/>
                <a:gd name="T60" fmla="*/ 71 w 156"/>
                <a:gd name="T61" fmla="*/ 71 h 142"/>
                <a:gd name="T62" fmla="*/ 68 w 156"/>
                <a:gd name="T63" fmla="*/ 69 h 142"/>
                <a:gd name="T64" fmla="*/ 90 w 156"/>
                <a:gd name="T65" fmla="*/ 47 h 142"/>
                <a:gd name="T66" fmla="*/ 68 w 156"/>
                <a:gd name="T67" fmla="*/ 69 h 142"/>
                <a:gd name="T68" fmla="*/ 47 w 156"/>
                <a:gd name="T69" fmla="*/ 47 h 142"/>
                <a:gd name="T70" fmla="*/ 42 w 156"/>
                <a:gd name="T71" fmla="*/ 47 h 142"/>
                <a:gd name="T72" fmla="*/ 42 w 156"/>
                <a:gd name="T73" fmla="*/ 45 h 142"/>
                <a:gd name="T74" fmla="*/ 45 w 156"/>
                <a:gd name="T75" fmla="*/ 45 h 142"/>
                <a:gd name="T76" fmla="*/ 0 w 156"/>
                <a:gd name="T7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42">
                  <a:moveTo>
                    <a:pt x="144" y="125"/>
                  </a:moveTo>
                  <a:lnTo>
                    <a:pt x="130" y="125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49" y="142"/>
                  </a:lnTo>
                  <a:lnTo>
                    <a:pt x="156" y="135"/>
                  </a:lnTo>
                  <a:lnTo>
                    <a:pt x="144" y="125"/>
                  </a:lnTo>
                  <a:moveTo>
                    <a:pt x="116" y="99"/>
                  </a:moveTo>
                  <a:lnTo>
                    <a:pt x="104" y="99"/>
                  </a:lnTo>
                  <a:lnTo>
                    <a:pt x="127" y="123"/>
                  </a:lnTo>
                  <a:lnTo>
                    <a:pt x="139" y="123"/>
                  </a:lnTo>
                  <a:lnTo>
                    <a:pt x="137" y="121"/>
                  </a:lnTo>
                  <a:lnTo>
                    <a:pt x="137" y="121"/>
                  </a:lnTo>
                  <a:lnTo>
                    <a:pt x="137" y="118"/>
                  </a:lnTo>
                  <a:lnTo>
                    <a:pt x="116" y="99"/>
                  </a:lnTo>
                  <a:moveTo>
                    <a:pt x="90" y="73"/>
                  </a:moveTo>
                  <a:lnTo>
                    <a:pt x="90" y="73"/>
                  </a:lnTo>
                  <a:lnTo>
                    <a:pt x="82" y="83"/>
                  </a:lnTo>
                  <a:lnTo>
                    <a:pt x="73" y="73"/>
                  </a:lnTo>
                  <a:lnTo>
                    <a:pt x="61" y="73"/>
                  </a:lnTo>
                  <a:lnTo>
                    <a:pt x="68" y="80"/>
                  </a:lnTo>
                  <a:lnTo>
                    <a:pt x="82" y="95"/>
                  </a:lnTo>
                  <a:lnTo>
                    <a:pt x="90" y="85"/>
                  </a:lnTo>
                  <a:lnTo>
                    <a:pt x="101" y="97"/>
                  </a:lnTo>
                  <a:lnTo>
                    <a:pt x="113" y="97"/>
                  </a:lnTo>
                  <a:lnTo>
                    <a:pt x="90" y="73"/>
                  </a:lnTo>
                  <a:moveTo>
                    <a:pt x="0" y="0"/>
                  </a:moveTo>
                  <a:lnTo>
                    <a:pt x="0" y="12"/>
                  </a:lnTo>
                  <a:lnTo>
                    <a:pt x="59" y="71"/>
                  </a:lnTo>
                  <a:lnTo>
                    <a:pt x="71" y="71"/>
                  </a:lnTo>
                  <a:lnTo>
                    <a:pt x="68" y="69"/>
                  </a:lnTo>
                  <a:lnTo>
                    <a:pt x="90" y="47"/>
                  </a:lnTo>
                  <a:lnTo>
                    <a:pt x="68" y="69"/>
                  </a:lnTo>
                  <a:lnTo>
                    <a:pt x="47" y="47"/>
                  </a:lnTo>
                  <a:lnTo>
                    <a:pt x="42" y="47"/>
                  </a:lnTo>
                  <a:lnTo>
                    <a:pt x="42" y="45"/>
                  </a:lnTo>
                  <a:lnTo>
                    <a:pt x="45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5308667" y="1811618"/>
              <a:ext cx="26988" cy="3175"/>
            </a:xfrm>
            <a:custGeom>
              <a:avLst/>
              <a:gdLst>
                <a:gd name="T0" fmla="*/ 12 w 17"/>
                <a:gd name="T1" fmla="*/ 0 h 2"/>
                <a:gd name="T2" fmla="*/ 0 w 17"/>
                <a:gd name="T3" fmla="*/ 0 h 2"/>
                <a:gd name="T4" fmla="*/ 3 w 17"/>
                <a:gd name="T5" fmla="*/ 2 h 2"/>
                <a:gd name="T6" fmla="*/ 17 w 17"/>
                <a:gd name="T7" fmla="*/ 2 h 2"/>
                <a:gd name="T8" fmla="*/ 12 w 1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">
                  <a:moveTo>
                    <a:pt x="12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1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5308667" y="1811618"/>
              <a:ext cx="26988" cy="3175"/>
            </a:xfrm>
            <a:custGeom>
              <a:avLst/>
              <a:gdLst>
                <a:gd name="T0" fmla="*/ 12 w 17"/>
                <a:gd name="T1" fmla="*/ 0 h 2"/>
                <a:gd name="T2" fmla="*/ 0 w 17"/>
                <a:gd name="T3" fmla="*/ 0 h 2"/>
                <a:gd name="T4" fmla="*/ 3 w 17"/>
                <a:gd name="T5" fmla="*/ 2 h 2"/>
                <a:gd name="T6" fmla="*/ 17 w 17"/>
                <a:gd name="T7" fmla="*/ 2 h 2"/>
                <a:gd name="T8" fmla="*/ 12 w 1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">
                  <a:moveTo>
                    <a:pt x="12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17" y="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43"/>
            <p:cNvSpPr>
              <a:spLocks/>
            </p:cNvSpPr>
            <p:nvPr/>
          </p:nvSpPr>
          <p:spPr bwMode="auto">
            <a:xfrm>
              <a:off x="5267392" y="1770343"/>
              <a:ext cx="23813" cy="3175"/>
            </a:xfrm>
            <a:custGeom>
              <a:avLst/>
              <a:gdLst>
                <a:gd name="T0" fmla="*/ 12 w 15"/>
                <a:gd name="T1" fmla="*/ 0 h 2"/>
                <a:gd name="T2" fmla="*/ 0 w 15"/>
                <a:gd name="T3" fmla="*/ 0 h 2"/>
                <a:gd name="T4" fmla="*/ 3 w 15"/>
                <a:gd name="T5" fmla="*/ 2 h 2"/>
                <a:gd name="T6" fmla="*/ 15 w 15"/>
                <a:gd name="T7" fmla="*/ 2 h 2"/>
                <a:gd name="T8" fmla="*/ 12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2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15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44"/>
            <p:cNvSpPr>
              <a:spLocks/>
            </p:cNvSpPr>
            <p:nvPr/>
          </p:nvSpPr>
          <p:spPr bwMode="auto">
            <a:xfrm>
              <a:off x="5267392" y="1770343"/>
              <a:ext cx="23813" cy="3175"/>
            </a:xfrm>
            <a:custGeom>
              <a:avLst/>
              <a:gdLst>
                <a:gd name="T0" fmla="*/ 12 w 15"/>
                <a:gd name="T1" fmla="*/ 0 h 2"/>
                <a:gd name="T2" fmla="*/ 0 w 15"/>
                <a:gd name="T3" fmla="*/ 0 h 2"/>
                <a:gd name="T4" fmla="*/ 3 w 15"/>
                <a:gd name="T5" fmla="*/ 2 h 2"/>
                <a:gd name="T6" fmla="*/ 15 w 15"/>
                <a:gd name="T7" fmla="*/ 2 h 2"/>
                <a:gd name="T8" fmla="*/ 12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2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15" y="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45"/>
            <p:cNvSpPr>
              <a:spLocks noEditPoints="1"/>
            </p:cNvSpPr>
            <p:nvPr/>
          </p:nvSpPr>
          <p:spPr bwMode="auto">
            <a:xfrm>
              <a:off x="5200717" y="1729068"/>
              <a:ext cx="49213" cy="3175"/>
            </a:xfrm>
            <a:custGeom>
              <a:avLst/>
              <a:gdLst>
                <a:gd name="T0" fmla="*/ 31 w 31"/>
                <a:gd name="T1" fmla="*/ 2 h 2"/>
                <a:gd name="T2" fmla="*/ 31 w 31"/>
                <a:gd name="T3" fmla="*/ 2 h 2"/>
                <a:gd name="T4" fmla="*/ 31 w 31"/>
                <a:gd name="T5" fmla="*/ 2 h 2"/>
                <a:gd name="T6" fmla="*/ 31 w 31"/>
                <a:gd name="T7" fmla="*/ 2 h 2"/>
                <a:gd name="T8" fmla="*/ 12 w 31"/>
                <a:gd name="T9" fmla="*/ 0 h 2"/>
                <a:gd name="T10" fmla="*/ 0 w 31"/>
                <a:gd name="T11" fmla="*/ 0 h 2"/>
                <a:gd name="T12" fmla="*/ 2 w 31"/>
                <a:gd name="T13" fmla="*/ 2 h 2"/>
                <a:gd name="T14" fmla="*/ 14 w 31"/>
                <a:gd name="T15" fmla="*/ 2 h 2"/>
                <a:gd name="T16" fmla="*/ 12 w 31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">
                  <a:moveTo>
                    <a:pt x="31" y="2"/>
                  </a:move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4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46"/>
            <p:cNvSpPr>
              <a:spLocks noEditPoints="1"/>
            </p:cNvSpPr>
            <p:nvPr/>
          </p:nvSpPr>
          <p:spPr bwMode="auto">
            <a:xfrm>
              <a:off x="5200717" y="1729068"/>
              <a:ext cx="49213" cy="3175"/>
            </a:xfrm>
            <a:custGeom>
              <a:avLst/>
              <a:gdLst>
                <a:gd name="T0" fmla="*/ 31 w 31"/>
                <a:gd name="T1" fmla="*/ 2 h 2"/>
                <a:gd name="T2" fmla="*/ 31 w 31"/>
                <a:gd name="T3" fmla="*/ 2 h 2"/>
                <a:gd name="T4" fmla="*/ 31 w 31"/>
                <a:gd name="T5" fmla="*/ 2 h 2"/>
                <a:gd name="T6" fmla="*/ 31 w 31"/>
                <a:gd name="T7" fmla="*/ 2 h 2"/>
                <a:gd name="T8" fmla="*/ 12 w 31"/>
                <a:gd name="T9" fmla="*/ 0 h 2"/>
                <a:gd name="T10" fmla="*/ 0 w 31"/>
                <a:gd name="T11" fmla="*/ 0 h 2"/>
                <a:gd name="T12" fmla="*/ 2 w 31"/>
                <a:gd name="T13" fmla="*/ 2 h 2"/>
                <a:gd name="T14" fmla="*/ 14 w 31"/>
                <a:gd name="T15" fmla="*/ 2 h 2"/>
                <a:gd name="T16" fmla="*/ 12 w 31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">
                  <a:moveTo>
                    <a:pt x="31" y="2"/>
                  </a:move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4" y="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47"/>
            <p:cNvSpPr>
              <a:spLocks/>
            </p:cNvSpPr>
            <p:nvPr/>
          </p:nvSpPr>
          <p:spPr bwMode="auto">
            <a:xfrm>
              <a:off x="5173729" y="1687793"/>
              <a:ext cx="7938" cy="3175"/>
            </a:xfrm>
            <a:custGeom>
              <a:avLst/>
              <a:gdLst>
                <a:gd name="T0" fmla="*/ 3 w 5"/>
                <a:gd name="T1" fmla="*/ 0 h 2"/>
                <a:gd name="T2" fmla="*/ 0 w 5"/>
                <a:gd name="T3" fmla="*/ 0 h 2"/>
                <a:gd name="T4" fmla="*/ 0 w 5"/>
                <a:gd name="T5" fmla="*/ 2 h 2"/>
                <a:gd name="T6" fmla="*/ 5 w 5"/>
                <a:gd name="T7" fmla="*/ 2 h 2"/>
                <a:gd name="T8" fmla="*/ 3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48"/>
            <p:cNvSpPr>
              <a:spLocks/>
            </p:cNvSpPr>
            <p:nvPr/>
          </p:nvSpPr>
          <p:spPr bwMode="auto">
            <a:xfrm>
              <a:off x="5173729" y="1687793"/>
              <a:ext cx="7938" cy="3175"/>
            </a:xfrm>
            <a:custGeom>
              <a:avLst/>
              <a:gdLst>
                <a:gd name="T0" fmla="*/ 3 w 5"/>
                <a:gd name="T1" fmla="*/ 0 h 2"/>
                <a:gd name="T2" fmla="*/ 0 w 5"/>
                <a:gd name="T3" fmla="*/ 0 h 2"/>
                <a:gd name="T4" fmla="*/ 0 w 5"/>
                <a:gd name="T5" fmla="*/ 2 h 2"/>
                <a:gd name="T6" fmla="*/ 5 w 5"/>
                <a:gd name="T7" fmla="*/ 2 h 2"/>
                <a:gd name="T8" fmla="*/ 3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49"/>
            <p:cNvSpPr>
              <a:spLocks noEditPoints="1"/>
            </p:cNvSpPr>
            <p:nvPr/>
          </p:nvSpPr>
          <p:spPr bwMode="auto">
            <a:xfrm>
              <a:off x="5313429" y="1668743"/>
              <a:ext cx="150813" cy="109538"/>
            </a:xfrm>
            <a:custGeom>
              <a:avLst/>
              <a:gdLst>
                <a:gd name="T0" fmla="*/ 20 w 40"/>
                <a:gd name="T1" fmla="*/ 28 h 29"/>
                <a:gd name="T2" fmla="*/ 19 w 40"/>
                <a:gd name="T3" fmla="*/ 28 h 29"/>
                <a:gd name="T4" fmla="*/ 19 w 40"/>
                <a:gd name="T5" fmla="*/ 28 h 29"/>
                <a:gd name="T6" fmla="*/ 19 w 40"/>
                <a:gd name="T7" fmla="*/ 29 h 29"/>
                <a:gd name="T8" fmla="*/ 20 w 40"/>
                <a:gd name="T9" fmla="*/ 28 h 29"/>
                <a:gd name="T10" fmla="*/ 40 w 40"/>
                <a:gd name="T11" fmla="*/ 17 h 29"/>
                <a:gd name="T12" fmla="*/ 37 w 40"/>
                <a:gd name="T13" fmla="*/ 17 h 29"/>
                <a:gd name="T14" fmla="*/ 36 w 40"/>
                <a:gd name="T15" fmla="*/ 17 h 29"/>
                <a:gd name="T16" fmla="*/ 36 w 40"/>
                <a:gd name="T17" fmla="*/ 17 h 29"/>
                <a:gd name="T18" fmla="*/ 34 w 40"/>
                <a:gd name="T19" fmla="*/ 17 h 29"/>
                <a:gd name="T20" fmla="*/ 26 w 40"/>
                <a:gd name="T21" fmla="*/ 17 h 29"/>
                <a:gd name="T22" fmla="*/ 25 w 40"/>
                <a:gd name="T23" fmla="*/ 18 h 29"/>
                <a:gd name="T24" fmla="*/ 19 w 40"/>
                <a:gd name="T25" fmla="*/ 25 h 29"/>
                <a:gd name="T26" fmla="*/ 18 w 40"/>
                <a:gd name="T27" fmla="*/ 26 h 29"/>
                <a:gd name="T28" fmla="*/ 18 w 40"/>
                <a:gd name="T29" fmla="*/ 27 h 29"/>
                <a:gd name="T30" fmla="*/ 21 w 40"/>
                <a:gd name="T31" fmla="*/ 27 h 29"/>
                <a:gd name="T32" fmla="*/ 25 w 40"/>
                <a:gd name="T33" fmla="*/ 23 h 29"/>
                <a:gd name="T34" fmla="*/ 26 w 40"/>
                <a:gd name="T35" fmla="*/ 22 h 29"/>
                <a:gd name="T36" fmla="*/ 27 w 40"/>
                <a:gd name="T37" fmla="*/ 22 h 29"/>
                <a:gd name="T38" fmla="*/ 28 w 40"/>
                <a:gd name="T39" fmla="*/ 22 h 29"/>
                <a:gd name="T40" fmla="*/ 34 w 40"/>
                <a:gd name="T41" fmla="*/ 22 h 29"/>
                <a:gd name="T42" fmla="*/ 40 w 40"/>
                <a:gd name="T43" fmla="*/ 17 h 29"/>
                <a:gd name="T44" fmla="*/ 40 w 40"/>
                <a:gd name="T45" fmla="*/ 15 h 29"/>
                <a:gd name="T46" fmla="*/ 40 w 40"/>
                <a:gd name="T47" fmla="*/ 16 h 29"/>
                <a:gd name="T48" fmla="*/ 40 w 40"/>
                <a:gd name="T49" fmla="*/ 16 h 29"/>
                <a:gd name="T50" fmla="*/ 40 w 40"/>
                <a:gd name="T51" fmla="*/ 15 h 29"/>
                <a:gd name="T52" fmla="*/ 1 w 40"/>
                <a:gd name="T53" fmla="*/ 0 h 29"/>
                <a:gd name="T54" fmla="*/ 0 w 40"/>
                <a:gd name="T55" fmla="*/ 0 h 29"/>
                <a:gd name="T56" fmla="*/ 3 w 40"/>
                <a:gd name="T57" fmla="*/ 3 h 29"/>
                <a:gd name="T58" fmla="*/ 3 w 40"/>
                <a:gd name="T59" fmla="*/ 2 h 29"/>
                <a:gd name="T60" fmla="*/ 1 w 40"/>
                <a:gd name="T6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" h="29">
                  <a:moveTo>
                    <a:pt x="20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8"/>
                    <a:pt x="20" y="28"/>
                    <a:pt x="20" y="28"/>
                  </a:cubicBezTo>
                  <a:moveTo>
                    <a:pt x="40" y="17"/>
                  </a:move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8"/>
                    <a:pt x="25" y="18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6" y="22"/>
                    <a:pt x="26" y="22"/>
                  </a:cubicBezTo>
                  <a:cubicBezTo>
                    <a:pt x="26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40" y="17"/>
                    <a:pt x="40" y="17"/>
                    <a:pt x="40" y="17"/>
                  </a:cubicBezTo>
                  <a:moveTo>
                    <a:pt x="40" y="15"/>
                  </a:moveTo>
                  <a:cubicBezTo>
                    <a:pt x="40" y="15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5"/>
                    <a:pt x="40" y="15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50"/>
            <p:cNvSpPr>
              <a:spLocks/>
            </p:cNvSpPr>
            <p:nvPr/>
          </p:nvSpPr>
          <p:spPr bwMode="auto">
            <a:xfrm>
              <a:off x="5380104" y="1770343"/>
              <a:ext cx="12700" cy="3175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0 h 1"/>
                <a:gd name="T4" fmla="*/ 1 w 3"/>
                <a:gd name="T5" fmla="*/ 1 h 1"/>
                <a:gd name="T6" fmla="*/ 2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51"/>
            <p:cNvSpPr>
              <a:spLocks noEditPoints="1"/>
            </p:cNvSpPr>
            <p:nvPr/>
          </p:nvSpPr>
          <p:spPr bwMode="auto">
            <a:xfrm>
              <a:off x="5410267" y="1729068"/>
              <a:ext cx="57150" cy="3175"/>
            </a:xfrm>
            <a:custGeom>
              <a:avLst/>
              <a:gdLst>
                <a:gd name="T0" fmla="*/ 1 w 15"/>
                <a:gd name="T1" fmla="*/ 1 h 1"/>
                <a:gd name="T2" fmla="*/ 0 w 15"/>
                <a:gd name="T3" fmla="*/ 1 h 1"/>
                <a:gd name="T4" fmla="*/ 0 w 15"/>
                <a:gd name="T5" fmla="*/ 1 h 1"/>
                <a:gd name="T6" fmla="*/ 8 w 15"/>
                <a:gd name="T7" fmla="*/ 1 h 1"/>
                <a:gd name="T8" fmla="*/ 2 w 15"/>
                <a:gd name="T9" fmla="*/ 1 h 1"/>
                <a:gd name="T10" fmla="*/ 1 w 15"/>
                <a:gd name="T11" fmla="*/ 1 h 1"/>
                <a:gd name="T12" fmla="*/ 14 w 15"/>
                <a:gd name="T13" fmla="*/ 0 h 1"/>
                <a:gd name="T14" fmla="*/ 14 w 15"/>
                <a:gd name="T15" fmla="*/ 0 h 1"/>
                <a:gd name="T16" fmla="*/ 13 w 15"/>
                <a:gd name="T17" fmla="*/ 0 h 1"/>
                <a:gd name="T18" fmla="*/ 11 w 15"/>
                <a:gd name="T19" fmla="*/ 1 h 1"/>
                <a:gd name="T20" fmla="*/ 14 w 15"/>
                <a:gd name="T21" fmla="*/ 1 h 1"/>
                <a:gd name="T22" fmla="*/ 15 w 15"/>
                <a:gd name="T23" fmla="*/ 1 h 1"/>
                <a:gd name="T24" fmla="*/ 14 w 15"/>
                <a:gd name="T2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52"/>
            <p:cNvSpPr>
              <a:spLocks noEditPoints="1"/>
            </p:cNvSpPr>
            <p:nvPr/>
          </p:nvSpPr>
          <p:spPr bwMode="auto">
            <a:xfrm>
              <a:off x="5373754" y="1773518"/>
              <a:ext cx="138113" cy="101600"/>
            </a:xfrm>
            <a:custGeom>
              <a:avLst/>
              <a:gdLst>
                <a:gd name="T0" fmla="*/ 21 w 37"/>
                <a:gd name="T1" fmla="*/ 23 h 27"/>
                <a:gd name="T2" fmla="*/ 3 w 37"/>
                <a:gd name="T3" fmla="*/ 23 h 27"/>
                <a:gd name="T4" fmla="*/ 0 w 37"/>
                <a:gd name="T5" fmla="*/ 25 h 27"/>
                <a:gd name="T6" fmla="*/ 2 w 37"/>
                <a:gd name="T7" fmla="*/ 27 h 27"/>
                <a:gd name="T8" fmla="*/ 4 w 37"/>
                <a:gd name="T9" fmla="*/ 27 h 27"/>
                <a:gd name="T10" fmla="*/ 4 w 37"/>
                <a:gd name="T11" fmla="*/ 27 h 27"/>
                <a:gd name="T12" fmla="*/ 5 w 37"/>
                <a:gd name="T13" fmla="*/ 27 h 27"/>
                <a:gd name="T14" fmla="*/ 21 w 37"/>
                <a:gd name="T15" fmla="*/ 23 h 27"/>
                <a:gd name="T16" fmla="*/ 32 w 37"/>
                <a:gd name="T17" fmla="*/ 11 h 27"/>
                <a:gd name="T18" fmla="*/ 28 w 37"/>
                <a:gd name="T19" fmla="*/ 11 h 27"/>
                <a:gd name="T20" fmla="*/ 24 w 37"/>
                <a:gd name="T21" fmla="*/ 16 h 27"/>
                <a:gd name="T22" fmla="*/ 23 w 37"/>
                <a:gd name="T23" fmla="*/ 17 h 27"/>
                <a:gd name="T24" fmla="*/ 22 w 37"/>
                <a:gd name="T25" fmla="*/ 17 h 27"/>
                <a:gd name="T26" fmla="*/ 8 w 37"/>
                <a:gd name="T27" fmla="*/ 21 h 27"/>
                <a:gd name="T28" fmla="*/ 24 w 37"/>
                <a:gd name="T29" fmla="*/ 21 h 27"/>
                <a:gd name="T30" fmla="*/ 31 w 37"/>
                <a:gd name="T31" fmla="*/ 14 h 27"/>
                <a:gd name="T32" fmla="*/ 31 w 37"/>
                <a:gd name="T33" fmla="*/ 14 h 27"/>
                <a:gd name="T34" fmla="*/ 31 w 37"/>
                <a:gd name="T35" fmla="*/ 13 h 27"/>
                <a:gd name="T36" fmla="*/ 32 w 37"/>
                <a:gd name="T37" fmla="*/ 11 h 27"/>
                <a:gd name="T38" fmla="*/ 36 w 37"/>
                <a:gd name="T39" fmla="*/ 0 h 27"/>
                <a:gd name="T40" fmla="*/ 36 w 37"/>
                <a:gd name="T41" fmla="*/ 0 h 27"/>
                <a:gd name="T42" fmla="*/ 31 w 37"/>
                <a:gd name="T43" fmla="*/ 8 h 27"/>
                <a:gd name="T44" fmla="*/ 31 w 37"/>
                <a:gd name="T45" fmla="*/ 9 h 27"/>
                <a:gd name="T46" fmla="*/ 31 w 37"/>
                <a:gd name="T47" fmla="*/ 9 h 27"/>
                <a:gd name="T48" fmla="*/ 30 w 37"/>
                <a:gd name="T49" fmla="*/ 10 h 27"/>
                <a:gd name="T50" fmla="*/ 33 w 37"/>
                <a:gd name="T51" fmla="*/ 10 h 27"/>
                <a:gd name="T52" fmla="*/ 37 w 37"/>
                <a:gd name="T53" fmla="*/ 4 h 27"/>
                <a:gd name="T54" fmla="*/ 37 w 37"/>
                <a:gd name="T55" fmla="*/ 2 h 27"/>
                <a:gd name="T56" fmla="*/ 36 w 37"/>
                <a:gd name="T5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7">
                  <a:moveTo>
                    <a:pt x="2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32" y="11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1"/>
                    <a:pt x="32" y="11"/>
                    <a:pt x="32" y="11"/>
                  </a:cubicBezTo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3"/>
                    <a:pt x="37" y="2"/>
                  </a:cubicBezTo>
                  <a:cubicBezTo>
                    <a:pt x="37" y="1"/>
                    <a:pt x="37" y="1"/>
                    <a:pt x="36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53"/>
            <p:cNvSpPr>
              <a:spLocks/>
            </p:cNvSpPr>
            <p:nvPr/>
          </p:nvSpPr>
          <p:spPr bwMode="auto">
            <a:xfrm>
              <a:off x="5384867" y="1852893"/>
              <a:ext cx="79375" cy="7938"/>
            </a:xfrm>
            <a:custGeom>
              <a:avLst/>
              <a:gdLst>
                <a:gd name="T0" fmla="*/ 21 w 21"/>
                <a:gd name="T1" fmla="*/ 0 h 2"/>
                <a:gd name="T2" fmla="*/ 5 w 21"/>
                <a:gd name="T3" fmla="*/ 0 h 2"/>
                <a:gd name="T4" fmla="*/ 2 w 21"/>
                <a:gd name="T5" fmla="*/ 1 h 2"/>
                <a:gd name="T6" fmla="*/ 1 w 21"/>
                <a:gd name="T7" fmla="*/ 1 h 2"/>
                <a:gd name="T8" fmla="*/ 1 w 21"/>
                <a:gd name="T9" fmla="*/ 1 h 2"/>
                <a:gd name="T10" fmla="*/ 0 w 21"/>
                <a:gd name="T11" fmla="*/ 1 h 2"/>
                <a:gd name="T12" fmla="*/ 0 w 21"/>
                <a:gd name="T13" fmla="*/ 2 h 2"/>
                <a:gd name="T14" fmla="*/ 18 w 21"/>
                <a:gd name="T15" fmla="*/ 2 h 2"/>
                <a:gd name="T16" fmla="*/ 19 w 21"/>
                <a:gd name="T17" fmla="*/ 1 h 2"/>
                <a:gd name="T18" fmla="*/ 20 w 21"/>
                <a:gd name="T19" fmla="*/ 1 h 2"/>
                <a:gd name="T20" fmla="*/ 21 w 21"/>
                <a:gd name="T21" fmla="*/ 0 h 2"/>
                <a:gd name="T22" fmla="*/ 21 w 21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">
                  <a:moveTo>
                    <a:pt x="2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54"/>
            <p:cNvSpPr>
              <a:spLocks/>
            </p:cNvSpPr>
            <p:nvPr/>
          </p:nvSpPr>
          <p:spPr bwMode="auto">
            <a:xfrm>
              <a:off x="5478529" y="1811618"/>
              <a:ext cx="19050" cy="3175"/>
            </a:xfrm>
            <a:custGeom>
              <a:avLst/>
              <a:gdLst>
                <a:gd name="T0" fmla="*/ 12 w 12"/>
                <a:gd name="T1" fmla="*/ 0 h 2"/>
                <a:gd name="T2" fmla="*/ 5 w 12"/>
                <a:gd name="T3" fmla="*/ 0 h 2"/>
                <a:gd name="T4" fmla="*/ 0 w 12"/>
                <a:gd name="T5" fmla="*/ 2 h 2"/>
                <a:gd name="T6" fmla="*/ 9 w 12"/>
                <a:gd name="T7" fmla="*/ 2 h 2"/>
                <a:gd name="T8" fmla="*/ 12 w 1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9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55"/>
            <p:cNvSpPr>
              <a:spLocks/>
            </p:cNvSpPr>
            <p:nvPr/>
          </p:nvSpPr>
          <p:spPr bwMode="auto">
            <a:xfrm>
              <a:off x="5478529" y="1811618"/>
              <a:ext cx="19050" cy="3175"/>
            </a:xfrm>
            <a:custGeom>
              <a:avLst/>
              <a:gdLst>
                <a:gd name="T0" fmla="*/ 12 w 12"/>
                <a:gd name="T1" fmla="*/ 0 h 2"/>
                <a:gd name="T2" fmla="*/ 5 w 12"/>
                <a:gd name="T3" fmla="*/ 0 h 2"/>
                <a:gd name="T4" fmla="*/ 0 w 12"/>
                <a:gd name="T5" fmla="*/ 2 h 2"/>
                <a:gd name="T6" fmla="*/ 9 w 12"/>
                <a:gd name="T7" fmla="*/ 2 h 2"/>
                <a:gd name="T8" fmla="*/ 12 w 1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9" y="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56"/>
            <p:cNvSpPr>
              <a:spLocks/>
            </p:cNvSpPr>
            <p:nvPr/>
          </p:nvSpPr>
          <p:spPr bwMode="auto">
            <a:xfrm>
              <a:off x="5508692" y="177351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Rectangle 157"/>
            <p:cNvSpPr>
              <a:spLocks noChangeArrowheads="1"/>
            </p:cNvSpPr>
            <p:nvPr/>
          </p:nvSpPr>
          <p:spPr bwMode="auto">
            <a:xfrm>
              <a:off x="5467417" y="1717955"/>
              <a:ext cx="1588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58"/>
            <p:cNvSpPr>
              <a:spLocks/>
            </p:cNvSpPr>
            <p:nvPr/>
          </p:nvSpPr>
          <p:spPr bwMode="auto">
            <a:xfrm>
              <a:off x="5230879" y="1649693"/>
              <a:ext cx="280988" cy="207963"/>
            </a:xfrm>
            <a:custGeom>
              <a:avLst/>
              <a:gdLst>
                <a:gd name="T0" fmla="*/ 25 w 75"/>
                <a:gd name="T1" fmla="*/ 42 h 55"/>
                <a:gd name="T2" fmla="*/ 25 w 75"/>
                <a:gd name="T3" fmla="*/ 42 h 55"/>
                <a:gd name="T4" fmla="*/ 40 w 75"/>
                <a:gd name="T5" fmla="*/ 55 h 55"/>
                <a:gd name="T6" fmla="*/ 42 w 75"/>
                <a:gd name="T7" fmla="*/ 55 h 55"/>
                <a:gd name="T8" fmla="*/ 43 w 75"/>
                <a:gd name="T9" fmla="*/ 55 h 55"/>
                <a:gd name="T10" fmla="*/ 60 w 75"/>
                <a:gd name="T11" fmla="*/ 50 h 55"/>
                <a:gd name="T12" fmla="*/ 61 w 75"/>
                <a:gd name="T13" fmla="*/ 50 h 55"/>
                <a:gd name="T14" fmla="*/ 62 w 75"/>
                <a:gd name="T15" fmla="*/ 49 h 55"/>
                <a:gd name="T16" fmla="*/ 69 w 75"/>
                <a:gd name="T17" fmla="*/ 42 h 55"/>
                <a:gd name="T18" fmla="*/ 69 w 75"/>
                <a:gd name="T19" fmla="*/ 42 h 55"/>
                <a:gd name="T20" fmla="*/ 69 w 75"/>
                <a:gd name="T21" fmla="*/ 41 h 55"/>
                <a:gd name="T22" fmla="*/ 75 w 75"/>
                <a:gd name="T23" fmla="*/ 32 h 55"/>
                <a:gd name="T24" fmla="*/ 75 w 75"/>
                <a:gd name="T25" fmla="*/ 30 h 55"/>
                <a:gd name="T26" fmla="*/ 74 w 75"/>
                <a:gd name="T27" fmla="*/ 28 h 55"/>
                <a:gd name="T28" fmla="*/ 73 w 75"/>
                <a:gd name="T29" fmla="*/ 27 h 55"/>
                <a:gd name="T30" fmla="*/ 71 w 75"/>
                <a:gd name="T31" fmla="*/ 27 h 55"/>
                <a:gd name="T32" fmla="*/ 69 w 75"/>
                <a:gd name="T33" fmla="*/ 28 h 55"/>
                <a:gd name="T34" fmla="*/ 63 w 75"/>
                <a:gd name="T35" fmla="*/ 36 h 55"/>
                <a:gd name="T36" fmla="*/ 63 w 75"/>
                <a:gd name="T37" fmla="*/ 36 h 55"/>
                <a:gd name="T38" fmla="*/ 62 w 75"/>
                <a:gd name="T39" fmla="*/ 36 h 55"/>
                <a:gd name="T40" fmla="*/ 57 w 75"/>
                <a:gd name="T41" fmla="*/ 41 h 55"/>
                <a:gd name="T42" fmla="*/ 57 w 75"/>
                <a:gd name="T43" fmla="*/ 42 h 55"/>
                <a:gd name="T44" fmla="*/ 56 w 75"/>
                <a:gd name="T45" fmla="*/ 42 h 55"/>
                <a:gd name="T46" fmla="*/ 53 w 75"/>
                <a:gd name="T47" fmla="*/ 43 h 55"/>
                <a:gd name="T48" fmla="*/ 51 w 75"/>
                <a:gd name="T49" fmla="*/ 43 h 55"/>
                <a:gd name="T50" fmla="*/ 50 w 75"/>
                <a:gd name="T51" fmla="*/ 42 h 55"/>
                <a:gd name="T52" fmla="*/ 41 w 75"/>
                <a:gd name="T53" fmla="*/ 33 h 55"/>
                <a:gd name="T54" fmla="*/ 40 w 75"/>
                <a:gd name="T55" fmla="*/ 31 h 55"/>
                <a:gd name="T56" fmla="*/ 41 w 75"/>
                <a:gd name="T57" fmla="*/ 30 h 55"/>
                <a:gd name="T58" fmla="*/ 47 w 75"/>
                <a:gd name="T59" fmla="*/ 23 h 55"/>
                <a:gd name="T60" fmla="*/ 48 w 75"/>
                <a:gd name="T61" fmla="*/ 22 h 55"/>
                <a:gd name="T62" fmla="*/ 50 w 75"/>
                <a:gd name="T63" fmla="*/ 22 h 55"/>
                <a:gd name="T64" fmla="*/ 58 w 75"/>
                <a:gd name="T65" fmla="*/ 22 h 55"/>
                <a:gd name="T66" fmla="*/ 61 w 75"/>
                <a:gd name="T67" fmla="*/ 21 h 55"/>
                <a:gd name="T68" fmla="*/ 63 w 75"/>
                <a:gd name="T69" fmla="*/ 18 h 55"/>
                <a:gd name="T70" fmla="*/ 62 w 75"/>
                <a:gd name="T71" fmla="*/ 15 h 55"/>
                <a:gd name="T72" fmla="*/ 58 w 75"/>
                <a:gd name="T73" fmla="*/ 13 h 55"/>
                <a:gd name="T74" fmla="*/ 43 w 75"/>
                <a:gd name="T75" fmla="*/ 12 h 55"/>
                <a:gd name="T76" fmla="*/ 37 w 75"/>
                <a:gd name="T77" fmla="*/ 13 h 55"/>
                <a:gd name="T78" fmla="*/ 32 w 75"/>
                <a:gd name="T79" fmla="*/ 16 h 55"/>
                <a:gd name="T80" fmla="*/ 17 w 75"/>
                <a:gd name="T81" fmla="*/ 0 h 55"/>
                <a:gd name="T82" fmla="*/ 0 w 75"/>
                <a:gd name="T83" fmla="*/ 17 h 55"/>
                <a:gd name="T84" fmla="*/ 25 w 75"/>
                <a:gd name="T85" fmla="*/ 41 h 55"/>
                <a:gd name="T86" fmla="*/ 25 w 75"/>
                <a:gd name="T87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5">
                  <a:moveTo>
                    <a:pt x="25" y="42"/>
                  </a:moveTo>
                  <a:cubicBezTo>
                    <a:pt x="25" y="42"/>
                    <a:pt x="25" y="42"/>
                    <a:pt x="25" y="42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1" y="55"/>
                    <a:pt x="41" y="55"/>
                    <a:pt x="42" y="55"/>
                  </a:cubicBezTo>
                  <a:cubicBezTo>
                    <a:pt x="42" y="55"/>
                    <a:pt x="43" y="55"/>
                    <a:pt x="43" y="55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2"/>
                    <a:pt x="75" y="31"/>
                    <a:pt x="75" y="30"/>
                  </a:cubicBezTo>
                  <a:cubicBezTo>
                    <a:pt x="75" y="29"/>
                    <a:pt x="75" y="28"/>
                    <a:pt x="74" y="28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7"/>
                    <a:pt x="72" y="26"/>
                    <a:pt x="71" y="27"/>
                  </a:cubicBezTo>
                  <a:cubicBezTo>
                    <a:pt x="70" y="27"/>
                    <a:pt x="69" y="27"/>
                    <a:pt x="69" y="28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2"/>
                    <a:pt x="50" y="42"/>
                    <a:pt x="50" y="42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3"/>
                    <a:pt x="40" y="32"/>
                    <a:pt x="40" y="31"/>
                  </a:cubicBezTo>
                  <a:cubicBezTo>
                    <a:pt x="40" y="31"/>
                    <a:pt x="40" y="30"/>
                    <a:pt x="41" y="30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8" y="22"/>
                    <a:pt x="48" y="22"/>
                  </a:cubicBezTo>
                  <a:cubicBezTo>
                    <a:pt x="49" y="22"/>
                    <a:pt x="49" y="22"/>
                    <a:pt x="50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9" y="22"/>
                    <a:pt x="60" y="22"/>
                    <a:pt x="61" y="21"/>
                  </a:cubicBezTo>
                  <a:cubicBezTo>
                    <a:pt x="62" y="20"/>
                    <a:pt x="63" y="19"/>
                    <a:pt x="63" y="18"/>
                  </a:cubicBezTo>
                  <a:cubicBezTo>
                    <a:pt x="63" y="17"/>
                    <a:pt x="62" y="16"/>
                    <a:pt x="62" y="15"/>
                  </a:cubicBezTo>
                  <a:cubicBezTo>
                    <a:pt x="61" y="14"/>
                    <a:pt x="60" y="13"/>
                    <a:pt x="58" y="1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1" y="12"/>
                    <a:pt x="39" y="12"/>
                    <a:pt x="37" y="13"/>
                  </a:cubicBezTo>
                  <a:cubicBezTo>
                    <a:pt x="35" y="13"/>
                    <a:pt x="33" y="15"/>
                    <a:pt x="32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59"/>
            <p:cNvSpPr>
              <a:spLocks/>
            </p:cNvSpPr>
            <p:nvPr/>
          </p:nvSpPr>
          <p:spPr bwMode="auto">
            <a:xfrm>
              <a:off x="5215004" y="1635405"/>
              <a:ext cx="109538" cy="112713"/>
            </a:xfrm>
            <a:custGeom>
              <a:avLst/>
              <a:gdLst>
                <a:gd name="T0" fmla="*/ 57 w 69"/>
                <a:gd name="T1" fmla="*/ 0 h 71"/>
                <a:gd name="T2" fmla="*/ 0 w 69"/>
                <a:gd name="T3" fmla="*/ 57 h 71"/>
                <a:gd name="T4" fmla="*/ 14 w 69"/>
                <a:gd name="T5" fmla="*/ 71 h 71"/>
                <a:gd name="T6" fmla="*/ 69 w 69"/>
                <a:gd name="T7" fmla="*/ 14 h 71"/>
                <a:gd name="T8" fmla="*/ 57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57" y="0"/>
                  </a:moveTo>
                  <a:lnTo>
                    <a:pt x="0" y="57"/>
                  </a:lnTo>
                  <a:lnTo>
                    <a:pt x="14" y="71"/>
                  </a:lnTo>
                  <a:lnTo>
                    <a:pt x="69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60"/>
            <p:cNvSpPr>
              <a:spLocks/>
            </p:cNvSpPr>
            <p:nvPr/>
          </p:nvSpPr>
          <p:spPr bwMode="auto">
            <a:xfrm>
              <a:off x="5215004" y="1635405"/>
              <a:ext cx="109538" cy="112713"/>
            </a:xfrm>
            <a:custGeom>
              <a:avLst/>
              <a:gdLst>
                <a:gd name="T0" fmla="*/ 57 w 69"/>
                <a:gd name="T1" fmla="*/ 0 h 71"/>
                <a:gd name="T2" fmla="*/ 0 w 69"/>
                <a:gd name="T3" fmla="*/ 57 h 71"/>
                <a:gd name="T4" fmla="*/ 14 w 69"/>
                <a:gd name="T5" fmla="*/ 71 h 71"/>
                <a:gd name="T6" fmla="*/ 69 w 69"/>
                <a:gd name="T7" fmla="*/ 14 h 71"/>
                <a:gd name="T8" fmla="*/ 57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57" y="0"/>
                  </a:moveTo>
                  <a:lnTo>
                    <a:pt x="0" y="57"/>
                  </a:lnTo>
                  <a:lnTo>
                    <a:pt x="14" y="71"/>
                  </a:lnTo>
                  <a:lnTo>
                    <a:pt x="69" y="14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61"/>
            <p:cNvSpPr>
              <a:spLocks/>
            </p:cNvSpPr>
            <p:nvPr/>
          </p:nvSpPr>
          <p:spPr bwMode="auto">
            <a:xfrm>
              <a:off x="4445067" y="868643"/>
              <a:ext cx="860425" cy="857250"/>
            </a:xfrm>
            <a:custGeom>
              <a:avLst/>
              <a:gdLst>
                <a:gd name="T0" fmla="*/ 542 w 542"/>
                <a:gd name="T1" fmla="*/ 483 h 540"/>
                <a:gd name="T2" fmla="*/ 485 w 542"/>
                <a:gd name="T3" fmla="*/ 540 h 540"/>
                <a:gd name="T4" fmla="*/ 0 w 542"/>
                <a:gd name="T5" fmla="*/ 54 h 540"/>
                <a:gd name="T6" fmla="*/ 57 w 542"/>
                <a:gd name="T7" fmla="*/ 0 h 540"/>
                <a:gd name="T8" fmla="*/ 542 w 542"/>
                <a:gd name="T9" fmla="*/ 48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540">
                  <a:moveTo>
                    <a:pt x="542" y="483"/>
                  </a:moveTo>
                  <a:lnTo>
                    <a:pt x="485" y="540"/>
                  </a:lnTo>
                  <a:lnTo>
                    <a:pt x="0" y="54"/>
                  </a:lnTo>
                  <a:lnTo>
                    <a:pt x="57" y="0"/>
                  </a:lnTo>
                  <a:lnTo>
                    <a:pt x="542" y="483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auto">
            <a:xfrm>
              <a:off x="4445067" y="868643"/>
              <a:ext cx="860425" cy="857250"/>
            </a:xfrm>
            <a:custGeom>
              <a:avLst/>
              <a:gdLst>
                <a:gd name="T0" fmla="*/ 542 w 542"/>
                <a:gd name="T1" fmla="*/ 483 h 540"/>
                <a:gd name="T2" fmla="*/ 485 w 542"/>
                <a:gd name="T3" fmla="*/ 540 h 540"/>
                <a:gd name="T4" fmla="*/ 0 w 542"/>
                <a:gd name="T5" fmla="*/ 54 h 540"/>
                <a:gd name="T6" fmla="*/ 57 w 542"/>
                <a:gd name="T7" fmla="*/ 0 h 540"/>
                <a:gd name="T8" fmla="*/ 542 w 542"/>
                <a:gd name="T9" fmla="*/ 48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540">
                  <a:moveTo>
                    <a:pt x="542" y="483"/>
                  </a:moveTo>
                  <a:lnTo>
                    <a:pt x="485" y="540"/>
                  </a:lnTo>
                  <a:lnTo>
                    <a:pt x="0" y="54"/>
                  </a:lnTo>
                  <a:lnTo>
                    <a:pt x="57" y="0"/>
                  </a:lnTo>
                  <a:lnTo>
                    <a:pt x="542" y="4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63"/>
            <p:cNvSpPr>
              <a:spLocks noEditPoints="1"/>
            </p:cNvSpPr>
            <p:nvPr/>
          </p:nvSpPr>
          <p:spPr bwMode="auto">
            <a:xfrm>
              <a:off x="5399154" y="1714780"/>
              <a:ext cx="117475" cy="96838"/>
            </a:xfrm>
            <a:custGeom>
              <a:avLst/>
              <a:gdLst>
                <a:gd name="T0" fmla="*/ 20 w 31"/>
                <a:gd name="T1" fmla="*/ 16 h 26"/>
                <a:gd name="T2" fmla="*/ 5 w 31"/>
                <a:gd name="T3" fmla="*/ 16 h 26"/>
                <a:gd name="T4" fmla="*/ 0 w 31"/>
                <a:gd name="T5" fmla="*/ 20 h 26"/>
                <a:gd name="T6" fmla="*/ 5 w 31"/>
                <a:gd name="T7" fmla="*/ 25 h 26"/>
                <a:gd name="T8" fmla="*/ 6 w 31"/>
                <a:gd name="T9" fmla="*/ 26 h 26"/>
                <a:gd name="T10" fmla="*/ 7 w 31"/>
                <a:gd name="T11" fmla="*/ 26 h 26"/>
                <a:gd name="T12" fmla="*/ 8 w 31"/>
                <a:gd name="T13" fmla="*/ 26 h 26"/>
                <a:gd name="T14" fmla="*/ 11 w 31"/>
                <a:gd name="T15" fmla="*/ 25 h 26"/>
                <a:gd name="T16" fmla="*/ 11 w 31"/>
                <a:gd name="T17" fmla="*/ 25 h 26"/>
                <a:gd name="T18" fmla="*/ 17 w 31"/>
                <a:gd name="T19" fmla="*/ 19 h 26"/>
                <a:gd name="T20" fmla="*/ 17 w 31"/>
                <a:gd name="T21" fmla="*/ 19 h 26"/>
                <a:gd name="T22" fmla="*/ 18 w 31"/>
                <a:gd name="T23" fmla="*/ 19 h 26"/>
                <a:gd name="T24" fmla="*/ 18 w 31"/>
                <a:gd name="T25" fmla="*/ 19 h 26"/>
                <a:gd name="T26" fmla="*/ 20 w 31"/>
                <a:gd name="T27" fmla="*/ 16 h 26"/>
                <a:gd name="T28" fmla="*/ 31 w 31"/>
                <a:gd name="T29" fmla="*/ 5 h 26"/>
                <a:gd name="T30" fmla="*/ 18 w 31"/>
                <a:gd name="T31" fmla="*/ 5 h 26"/>
                <a:gd name="T32" fmla="*/ 18 w 31"/>
                <a:gd name="T33" fmla="*/ 6 h 26"/>
                <a:gd name="T34" fmla="*/ 18 w 31"/>
                <a:gd name="T35" fmla="*/ 6 h 26"/>
                <a:gd name="T36" fmla="*/ 18 w 31"/>
                <a:gd name="T37" fmla="*/ 6 h 26"/>
                <a:gd name="T38" fmla="*/ 18 w 31"/>
                <a:gd name="T39" fmla="*/ 6 h 26"/>
                <a:gd name="T40" fmla="*/ 18 w 31"/>
                <a:gd name="T41" fmla="*/ 6 h 26"/>
                <a:gd name="T42" fmla="*/ 18 w 31"/>
                <a:gd name="T43" fmla="*/ 6 h 26"/>
                <a:gd name="T44" fmla="*/ 18 w 31"/>
                <a:gd name="T45" fmla="*/ 6 h 26"/>
                <a:gd name="T46" fmla="*/ 16 w 31"/>
                <a:gd name="T47" fmla="*/ 9 h 26"/>
                <a:gd name="T48" fmla="*/ 13 w 31"/>
                <a:gd name="T49" fmla="*/ 10 h 26"/>
                <a:gd name="T50" fmla="*/ 13 w 31"/>
                <a:gd name="T51" fmla="*/ 10 h 26"/>
                <a:gd name="T52" fmla="*/ 11 w 31"/>
                <a:gd name="T53" fmla="*/ 10 h 26"/>
                <a:gd name="T54" fmla="*/ 6 w 31"/>
                <a:gd name="T55" fmla="*/ 15 h 26"/>
                <a:gd name="T56" fmla="*/ 21 w 31"/>
                <a:gd name="T57" fmla="*/ 15 h 26"/>
                <a:gd name="T58" fmla="*/ 24 w 31"/>
                <a:gd name="T59" fmla="*/ 11 h 26"/>
                <a:gd name="T60" fmla="*/ 26 w 31"/>
                <a:gd name="T61" fmla="*/ 10 h 26"/>
                <a:gd name="T62" fmla="*/ 26 w 31"/>
                <a:gd name="T63" fmla="*/ 9 h 26"/>
                <a:gd name="T64" fmla="*/ 28 w 31"/>
                <a:gd name="T65" fmla="*/ 10 h 26"/>
                <a:gd name="T66" fmla="*/ 30 w 31"/>
                <a:gd name="T67" fmla="*/ 8 h 26"/>
                <a:gd name="T68" fmla="*/ 30 w 31"/>
                <a:gd name="T69" fmla="*/ 8 h 26"/>
                <a:gd name="T70" fmla="*/ 31 w 31"/>
                <a:gd name="T71" fmla="*/ 5 h 26"/>
                <a:gd name="T72" fmla="*/ 31 w 31"/>
                <a:gd name="T73" fmla="*/ 0 h 26"/>
                <a:gd name="T74" fmla="*/ 28 w 31"/>
                <a:gd name="T75" fmla="*/ 0 h 26"/>
                <a:gd name="T76" fmla="*/ 23 w 31"/>
                <a:gd name="T77" fmla="*/ 0 h 26"/>
                <a:gd name="T78" fmla="*/ 23 w 31"/>
                <a:gd name="T79" fmla="*/ 0 h 26"/>
                <a:gd name="T80" fmla="*/ 19 w 31"/>
                <a:gd name="T81" fmla="*/ 4 h 26"/>
                <a:gd name="T82" fmla="*/ 31 w 31"/>
                <a:gd name="T83" fmla="*/ 4 h 26"/>
                <a:gd name="T84" fmla="*/ 31 w 31"/>
                <a:gd name="T85" fmla="*/ 3 h 26"/>
                <a:gd name="T86" fmla="*/ 31 w 31"/>
                <a:gd name="T8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" h="26">
                  <a:moveTo>
                    <a:pt x="20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6" y="25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0" y="16"/>
                    <a:pt x="20" y="16"/>
                    <a:pt x="20" y="16"/>
                  </a:cubicBezTo>
                  <a:moveTo>
                    <a:pt x="31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7" y="8"/>
                    <a:pt x="16" y="9"/>
                  </a:cubicBezTo>
                  <a:cubicBezTo>
                    <a:pt x="15" y="10"/>
                    <a:pt x="14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8" y="10"/>
                    <a:pt x="28" y="10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5"/>
                    <a:pt x="31" y="5"/>
                    <a:pt x="31" y="5"/>
                  </a:cubicBezTo>
                  <a:moveTo>
                    <a:pt x="31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64"/>
            <p:cNvSpPr>
              <a:spLocks/>
            </p:cNvSpPr>
            <p:nvPr/>
          </p:nvSpPr>
          <p:spPr bwMode="auto">
            <a:xfrm>
              <a:off x="5418204" y="1770343"/>
              <a:ext cx="60325" cy="3175"/>
            </a:xfrm>
            <a:custGeom>
              <a:avLst/>
              <a:gdLst>
                <a:gd name="T0" fmla="*/ 38 w 38"/>
                <a:gd name="T1" fmla="*/ 0 h 2"/>
                <a:gd name="T2" fmla="*/ 2 w 38"/>
                <a:gd name="T3" fmla="*/ 0 h 2"/>
                <a:gd name="T4" fmla="*/ 0 w 38"/>
                <a:gd name="T5" fmla="*/ 2 h 2"/>
                <a:gd name="T6" fmla="*/ 36 w 38"/>
                <a:gd name="T7" fmla="*/ 2 h 2"/>
                <a:gd name="T8" fmla="*/ 38 w 3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38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6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65"/>
            <p:cNvSpPr>
              <a:spLocks/>
            </p:cNvSpPr>
            <p:nvPr/>
          </p:nvSpPr>
          <p:spPr bwMode="auto">
            <a:xfrm>
              <a:off x="5418204" y="1770343"/>
              <a:ext cx="60325" cy="3175"/>
            </a:xfrm>
            <a:custGeom>
              <a:avLst/>
              <a:gdLst>
                <a:gd name="T0" fmla="*/ 38 w 38"/>
                <a:gd name="T1" fmla="*/ 0 h 2"/>
                <a:gd name="T2" fmla="*/ 2 w 38"/>
                <a:gd name="T3" fmla="*/ 0 h 2"/>
                <a:gd name="T4" fmla="*/ 0 w 38"/>
                <a:gd name="T5" fmla="*/ 2 h 2"/>
                <a:gd name="T6" fmla="*/ 36 w 38"/>
                <a:gd name="T7" fmla="*/ 2 h 2"/>
                <a:gd name="T8" fmla="*/ 38 w 3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38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6" y="2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66"/>
            <p:cNvSpPr>
              <a:spLocks/>
            </p:cNvSpPr>
            <p:nvPr/>
          </p:nvSpPr>
          <p:spPr bwMode="auto">
            <a:xfrm>
              <a:off x="5467417" y="1729068"/>
              <a:ext cx="49213" cy="3175"/>
            </a:xfrm>
            <a:custGeom>
              <a:avLst/>
              <a:gdLst>
                <a:gd name="T0" fmla="*/ 13 w 13"/>
                <a:gd name="T1" fmla="*/ 0 h 1"/>
                <a:gd name="T2" fmla="*/ 1 w 13"/>
                <a:gd name="T3" fmla="*/ 0 h 1"/>
                <a:gd name="T4" fmla="*/ 0 w 13"/>
                <a:gd name="T5" fmla="*/ 1 h 1"/>
                <a:gd name="T6" fmla="*/ 0 w 13"/>
                <a:gd name="T7" fmla="*/ 1 h 1"/>
                <a:gd name="T8" fmla="*/ 13 w 13"/>
                <a:gd name="T9" fmla="*/ 1 h 1"/>
                <a:gd name="T10" fmla="*/ 13 w 1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67"/>
            <p:cNvSpPr>
              <a:spLocks/>
            </p:cNvSpPr>
            <p:nvPr/>
          </p:nvSpPr>
          <p:spPr bwMode="auto">
            <a:xfrm>
              <a:off x="5440429" y="1732243"/>
              <a:ext cx="26988" cy="19050"/>
            </a:xfrm>
            <a:custGeom>
              <a:avLst/>
              <a:gdLst>
                <a:gd name="T0" fmla="*/ 7 w 7"/>
                <a:gd name="T1" fmla="*/ 0 h 5"/>
                <a:gd name="T2" fmla="*/ 6 w 7"/>
                <a:gd name="T3" fmla="*/ 0 h 5"/>
                <a:gd name="T4" fmla="*/ 0 w 7"/>
                <a:gd name="T5" fmla="*/ 5 h 5"/>
                <a:gd name="T6" fmla="*/ 2 w 7"/>
                <a:gd name="T7" fmla="*/ 5 h 5"/>
                <a:gd name="T8" fmla="*/ 2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7 w 7"/>
                <a:gd name="T15" fmla="*/ 1 h 5"/>
                <a:gd name="T16" fmla="*/ 7 w 7"/>
                <a:gd name="T17" fmla="*/ 1 h 5"/>
                <a:gd name="T18" fmla="*/ 7 w 7"/>
                <a:gd name="T19" fmla="*/ 1 h 5"/>
                <a:gd name="T20" fmla="*/ 7 w 7"/>
                <a:gd name="T21" fmla="*/ 1 h 5"/>
                <a:gd name="T22" fmla="*/ 7 w 7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68"/>
            <p:cNvSpPr>
              <a:spLocks/>
            </p:cNvSpPr>
            <p:nvPr/>
          </p:nvSpPr>
          <p:spPr bwMode="auto">
            <a:xfrm>
              <a:off x="5464242" y="173224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F9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69"/>
            <p:cNvSpPr>
              <a:spLocks noEditPoints="1"/>
            </p:cNvSpPr>
            <p:nvPr/>
          </p:nvSpPr>
          <p:spPr bwMode="auto">
            <a:xfrm>
              <a:off x="5291204" y="1841780"/>
              <a:ext cx="82550" cy="74613"/>
            </a:xfrm>
            <a:custGeom>
              <a:avLst/>
              <a:gdLst>
                <a:gd name="T0" fmla="*/ 12 w 22"/>
                <a:gd name="T1" fmla="*/ 16 h 20"/>
                <a:gd name="T2" fmla="*/ 1 w 22"/>
                <a:gd name="T3" fmla="*/ 16 h 20"/>
                <a:gd name="T4" fmla="*/ 5 w 22"/>
                <a:gd name="T5" fmla="*/ 20 h 20"/>
                <a:gd name="T6" fmla="*/ 6 w 22"/>
                <a:gd name="T7" fmla="*/ 20 h 20"/>
                <a:gd name="T8" fmla="*/ 6 w 22"/>
                <a:gd name="T9" fmla="*/ 20 h 20"/>
                <a:gd name="T10" fmla="*/ 7 w 22"/>
                <a:gd name="T11" fmla="*/ 20 h 20"/>
                <a:gd name="T12" fmla="*/ 8 w 22"/>
                <a:gd name="T13" fmla="*/ 19 h 20"/>
                <a:gd name="T14" fmla="*/ 9 w 22"/>
                <a:gd name="T15" fmla="*/ 18 h 20"/>
                <a:gd name="T16" fmla="*/ 9 w 22"/>
                <a:gd name="T17" fmla="*/ 18 h 20"/>
                <a:gd name="T18" fmla="*/ 12 w 22"/>
                <a:gd name="T19" fmla="*/ 16 h 20"/>
                <a:gd name="T20" fmla="*/ 19 w 22"/>
                <a:gd name="T21" fmla="*/ 5 h 20"/>
                <a:gd name="T22" fmla="*/ 8 w 22"/>
                <a:gd name="T23" fmla="*/ 5 h 20"/>
                <a:gd name="T24" fmla="*/ 2 w 22"/>
                <a:gd name="T25" fmla="*/ 11 h 20"/>
                <a:gd name="T26" fmla="*/ 1 w 22"/>
                <a:gd name="T27" fmla="*/ 11 h 20"/>
                <a:gd name="T28" fmla="*/ 1 w 22"/>
                <a:gd name="T29" fmla="*/ 11 h 20"/>
                <a:gd name="T30" fmla="*/ 0 w 22"/>
                <a:gd name="T31" fmla="*/ 12 h 20"/>
                <a:gd name="T32" fmla="*/ 0 w 22"/>
                <a:gd name="T33" fmla="*/ 13 h 20"/>
                <a:gd name="T34" fmla="*/ 0 w 22"/>
                <a:gd name="T35" fmla="*/ 14 h 20"/>
                <a:gd name="T36" fmla="*/ 13 w 22"/>
                <a:gd name="T37" fmla="*/ 14 h 20"/>
                <a:gd name="T38" fmla="*/ 22 w 22"/>
                <a:gd name="T39" fmla="*/ 7 h 20"/>
                <a:gd name="T40" fmla="*/ 19 w 22"/>
                <a:gd name="T41" fmla="*/ 5 h 20"/>
                <a:gd name="T42" fmla="*/ 14 w 22"/>
                <a:gd name="T43" fmla="*/ 0 h 20"/>
                <a:gd name="T44" fmla="*/ 10 w 22"/>
                <a:gd name="T45" fmla="*/ 3 h 20"/>
                <a:gd name="T46" fmla="*/ 18 w 22"/>
                <a:gd name="T47" fmla="*/ 3 h 20"/>
                <a:gd name="T48" fmla="*/ 14 w 22"/>
                <a:gd name="T4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0">
                  <a:moveTo>
                    <a:pt x="12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19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14" y="0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70"/>
            <p:cNvSpPr>
              <a:spLocks/>
            </p:cNvSpPr>
            <p:nvPr/>
          </p:nvSpPr>
          <p:spPr bwMode="auto">
            <a:xfrm>
              <a:off x="5291204" y="1894168"/>
              <a:ext cx="47625" cy="7938"/>
            </a:xfrm>
            <a:custGeom>
              <a:avLst/>
              <a:gdLst>
                <a:gd name="T0" fmla="*/ 13 w 13"/>
                <a:gd name="T1" fmla="*/ 0 h 2"/>
                <a:gd name="T2" fmla="*/ 0 w 13"/>
                <a:gd name="T3" fmla="*/ 0 h 2"/>
                <a:gd name="T4" fmla="*/ 0 w 13"/>
                <a:gd name="T5" fmla="*/ 1 h 2"/>
                <a:gd name="T6" fmla="*/ 1 w 13"/>
                <a:gd name="T7" fmla="*/ 2 h 2"/>
                <a:gd name="T8" fmla="*/ 12 w 13"/>
                <a:gd name="T9" fmla="*/ 2 h 2"/>
                <a:gd name="T10" fmla="*/ 13 w 1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71"/>
            <p:cNvSpPr>
              <a:spLocks/>
            </p:cNvSpPr>
            <p:nvPr/>
          </p:nvSpPr>
          <p:spPr bwMode="auto">
            <a:xfrm>
              <a:off x="5321367" y="1852893"/>
              <a:ext cx="41275" cy="7938"/>
            </a:xfrm>
            <a:custGeom>
              <a:avLst/>
              <a:gdLst>
                <a:gd name="T0" fmla="*/ 23 w 26"/>
                <a:gd name="T1" fmla="*/ 0 h 5"/>
                <a:gd name="T2" fmla="*/ 4 w 26"/>
                <a:gd name="T3" fmla="*/ 0 h 5"/>
                <a:gd name="T4" fmla="*/ 0 w 26"/>
                <a:gd name="T5" fmla="*/ 5 h 5"/>
                <a:gd name="T6" fmla="*/ 26 w 26"/>
                <a:gd name="T7" fmla="*/ 5 h 5"/>
                <a:gd name="T8" fmla="*/ 23 w 2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">
                  <a:moveTo>
                    <a:pt x="23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26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72"/>
            <p:cNvSpPr>
              <a:spLocks/>
            </p:cNvSpPr>
            <p:nvPr/>
          </p:nvSpPr>
          <p:spPr bwMode="auto">
            <a:xfrm>
              <a:off x="5321367" y="1852893"/>
              <a:ext cx="41275" cy="7938"/>
            </a:xfrm>
            <a:custGeom>
              <a:avLst/>
              <a:gdLst>
                <a:gd name="T0" fmla="*/ 23 w 26"/>
                <a:gd name="T1" fmla="*/ 0 h 5"/>
                <a:gd name="T2" fmla="*/ 4 w 26"/>
                <a:gd name="T3" fmla="*/ 0 h 5"/>
                <a:gd name="T4" fmla="*/ 0 w 26"/>
                <a:gd name="T5" fmla="*/ 5 h 5"/>
                <a:gd name="T6" fmla="*/ 26 w 26"/>
                <a:gd name="T7" fmla="*/ 5 h 5"/>
                <a:gd name="T8" fmla="*/ 23 w 2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">
                  <a:moveTo>
                    <a:pt x="23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26" y="5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73"/>
            <p:cNvSpPr>
              <a:spLocks noEditPoints="1"/>
            </p:cNvSpPr>
            <p:nvPr/>
          </p:nvSpPr>
          <p:spPr bwMode="auto">
            <a:xfrm>
              <a:off x="5343592" y="1830668"/>
              <a:ext cx="41275" cy="38100"/>
            </a:xfrm>
            <a:custGeom>
              <a:avLst/>
              <a:gdLst>
                <a:gd name="T0" fmla="*/ 26 w 26"/>
                <a:gd name="T1" fmla="*/ 19 h 24"/>
                <a:gd name="T2" fmla="*/ 12 w 26"/>
                <a:gd name="T3" fmla="*/ 19 h 24"/>
                <a:gd name="T4" fmla="*/ 19 w 26"/>
                <a:gd name="T5" fmla="*/ 24 h 24"/>
                <a:gd name="T6" fmla="*/ 26 w 26"/>
                <a:gd name="T7" fmla="*/ 19 h 24"/>
                <a:gd name="T8" fmla="*/ 7 w 26"/>
                <a:gd name="T9" fmla="*/ 0 h 24"/>
                <a:gd name="T10" fmla="*/ 0 w 26"/>
                <a:gd name="T11" fmla="*/ 7 h 24"/>
                <a:gd name="T12" fmla="*/ 9 w 26"/>
                <a:gd name="T13" fmla="*/ 14 h 24"/>
                <a:gd name="T14" fmla="*/ 23 w 26"/>
                <a:gd name="T15" fmla="*/ 14 h 24"/>
                <a:gd name="T16" fmla="*/ 7 w 2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4">
                  <a:moveTo>
                    <a:pt x="26" y="19"/>
                  </a:moveTo>
                  <a:lnTo>
                    <a:pt x="12" y="19"/>
                  </a:lnTo>
                  <a:lnTo>
                    <a:pt x="19" y="24"/>
                  </a:lnTo>
                  <a:lnTo>
                    <a:pt x="26" y="19"/>
                  </a:lnTo>
                  <a:close/>
                  <a:moveTo>
                    <a:pt x="7" y="0"/>
                  </a:moveTo>
                  <a:lnTo>
                    <a:pt x="0" y="7"/>
                  </a:lnTo>
                  <a:lnTo>
                    <a:pt x="9" y="14"/>
                  </a:lnTo>
                  <a:lnTo>
                    <a:pt x="23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74"/>
            <p:cNvSpPr>
              <a:spLocks noEditPoints="1"/>
            </p:cNvSpPr>
            <p:nvPr/>
          </p:nvSpPr>
          <p:spPr bwMode="auto">
            <a:xfrm>
              <a:off x="5343592" y="1830668"/>
              <a:ext cx="41275" cy="38100"/>
            </a:xfrm>
            <a:custGeom>
              <a:avLst/>
              <a:gdLst>
                <a:gd name="T0" fmla="*/ 26 w 26"/>
                <a:gd name="T1" fmla="*/ 19 h 24"/>
                <a:gd name="T2" fmla="*/ 12 w 26"/>
                <a:gd name="T3" fmla="*/ 19 h 24"/>
                <a:gd name="T4" fmla="*/ 19 w 26"/>
                <a:gd name="T5" fmla="*/ 24 h 24"/>
                <a:gd name="T6" fmla="*/ 26 w 26"/>
                <a:gd name="T7" fmla="*/ 19 h 24"/>
                <a:gd name="T8" fmla="*/ 7 w 26"/>
                <a:gd name="T9" fmla="*/ 0 h 24"/>
                <a:gd name="T10" fmla="*/ 0 w 26"/>
                <a:gd name="T11" fmla="*/ 7 h 24"/>
                <a:gd name="T12" fmla="*/ 9 w 26"/>
                <a:gd name="T13" fmla="*/ 14 h 24"/>
                <a:gd name="T14" fmla="*/ 23 w 26"/>
                <a:gd name="T15" fmla="*/ 14 h 24"/>
                <a:gd name="T16" fmla="*/ 7 w 2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4">
                  <a:moveTo>
                    <a:pt x="26" y="19"/>
                  </a:moveTo>
                  <a:lnTo>
                    <a:pt x="12" y="19"/>
                  </a:lnTo>
                  <a:lnTo>
                    <a:pt x="19" y="24"/>
                  </a:lnTo>
                  <a:lnTo>
                    <a:pt x="26" y="19"/>
                  </a:lnTo>
                  <a:moveTo>
                    <a:pt x="7" y="0"/>
                  </a:moveTo>
                  <a:lnTo>
                    <a:pt x="0" y="7"/>
                  </a:lnTo>
                  <a:lnTo>
                    <a:pt x="9" y="14"/>
                  </a:lnTo>
                  <a:lnTo>
                    <a:pt x="23" y="1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75"/>
            <p:cNvSpPr>
              <a:spLocks/>
            </p:cNvSpPr>
            <p:nvPr/>
          </p:nvSpPr>
          <p:spPr bwMode="auto">
            <a:xfrm>
              <a:off x="5357879" y="1852893"/>
              <a:ext cx="26988" cy="7938"/>
            </a:xfrm>
            <a:custGeom>
              <a:avLst/>
              <a:gdLst>
                <a:gd name="T0" fmla="*/ 6 w 7"/>
                <a:gd name="T1" fmla="*/ 0 h 2"/>
                <a:gd name="T2" fmla="*/ 0 w 7"/>
                <a:gd name="T3" fmla="*/ 0 h 2"/>
                <a:gd name="T4" fmla="*/ 1 w 7"/>
                <a:gd name="T5" fmla="*/ 2 h 2"/>
                <a:gd name="T6" fmla="*/ 7 w 7"/>
                <a:gd name="T7" fmla="*/ 2 h 2"/>
                <a:gd name="T8" fmla="*/ 7 w 7"/>
                <a:gd name="T9" fmla="*/ 1 h 2"/>
                <a:gd name="T10" fmla="*/ 6 w 7"/>
                <a:gd name="T11" fmla="*/ 1 h 2"/>
                <a:gd name="T12" fmla="*/ 6 w 7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5F9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76"/>
            <p:cNvSpPr>
              <a:spLocks noEditPoints="1"/>
            </p:cNvSpPr>
            <p:nvPr/>
          </p:nvSpPr>
          <p:spPr bwMode="auto">
            <a:xfrm>
              <a:off x="5354704" y="1748118"/>
              <a:ext cx="150813" cy="109538"/>
            </a:xfrm>
            <a:custGeom>
              <a:avLst/>
              <a:gdLst>
                <a:gd name="T0" fmla="*/ 12 w 40"/>
                <a:gd name="T1" fmla="*/ 11 h 29"/>
                <a:gd name="T2" fmla="*/ 0 w 40"/>
                <a:gd name="T3" fmla="*/ 22 h 29"/>
                <a:gd name="T4" fmla="*/ 7 w 40"/>
                <a:gd name="T5" fmla="*/ 28 h 29"/>
                <a:gd name="T6" fmla="*/ 7 w 40"/>
                <a:gd name="T7" fmla="*/ 29 h 29"/>
                <a:gd name="T8" fmla="*/ 8 w 40"/>
                <a:gd name="T9" fmla="*/ 29 h 29"/>
                <a:gd name="T10" fmla="*/ 23 w 40"/>
                <a:gd name="T11" fmla="*/ 16 h 29"/>
                <a:gd name="T12" fmla="*/ 23 w 40"/>
                <a:gd name="T13" fmla="*/ 16 h 29"/>
                <a:gd name="T14" fmla="*/ 20 w 40"/>
                <a:gd name="T15" fmla="*/ 17 h 29"/>
                <a:gd name="T16" fmla="*/ 19 w 40"/>
                <a:gd name="T17" fmla="*/ 17 h 29"/>
                <a:gd name="T18" fmla="*/ 18 w 40"/>
                <a:gd name="T19" fmla="*/ 17 h 29"/>
                <a:gd name="T20" fmla="*/ 17 w 40"/>
                <a:gd name="T21" fmla="*/ 16 h 29"/>
                <a:gd name="T22" fmla="*/ 12 w 40"/>
                <a:gd name="T23" fmla="*/ 11 h 29"/>
                <a:gd name="T24" fmla="*/ 38 w 40"/>
                <a:gd name="T25" fmla="*/ 0 h 29"/>
                <a:gd name="T26" fmla="*/ 38 w 40"/>
                <a:gd name="T27" fmla="*/ 1 h 29"/>
                <a:gd name="T28" fmla="*/ 36 w 40"/>
                <a:gd name="T29" fmla="*/ 2 h 29"/>
                <a:gd name="T30" fmla="*/ 33 w 40"/>
                <a:gd name="T31" fmla="*/ 6 h 29"/>
                <a:gd name="T32" fmla="*/ 32 w 40"/>
                <a:gd name="T33" fmla="*/ 7 h 29"/>
                <a:gd name="T34" fmla="*/ 30 w 40"/>
                <a:gd name="T35" fmla="*/ 10 h 29"/>
                <a:gd name="T36" fmla="*/ 30 w 40"/>
                <a:gd name="T37" fmla="*/ 10 h 29"/>
                <a:gd name="T38" fmla="*/ 29 w 40"/>
                <a:gd name="T39" fmla="*/ 10 h 29"/>
                <a:gd name="T40" fmla="*/ 29 w 40"/>
                <a:gd name="T41" fmla="*/ 10 h 29"/>
                <a:gd name="T42" fmla="*/ 40 w 40"/>
                <a:gd name="T43" fmla="*/ 1 h 29"/>
                <a:gd name="T44" fmla="*/ 38 w 40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29">
                  <a:moveTo>
                    <a:pt x="12" y="1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8" y="17"/>
                  </a:cubicBezTo>
                  <a:cubicBezTo>
                    <a:pt x="18" y="16"/>
                    <a:pt x="17" y="16"/>
                    <a:pt x="17" y="16"/>
                  </a:cubicBezTo>
                  <a:cubicBezTo>
                    <a:pt x="12" y="11"/>
                    <a:pt x="12" y="11"/>
                    <a:pt x="12" y="11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1"/>
                  </a:cubicBezTo>
                  <a:cubicBezTo>
                    <a:pt x="37" y="1"/>
                    <a:pt x="36" y="1"/>
                    <a:pt x="36" y="2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39" y="0"/>
                    <a:pt x="38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77"/>
            <p:cNvSpPr>
              <a:spLocks/>
            </p:cNvSpPr>
            <p:nvPr/>
          </p:nvSpPr>
          <p:spPr bwMode="auto">
            <a:xfrm>
              <a:off x="5305492" y="1706843"/>
              <a:ext cx="211138" cy="192088"/>
            </a:xfrm>
            <a:custGeom>
              <a:avLst/>
              <a:gdLst>
                <a:gd name="T0" fmla="*/ 121 w 133"/>
                <a:gd name="T1" fmla="*/ 0 h 121"/>
                <a:gd name="T2" fmla="*/ 133 w 133"/>
                <a:gd name="T3" fmla="*/ 14 h 121"/>
                <a:gd name="T4" fmla="*/ 14 w 133"/>
                <a:gd name="T5" fmla="*/ 121 h 121"/>
                <a:gd name="T6" fmla="*/ 0 w 133"/>
                <a:gd name="T7" fmla="*/ 106 h 121"/>
                <a:gd name="T8" fmla="*/ 121 w 133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21">
                  <a:moveTo>
                    <a:pt x="121" y="0"/>
                  </a:moveTo>
                  <a:lnTo>
                    <a:pt x="133" y="14"/>
                  </a:lnTo>
                  <a:lnTo>
                    <a:pt x="14" y="121"/>
                  </a:lnTo>
                  <a:lnTo>
                    <a:pt x="0" y="106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78"/>
            <p:cNvSpPr>
              <a:spLocks/>
            </p:cNvSpPr>
            <p:nvPr/>
          </p:nvSpPr>
          <p:spPr bwMode="auto">
            <a:xfrm>
              <a:off x="5305492" y="1702080"/>
              <a:ext cx="206375" cy="188913"/>
            </a:xfrm>
            <a:custGeom>
              <a:avLst/>
              <a:gdLst>
                <a:gd name="T0" fmla="*/ 10 w 130"/>
                <a:gd name="T1" fmla="*/ 119 h 119"/>
                <a:gd name="T2" fmla="*/ 0 w 130"/>
                <a:gd name="T3" fmla="*/ 107 h 119"/>
                <a:gd name="T4" fmla="*/ 118 w 130"/>
                <a:gd name="T5" fmla="*/ 0 h 119"/>
                <a:gd name="T6" fmla="*/ 130 w 130"/>
                <a:gd name="T7" fmla="*/ 12 h 119"/>
                <a:gd name="T8" fmla="*/ 10 w 130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19">
                  <a:moveTo>
                    <a:pt x="10" y="119"/>
                  </a:moveTo>
                  <a:lnTo>
                    <a:pt x="0" y="107"/>
                  </a:lnTo>
                  <a:lnTo>
                    <a:pt x="118" y="0"/>
                  </a:lnTo>
                  <a:lnTo>
                    <a:pt x="130" y="12"/>
                  </a:lnTo>
                  <a:lnTo>
                    <a:pt x="10" y="119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79"/>
            <p:cNvSpPr>
              <a:spLocks/>
            </p:cNvSpPr>
            <p:nvPr/>
          </p:nvSpPr>
          <p:spPr bwMode="auto">
            <a:xfrm>
              <a:off x="5302317" y="1698905"/>
              <a:ext cx="195263" cy="176213"/>
            </a:xfrm>
            <a:custGeom>
              <a:avLst/>
              <a:gdLst>
                <a:gd name="T0" fmla="*/ 118 w 123"/>
                <a:gd name="T1" fmla="*/ 0 h 111"/>
                <a:gd name="T2" fmla="*/ 123 w 123"/>
                <a:gd name="T3" fmla="*/ 5 h 111"/>
                <a:gd name="T4" fmla="*/ 4 w 123"/>
                <a:gd name="T5" fmla="*/ 111 h 111"/>
                <a:gd name="T6" fmla="*/ 0 w 123"/>
                <a:gd name="T7" fmla="*/ 107 h 111"/>
                <a:gd name="T8" fmla="*/ 118 w 123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11">
                  <a:moveTo>
                    <a:pt x="118" y="0"/>
                  </a:moveTo>
                  <a:lnTo>
                    <a:pt x="123" y="5"/>
                  </a:lnTo>
                  <a:lnTo>
                    <a:pt x="4" y="111"/>
                  </a:lnTo>
                  <a:lnTo>
                    <a:pt x="0" y="10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80"/>
            <p:cNvSpPr>
              <a:spLocks/>
            </p:cNvSpPr>
            <p:nvPr/>
          </p:nvSpPr>
          <p:spPr bwMode="auto">
            <a:xfrm>
              <a:off x="5489642" y="1698905"/>
              <a:ext cx="30163" cy="30163"/>
            </a:xfrm>
            <a:custGeom>
              <a:avLst/>
              <a:gdLst>
                <a:gd name="T0" fmla="*/ 19 w 19"/>
                <a:gd name="T1" fmla="*/ 7 h 19"/>
                <a:gd name="T2" fmla="*/ 17 w 19"/>
                <a:gd name="T3" fmla="*/ 19 h 19"/>
                <a:gd name="T4" fmla="*/ 10 w 19"/>
                <a:gd name="T5" fmla="*/ 19 h 19"/>
                <a:gd name="T6" fmla="*/ 10 w 19"/>
                <a:gd name="T7" fmla="*/ 10 h 19"/>
                <a:gd name="T8" fmla="*/ 2 w 19"/>
                <a:gd name="T9" fmla="*/ 7 h 19"/>
                <a:gd name="T10" fmla="*/ 0 w 19"/>
                <a:gd name="T11" fmla="*/ 0 h 19"/>
                <a:gd name="T12" fmla="*/ 12 w 19"/>
                <a:gd name="T13" fmla="*/ 0 h 19"/>
                <a:gd name="T14" fmla="*/ 19 w 19"/>
                <a:gd name="T1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19" y="7"/>
                  </a:moveTo>
                  <a:lnTo>
                    <a:pt x="17" y="19"/>
                  </a:lnTo>
                  <a:lnTo>
                    <a:pt x="10" y="19"/>
                  </a:lnTo>
                  <a:lnTo>
                    <a:pt x="10" y="10"/>
                  </a:lnTo>
                  <a:lnTo>
                    <a:pt x="2" y="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81"/>
            <p:cNvSpPr>
              <a:spLocks/>
            </p:cNvSpPr>
            <p:nvPr/>
          </p:nvSpPr>
          <p:spPr bwMode="auto">
            <a:xfrm>
              <a:off x="5508692" y="1698905"/>
              <a:ext cx="14288" cy="11113"/>
            </a:xfrm>
            <a:custGeom>
              <a:avLst/>
              <a:gdLst>
                <a:gd name="T0" fmla="*/ 0 w 9"/>
                <a:gd name="T1" fmla="*/ 0 h 7"/>
                <a:gd name="T2" fmla="*/ 9 w 9"/>
                <a:gd name="T3" fmla="*/ 0 h 7"/>
                <a:gd name="T4" fmla="*/ 7 w 9"/>
                <a:gd name="T5" fmla="*/ 7 h 7"/>
                <a:gd name="T6" fmla="*/ 0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9" y="0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82"/>
            <p:cNvSpPr>
              <a:spLocks/>
            </p:cNvSpPr>
            <p:nvPr/>
          </p:nvSpPr>
          <p:spPr bwMode="auto">
            <a:xfrm>
              <a:off x="5294379" y="1868768"/>
              <a:ext cx="33338" cy="36513"/>
            </a:xfrm>
            <a:custGeom>
              <a:avLst/>
              <a:gdLst>
                <a:gd name="T0" fmla="*/ 1 w 9"/>
                <a:gd name="T1" fmla="*/ 1 h 10"/>
                <a:gd name="T2" fmla="*/ 0 w 9"/>
                <a:gd name="T3" fmla="*/ 2 h 10"/>
                <a:gd name="T4" fmla="*/ 0 w 9"/>
                <a:gd name="T5" fmla="*/ 4 h 10"/>
                <a:gd name="T6" fmla="*/ 5 w 9"/>
                <a:gd name="T7" fmla="*/ 9 h 10"/>
                <a:gd name="T8" fmla="*/ 6 w 9"/>
                <a:gd name="T9" fmla="*/ 9 h 10"/>
                <a:gd name="T10" fmla="*/ 8 w 9"/>
                <a:gd name="T11" fmla="*/ 9 h 10"/>
                <a:gd name="T12" fmla="*/ 9 w 9"/>
                <a:gd name="T13" fmla="*/ 8 h 10"/>
                <a:gd name="T14" fmla="*/ 2 w 9"/>
                <a:gd name="T15" fmla="*/ 0 h 10"/>
                <a:gd name="T16" fmla="*/ 1 w 9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1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10"/>
                    <a:pt x="7" y="9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83"/>
            <p:cNvSpPr>
              <a:spLocks/>
            </p:cNvSpPr>
            <p:nvPr/>
          </p:nvSpPr>
          <p:spPr bwMode="auto">
            <a:xfrm>
              <a:off x="5297554" y="1868768"/>
              <a:ext cx="30163" cy="33338"/>
            </a:xfrm>
            <a:custGeom>
              <a:avLst/>
              <a:gdLst>
                <a:gd name="T0" fmla="*/ 0 w 19"/>
                <a:gd name="T1" fmla="*/ 2 h 21"/>
                <a:gd name="T2" fmla="*/ 17 w 19"/>
                <a:gd name="T3" fmla="*/ 21 h 21"/>
                <a:gd name="T4" fmla="*/ 19 w 19"/>
                <a:gd name="T5" fmla="*/ 19 h 21"/>
                <a:gd name="T6" fmla="*/ 3 w 19"/>
                <a:gd name="T7" fmla="*/ 0 h 21"/>
                <a:gd name="T8" fmla="*/ 0 w 19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0" y="2"/>
                  </a:moveTo>
                  <a:lnTo>
                    <a:pt x="17" y="21"/>
                  </a:lnTo>
                  <a:lnTo>
                    <a:pt x="19" y="1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84"/>
            <p:cNvSpPr>
              <a:spLocks/>
            </p:cNvSpPr>
            <p:nvPr/>
          </p:nvSpPr>
          <p:spPr bwMode="auto">
            <a:xfrm>
              <a:off x="6699317" y="2322793"/>
              <a:ext cx="76200" cy="71438"/>
            </a:xfrm>
            <a:custGeom>
              <a:avLst/>
              <a:gdLst>
                <a:gd name="T0" fmla="*/ 19 w 20"/>
                <a:gd name="T1" fmla="*/ 2 h 19"/>
                <a:gd name="T2" fmla="*/ 19 w 20"/>
                <a:gd name="T3" fmla="*/ 7 h 19"/>
                <a:gd name="T4" fmla="*/ 8 w 20"/>
                <a:gd name="T5" fmla="*/ 18 h 19"/>
                <a:gd name="T6" fmla="*/ 2 w 20"/>
                <a:gd name="T7" fmla="*/ 18 h 19"/>
                <a:gd name="T8" fmla="*/ 2 w 20"/>
                <a:gd name="T9" fmla="*/ 17 h 19"/>
                <a:gd name="T10" fmla="*/ 2 w 20"/>
                <a:gd name="T11" fmla="*/ 12 h 19"/>
                <a:gd name="T12" fmla="*/ 13 w 20"/>
                <a:gd name="T13" fmla="*/ 1 h 19"/>
                <a:gd name="T14" fmla="*/ 18 w 20"/>
                <a:gd name="T15" fmla="*/ 1 h 19"/>
                <a:gd name="T16" fmla="*/ 19 w 20"/>
                <a:gd name="T1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19" y="2"/>
                  </a:moveTo>
                  <a:cubicBezTo>
                    <a:pt x="20" y="3"/>
                    <a:pt x="20" y="6"/>
                    <a:pt x="19" y="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19"/>
                    <a:pt x="4" y="19"/>
                    <a:pt x="2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6"/>
                    <a:pt x="0" y="14"/>
                    <a:pt x="2" y="1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7" y="0"/>
                    <a:pt x="18" y="1"/>
                  </a:cubicBez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85"/>
            <p:cNvSpPr>
              <a:spLocks/>
            </p:cNvSpPr>
            <p:nvPr/>
          </p:nvSpPr>
          <p:spPr bwMode="auto">
            <a:xfrm>
              <a:off x="6527867" y="2322793"/>
              <a:ext cx="242888" cy="244475"/>
            </a:xfrm>
            <a:custGeom>
              <a:avLst/>
              <a:gdLst>
                <a:gd name="T0" fmla="*/ 53 w 65"/>
                <a:gd name="T1" fmla="*/ 11 h 65"/>
                <a:gd name="T2" fmla="*/ 53 w 65"/>
                <a:gd name="T3" fmla="*/ 53 h 65"/>
                <a:gd name="T4" fmla="*/ 11 w 65"/>
                <a:gd name="T5" fmla="*/ 53 h 65"/>
                <a:gd name="T6" fmla="*/ 11 w 65"/>
                <a:gd name="T7" fmla="*/ 11 h 65"/>
                <a:gd name="T8" fmla="*/ 53 w 65"/>
                <a:gd name="T9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53" y="11"/>
                  </a:moveTo>
                  <a:cubicBezTo>
                    <a:pt x="65" y="23"/>
                    <a:pt x="64" y="42"/>
                    <a:pt x="53" y="53"/>
                  </a:cubicBezTo>
                  <a:cubicBezTo>
                    <a:pt x="41" y="65"/>
                    <a:pt x="23" y="65"/>
                    <a:pt x="11" y="53"/>
                  </a:cubicBezTo>
                  <a:cubicBezTo>
                    <a:pt x="0" y="42"/>
                    <a:pt x="0" y="23"/>
                    <a:pt x="11" y="11"/>
                  </a:cubicBezTo>
                  <a:cubicBezTo>
                    <a:pt x="23" y="0"/>
                    <a:pt x="41" y="0"/>
                    <a:pt x="5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86"/>
            <p:cNvSpPr>
              <a:spLocks/>
            </p:cNvSpPr>
            <p:nvPr/>
          </p:nvSpPr>
          <p:spPr bwMode="auto">
            <a:xfrm>
              <a:off x="6556442" y="2352955"/>
              <a:ext cx="180975" cy="184150"/>
            </a:xfrm>
            <a:custGeom>
              <a:avLst/>
              <a:gdLst>
                <a:gd name="T0" fmla="*/ 40 w 48"/>
                <a:gd name="T1" fmla="*/ 9 h 49"/>
                <a:gd name="T2" fmla="*/ 40 w 48"/>
                <a:gd name="T3" fmla="*/ 40 h 49"/>
                <a:gd name="T4" fmla="*/ 8 w 48"/>
                <a:gd name="T5" fmla="*/ 40 h 49"/>
                <a:gd name="T6" fmla="*/ 8 w 48"/>
                <a:gd name="T7" fmla="*/ 9 h 49"/>
                <a:gd name="T8" fmla="*/ 40 w 48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40" y="9"/>
                  </a:moveTo>
                  <a:cubicBezTo>
                    <a:pt x="48" y="17"/>
                    <a:pt x="48" y="31"/>
                    <a:pt x="40" y="40"/>
                  </a:cubicBezTo>
                  <a:cubicBezTo>
                    <a:pt x="31" y="49"/>
                    <a:pt x="17" y="49"/>
                    <a:pt x="8" y="40"/>
                  </a:cubicBezTo>
                  <a:cubicBezTo>
                    <a:pt x="0" y="31"/>
                    <a:pt x="0" y="17"/>
                    <a:pt x="8" y="9"/>
                  </a:cubicBezTo>
                  <a:cubicBezTo>
                    <a:pt x="17" y="0"/>
                    <a:pt x="31" y="0"/>
                    <a:pt x="40" y="9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87"/>
            <p:cNvSpPr>
              <a:spLocks/>
            </p:cNvSpPr>
            <p:nvPr/>
          </p:nvSpPr>
          <p:spPr bwMode="auto">
            <a:xfrm>
              <a:off x="7504179" y="3503893"/>
              <a:ext cx="74613" cy="74613"/>
            </a:xfrm>
            <a:custGeom>
              <a:avLst/>
              <a:gdLst>
                <a:gd name="T0" fmla="*/ 18 w 20"/>
                <a:gd name="T1" fmla="*/ 18 h 20"/>
                <a:gd name="T2" fmla="*/ 12 w 20"/>
                <a:gd name="T3" fmla="*/ 18 h 20"/>
                <a:gd name="T4" fmla="*/ 1 w 20"/>
                <a:gd name="T5" fmla="*/ 7 h 20"/>
                <a:gd name="T6" fmla="*/ 1 w 20"/>
                <a:gd name="T7" fmla="*/ 2 h 20"/>
                <a:gd name="T8" fmla="*/ 2 w 20"/>
                <a:gd name="T9" fmla="*/ 1 h 20"/>
                <a:gd name="T10" fmla="*/ 7 w 20"/>
                <a:gd name="T11" fmla="*/ 1 h 20"/>
                <a:gd name="T12" fmla="*/ 18 w 20"/>
                <a:gd name="T13" fmla="*/ 13 h 20"/>
                <a:gd name="T14" fmla="*/ 18 w 20"/>
                <a:gd name="T15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18" y="18"/>
                  </a:moveTo>
                  <a:cubicBezTo>
                    <a:pt x="16" y="20"/>
                    <a:pt x="14" y="20"/>
                    <a:pt x="12" y="1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4"/>
                    <a:pt x="20" y="16"/>
                    <a:pt x="1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88"/>
            <p:cNvSpPr>
              <a:spLocks/>
            </p:cNvSpPr>
            <p:nvPr/>
          </p:nvSpPr>
          <p:spPr bwMode="auto">
            <a:xfrm>
              <a:off x="7331142" y="3326093"/>
              <a:ext cx="244475" cy="244475"/>
            </a:xfrm>
            <a:custGeom>
              <a:avLst/>
              <a:gdLst>
                <a:gd name="T0" fmla="*/ 54 w 65"/>
                <a:gd name="T1" fmla="*/ 54 h 65"/>
                <a:gd name="T2" fmla="*/ 12 w 65"/>
                <a:gd name="T3" fmla="*/ 54 h 65"/>
                <a:gd name="T4" fmla="*/ 12 w 65"/>
                <a:gd name="T5" fmla="*/ 12 h 65"/>
                <a:gd name="T6" fmla="*/ 54 w 65"/>
                <a:gd name="T7" fmla="*/ 12 h 65"/>
                <a:gd name="T8" fmla="*/ 54 w 65"/>
                <a:gd name="T9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54" y="54"/>
                  </a:moveTo>
                  <a:cubicBezTo>
                    <a:pt x="42" y="65"/>
                    <a:pt x="23" y="65"/>
                    <a:pt x="12" y="54"/>
                  </a:cubicBezTo>
                  <a:cubicBezTo>
                    <a:pt x="0" y="42"/>
                    <a:pt x="0" y="23"/>
                    <a:pt x="12" y="12"/>
                  </a:cubicBezTo>
                  <a:cubicBezTo>
                    <a:pt x="24" y="0"/>
                    <a:pt x="42" y="0"/>
                    <a:pt x="54" y="12"/>
                  </a:cubicBezTo>
                  <a:cubicBezTo>
                    <a:pt x="65" y="23"/>
                    <a:pt x="65" y="42"/>
                    <a:pt x="5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89"/>
            <p:cNvSpPr>
              <a:spLocks/>
            </p:cNvSpPr>
            <p:nvPr/>
          </p:nvSpPr>
          <p:spPr bwMode="auto">
            <a:xfrm>
              <a:off x="7361304" y="3356255"/>
              <a:ext cx="184150" cy="184150"/>
            </a:xfrm>
            <a:custGeom>
              <a:avLst/>
              <a:gdLst>
                <a:gd name="T0" fmla="*/ 41 w 49"/>
                <a:gd name="T1" fmla="*/ 40 h 49"/>
                <a:gd name="T2" fmla="*/ 9 w 49"/>
                <a:gd name="T3" fmla="*/ 40 h 49"/>
                <a:gd name="T4" fmla="*/ 9 w 49"/>
                <a:gd name="T5" fmla="*/ 9 h 49"/>
                <a:gd name="T6" fmla="*/ 41 w 49"/>
                <a:gd name="T7" fmla="*/ 9 h 49"/>
                <a:gd name="T8" fmla="*/ 41 w 49"/>
                <a:gd name="T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1" y="40"/>
                  </a:moveTo>
                  <a:cubicBezTo>
                    <a:pt x="32" y="49"/>
                    <a:pt x="18" y="49"/>
                    <a:pt x="9" y="40"/>
                  </a:cubicBezTo>
                  <a:cubicBezTo>
                    <a:pt x="0" y="32"/>
                    <a:pt x="0" y="18"/>
                    <a:pt x="9" y="9"/>
                  </a:cubicBezTo>
                  <a:cubicBezTo>
                    <a:pt x="18" y="0"/>
                    <a:pt x="32" y="0"/>
                    <a:pt x="41" y="9"/>
                  </a:cubicBezTo>
                  <a:cubicBezTo>
                    <a:pt x="49" y="18"/>
                    <a:pt x="49" y="32"/>
                    <a:pt x="41" y="40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90"/>
            <p:cNvSpPr>
              <a:spLocks/>
            </p:cNvSpPr>
            <p:nvPr/>
          </p:nvSpPr>
          <p:spPr bwMode="auto">
            <a:xfrm>
              <a:off x="4264092" y="2059268"/>
              <a:ext cx="87313" cy="30163"/>
            </a:xfrm>
            <a:custGeom>
              <a:avLst/>
              <a:gdLst>
                <a:gd name="T0" fmla="*/ 0 w 23"/>
                <a:gd name="T1" fmla="*/ 3 h 8"/>
                <a:gd name="T2" fmla="*/ 4 w 23"/>
                <a:gd name="T3" fmla="*/ 0 h 8"/>
                <a:gd name="T4" fmla="*/ 19 w 23"/>
                <a:gd name="T5" fmla="*/ 0 h 8"/>
                <a:gd name="T6" fmla="*/ 23 w 23"/>
                <a:gd name="T7" fmla="*/ 3 h 8"/>
                <a:gd name="T8" fmla="*/ 23 w 23"/>
                <a:gd name="T9" fmla="*/ 4 h 8"/>
                <a:gd name="T10" fmla="*/ 19 w 23"/>
                <a:gd name="T11" fmla="*/ 8 h 8"/>
                <a:gd name="T12" fmla="*/ 4 w 23"/>
                <a:gd name="T13" fmla="*/ 8 h 8"/>
                <a:gd name="T14" fmla="*/ 0 w 23"/>
                <a:gd name="T15" fmla="*/ 4 h 8"/>
                <a:gd name="T16" fmla="*/ 0 w 23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8">
                  <a:moveTo>
                    <a:pt x="0" y="3"/>
                  </a:moveTo>
                  <a:cubicBezTo>
                    <a:pt x="0" y="1"/>
                    <a:pt x="1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1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auto">
            <a:xfrm>
              <a:off x="4321242" y="1965605"/>
              <a:ext cx="220663" cy="222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92"/>
            <p:cNvSpPr>
              <a:spLocks/>
            </p:cNvSpPr>
            <p:nvPr/>
          </p:nvSpPr>
          <p:spPr bwMode="auto">
            <a:xfrm>
              <a:off x="4346642" y="1992593"/>
              <a:ext cx="169863" cy="168275"/>
            </a:xfrm>
            <a:custGeom>
              <a:avLst/>
              <a:gdLst>
                <a:gd name="T0" fmla="*/ 0 w 45"/>
                <a:gd name="T1" fmla="*/ 23 h 45"/>
                <a:gd name="T2" fmla="*/ 23 w 45"/>
                <a:gd name="T3" fmla="*/ 0 h 45"/>
                <a:gd name="T4" fmla="*/ 45 w 45"/>
                <a:gd name="T5" fmla="*/ 23 h 45"/>
                <a:gd name="T6" fmla="*/ 23 w 45"/>
                <a:gd name="T7" fmla="*/ 45 h 45"/>
                <a:gd name="T8" fmla="*/ 0 w 45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0" y="23"/>
                  </a:moveTo>
                  <a:cubicBezTo>
                    <a:pt x="0" y="10"/>
                    <a:pt x="10" y="0"/>
                    <a:pt x="23" y="0"/>
                  </a:cubicBezTo>
                  <a:cubicBezTo>
                    <a:pt x="35" y="1"/>
                    <a:pt x="45" y="10"/>
                    <a:pt x="45" y="23"/>
                  </a:cubicBezTo>
                  <a:cubicBezTo>
                    <a:pt x="45" y="35"/>
                    <a:pt x="35" y="45"/>
                    <a:pt x="23" y="45"/>
                  </a:cubicBezTo>
                  <a:cubicBezTo>
                    <a:pt x="10" y="45"/>
                    <a:pt x="0" y="35"/>
                    <a:pt x="0" y="23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93"/>
            <p:cNvSpPr>
              <a:spLocks/>
            </p:cNvSpPr>
            <p:nvPr/>
          </p:nvSpPr>
          <p:spPr bwMode="auto">
            <a:xfrm>
              <a:off x="4802254" y="4740555"/>
              <a:ext cx="74613" cy="74613"/>
            </a:xfrm>
            <a:custGeom>
              <a:avLst/>
              <a:gdLst>
                <a:gd name="T0" fmla="*/ 2 w 20"/>
                <a:gd name="T1" fmla="*/ 18 h 20"/>
                <a:gd name="T2" fmla="*/ 2 w 20"/>
                <a:gd name="T3" fmla="*/ 13 h 20"/>
                <a:gd name="T4" fmla="*/ 13 w 20"/>
                <a:gd name="T5" fmla="*/ 2 h 20"/>
                <a:gd name="T6" fmla="*/ 18 w 20"/>
                <a:gd name="T7" fmla="*/ 2 h 20"/>
                <a:gd name="T8" fmla="*/ 19 w 20"/>
                <a:gd name="T9" fmla="*/ 2 h 20"/>
                <a:gd name="T10" fmla="*/ 19 w 20"/>
                <a:gd name="T11" fmla="*/ 7 h 20"/>
                <a:gd name="T12" fmla="*/ 8 w 20"/>
                <a:gd name="T13" fmla="*/ 18 h 20"/>
                <a:gd name="T14" fmla="*/ 3 w 20"/>
                <a:gd name="T15" fmla="*/ 18 h 20"/>
                <a:gd name="T16" fmla="*/ 2 w 20"/>
                <a:gd name="T17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2" y="18"/>
                  </a:moveTo>
                  <a:cubicBezTo>
                    <a:pt x="0" y="16"/>
                    <a:pt x="0" y="14"/>
                    <a:pt x="2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0"/>
                    <a:pt x="17" y="0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4"/>
                    <a:pt x="20" y="6"/>
                    <a:pt x="19" y="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20"/>
                    <a:pt x="4" y="20"/>
                    <a:pt x="3" y="18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94"/>
            <p:cNvSpPr>
              <a:spLocks/>
            </p:cNvSpPr>
            <p:nvPr/>
          </p:nvSpPr>
          <p:spPr bwMode="auto">
            <a:xfrm>
              <a:off x="4810192" y="4570693"/>
              <a:ext cx="242888" cy="244475"/>
            </a:xfrm>
            <a:custGeom>
              <a:avLst/>
              <a:gdLst>
                <a:gd name="T0" fmla="*/ 12 w 65"/>
                <a:gd name="T1" fmla="*/ 53 h 65"/>
                <a:gd name="T2" fmla="*/ 12 w 65"/>
                <a:gd name="T3" fmla="*/ 11 h 65"/>
                <a:gd name="T4" fmla="*/ 54 w 65"/>
                <a:gd name="T5" fmla="*/ 11 h 65"/>
                <a:gd name="T6" fmla="*/ 54 w 65"/>
                <a:gd name="T7" fmla="*/ 53 h 65"/>
                <a:gd name="T8" fmla="*/ 12 w 65"/>
                <a:gd name="T9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2" y="53"/>
                  </a:moveTo>
                  <a:cubicBezTo>
                    <a:pt x="0" y="41"/>
                    <a:pt x="0" y="23"/>
                    <a:pt x="12" y="11"/>
                  </a:cubicBezTo>
                  <a:cubicBezTo>
                    <a:pt x="23" y="0"/>
                    <a:pt x="42" y="0"/>
                    <a:pt x="54" y="11"/>
                  </a:cubicBezTo>
                  <a:cubicBezTo>
                    <a:pt x="65" y="23"/>
                    <a:pt x="65" y="42"/>
                    <a:pt x="54" y="53"/>
                  </a:cubicBezTo>
                  <a:cubicBezTo>
                    <a:pt x="42" y="65"/>
                    <a:pt x="23" y="65"/>
                    <a:pt x="12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95"/>
            <p:cNvSpPr>
              <a:spLocks/>
            </p:cNvSpPr>
            <p:nvPr/>
          </p:nvSpPr>
          <p:spPr bwMode="auto">
            <a:xfrm>
              <a:off x="4840354" y="4600855"/>
              <a:ext cx="184150" cy="184150"/>
            </a:xfrm>
            <a:custGeom>
              <a:avLst/>
              <a:gdLst>
                <a:gd name="T0" fmla="*/ 9 w 49"/>
                <a:gd name="T1" fmla="*/ 40 h 49"/>
                <a:gd name="T2" fmla="*/ 9 w 49"/>
                <a:gd name="T3" fmla="*/ 8 h 49"/>
                <a:gd name="T4" fmla="*/ 40 w 49"/>
                <a:gd name="T5" fmla="*/ 9 h 49"/>
                <a:gd name="T6" fmla="*/ 40 w 49"/>
                <a:gd name="T7" fmla="*/ 40 h 49"/>
                <a:gd name="T8" fmla="*/ 9 w 49"/>
                <a:gd name="T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9" y="40"/>
                  </a:moveTo>
                  <a:cubicBezTo>
                    <a:pt x="0" y="31"/>
                    <a:pt x="0" y="17"/>
                    <a:pt x="9" y="8"/>
                  </a:cubicBezTo>
                  <a:cubicBezTo>
                    <a:pt x="18" y="0"/>
                    <a:pt x="32" y="0"/>
                    <a:pt x="40" y="9"/>
                  </a:cubicBezTo>
                  <a:cubicBezTo>
                    <a:pt x="49" y="17"/>
                    <a:pt x="49" y="31"/>
                    <a:pt x="40" y="40"/>
                  </a:cubicBezTo>
                  <a:cubicBezTo>
                    <a:pt x="32" y="49"/>
                    <a:pt x="18" y="49"/>
                    <a:pt x="9" y="40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Rectangle 196"/>
            <p:cNvSpPr>
              <a:spLocks noChangeArrowheads="1"/>
            </p:cNvSpPr>
            <p:nvPr/>
          </p:nvSpPr>
          <p:spPr bwMode="auto">
            <a:xfrm>
              <a:off x="7015229" y="3218143"/>
              <a:ext cx="1588" cy="158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97"/>
            <p:cNvSpPr>
              <a:spLocks noEditPoints="1"/>
            </p:cNvSpPr>
            <p:nvPr/>
          </p:nvSpPr>
          <p:spPr bwMode="auto">
            <a:xfrm>
              <a:off x="7015229" y="3108605"/>
              <a:ext cx="1236663" cy="131763"/>
            </a:xfrm>
            <a:custGeom>
              <a:avLst/>
              <a:gdLst>
                <a:gd name="T0" fmla="*/ 57 w 329"/>
                <a:gd name="T1" fmla="*/ 25 h 35"/>
                <a:gd name="T2" fmla="*/ 27 w 329"/>
                <a:gd name="T3" fmla="*/ 25 h 35"/>
                <a:gd name="T4" fmla="*/ 27 w 329"/>
                <a:gd name="T5" fmla="*/ 25 h 35"/>
                <a:gd name="T6" fmla="*/ 22 w 329"/>
                <a:gd name="T7" fmla="*/ 28 h 35"/>
                <a:gd name="T8" fmla="*/ 17 w 329"/>
                <a:gd name="T9" fmla="*/ 29 h 35"/>
                <a:gd name="T10" fmla="*/ 16 w 329"/>
                <a:gd name="T11" fmla="*/ 29 h 35"/>
                <a:gd name="T12" fmla="*/ 1 w 329"/>
                <a:gd name="T13" fmla="*/ 28 h 35"/>
                <a:gd name="T14" fmla="*/ 0 w 329"/>
                <a:gd name="T15" fmla="*/ 28 h 35"/>
                <a:gd name="T16" fmla="*/ 0 w 329"/>
                <a:gd name="T17" fmla="*/ 29 h 35"/>
                <a:gd name="T18" fmla="*/ 1 w 329"/>
                <a:gd name="T19" fmla="*/ 32 h 35"/>
                <a:gd name="T20" fmla="*/ 4 w 329"/>
                <a:gd name="T21" fmla="*/ 33 h 35"/>
                <a:gd name="T22" fmla="*/ 19 w 329"/>
                <a:gd name="T23" fmla="*/ 34 h 35"/>
                <a:gd name="T24" fmla="*/ 20 w 329"/>
                <a:gd name="T25" fmla="*/ 34 h 35"/>
                <a:gd name="T26" fmla="*/ 25 w 329"/>
                <a:gd name="T27" fmla="*/ 33 h 35"/>
                <a:gd name="T28" fmla="*/ 30 w 329"/>
                <a:gd name="T29" fmla="*/ 30 h 35"/>
                <a:gd name="T30" fmla="*/ 31 w 329"/>
                <a:gd name="T31" fmla="*/ 30 h 35"/>
                <a:gd name="T32" fmla="*/ 57 w 329"/>
                <a:gd name="T33" fmla="*/ 30 h 35"/>
                <a:gd name="T34" fmla="*/ 57 w 329"/>
                <a:gd name="T35" fmla="*/ 25 h 35"/>
                <a:gd name="T36" fmla="*/ 329 w 329"/>
                <a:gd name="T37" fmla="*/ 0 h 35"/>
                <a:gd name="T38" fmla="*/ 326 w 329"/>
                <a:gd name="T39" fmla="*/ 0 h 35"/>
                <a:gd name="T40" fmla="*/ 326 w 329"/>
                <a:gd name="T41" fmla="*/ 13 h 35"/>
                <a:gd name="T42" fmla="*/ 326 w 329"/>
                <a:gd name="T43" fmla="*/ 30 h 35"/>
                <a:gd name="T44" fmla="*/ 65 w 329"/>
                <a:gd name="T45" fmla="*/ 30 h 35"/>
                <a:gd name="T46" fmla="*/ 65 w 329"/>
                <a:gd name="T47" fmla="*/ 13 h 35"/>
                <a:gd name="T48" fmla="*/ 65 w 329"/>
                <a:gd name="T49" fmla="*/ 30 h 35"/>
                <a:gd name="T50" fmla="*/ 60 w 329"/>
                <a:gd name="T51" fmla="*/ 30 h 35"/>
                <a:gd name="T52" fmla="*/ 60 w 329"/>
                <a:gd name="T53" fmla="*/ 35 h 35"/>
                <a:gd name="T54" fmla="*/ 69 w 329"/>
                <a:gd name="T55" fmla="*/ 35 h 35"/>
                <a:gd name="T56" fmla="*/ 329 w 329"/>
                <a:gd name="T57" fmla="*/ 35 h 35"/>
                <a:gd name="T58" fmla="*/ 329 w 329"/>
                <a:gd name="T5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9" h="35">
                  <a:moveTo>
                    <a:pt x="57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5" y="26"/>
                    <a:pt x="24" y="28"/>
                    <a:pt x="22" y="28"/>
                  </a:cubicBezTo>
                  <a:cubicBezTo>
                    <a:pt x="20" y="29"/>
                    <a:pt x="18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0" y="28"/>
                    <a:pt x="0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0" y="30"/>
                    <a:pt x="0" y="31"/>
                    <a:pt x="1" y="32"/>
                  </a:cubicBezTo>
                  <a:cubicBezTo>
                    <a:pt x="2" y="33"/>
                    <a:pt x="3" y="33"/>
                    <a:pt x="4" y="33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2" y="34"/>
                    <a:pt x="24" y="34"/>
                    <a:pt x="25" y="33"/>
                  </a:cubicBezTo>
                  <a:cubicBezTo>
                    <a:pt x="27" y="33"/>
                    <a:pt x="29" y="32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25"/>
                    <a:pt x="57" y="25"/>
                    <a:pt x="57" y="25"/>
                  </a:cubicBezTo>
                  <a:moveTo>
                    <a:pt x="329" y="0"/>
                  </a:moveTo>
                  <a:cubicBezTo>
                    <a:pt x="326" y="0"/>
                    <a:pt x="326" y="0"/>
                    <a:pt x="326" y="0"/>
                  </a:cubicBezTo>
                  <a:cubicBezTo>
                    <a:pt x="326" y="13"/>
                    <a:pt x="326" y="13"/>
                    <a:pt x="326" y="13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329" y="35"/>
                    <a:pt x="329" y="35"/>
                    <a:pt x="329" y="35"/>
                  </a:cubicBezTo>
                  <a:cubicBezTo>
                    <a:pt x="329" y="0"/>
                    <a:pt x="329" y="0"/>
                    <a:pt x="329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98"/>
            <p:cNvSpPr>
              <a:spLocks/>
            </p:cNvSpPr>
            <p:nvPr/>
          </p:nvSpPr>
          <p:spPr bwMode="auto">
            <a:xfrm>
              <a:off x="6973954" y="3003830"/>
              <a:ext cx="214313" cy="214313"/>
            </a:xfrm>
            <a:custGeom>
              <a:avLst/>
              <a:gdLst>
                <a:gd name="T0" fmla="*/ 26 w 57"/>
                <a:gd name="T1" fmla="*/ 0 h 57"/>
                <a:gd name="T2" fmla="*/ 23 w 57"/>
                <a:gd name="T3" fmla="*/ 2 h 57"/>
                <a:gd name="T4" fmla="*/ 22 w 57"/>
                <a:gd name="T5" fmla="*/ 4 h 57"/>
                <a:gd name="T6" fmla="*/ 23 w 57"/>
                <a:gd name="T7" fmla="*/ 7 h 57"/>
                <a:gd name="T8" fmla="*/ 32 w 57"/>
                <a:gd name="T9" fmla="*/ 16 h 57"/>
                <a:gd name="T10" fmla="*/ 32 w 57"/>
                <a:gd name="T11" fmla="*/ 16 h 57"/>
                <a:gd name="T12" fmla="*/ 32 w 57"/>
                <a:gd name="T13" fmla="*/ 17 h 57"/>
                <a:gd name="T14" fmla="*/ 31 w 57"/>
                <a:gd name="T15" fmla="*/ 17 h 57"/>
                <a:gd name="T16" fmla="*/ 31 w 57"/>
                <a:gd name="T17" fmla="*/ 17 h 57"/>
                <a:gd name="T18" fmla="*/ 30 w 57"/>
                <a:gd name="T19" fmla="*/ 17 h 57"/>
                <a:gd name="T20" fmla="*/ 16 w 57"/>
                <a:gd name="T21" fmla="*/ 3 h 57"/>
                <a:gd name="T22" fmla="*/ 13 w 57"/>
                <a:gd name="T23" fmla="*/ 2 h 57"/>
                <a:gd name="T24" fmla="*/ 11 w 57"/>
                <a:gd name="T25" fmla="*/ 3 h 57"/>
                <a:gd name="T26" fmla="*/ 10 w 57"/>
                <a:gd name="T27" fmla="*/ 6 h 57"/>
                <a:gd name="T28" fmla="*/ 11 w 57"/>
                <a:gd name="T29" fmla="*/ 8 h 57"/>
                <a:gd name="T30" fmla="*/ 25 w 57"/>
                <a:gd name="T31" fmla="*/ 22 h 57"/>
                <a:gd name="T32" fmla="*/ 25 w 57"/>
                <a:gd name="T33" fmla="*/ 23 h 57"/>
                <a:gd name="T34" fmla="*/ 25 w 57"/>
                <a:gd name="T35" fmla="*/ 23 h 57"/>
                <a:gd name="T36" fmla="*/ 24 w 57"/>
                <a:gd name="T37" fmla="*/ 24 h 57"/>
                <a:gd name="T38" fmla="*/ 24 w 57"/>
                <a:gd name="T39" fmla="*/ 24 h 57"/>
                <a:gd name="T40" fmla="*/ 23 w 57"/>
                <a:gd name="T41" fmla="*/ 24 h 57"/>
                <a:gd name="T42" fmla="*/ 6 w 57"/>
                <a:gd name="T43" fmla="*/ 7 h 57"/>
                <a:gd name="T44" fmla="*/ 4 w 57"/>
                <a:gd name="T45" fmla="*/ 6 h 57"/>
                <a:gd name="T46" fmla="*/ 1 w 57"/>
                <a:gd name="T47" fmla="*/ 7 h 57"/>
                <a:gd name="T48" fmla="*/ 0 w 57"/>
                <a:gd name="T49" fmla="*/ 10 h 57"/>
                <a:gd name="T50" fmla="*/ 1 w 57"/>
                <a:gd name="T51" fmla="*/ 12 h 57"/>
                <a:gd name="T52" fmla="*/ 18 w 57"/>
                <a:gd name="T53" fmla="*/ 29 h 57"/>
                <a:gd name="T54" fmla="*/ 18 w 57"/>
                <a:gd name="T55" fmla="*/ 30 h 57"/>
                <a:gd name="T56" fmla="*/ 18 w 57"/>
                <a:gd name="T57" fmla="*/ 30 h 57"/>
                <a:gd name="T58" fmla="*/ 18 w 57"/>
                <a:gd name="T59" fmla="*/ 31 h 57"/>
                <a:gd name="T60" fmla="*/ 17 w 57"/>
                <a:gd name="T61" fmla="*/ 31 h 57"/>
                <a:gd name="T62" fmla="*/ 17 w 57"/>
                <a:gd name="T63" fmla="*/ 31 h 57"/>
                <a:gd name="T64" fmla="*/ 7 w 57"/>
                <a:gd name="T65" fmla="*/ 21 h 57"/>
                <a:gd name="T66" fmla="*/ 4 w 57"/>
                <a:gd name="T67" fmla="*/ 20 h 57"/>
                <a:gd name="T68" fmla="*/ 1 w 57"/>
                <a:gd name="T69" fmla="*/ 21 h 57"/>
                <a:gd name="T70" fmla="*/ 0 w 57"/>
                <a:gd name="T71" fmla="*/ 23 h 57"/>
                <a:gd name="T72" fmla="*/ 1 w 57"/>
                <a:gd name="T73" fmla="*/ 26 h 57"/>
                <a:gd name="T74" fmla="*/ 21 w 57"/>
                <a:gd name="T75" fmla="*/ 46 h 57"/>
                <a:gd name="T76" fmla="*/ 22 w 57"/>
                <a:gd name="T77" fmla="*/ 47 h 57"/>
                <a:gd name="T78" fmla="*/ 20 w 57"/>
                <a:gd name="T79" fmla="*/ 48 h 57"/>
                <a:gd name="T80" fmla="*/ 12 w 57"/>
                <a:gd name="T81" fmla="*/ 47 h 57"/>
                <a:gd name="T82" fmla="*/ 9 w 57"/>
                <a:gd name="T83" fmla="*/ 49 h 57"/>
                <a:gd name="T84" fmla="*/ 8 w 57"/>
                <a:gd name="T85" fmla="*/ 52 h 57"/>
                <a:gd name="T86" fmla="*/ 9 w 57"/>
                <a:gd name="T87" fmla="*/ 55 h 57"/>
                <a:gd name="T88" fmla="*/ 12 w 57"/>
                <a:gd name="T89" fmla="*/ 56 h 57"/>
                <a:gd name="T90" fmla="*/ 27 w 57"/>
                <a:gd name="T91" fmla="*/ 57 h 57"/>
                <a:gd name="T92" fmla="*/ 33 w 57"/>
                <a:gd name="T93" fmla="*/ 56 h 57"/>
                <a:gd name="T94" fmla="*/ 38 w 57"/>
                <a:gd name="T95" fmla="*/ 53 h 57"/>
                <a:gd name="T96" fmla="*/ 56 w 57"/>
                <a:gd name="T97" fmla="*/ 35 h 57"/>
                <a:gd name="T98" fmla="*/ 57 w 57"/>
                <a:gd name="T99" fmla="*/ 32 h 57"/>
                <a:gd name="T100" fmla="*/ 56 w 57"/>
                <a:gd name="T101" fmla="*/ 29 h 57"/>
                <a:gd name="T102" fmla="*/ 29 w 57"/>
                <a:gd name="T103" fmla="*/ 2 h 57"/>
                <a:gd name="T104" fmla="*/ 26 w 57"/>
                <a:gd name="T10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" h="57">
                  <a:moveTo>
                    <a:pt x="26" y="0"/>
                  </a:moveTo>
                  <a:cubicBezTo>
                    <a:pt x="25" y="0"/>
                    <a:pt x="24" y="1"/>
                    <a:pt x="23" y="2"/>
                  </a:cubicBezTo>
                  <a:cubicBezTo>
                    <a:pt x="22" y="2"/>
                    <a:pt x="22" y="3"/>
                    <a:pt x="22" y="4"/>
                  </a:cubicBezTo>
                  <a:cubicBezTo>
                    <a:pt x="22" y="5"/>
                    <a:pt x="22" y="6"/>
                    <a:pt x="23" y="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2" y="2"/>
                    <a:pt x="11" y="2"/>
                    <a:pt x="11" y="3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2" y="6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0"/>
                    <a:pt x="5" y="20"/>
                    <a:pt x="4" y="20"/>
                  </a:cubicBezTo>
                  <a:cubicBezTo>
                    <a:pt x="3" y="20"/>
                    <a:pt x="2" y="20"/>
                    <a:pt x="1" y="21"/>
                  </a:cubicBezTo>
                  <a:cubicBezTo>
                    <a:pt x="0" y="21"/>
                    <a:pt x="0" y="22"/>
                    <a:pt x="0" y="23"/>
                  </a:cubicBezTo>
                  <a:cubicBezTo>
                    <a:pt x="0" y="24"/>
                    <a:pt x="0" y="25"/>
                    <a:pt x="1" y="2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6"/>
                    <a:pt x="22" y="47"/>
                    <a:pt x="22" y="47"/>
                  </a:cubicBezTo>
                  <a:cubicBezTo>
                    <a:pt x="21" y="48"/>
                    <a:pt x="21" y="48"/>
                    <a:pt x="20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0" y="48"/>
                    <a:pt x="9" y="49"/>
                  </a:cubicBezTo>
                  <a:cubicBezTo>
                    <a:pt x="8" y="49"/>
                    <a:pt x="8" y="50"/>
                    <a:pt x="8" y="52"/>
                  </a:cubicBezTo>
                  <a:cubicBezTo>
                    <a:pt x="8" y="53"/>
                    <a:pt x="8" y="54"/>
                    <a:pt x="9" y="55"/>
                  </a:cubicBezTo>
                  <a:cubicBezTo>
                    <a:pt x="9" y="56"/>
                    <a:pt x="11" y="56"/>
                    <a:pt x="12" y="56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9" y="57"/>
                    <a:pt x="31" y="57"/>
                    <a:pt x="33" y="56"/>
                  </a:cubicBezTo>
                  <a:cubicBezTo>
                    <a:pt x="35" y="56"/>
                    <a:pt x="36" y="54"/>
                    <a:pt x="38" y="53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4"/>
                    <a:pt x="57" y="33"/>
                    <a:pt x="57" y="32"/>
                  </a:cubicBezTo>
                  <a:cubicBezTo>
                    <a:pt x="57" y="31"/>
                    <a:pt x="57" y="30"/>
                    <a:pt x="56" y="29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99"/>
            <p:cNvSpPr>
              <a:spLocks/>
            </p:cNvSpPr>
            <p:nvPr/>
          </p:nvSpPr>
          <p:spPr bwMode="auto">
            <a:xfrm>
              <a:off x="7004117" y="3195918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200"/>
            <p:cNvSpPr>
              <a:spLocks/>
            </p:cNvSpPr>
            <p:nvPr/>
          </p:nvSpPr>
          <p:spPr bwMode="auto">
            <a:xfrm>
              <a:off x="7004117" y="3195918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201"/>
            <p:cNvSpPr>
              <a:spLocks/>
            </p:cNvSpPr>
            <p:nvPr/>
          </p:nvSpPr>
          <p:spPr bwMode="auto">
            <a:xfrm>
              <a:off x="7108892" y="3108605"/>
              <a:ext cx="120650" cy="93663"/>
            </a:xfrm>
            <a:custGeom>
              <a:avLst/>
              <a:gdLst>
                <a:gd name="T0" fmla="*/ 3 w 76"/>
                <a:gd name="T1" fmla="*/ 0 h 59"/>
                <a:gd name="T2" fmla="*/ 76 w 76"/>
                <a:gd name="T3" fmla="*/ 0 h 59"/>
                <a:gd name="T4" fmla="*/ 76 w 76"/>
                <a:gd name="T5" fmla="*/ 59 h 59"/>
                <a:gd name="T6" fmla="*/ 0 w 76"/>
                <a:gd name="T7" fmla="*/ 59 h 59"/>
                <a:gd name="T8" fmla="*/ 3 w 7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9">
                  <a:moveTo>
                    <a:pt x="3" y="0"/>
                  </a:moveTo>
                  <a:lnTo>
                    <a:pt x="76" y="0"/>
                  </a:lnTo>
                  <a:lnTo>
                    <a:pt x="76" y="59"/>
                  </a:lnTo>
                  <a:lnTo>
                    <a:pt x="0" y="5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202"/>
            <p:cNvSpPr>
              <a:spLocks/>
            </p:cNvSpPr>
            <p:nvPr/>
          </p:nvSpPr>
          <p:spPr bwMode="auto">
            <a:xfrm>
              <a:off x="7108892" y="3108605"/>
              <a:ext cx="120650" cy="93663"/>
            </a:xfrm>
            <a:custGeom>
              <a:avLst/>
              <a:gdLst>
                <a:gd name="T0" fmla="*/ 3 w 76"/>
                <a:gd name="T1" fmla="*/ 0 h 59"/>
                <a:gd name="T2" fmla="*/ 76 w 76"/>
                <a:gd name="T3" fmla="*/ 0 h 59"/>
                <a:gd name="T4" fmla="*/ 76 w 76"/>
                <a:gd name="T5" fmla="*/ 59 h 59"/>
                <a:gd name="T6" fmla="*/ 0 w 76"/>
                <a:gd name="T7" fmla="*/ 59 h 59"/>
                <a:gd name="T8" fmla="*/ 3 w 7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9">
                  <a:moveTo>
                    <a:pt x="3" y="0"/>
                  </a:moveTo>
                  <a:lnTo>
                    <a:pt x="76" y="0"/>
                  </a:lnTo>
                  <a:lnTo>
                    <a:pt x="76" y="59"/>
                  </a:lnTo>
                  <a:lnTo>
                    <a:pt x="0" y="5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Rectangle 203"/>
            <p:cNvSpPr>
              <a:spLocks noChangeArrowheads="1"/>
            </p:cNvSpPr>
            <p:nvPr/>
          </p:nvSpPr>
          <p:spPr bwMode="auto">
            <a:xfrm>
              <a:off x="7229542" y="3089555"/>
              <a:ext cx="30163" cy="131763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Rectangle 204"/>
            <p:cNvSpPr>
              <a:spLocks noChangeArrowheads="1"/>
            </p:cNvSpPr>
            <p:nvPr/>
          </p:nvSpPr>
          <p:spPr bwMode="auto">
            <a:xfrm>
              <a:off x="7229542" y="3089555"/>
              <a:ext cx="30163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Rectangle 206"/>
            <p:cNvSpPr>
              <a:spLocks noChangeArrowheads="1"/>
            </p:cNvSpPr>
            <p:nvPr/>
          </p:nvSpPr>
          <p:spPr bwMode="auto">
            <a:xfrm>
              <a:off x="7259705" y="3089555"/>
              <a:ext cx="981075" cy="131763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Rectangle 207"/>
            <p:cNvSpPr>
              <a:spLocks noChangeArrowheads="1"/>
            </p:cNvSpPr>
            <p:nvPr/>
          </p:nvSpPr>
          <p:spPr bwMode="auto">
            <a:xfrm>
              <a:off x="7259705" y="3089555"/>
              <a:ext cx="981075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4467292" y="3078443"/>
              <a:ext cx="214313" cy="211138"/>
            </a:xfrm>
            <a:custGeom>
              <a:avLst/>
              <a:gdLst>
                <a:gd name="T0" fmla="*/ 31 w 57"/>
                <a:gd name="T1" fmla="*/ 0 h 56"/>
                <a:gd name="T2" fmla="*/ 34 w 57"/>
                <a:gd name="T3" fmla="*/ 1 h 56"/>
                <a:gd name="T4" fmla="*/ 35 w 57"/>
                <a:gd name="T5" fmla="*/ 3 h 56"/>
                <a:gd name="T6" fmla="*/ 34 w 57"/>
                <a:gd name="T7" fmla="*/ 6 h 56"/>
                <a:gd name="T8" fmla="*/ 25 w 57"/>
                <a:gd name="T9" fmla="*/ 15 h 56"/>
                <a:gd name="T10" fmla="*/ 25 w 57"/>
                <a:gd name="T11" fmla="*/ 15 h 56"/>
                <a:gd name="T12" fmla="*/ 25 w 57"/>
                <a:gd name="T13" fmla="*/ 16 h 56"/>
                <a:gd name="T14" fmla="*/ 26 w 57"/>
                <a:gd name="T15" fmla="*/ 16 h 56"/>
                <a:gd name="T16" fmla="*/ 26 w 57"/>
                <a:gd name="T17" fmla="*/ 16 h 56"/>
                <a:gd name="T18" fmla="*/ 27 w 57"/>
                <a:gd name="T19" fmla="*/ 16 h 56"/>
                <a:gd name="T20" fmla="*/ 41 w 57"/>
                <a:gd name="T21" fmla="*/ 2 h 56"/>
                <a:gd name="T22" fmla="*/ 44 w 57"/>
                <a:gd name="T23" fmla="*/ 1 h 56"/>
                <a:gd name="T24" fmla="*/ 46 w 57"/>
                <a:gd name="T25" fmla="*/ 2 h 56"/>
                <a:gd name="T26" fmla="*/ 47 w 57"/>
                <a:gd name="T27" fmla="*/ 5 h 56"/>
                <a:gd name="T28" fmla="*/ 46 w 57"/>
                <a:gd name="T29" fmla="*/ 7 h 56"/>
                <a:gd name="T30" fmla="*/ 32 w 57"/>
                <a:gd name="T31" fmla="*/ 22 h 56"/>
                <a:gd name="T32" fmla="*/ 32 w 57"/>
                <a:gd name="T33" fmla="*/ 22 h 56"/>
                <a:gd name="T34" fmla="*/ 32 w 57"/>
                <a:gd name="T35" fmla="*/ 23 h 56"/>
                <a:gd name="T36" fmla="*/ 32 w 57"/>
                <a:gd name="T37" fmla="*/ 23 h 56"/>
                <a:gd name="T38" fmla="*/ 33 w 57"/>
                <a:gd name="T39" fmla="*/ 23 h 56"/>
                <a:gd name="T40" fmla="*/ 33 w 57"/>
                <a:gd name="T41" fmla="*/ 23 h 56"/>
                <a:gd name="T42" fmla="*/ 51 w 57"/>
                <a:gd name="T43" fmla="*/ 6 h 56"/>
                <a:gd name="T44" fmla="*/ 53 w 57"/>
                <a:gd name="T45" fmla="*/ 5 h 56"/>
                <a:gd name="T46" fmla="*/ 56 w 57"/>
                <a:gd name="T47" fmla="*/ 6 h 56"/>
                <a:gd name="T48" fmla="*/ 57 w 57"/>
                <a:gd name="T49" fmla="*/ 9 h 56"/>
                <a:gd name="T50" fmla="*/ 56 w 57"/>
                <a:gd name="T51" fmla="*/ 11 h 56"/>
                <a:gd name="T52" fmla="*/ 39 w 57"/>
                <a:gd name="T53" fmla="*/ 28 h 56"/>
                <a:gd name="T54" fmla="*/ 39 w 57"/>
                <a:gd name="T55" fmla="*/ 29 h 56"/>
                <a:gd name="T56" fmla="*/ 39 w 57"/>
                <a:gd name="T57" fmla="*/ 29 h 56"/>
                <a:gd name="T58" fmla="*/ 39 w 57"/>
                <a:gd name="T59" fmla="*/ 30 h 56"/>
                <a:gd name="T60" fmla="*/ 40 w 57"/>
                <a:gd name="T61" fmla="*/ 30 h 56"/>
                <a:gd name="T62" fmla="*/ 40 w 57"/>
                <a:gd name="T63" fmla="*/ 30 h 56"/>
                <a:gd name="T64" fmla="*/ 50 w 57"/>
                <a:gd name="T65" fmla="*/ 20 h 56"/>
                <a:gd name="T66" fmla="*/ 53 w 57"/>
                <a:gd name="T67" fmla="*/ 19 h 56"/>
                <a:gd name="T68" fmla="*/ 56 w 57"/>
                <a:gd name="T69" fmla="*/ 20 h 56"/>
                <a:gd name="T70" fmla="*/ 57 w 57"/>
                <a:gd name="T71" fmla="*/ 23 h 56"/>
                <a:gd name="T72" fmla="*/ 56 w 57"/>
                <a:gd name="T73" fmla="*/ 25 h 56"/>
                <a:gd name="T74" fmla="*/ 36 w 57"/>
                <a:gd name="T75" fmla="*/ 45 h 56"/>
                <a:gd name="T76" fmla="*/ 35 w 57"/>
                <a:gd name="T77" fmla="*/ 46 h 56"/>
                <a:gd name="T78" fmla="*/ 36 w 57"/>
                <a:gd name="T79" fmla="*/ 47 h 56"/>
                <a:gd name="T80" fmla="*/ 45 w 57"/>
                <a:gd name="T81" fmla="*/ 47 h 56"/>
                <a:gd name="T82" fmla="*/ 48 w 57"/>
                <a:gd name="T83" fmla="*/ 48 h 56"/>
                <a:gd name="T84" fmla="*/ 49 w 57"/>
                <a:gd name="T85" fmla="*/ 51 h 56"/>
                <a:gd name="T86" fmla="*/ 48 w 57"/>
                <a:gd name="T87" fmla="*/ 54 h 56"/>
                <a:gd name="T88" fmla="*/ 45 w 57"/>
                <a:gd name="T89" fmla="*/ 55 h 56"/>
                <a:gd name="T90" fmla="*/ 30 w 57"/>
                <a:gd name="T91" fmla="*/ 56 h 56"/>
                <a:gd name="T92" fmla="*/ 24 w 57"/>
                <a:gd name="T93" fmla="*/ 55 h 56"/>
                <a:gd name="T94" fmla="*/ 19 w 57"/>
                <a:gd name="T95" fmla="*/ 52 h 56"/>
                <a:gd name="T96" fmla="*/ 1 w 57"/>
                <a:gd name="T97" fmla="*/ 34 h 56"/>
                <a:gd name="T98" fmla="*/ 0 w 57"/>
                <a:gd name="T99" fmla="*/ 31 h 56"/>
                <a:gd name="T100" fmla="*/ 1 w 57"/>
                <a:gd name="T101" fmla="*/ 28 h 56"/>
                <a:gd name="T102" fmla="*/ 28 w 57"/>
                <a:gd name="T103" fmla="*/ 1 h 56"/>
                <a:gd name="T104" fmla="*/ 31 w 57"/>
                <a:gd name="T10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" h="56">
                  <a:moveTo>
                    <a:pt x="31" y="0"/>
                  </a:moveTo>
                  <a:cubicBezTo>
                    <a:pt x="32" y="0"/>
                    <a:pt x="33" y="0"/>
                    <a:pt x="34" y="1"/>
                  </a:cubicBezTo>
                  <a:cubicBezTo>
                    <a:pt x="34" y="1"/>
                    <a:pt x="35" y="2"/>
                    <a:pt x="35" y="3"/>
                  </a:cubicBezTo>
                  <a:cubicBezTo>
                    <a:pt x="35" y="4"/>
                    <a:pt x="34" y="5"/>
                    <a:pt x="34" y="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1"/>
                    <a:pt x="42" y="1"/>
                    <a:pt x="44" y="1"/>
                  </a:cubicBezTo>
                  <a:cubicBezTo>
                    <a:pt x="45" y="1"/>
                    <a:pt x="46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cubicBezTo>
                    <a:pt x="47" y="6"/>
                    <a:pt x="47" y="7"/>
                    <a:pt x="46" y="7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4" y="5"/>
                    <a:pt x="55" y="5"/>
                    <a:pt x="56" y="6"/>
                  </a:cubicBezTo>
                  <a:cubicBezTo>
                    <a:pt x="57" y="7"/>
                    <a:pt x="57" y="8"/>
                    <a:pt x="57" y="9"/>
                  </a:cubicBezTo>
                  <a:cubicBezTo>
                    <a:pt x="57" y="10"/>
                    <a:pt x="57" y="11"/>
                    <a:pt x="56" y="11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2" y="19"/>
                    <a:pt x="53" y="19"/>
                  </a:cubicBezTo>
                  <a:cubicBezTo>
                    <a:pt x="54" y="19"/>
                    <a:pt x="55" y="19"/>
                    <a:pt x="56" y="20"/>
                  </a:cubicBezTo>
                  <a:cubicBezTo>
                    <a:pt x="56" y="21"/>
                    <a:pt x="57" y="22"/>
                    <a:pt x="57" y="23"/>
                  </a:cubicBezTo>
                  <a:cubicBezTo>
                    <a:pt x="57" y="24"/>
                    <a:pt x="56" y="25"/>
                    <a:pt x="56" y="2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6" y="47"/>
                    <a:pt x="47" y="47"/>
                    <a:pt x="48" y="48"/>
                  </a:cubicBezTo>
                  <a:cubicBezTo>
                    <a:pt x="49" y="49"/>
                    <a:pt x="49" y="50"/>
                    <a:pt x="49" y="51"/>
                  </a:cubicBezTo>
                  <a:cubicBezTo>
                    <a:pt x="49" y="52"/>
                    <a:pt x="49" y="53"/>
                    <a:pt x="48" y="54"/>
                  </a:cubicBezTo>
                  <a:cubicBezTo>
                    <a:pt x="47" y="55"/>
                    <a:pt x="46" y="55"/>
                    <a:pt x="45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8" y="56"/>
                    <a:pt x="26" y="56"/>
                    <a:pt x="24" y="55"/>
                  </a:cubicBezTo>
                  <a:cubicBezTo>
                    <a:pt x="22" y="55"/>
                    <a:pt x="21" y="54"/>
                    <a:pt x="19" y="52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3"/>
                    <a:pt x="0" y="32"/>
                    <a:pt x="0" y="31"/>
                  </a:cubicBezTo>
                  <a:cubicBezTo>
                    <a:pt x="0" y="30"/>
                    <a:pt x="0" y="29"/>
                    <a:pt x="1" y="28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0"/>
                    <a:pt x="30" y="0"/>
                    <a:pt x="3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Rectangle 209"/>
            <p:cNvSpPr>
              <a:spLocks noChangeArrowheads="1"/>
            </p:cNvSpPr>
            <p:nvPr/>
          </p:nvSpPr>
          <p:spPr bwMode="auto">
            <a:xfrm>
              <a:off x="4651442" y="3270530"/>
              <a:ext cx="1588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4426017" y="3180043"/>
              <a:ext cx="120650" cy="93663"/>
            </a:xfrm>
            <a:custGeom>
              <a:avLst/>
              <a:gdLst>
                <a:gd name="T0" fmla="*/ 73 w 76"/>
                <a:gd name="T1" fmla="*/ 0 h 59"/>
                <a:gd name="T2" fmla="*/ 0 w 76"/>
                <a:gd name="T3" fmla="*/ 0 h 59"/>
                <a:gd name="T4" fmla="*/ 0 w 76"/>
                <a:gd name="T5" fmla="*/ 59 h 59"/>
                <a:gd name="T6" fmla="*/ 76 w 76"/>
                <a:gd name="T7" fmla="*/ 59 h 59"/>
                <a:gd name="T8" fmla="*/ 73 w 7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9">
                  <a:moveTo>
                    <a:pt x="73" y="0"/>
                  </a:moveTo>
                  <a:lnTo>
                    <a:pt x="0" y="0"/>
                  </a:lnTo>
                  <a:lnTo>
                    <a:pt x="0" y="59"/>
                  </a:lnTo>
                  <a:lnTo>
                    <a:pt x="76" y="5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4426017" y="3180043"/>
              <a:ext cx="120650" cy="93663"/>
            </a:xfrm>
            <a:custGeom>
              <a:avLst/>
              <a:gdLst>
                <a:gd name="T0" fmla="*/ 73 w 76"/>
                <a:gd name="T1" fmla="*/ 0 h 59"/>
                <a:gd name="T2" fmla="*/ 0 w 76"/>
                <a:gd name="T3" fmla="*/ 0 h 59"/>
                <a:gd name="T4" fmla="*/ 0 w 76"/>
                <a:gd name="T5" fmla="*/ 59 h 59"/>
                <a:gd name="T6" fmla="*/ 76 w 76"/>
                <a:gd name="T7" fmla="*/ 59 h 59"/>
                <a:gd name="T8" fmla="*/ 73 w 7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9">
                  <a:moveTo>
                    <a:pt x="73" y="0"/>
                  </a:moveTo>
                  <a:lnTo>
                    <a:pt x="0" y="0"/>
                  </a:lnTo>
                  <a:lnTo>
                    <a:pt x="0" y="59"/>
                  </a:lnTo>
                  <a:lnTo>
                    <a:pt x="76" y="59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4392680" y="3160993"/>
              <a:ext cx="33338" cy="131763"/>
            </a:xfrm>
            <a:custGeom>
              <a:avLst/>
              <a:gdLst>
                <a:gd name="T0" fmla="*/ 0 w 21"/>
                <a:gd name="T1" fmla="*/ 3 h 83"/>
                <a:gd name="T2" fmla="*/ 0 w 21"/>
                <a:gd name="T3" fmla="*/ 83 h 83"/>
                <a:gd name="T4" fmla="*/ 21 w 21"/>
                <a:gd name="T5" fmla="*/ 83 h 83"/>
                <a:gd name="T6" fmla="*/ 21 w 21"/>
                <a:gd name="T7" fmla="*/ 0 h 83"/>
                <a:gd name="T8" fmla="*/ 0 w 21"/>
                <a:gd name="T9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3">
                  <a:moveTo>
                    <a:pt x="0" y="3"/>
                  </a:moveTo>
                  <a:lnTo>
                    <a:pt x="0" y="83"/>
                  </a:lnTo>
                  <a:lnTo>
                    <a:pt x="21" y="83"/>
                  </a:ln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4392680" y="3160993"/>
              <a:ext cx="33338" cy="131763"/>
            </a:xfrm>
            <a:custGeom>
              <a:avLst/>
              <a:gdLst>
                <a:gd name="T0" fmla="*/ 0 w 21"/>
                <a:gd name="T1" fmla="*/ 3 h 83"/>
                <a:gd name="T2" fmla="*/ 0 w 21"/>
                <a:gd name="T3" fmla="*/ 83 h 83"/>
                <a:gd name="T4" fmla="*/ 21 w 21"/>
                <a:gd name="T5" fmla="*/ 83 h 83"/>
                <a:gd name="T6" fmla="*/ 21 w 21"/>
                <a:gd name="T7" fmla="*/ 0 h 83"/>
                <a:gd name="T8" fmla="*/ 0 w 21"/>
                <a:gd name="T9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3">
                  <a:moveTo>
                    <a:pt x="0" y="3"/>
                  </a:moveTo>
                  <a:lnTo>
                    <a:pt x="0" y="83"/>
                  </a:lnTo>
                  <a:lnTo>
                    <a:pt x="21" y="83"/>
                  </a:lnTo>
                  <a:lnTo>
                    <a:pt x="21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Rectangle 214"/>
            <p:cNvSpPr>
              <a:spLocks noChangeArrowheads="1"/>
            </p:cNvSpPr>
            <p:nvPr/>
          </p:nvSpPr>
          <p:spPr bwMode="auto">
            <a:xfrm>
              <a:off x="3354455" y="3165755"/>
              <a:ext cx="1038225" cy="127000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Rectangle 215"/>
            <p:cNvSpPr>
              <a:spLocks noChangeArrowheads="1"/>
            </p:cNvSpPr>
            <p:nvPr/>
          </p:nvSpPr>
          <p:spPr bwMode="auto">
            <a:xfrm>
              <a:off x="3354455" y="3165755"/>
              <a:ext cx="1038225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6572317" y="2770468"/>
              <a:ext cx="627063" cy="420688"/>
            </a:xfrm>
            <a:custGeom>
              <a:avLst/>
              <a:gdLst>
                <a:gd name="T0" fmla="*/ 161 w 167"/>
                <a:gd name="T1" fmla="*/ 0 h 112"/>
                <a:gd name="T2" fmla="*/ 6 w 167"/>
                <a:gd name="T3" fmla="*/ 0 h 112"/>
                <a:gd name="T4" fmla="*/ 1 w 167"/>
                <a:gd name="T5" fmla="*/ 2 h 112"/>
                <a:gd name="T6" fmla="*/ 0 w 167"/>
                <a:gd name="T7" fmla="*/ 7 h 112"/>
                <a:gd name="T8" fmla="*/ 0 w 167"/>
                <a:gd name="T9" fmla="*/ 105 h 112"/>
                <a:gd name="T10" fmla="*/ 1 w 167"/>
                <a:gd name="T11" fmla="*/ 110 h 112"/>
                <a:gd name="T12" fmla="*/ 6 w 167"/>
                <a:gd name="T13" fmla="*/ 112 h 112"/>
                <a:gd name="T14" fmla="*/ 115 w 167"/>
                <a:gd name="T15" fmla="*/ 112 h 112"/>
                <a:gd name="T16" fmla="*/ 116 w 167"/>
                <a:gd name="T17" fmla="*/ 111 h 112"/>
                <a:gd name="T18" fmla="*/ 119 w 167"/>
                <a:gd name="T19" fmla="*/ 109 h 112"/>
                <a:gd name="T20" fmla="*/ 119 w 167"/>
                <a:gd name="T21" fmla="*/ 109 h 112"/>
                <a:gd name="T22" fmla="*/ 127 w 167"/>
                <a:gd name="T23" fmla="*/ 110 h 112"/>
                <a:gd name="T24" fmla="*/ 128 w 167"/>
                <a:gd name="T25" fmla="*/ 110 h 112"/>
                <a:gd name="T26" fmla="*/ 128 w 167"/>
                <a:gd name="T27" fmla="*/ 110 h 112"/>
                <a:gd name="T28" fmla="*/ 112 w 167"/>
                <a:gd name="T29" fmla="*/ 93 h 112"/>
                <a:gd name="T30" fmla="*/ 110 w 167"/>
                <a:gd name="T31" fmla="*/ 91 h 112"/>
                <a:gd name="T32" fmla="*/ 111 w 167"/>
                <a:gd name="T33" fmla="*/ 90 h 112"/>
                <a:gd name="T34" fmla="*/ 108 w 167"/>
                <a:gd name="T35" fmla="*/ 88 h 112"/>
                <a:gd name="T36" fmla="*/ 107 w 167"/>
                <a:gd name="T37" fmla="*/ 85 h 112"/>
                <a:gd name="T38" fmla="*/ 108 w 167"/>
                <a:gd name="T39" fmla="*/ 83 h 112"/>
                <a:gd name="T40" fmla="*/ 111 w 167"/>
                <a:gd name="T41" fmla="*/ 82 h 112"/>
                <a:gd name="T42" fmla="*/ 114 w 167"/>
                <a:gd name="T43" fmla="*/ 83 h 112"/>
                <a:gd name="T44" fmla="*/ 124 w 167"/>
                <a:gd name="T45" fmla="*/ 93 h 112"/>
                <a:gd name="T46" fmla="*/ 124 w 167"/>
                <a:gd name="T47" fmla="*/ 93 h 112"/>
                <a:gd name="T48" fmla="*/ 125 w 167"/>
                <a:gd name="T49" fmla="*/ 93 h 112"/>
                <a:gd name="T50" fmla="*/ 125 w 167"/>
                <a:gd name="T51" fmla="*/ 93 h 112"/>
                <a:gd name="T52" fmla="*/ 111 w 167"/>
                <a:gd name="T53" fmla="*/ 79 h 112"/>
                <a:gd name="T54" fmla="*/ 110 w 167"/>
                <a:gd name="T55" fmla="*/ 77 h 112"/>
                <a:gd name="T56" fmla="*/ 110 w 167"/>
                <a:gd name="T57" fmla="*/ 77 h 112"/>
                <a:gd name="T58" fmla="*/ 108 w 167"/>
                <a:gd name="T59" fmla="*/ 74 h 112"/>
                <a:gd name="T60" fmla="*/ 107 w 167"/>
                <a:gd name="T61" fmla="*/ 72 h 112"/>
                <a:gd name="T62" fmla="*/ 108 w 167"/>
                <a:gd name="T63" fmla="*/ 69 h 112"/>
                <a:gd name="T64" fmla="*/ 111 w 167"/>
                <a:gd name="T65" fmla="*/ 68 h 112"/>
                <a:gd name="T66" fmla="*/ 113 w 167"/>
                <a:gd name="T67" fmla="*/ 69 h 112"/>
                <a:gd name="T68" fmla="*/ 130 w 167"/>
                <a:gd name="T69" fmla="*/ 86 h 112"/>
                <a:gd name="T70" fmla="*/ 131 w 167"/>
                <a:gd name="T71" fmla="*/ 86 h 112"/>
                <a:gd name="T72" fmla="*/ 131 w 167"/>
                <a:gd name="T73" fmla="*/ 86 h 112"/>
                <a:gd name="T74" fmla="*/ 132 w 167"/>
                <a:gd name="T75" fmla="*/ 86 h 112"/>
                <a:gd name="T76" fmla="*/ 121 w 167"/>
                <a:gd name="T77" fmla="*/ 75 h 112"/>
                <a:gd name="T78" fmla="*/ 120 w 167"/>
                <a:gd name="T79" fmla="*/ 73 h 112"/>
                <a:gd name="T80" fmla="*/ 120 w 167"/>
                <a:gd name="T81" fmla="*/ 73 h 112"/>
                <a:gd name="T82" fmla="*/ 118 w 167"/>
                <a:gd name="T83" fmla="*/ 70 h 112"/>
                <a:gd name="T84" fmla="*/ 117 w 167"/>
                <a:gd name="T85" fmla="*/ 68 h 112"/>
                <a:gd name="T86" fmla="*/ 118 w 167"/>
                <a:gd name="T87" fmla="*/ 65 h 112"/>
                <a:gd name="T88" fmla="*/ 120 w 167"/>
                <a:gd name="T89" fmla="*/ 64 h 112"/>
                <a:gd name="T90" fmla="*/ 123 w 167"/>
                <a:gd name="T91" fmla="*/ 65 h 112"/>
                <a:gd name="T92" fmla="*/ 137 w 167"/>
                <a:gd name="T93" fmla="*/ 79 h 112"/>
                <a:gd name="T94" fmla="*/ 138 w 167"/>
                <a:gd name="T95" fmla="*/ 79 h 112"/>
                <a:gd name="T96" fmla="*/ 138 w 167"/>
                <a:gd name="T97" fmla="*/ 79 h 112"/>
                <a:gd name="T98" fmla="*/ 138 w 167"/>
                <a:gd name="T99" fmla="*/ 79 h 112"/>
                <a:gd name="T100" fmla="*/ 134 w 167"/>
                <a:gd name="T101" fmla="*/ 74 h 112"/>
                <a:gd name="T102" fmla="*/ 132 w 167"/>
                <a:gd name="T103" fmla="*/ 71 h 112"/>
                <a:gd name="T104" fmla="*/ 132 w 167"/>
                <a:gd name="T105" fmla="*/ 71 h 112"/>
                <a:gd name="T106" fmla="*/ 130 w 167"/>
                <a:gd name="T107" fmla="*/ 69 h 112"/>
                <a:gd name="T108" fmla="*/ 129 w 167"/>
                <a:gd name="T109" fmla="*/ 66 h 112"/>
                <a:gd name="T110" fmla="*/ 130 w 167"/>
                <a:gd name="T111" fmla="*/ 64 h 112"/>
                <a:gd name="T112" fmla="*/ 133 w 167"/>
                <a:gd name="T113" fmla="*/ 62 h 112"/>
                <a:gd name="T114" fmla="*/ 136 w 167"/>
                <a:gd name="T115" fmla="*/ 64 h 112"/>
                <a:gd name="T116" fmla="*/ 162 w 167"/>
                <a:gd name="T117" fmla="*/ 90 h 112"/>
                <a:gd name="T118" fmla="*/ 167 w 167"/>
                <a:gd name="T119" fmla="*/ 90 h 112"/>
                <a:gd name="T120" fmla="*/ 167 w 167"/>
                <a:gd name="T121" fmla="*/ 7 h 112"/>
                <a:gd name="T122" fmla="*/ 165 w 167"/>
                <a:gd name="T123" fmla="*/ 2 h 112"/>
                <a:gd name="T124" fmla="*/ 161 w 167"/>
                <a:gd name="T12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" h="112">
                  <a:moveTo>
                    <a:pt x="1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7"/>
                    <a:pt x="0" y="109"/>
                    <a:pt x="1" y="110"/>
                  </a:cubicBezTo>
                  <a:cubicBezTo>
                    <a:pt x="3" y="111"/>
                    <a:pt x="4" y="112"/>
                    <a:pt x="6" y="112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5" y="111"/>
                    <a:pt x="116" y="111"/>
                    <a:pt x="116" y="111"/>
                  </a:cubicBezTo>
                  <a:cubicBezTo>
                    <a:pt x="117" y="110"/>
                    <a:pt x="118" y="109"/>
                    <a:pt x="119" y="109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8" y="110"/>
                    <a:pt x="128" y="110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11" y="93"/>
                    <a:pt x="110" y="92"/>
                    <a:pt x="110" y="91"/>
                  </a:cubicBezTo>
                  <a:cubicBezTo>
                    <a:pt x="110" y="91"/>
                    <a:pt x="110" y="90"/>
                    <a:pt x="111" y="90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7" y="87"/>
                    <a:pt x="107" y="86"/>
                    <a:pt x="107" y="85"/>
                  </a:cubicBezTo>
                  <a:cubicBezTo>
                    <a:pt x="107" y="84"/>
                    <a:pt x="107" y="83"/>
                    <a:pt x="108" y="83"/>
                  </a:cubicBezTo>
                  <a:cubicBezTo>
                    <a:pt x="109" y="82"/>
                    <a:pt x="110" y="82"/>
                    <a:pt x="111" y="82"/>
                  </a:cubicBezTo>
                  <a:cubicBezTo>
                    <a:pt x="112" y="82"/>
                    <a:pt x="113" y="82"/>
                    <a:pt x="114" y="83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5" y="93"/>
                    <a:pt x="125" y="93"/>
                    <a:pt x="125" y="93"/>
                  </a:cubicBezTo>
                  <a:cubicBezTo>
                    <a:pt x="125" y="93"/>
                    <a:pt x="125" y="93"/>
                    <a:pt x="125" y="93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0" y="78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07" y="74"/>
                    <a:pt x="107" y="73"/>
                    <a:pt x="107" y="72"/>
                  </a:cubicBezTo>
                  <a:cubicBezTo>
                    <a:pt x="107" y="71"/>
                    <a:pt x="107" y="70"/>
                    <a:pt x="108" y="69"/>
                  </a:cubicBezTo>
                  <a:cubicBezTo>
                    <a:pt x="109" y="68"/>
                    <a:pt x="110" y="68"/>
                    <a:pt x="111" y="68"/>
                  </a:cubicBezTo>
                  <a:cubicBezTo>
                    <a:pt x="112" y="68"/>
                    <a:pt x="113" y="68"/>
                    <a:pt x="113" y="69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2" y="86"/>
                    <a:pt x="132" y="86"/>
                    <a:pt x="132" y="86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0" y="75"/>
                    <a:pt x="120" y="74"/>
                    <a:pt x="120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7" y="70"/>
                    <a:pt x="117" y="69"/>
                    <a:pt x="117" y="68"/>
                  </a:cubicBezTo>
                  <a:cubicBezTo>
                    <a:pt x="117" y="67"/>
                    <a:pt x="117" y="66"/>
                    <a:pt x="118" y="65"/>
                  </a:cubicBezTo>
                  <a:cubicBezTo>
                    <a:pt x="118" y="64"/>
                    <a:pt x="119" y="64"/>
                    <a:pt x="120" y="64"/>
                  </a:cubicBezTo>
                  <a:cubicBezTo>
                    <a:pt x="121" y="64"/>
                    <a:pt x="122" y="64"/>
                    <a:pt x="123" y="65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3" y="73"/>
                    <a:pt x="132" y="72"/>
                    <a:pt x="132" y="71"/>
                  </a:cubicBezTo>
                  <a:cubicBezTo>
                    <a:pt x="132" y="71"/>
                    <a:pt x="132" y="71"/>
                    <a:pt x="132" y="71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29" y="68"/>
                    <a:pt x="129" y="67"/>
                    <a:pt x="129" y="66"/>
                  </a:cubicBezTo>
                  <a:cubicBezTo>
                    <a:pt x="129" y="65"/>
                    <a:pt x="129" y="64"/>
                    <a:pt x="130" y="64"/>
                  </a:cubicBezTo>
                  <a:cubicBezTo>
                    <a:pt x="131" y="63"/>
                    <a:pt x="132" y="62"/>
                    <a:pt x="133" y="62"/>
                  </a:cubicBezTo>
                  <a:cubicBezTo>
                    <a:pt x="134" y="62"/>
                    <a:pt x="135" y="63"/>
                    <a:pt x="136" y="64"/>
                  </a:cubicBezTo>
                  <a:cubicBezTo>
                    <a:pt x="162" y="90"/>
                    <a:pt x="162" y="90"/>
                    <a:pt x="162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5"/>
                    <a:pt x="166" y="3"/>
                    <a:pt x="165" y="2"/>
                  </a:cubicBezTo>
                  <a:cubicBezTo>
                    <a:pt x="164" y="1"/>
                    <a:pt x="162" y="0"/>
                    <a:pt x="16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217"/>
            <p:cNvSpPr>
              <a:spLocks noEditPoints="1"/>
            </p:cNvSpPr>
            <p:nvPr/>
          </p:nvSpPr>
          <p:spPr bwMode="auto">
            <a:xfrm>
              <a:off x="6985067" y="3037168"/>
              <a:ext cx="109538" cy="146050"/>
            </a:xfrm>
            <a:custGeom>
              <a:avLst/>
              <a:gdLst>
                <a:gd name="T0" fmla="*/ 1 w 29"/>
                <a:gd name="T1" fmla="*/ 19 h 39"/>
                <a:gd name="T2" fmla="*/ 0 w 29"/>
                <a:gd name="T3" fmla="*/ 20 h 39"/>
                <a:gd name="T4" fmla="*/ 2 w 29"/>
                <a:gd name="T5" fmla="*/ 22 h 39"/>
                <a:gd name="T6" fmla="*/ 18 w 29"/>
                <a:gd name="T7" fmla="*/ 39 h 39"/>
                <a:gd name="T8" fmla="*/ 19 w 29"/>
                <a:gd name="T9" fmla="*/ 38 h 39"/>
                <a:gd name="T10" fmla="*/ 18 w 29"/>
                <a:gd name="T11" fmla="*/ 37 h 39"/>
                <a:gd name="T12" fmla="*/ 1 w 29"/>
                <a:gd name="T13" fmla="*/ 19 h 39"/>
                <a:gd name="T14" fmla="*/ 0 w 29"/>
                <a:gd name="T15" fmla="*/ 6 h 39"/>
                <a:gd name="T16" fmla="*/ 0 w 29"/>
                <a:gd name="T17" fmla="*/ 6 h 39"/>
                <a:gd name="T18" fmla="*/ 1 w 29"/>
                <a:gd name="T19" fmla="*/ 8 h 39"/>
                <a:gd name="T20" fmla="*/ 15 w 29"/>
                <a:gd name="T21" fmla="*/ 22 h 39"/>
                <a:gd name="T22" fmla="*/ 15 w 29"/>
                <a:gd name="T23" fmla="*/ 21 h 39"/>
                <a:gd name="T24" fmla="*/ 15 w 29"/>
                <a:gd name="T25" fmla="*/ 21 h 39"/>
                <a:gd name="T26" fmla="*/ 15 w 29"/>
                <a:gd name="T27" fmla="*/ 20 h 39"/>
                <a:gd name="T28" fmla="*/ 0 w 29"/>
                <a:gd name="T29" fmla="*/ 6 h 39"/>
                <a:gd name="T30" fmla="*/ 10 w 29"/>
                <a:gd name="T31" fmla="*/ 2 h 39"/>
                <a:gd name="T32" fmla="*/ 10 w 29"/>
                <a:gd name="T33" fmla="*/ 2 h 39"/>
                <a:gd name="T34" fmla="*/ 11 w 29"/>
                <a:gd name="T35" fmla="*/ 4 h 39"/>
                <a:gd name="T36" fmla="*/ 22 w 29"/>
                <a:gd name="T37" fmla="*/ 15 h 39"/>
                <a:gd name="T38" fmla="*/ 22 w 29"/>
                <a:gd name="T39" fmla="*/ 14 h 39"/>
                <a:gd name="T40" fmla="*/ 22 w 29"/>
                <a:gd name="T41" fmla="*/ 14 h 39"/>
                <a:gd name="T42" fmla="*/ 22 w 29"/>
                <a:gd name="T43" fmla="*/ 13 h 39"/>
                <a:gd name="T44" fmla="*/ 10 w 29"/>
                <a:gd name="T45" fmla="*/ 2 h 39"/>
                <a:gd name="T46" fmla="*/ 22 w 29"/>
                <a:gd name="T47" fmla="*/ 0 h 39"/>
                <a:gd name="T48" fmla="*/ 22 w 29"/>
                <a:gd name="T49" fmla="*/ 0 h 39"/>
                <a:gd name="T50" fmla="*/ 24 w 29"/>
                <a:gd name="T51" fmla="*/ 3 h 39"/>
                <a:gd name="T52" fmla="*/ 28 w 29"/>
                <a:gd name="T53" fmla="*/ 8 h 39"/>
                <a:gd name="T54" fmla="*/ 29 w 29"/>
                <a:gd name="T55" fmla="*/ 8 h 39"/>
                <a:gd name="T56" fmla="*/ 29 w 29"/>
                <a:gd name="T57" fmla="*/ 7 h 39"/>
                <a:gd name="T58" fmla="*/ 29 w 29"/>
                <a:gd name="T59" fmla="*/ 7 h 39"/>
                <a:gd name="T60" fmla="*/ 22 w 29"/>
                <a:gd name="T6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39">
                  <a:moveTo>
                    <a:pt x="1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1"/>
                    <a:pt x="1" y="22"/>
                    <a:pt x="2" y="22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8"/>
                    <a:pt x="19" y="38"/>
                  </a:cubicBezTo>
                  <a:cubicBezTo>
                    <a:pt x="19" y="38"/>
                    <a:pt x="19" y="37"/>
                    <a:pt x="18" y="37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11" y="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0" y="2"/>
                    <a:pt x="10" y="2"/>
                    <a:pt x="10" y="2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3" y="2"/>
                    <a:pt x="24" y="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218"/>
            <p:cNvSpPr>
              <a:spLocks/>
            </p:cNvSpPr>
            <p:nvPr/>
          </p:nvSpPr>
          <p:spPr bwMode="auto">
            <a:xfrm>
              <a:off x="6973955" y="3003830"/>
              <a:ext cx="206375" cy="187325"/>
            </a:xfrm>
            <a:custGeom>
              <a:avLst/>
              <a:gdLst>
                <a:gd name="T0" fmla="*/ 26 w 55"/>
                <a:gd name="T1" fmla="*/ 0 h 50"/>
                <a:gd name="T2" fmla="*/ 23 w 55"/>
                <a:gd name="T3" fmla="*/ 2 h 50"/>
                <a:gd name="T4" fmla="*/ 22 w 55"/>
                <a:gd name="T5" fmla="*/ 4 h 50"/>
                <a:gd name="T6" fmla="*/ 23 w 55"/>
                <a:gd name="T7" fmla="*/ 7 h 50"/>
                <a:gd name="T8" fmla="*/ 25 w 55"/>
                <a:gd name="T9" fmla="*/ 9 h 50"/>
                <a:gd name="T10" fmla="*/ 32 w 55"/>
                <a:gd name="T11" fmla="*/ 16 h 50"/>
                <a:gd name="T12" fmla="*/ 32 w 55"/>
                <a:gd name="T13" fmla="*/ 16 h 50"/>
                <a:gd name="T14" fmla="*/ 32 w 55"/>
                <a:gd name="T15" fmla="*/ 17 h 50"/>
                <a:gd name="T16" fmla="*/ 31 w 55"/>
                <a:gd name="T17" fmla="*/ 17 h 50"/>
                <a:gd name="T18" fmla="*/ 31 w 55"/>
                <a:gd name="T19" fmla="*/ 17 h 50"/>
                <a:gd name="T20" fmla="*/ 31 w 55"/>
                <a:gd name="T21" fmla="*/ 17 h 50"/>
                <a:gd name="T22" fmla="*/ 30 w 55"/>
                <a:gd name="T23" fmla="*/ 17 h 50"/>
                <a:gd name="T24" fmla="*/ 16 w 55"/>
                <a:gd name="T25" fmla="*/ 3 h 50"/>
                <a:gd name="T26" fmla="*/ 13 w 55"/>
                <a:gd name="T27" fmla="*/ 2 h 50"/>
                <a:gd name="T28" fmla="*/ 11 w 55"/>
                <a:gd name="T29" fmla="*/ 3 h 50"/>
                <a:gd name="T30" fmla="*/ 10 w 55"/>
                <a:gd name="T31" fmla="*/ 6 h 50"/>
                <a:gd name="T32" fmla="*/ 11 w 55"/>
                <a:gd name="T33" fmla="*/ 8 h 50"/>
                <a:gd name="T34" fmla="*/ 13 w 55"/>
                <a:gd name="T35" fmla="*/ 11 h 50"/>
                <a:gd name="T36" fmla="*/ 25 w 55"/>
                <a:gd name="T37" fmla="*/ 22 h 50"/>
                <a:gd name="T38" fmla="*/ 25 w 55"/>
                <a:gd name="T39" fmla="*/ 23 h 50"/>
                <a:gd name="T40" fmla="*/ 25 w 55"/>
                <a:gd name="T41" fmla="*/ 23 h 50"/>
                <a:gd name="T42" fmla="*/ 25 w 55"/>
                <a:gd name="T43" fmla="*/ 24 h 50"/>
                <a:gd name="T44" fmla="*/ 24 w 55"/>
                <a:gd name="T45" fmla="*/ 24 h 50"/>
                <a:gd name="T46" fmla="*/ 24 w 55"/>
                <a:gd name="T47" fmla="*/ 24 h 50"/>
                <a:gd name="T48" fmla="*/ 23 w 55"/>
                <a:gd name="T49" fmla="*/ 24 h 50"/>
                <a:gd name="T50" fmla="*/ 6 w 55"/>
                <a:gd name="T51" fmla="*/ 7 h 50"/>
                <a:gd name="T52" fmla="*/ 4 w 55"/>
                <a:gd name="T53" fmla="*/ 6 h 50"/>
                <a:gd name="T54" fmla="*/ 1 w 55"/>
                <a:gd name="T55" fmla="*/ 7 h 50"/>
                <a:gd name="T56" fmla="*/ 0 w 55"/>
                <a:gd name="T57" fmla="*/ 10 h 50"/>
                <a:gd name="T58" fmla="*/ 1 w 55"/>
                <a:gd name="T59" fmla="*/ 12 h 50"/>
                <a:gd name="T60" fmla="*/ 3 w 55"/>
                <a:gd name="T61" fmla="*/ 15 h 50"/>
                <a:gd name="T62" fmla="*/ 18 w 55"/>
                <a:gd name="T63" fmla="*/ 29 h 50"/>
                <a:gd name="T64" fmla="*/ 18 w 55"/>
                <a:gd name="T65" fmla="*/ 30 h 50"/>
                <a:gd name="T66" fmla="*/ 18 w 55"/>
                <a:gd name="T67" fmla="*/ 30 h 50"/>
                <a:gd name="T68" fmla="*/ 18 w 55"/>
                <a:gd name="T69" fmla="*/ 31 h 50"/>
                <a:gd name="T70" fmla="*/ 18 w 55"/>
                <a:gd name="T71" fmla="*/ 31 h 50"/>
                <a:gd name="T72" fmla="*/ 17 w 55"/>
                <a:gd name="T73" fmla="*/ 31 h 50"/>
                <a:gd name="T74" fmla="*/ 17 w 55"/>
                <a:gd name="T75" fmla="*/ 31 h 50"/>
                <a:gd name="T76" fmla="*/ 7 w 55"/>
                <a:gd name="T77" fmla="*/ 21 h 50"/>
                <a:gd name="T78" fmla="*/ 4 w 55"/>
                <a:gd name="T79" fmla="*/ 20 h 50"/>
                <a:gd name="T80" fmla="*/ 1 w 55"/>
                <a:gd name="T81" fmla="*/ 21 h 50"/>
                <a:gd name="T82" fmla="*/ 0 w 55"/>
                <a:gd name="T83" fmla="*/ 23 h 50"/>
                <a:gd name="T84" fmla="*/ 1 w 55"/>
                <a:gd name="T85" fmla="*/ 26 h 50"/>
                <a:gd name="T86" fmla="*/ 4 w 55"/>
                <a:gd name="T87" fmla="*/ 28 h 50"/>
                <a:gd name="T88" fmla="*/ 21 w 55"/>
                <a:gd name="T89" fmla="*/ 46 h 50"/>
                <a:gd name="T90" fmla="*/ 22 w 55"/>
                <a:gd name="T91" fmla="*/ 47 h 50"/>
                <a:gd name="T92" fmla="*/ 21 w 55"/>
                <a:gd name="T93" fmla="*/ 48 h 50"/>
                <a:gd name="T94" fmla="*/ 21 w 55"/>
                <a:gd name="T95" fmla="*/ 48 h 50"/>
                <a:gd name="T96" fmla="*/ 20 w 55"/>
                <a:gd name="T97" fmla="*/ 48 h 50"/>
                <a:gd name="T98" fmla="*/ 12 w 55"/>
                <a:gd name="T99" fmla="*/ 47 h 50"/>
                <a:gd name="T100" fmla="*/ 12 w 55"/>
                <a:gd name="T101" fmla="*/ 47 h 50"/>
                <a:gd name="T102" fmla="*/ 9 w 55"/>
                <a:gd name="T103" fmla="*/ 49 h 50"/>
                <a:gd name="T104" fmla="*/ 8 w 55"/>
                <a:gd name="T105" fmla="*/ 50 h 50"/>
                <a:gd name="T106" fmla="*/ 36 w 55"/>
                <a:gd name="T107" fmla="*/ 50 h 50"/>
                <a:gd name="T108" fmla="*/ 37 w 55"/>
                <a:gd name="T109" fmla="*/ 28 h 50"/>
                <a:gd name="T110" fmla="*/ 55 w 55"/>
                <a:gd name="T111" fmla="*/ 28 h 50"/>
                <a:gd name="T112" fmla="*/ 29 w 55"/>
                <a:gd name="T113" fmla="*/ 2 h 50"/>
                <a:gd name="T114" fmla="*/ 26 w 55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50">
                  <a:moveTo>
                    <a:pt x="26" y="0"/>
                  </a:moveTo>
                  <a:cubicBezTo>
                    <a:pt x="25" y="0"/>
                    <a:pt x="24" y="1"/>
                    <a:pt x="23" y="2"/>
                  </a:cubicBezTo>
                  <a:cubicBezTo>
                    <a:pt x="22" y="2"/>
                    <a:pt x="22" y="3"/>
                    <a:pt x="22" y="4"/>
                  </a:cubicBezTo>
                  <a:cubicBezTo>
                    <a:pt x="22" y="5"/>
                    <a:pt x="22" y="6"/>
                    <a:pt x="23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2" y="2"/>
                    <a:pt x="11" y="2"/>
                    <a:pt x="11" y="3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2" y="6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0"/>
                    <a:pt x="5" y="20"/>
                    <a:pt x="4" y="20"/>
                  </a:cubicBezTo>
                  <a:cubicBezTo>
                    <a:pt x="3" y="20"/>
                    <a:pt x="2" y="20"/>
                    <a:pt x="1" y="21"/>
                  </a:cubicBezTo>
                  <a:cubicBezTo>
                    <a:pt x="0" y="21"/>
                    <a:pt x="0" y="22"/>
                    <a:pt x="0" y="23"/>
                  </a:cubicBezTo>
                  <a:cubicBezTo>
                    <a:pt x="0" y="24"/>
                    <a:pt x="0" y="25"/>
                    <a:pt x="1" y="26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6"/>
                    <a:pt x="22" y="47"/>
                    <a:pt x="22" y="47"/>
                  </a:cubicBezTo>
                  <a:cubicBezTo>
                    <a:pt x="21" y="47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0" y="48"/>
                    <a:pt x="20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0" y="48"/>
                    <a:pt x="9" y="49"/>
                  </a:cubicBezTo>
                  <a:cubicBezTo>
                    <a:pt x="9" y="49"/>
                    <a:pt x="8" y="49"/>
                    <a:pt x="8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219"/>
            <p:cNvSpPr>
              <a:spLocks/>
            </p:cNvSpPr>
            <p:nvPr/>
          </p:nvSpPr>
          <p:spPr bwMode="auto">
            <a:xfrm>
              <a:off x="7108892" y="3108605"/>
              <a:ext cx="90488" cy="82550"/>
            </a:xfrm>
            <a:custGeom>
              <a:avLst/>
              <a:gdLst>
                <a:gd name="T0" fmla="*/ 24 w 24"/>
                <a:gd name="T1" fmla="*/ 0 h 22"/>
                <a:gd name="T2" fmla="*/ 19 w 24"/>
                <a:gd name="T3" fmla="*/ 0 h 22"/>
                <a:gd name="T4" fmla="*/ 1 w 24"/>
                <a:gd name="T5" fmla="*/ 0 h 22"/>
                <a:gd name="T6" fmla="*/ 0 w 24"/>
                <a:gd name="T7" fmla="*/ 22 h 22"/>
                <a:gd name="T8" fmla="*/ 18 w 24"/>
                <a:gd name="T9" fmla="*/ 22 h 22"/>
                <a:gd name="T10" fmla="*/ 22 w 24"/>
                <a:gd name="T11" fmla="*/ 20 h 22"/>
                <a:gd name="T12" fmla="*/ 24 w 24"/>
                <a:gd name="T13" fmla="*/ 15 h 22"/>
                <a:gd name="T14" fmla="*/ 24 w 24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2">
                  <a:moveTo>
                    <a:pt x="2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21" y="21"/>
                    <a:pt x="22" y="20"/>
                  </a:cubicBezTo>
                  <a:cubicBezTo>
                    <a:pt x="23" y="19"/>
                    <a:pt x="24" y="17"/>
                    <a:pt x="24" y="15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6556442" y="2751418"/>
              <a:ext cx="628650" cy="420688"/>
            </a:xfrm>
            <a:custGeom>
              <a:avLst/>
              <a:gdLst>
                <a:gd name="T0" fmla="*/ 2 w 167"/>
                <a:gd name="T1" fmla="*/ 2 h 112"/>
                <a:gd name="T2" fmla="*/ 0 w 167"/>
                <a:gd name="T3" fmla="*/ 7 h 112"/>
                <a:gd name="T4" fmla="*/ 0 w 167"/>
                <a:gd name="T5" fmla="*/ 106 h 112"/>
                <a:gd name="T6" fmla="*/ 2 w 167"/>
                <a:gd name="T7" fmla="*/ 111 h 112"/>
                <a:gd name="T8" fmla="*/ 6 w 167"/>
                <a:gd name="T9" fmla="*/ 112 h 112"/>
                <a:gd name="T10" fmla="*/ 161 w 167"/>
                <a:gd name="T11" fmla="*/ 112 h 112"/>
                <a:gd name="T12" fmla="*/ 165 w 167"/>
                <a:gd name="T13" fmla="*/ 111 h 112"/>
                <a:gd name="T14" fmla="*/ 167 w 167"/>
                <a:gd name="T15" fmla="*/ 106 h 112"/>
                <a:gd name="T16" fmla="*/ 167 w 167"/>
                <a:gd name="T17" fmla="*/ 7 h 112"/>
                <a:gd name="T18" fmla="*/ 165 w 167"/>
                <a:gd name="T19" fmla="*/ 2 h 112"/>
                <a:gd name="T20" fmla="*/ 161 w 167"/>
                <a:gd name="T21" fmla="*/ 0 h 112"/>
                <a:gd name="T22" fmla="*/ 6 w 167"/>
                <a:gd name="T23" fmla="*/ 0 h 112"/>
                <a:gd name="T24" fmla="*/ 2 w 167"/>
                <a:gd name="T25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12">
                  <a:moveTo>
                    <a:pt x="2" y="2"/>
                  </a:moveTo>
                  <a:cubicBezTo>
                    <a:pt x="1" y="4"/>
                    <a:pt x="0" y="5"/>
                    <a:pt x="0" y="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2" y="111"/>
                  </a:cubicBezTo>
                  <a:cubicBezTo>
                    <a:pt x="3" y="112"/>
                    <a:pt x="5" y="112"/>
                    <a:pt x="6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3" y="112"/>
                    <a:pt x="164" y="112"/>
                    <a:pt x="165" y="111"/>
                  </a:cubicBezTo>
                  <a:cubicBezTo>
                    <a:pt x="166" y="109"/>
                    <a:pt x="167" y="108"/>
                    <a:pt x="167" y="106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5"/>
                    <a:pt x="166" y="4"/>
                    <a:pt x="165" y="2"/>
                  </a:cubicBezTo>
                  <a:cubicBezTo>
                    <a:pt x="164" y="1"/>
                    <a:pt x="163" y="0"/>
                    <a:pt x="16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Rectangle 221"/>
            <p:cNvSpPr>
              <a:spLocks noChangeArrowheads="1"/>
            </p:cNvSpPr>
            <p:nvPr/>
          </p:nvSpPr>
          <p:spPr bwMode="auto">
            <a:xfrm>
              <a:off x="6605655" y="2781580"/>
              <a:ext cx="496888" cy="365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222"/>
            <p:cNvSpPr>
              <a:spLocks/>
            </p:cNvSpPr>
            <p:nvPr/>
          </p:nvSpPr>
          <p:spPr bwMode="auto">
            <a:xfrm>
              <a:off x="7139055" y="2916518"/>
              <a:ext cx="23813" cy="95250"/>
            </a:xfrm>
            <a:custGeom>
              <a:avLst/>
              <a:gdLst>
                <a:gd name="T0" fmla="*/ 3 w 6"/>
                <a:gd name="T1" fmla="*/ 0 h 25"/>
                <a:gd name="T2" fmla="*/ 6 w 6"/>
                <a:gd name="T3" fmla="*/ 3 h 25"/>
                <a:gd name="T4" fmla="*/ 6 w 6"/>
                <a:gd name="T5" fmla="*/ 22 h 25"/>
                <a:gd name="T6" fmla="*/ 3 w 6"/>
                <a:gd name="T7" fmla="*/ 25 h 25"/>
                <a:gd name="T8" fmla="*/ 0 w 6"/>
                <a:gd name="T9" fmla="*/ 22 h 25"/>
                <a:gd name="T10" fmla="*/ 0 w 6"/>
                <a:gd name="T11" fmla="*/ 3 h 25"/>
                <a:gd name="T12" fmla="*/ 3 w 6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5">
                  <a:moveTo>
                    <a:pt x="3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5" y="25"/>
                    <a:pt x="3" y="25"/>
                  </a:cubicBezTo>
                  <a:cubicBezTo>
                    <a:pt x="1" y="25"/>
                    <a:pt x="0" y="23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Rectangle 223"/>
            <p:cNvSpPr>
              <a:spLocks noChangeArrowheads="1"/>
            </p:cNvSpPr>
            <p:nvPr/>
          </p:nvSpPr>
          <p:spPr bwMode="auto">
            <a:xfrm>
              <a:off x="6640580" y="3011768"/>
              <a:ext cx="44450" cy="9683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Rectangle 224"/>
            <p:cNvSpPr>
              <a:spLocks noChangeArrowheads="1"/>
            </p:cNvSpPr>
            <p:nvPr/>
          </p:nvSpPr>
          <p:spPr bwMode="auto">
            <a:xfrm>
              <a:off x="6918392" y="2973668"/>
              <a:ext cx="93663" cy="131763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Rectangle 225"/>
            <p:cNvSpPr>
              <a:spLocks noChangeArrowheads="1"/>
            </p:cNvSpPr>
            <p:nvPr/>
          </p:nvSpPr>
          <p:spPr bwMode="auto">
            <a:xfrm>
              <a:off x="7034280" y="2814918"/>
              <a:ext cx="38100" cy="29368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Rectangle 226"/>
            <p:cNvSpPr>
              <a:spLocks noChangeArrowheads="1"/>
            </p:cNvSpPr>
            <p:nvPr/>
          </p:nvSpPr>
          <p:spPr bwMode="auto">
            <a:xfrm>
              <a:off x="6921567" y="2814918"/>
              <a:ext cx="11113" cy="139700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227"/>
            <p:cNvSpPr>
              <a:spLocks/>
            </p:cNvSpPr>
            <p:nvPr/>
          </p:nvSpPr>
          <p:spPr bwMode="auto">
            <a:xfrm>
              <a:off x="6943792" y="2814918"/>
              <a:ext cx="15875" cy="139700"/>
            </a:xfrm>
            <a:custGeom>
              <a:avLst/>
              <a:gdLst>
                <a:gd name="T0" fmla="*/ 10 w 10"/>
                <a:gd name="T1" fmla="*/ 0 h 88"/>
                <a:gd name="T2" fmla="*/ 10 w 10"/>
                <a:gd name="T3" fmla="*/ 88 h 88"/>
                <a:gd name="T4" fmla="*/ 3 w 10"/>
                <a:gd name="T5" fmla="*/ 88 h 88"/>
                <a:gd name="T6" fmla="*/ 0 w 10"/>
                <a:gd name="T7" fmla="*/ 0 h 88"/>
                <a:gd name="T8" fmla="*/ 10 w 10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8">
                  <a:moveTo>
                    <a:pt x="10" y="0"/>
                  </a:moveTo>
                  <a:lnTo>
                    <a:pt x="10" y="88"/>
                  </a:lnTo>
                  <a:lnTo>
                    <a:pt x="3" y="88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Rectangle 228"/>
            <p:cNvSpPr>
              <a:spLocks noChangeArrowheads="1"/>
            </p:cNvSpPr>
            <p:nvPr/>
          </p:nvSpPr>
          <p:spPr bwMode="auto">
            <a:xfrm>
              <a:off x="6973955" y="2814918"/>
              <a:ext cx="11113" cy="139700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Rectangle 229"/>
            <p:cNvSpPr>
              <a:spLocks noChangeArrowheads="1"/>
            </p:cNvSpPr>
            <p:nvPr/>
          </p:nvSpPr>
          <p:spPr bwMode="auto">
            <a:xfrm>
              <a:off x="6996180" y="2814918"/>
              <a:ext cx="12700" cy="139700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230"/>
            <p:cNvSpPr>
              <a:spLocks/>
            </p:cNvSpPr>
            <p:nvPr/>
          </p:nvSpPr>
          <p:spPr bwMode="auto">
            <a:xfrm>
              <a:off x="6640580" y="2819680"/>
              <a:ext cx="44450" cy="176213"/>
            </a:xfrm>
            <a:custGeom>
              <a:avLst/>
              <a:gdLst>
                <a:gd name="T0" fmla="*/ 26 w 28"/>
                <a:gd name="T1" fmla="*/ 0 h 111"/>
                <a:gd name="T2" fmla="*/ 28 w 28"/>
                <a:gd name="T3" fmla="*/ 111 h 111"/>
                <a:gd name="T4" fmla="*/ 0 w 28"/>
                <a:gd name="T5" fmla="*/ 111 h 111"/>
                <a:gd name="T6" fmla="*/ 0 w 28"/>
                <a:gd name="T7" fmla="*/ 0 h 111"/>
                <a:gd name="T8" fmla="*/ 26 w 2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1">
                  <a:moveTo>
                    <a:pt x="26" y="0"/>
                  </a:moveTo>
                  <a:lnTo>
                    <a:pt x="2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231"/>
            <p:cNvSpPr>
              <a:spLocks/>
            </p:cNvSpPr>
            <p:nvPr/>
          </p:nvSpPr>
          <p:spPr bwMode="auto">
            <a:xfrm>
              <a:off x="6718367" y="2897468"/>
              <a:ext cx="142875" cy="95250"/>
            </a:xfrm>
            <a:custGeom>
              <a:avLst/>
              <a:gdLst>
                <a:gd name="T0" fmla="*/ 23 w 38"/>
                <a:gd name="T1" fmla="*/ 0 h 25"/>
                <a:gd name="T2" fmla="*/ 38 w 38"/>
                <a:gd name="T3" fmla="*/ 17 h 25"/>
                <a:gd name="T4" fmla="*/ 6 w 38"/>
                <a:gd name="T5" fmla="*/ 16 h 25"/>
                <a:gd name="T6" fmla="*/ 0 w 38"/>
                <a:gd name="T7" fmla="*/ 0 h 25"/>
                <a:gd name="T8" fmla="*/ 23 w 3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23" y="0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29" y="25"/>
                    <a:pt x="15" y="25"/>
                    <a:pt x="6" y="16"/>
                  </a:cubicBezTo>
                  <a:cubicBezTo>
                    <a:pt x="2" y="11"/>
                    <a:pt x="0" y="6"/>
                    <a:pt x="0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232"/>
            <p:cNvSpPr>
              <a:spLocks/>
            </p:cNvSpPr>
            <p:nvPr/>
          </p:nvSpPr>
          <p:spPr bwMode="auto">
            <a:xfrm>
              <a:off x="6783455" y="2800630"/>
              <a:ext cx="112713" cy="161925"/>
            </a:xfrm>
            <a:custGeom>
              <a:avLst/>
              <a:gdLst>
                <a:gd name="T0" fmla="*/ 6 w 30"/>
                <a:gd name="T1" fmla="*/ 26 h 43"/>
                <a:gd name="T2" fmla="*/ 0 w 30"/>
                <a:gd name="T3" fmla="*/ 4 h 43"/>
                <a:gd name="T4" fmla="*/ 28 w 30"/>
                <a:gd name="T5" fmla="*/ 20 h 43"/>
                <a:gd name="T6" fmla="*/ 21 w 30"/>
                <a:gd name="T7" fmla="*/ 43 h 43"/>
                <a:gd name="T8" fmla="*/ 6 w 30"/>
                <a:gd name="T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3">
                  <a:moveTo>
                    <a:pt x="6" y="26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2" y="0"/>
                    <a:pt x="25" y="8"/>
                    <a:pt x="28" y="20"/>
                  </a:cubicBezTo>
                  <a:cubicBezTo>
                    <a:pt x="30" y="28"/>
                    <a:pt x="28" y="37"/>
                    <a:pt x="21" y="43"/>
                  </a:cubicBezTo>
                  <a:lnTo>
                    <a:pt x="6" y="2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233"/>
            <p:cNvSpPr>
              <a:spLocks/>
            </p:cNvSpPr>
            <p:nvPr/>
          </p:nvSpPr>
          <p:spPr bwMode="auto">
            <a:xfrm>
              <a:off x="6718367" y="2814918"/>
              <a:ext cx="87313" cy="82550"/>
            </a:xfrm>
            <a:custGeom>
              <a:avLst/>
              <a:gdLst>
                <a:gd name="T0" fmla="*/ 23 w 23"/>
                <a:gd name="T1" fmla="*/ 22 h 22"/>
                <a:gd name="T2" fmla="*/ 0 w 23"/>
                <a:gd name="T3" fmla="*/ 22 h 22"/>
                <a:gd name="T4" fmla="*/ 17 w 23"/>
                <a:gd name="T5" fmla="*/ 0 h 22"/>
                <a:gd name="T6" fmla="*/ 23 w 23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2">
                  <a:moveTo>
                    <a:pt x="23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11"/>
                    <a:pt x="6" y="2"/>
                    <a:pt x="17" y="0"/>
                  </a:cubicBezTo>
                  <a:lnTo>
                    <a:pt x="23" y="22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234"/>
            <p:cNvSpPr>
              <a:spLocks noChangeArrowheads="1"/>
            </p:cNvSpPr>
            <p:nvPr/>
          </p:nvSpPr>
          <p:spPr bwMode="auto">
            <a:xfrm>
              <a:off x="6740592" y="3083205"/>
              <a:ext cx="23813" cy="2222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235"/>
            <p:cNvSpPr>
              <a:spLocks/>
            </p:cNvSpPr>
            <p:nvPr/>
          </p:nvSpPr>
          <p:spPr bwMode="auto">
            <a:xfrm>
              <a:off x="6748530" y="3011768"/>
              <a:ext cx="4763" cy="58738"/>
            </a:xfrm>
            <a:custGeom>
              <a:avLst/>
              <a:gdLst>
                <a:gd name="T0" fmla="*/ 1 w 1"/>
                <a:gd name="T1" fmla="*/ 1 h 16"/>
                <a:gd name="T2" fmla="*/ 1 w 1"/>
                <a:gd name="T3" fmla="*/ 15 h 16"/>
                <a:gd name="T4" fmla="*/ 1 w 1"/>
                <a:gd name="T5" fmla="*/ 16 h 16"/>
                <a:gd name="T6" fmla="*/ 0 w 1"/>
                <a:gd name="T7" fmla="*/ 15 h 16"/>
                <a:gd name="T8" fmla="*/ 0 w 1"/>
                <a:gd name="T9" fmla="*/ 1 h 16"/>
                <a:gd name="T10" fmla="*/ 0 w 1"/>
                <a:gd name="T11" fmla="*/ 0 h 16"/>
                <a:gd name="T12" fmla="*/ 1 w 1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6">
                  <a:moveTo>
                    <a:pt x="1" y="1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Rectangle 236"/>
            <p:cNvSpPr>
              <a:spLocks noChangeArrowheads="1"/>
            </p:cNvSpPr>
            <p:nvPr/>
          </p:nvSpPr>
          <p:spPr bwMode="auto">
            <a:xfrm>
              <a:off x="6794567" y="3083205"/>
              <a:ext cx="25400" cy="222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237"/>
            <p:cNvSpPr>
              <a:spLocks/>
            </p:cNvSpPr>
            <p:nvPr/>
          </p:nvSpPr>
          <p:spPr bwMode="auto">
            <a:xfrm>
              <a:off x="6800917" y="3011768"/>
              <a:ext cx="7938" cy="58738"/>
            </a:xfrm>
            <a:custGeom>
              <a:avLst/>
              <a:gdLst>
                <a:gd name="T0" fmla="*/ 2 w 2"/>
                <a:gd name="T1" fmla="*/ 1 h 16"/>
                <a:gd name="T2" fmla="*/ 2 w 2"/>
                <a:gd name="T3" fmla="*/ 15 h 16"/>
                <a:gd name="T4" fmla="*/ 1 w 2"/>
                <a:gd name="T5" fmla="*/ 16 h 16"/>
                <a:gd name="T6" fmla="*/ 0 w 2"/>
                <a:gd name="T7" fmla="*/ 15 h 16"/>
                <a:gd name="T8" fmla="*/ 0 w 2"/>
                <a:gd name="T9" fmla="*/ 1 h 16"/>
                <a:gd name="T10" fmla="*/ 1 w 2"/>
                <a:gd name="T11" fmla="*/ 0 h 16"/>
                <a:gd name="T12" fmla="*/ 2 w 2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6">
                  <a:moveTo>
                    <a:pt x="2" y="1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Rectangle 238"/>
            <p:cNvSpPr>
              <a:spLocks noChangeArrowheads="1"/>
            </p:cNvSpPr>
            <p:nvPr/>
          </p:nvSpPr>
          <p:spPr bwMode="auto">
            <a:xfrm>
              <a:off x="6846955" y="3083205"/>
              <a:ext cx="25400" cy="22225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239"/>
            <p:cNvSpPr>
              <a:spLocks/>
            </p:cNvSpPr>
            <p:nvPr/>
          </p:nvSpPr>
          <p:spPr bwMode="auto">
            <a:xfrm>
              <a:off x="6853305" y="3011768"/>
              <a:ext cx="7938" cy="58738"/>
            </a:xfrm>
            <a:custGeom>
              <a:avLst/>
              <a:gdLst>
                <a:gd name="T0" fmla="*/ 2 w 2"/>
                <a:gd name="T1" fmla="*/ 1 h 16"/>
                <a:gd name="T2" fmla="*/ 2 w 2"/>
                <a:gd name="T3" fmla="*/ 15 h 16"/>
                <a:gd name="T4" fmla="*/ 1 w 2"/>
                <a:gd name="T5" fmla="*/ 16 h 16"/>
                <a:gd name="T6" fmla="*/ 0 w 2"/>
                <a:gd name="T7" fmla="*/ 15 h 16"/>
                <a:gd name="T8" fmla="*/ 0 w 2"/>
                <a:gd name="T9" fmla="*/ 1 h 16"/>
                <a:gd name="T10" fmla="*/ 1 w 2"/>
                <a:gd name="T11" fmla="*/ 0 h 16"/>
                <a:gd name="T12" fmla="*/ 2 w 2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6">
                  <a:moveTo>
                    <a:pt x="2" y="1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6"/>
                    <a:pt x="1" y="16"/>
                  </a:cubicBezTo>
                  <a:cubicBezTo>
                    <a:pt x="1" y="16"/>
                    <a:pt x="0" y="15"/>
                    <a:pt x="0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7166042" y="2525993"/>
              <a:ext cx="1588" cy="158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241"/>
            <p:cNvSpPr>
              <a:spLocks noEditPoints="1"/>
            </p:cNvSpPr>
            <p:nvPr/>
          </p:nvSpPr>
          <p:spPr bwMode="auto">
            <a:xfrm>
              <a:off x="6978717" y="1251230"/>
              <a:ext cx="1277938" cy="1323975"/>
            </a:xfrm>
            <a:custGeom>
              <a:avLst/>
              <a:gdLst>
                <a:gd name="T0" fmla="*/ 27 w 340"/>
                <a:gd name="T1" fmla="*/ 289 h 352"/>
                <a:gd name="T2" fmla="*/ 0 w 340"/>
                <a:gd name="T3" fmla="*/ 317 h 352"/>
                <a:gd name="T4" fmla="*/ 4 w 340"/>
                <a:gd name="T5" fmla="*/ 321 h 352"/>
                <a:gd name="T6" fmla="*/ 13 w 340"/>
                <a:gd name="T7" fmla="*/ 314 h 352"/>
                <a:gd name="T8" fmla="*/ 14 w 340"/>
                <a:gd name="T9" fmla="*/ 314 h 352"/>
                <a:gd name="T10" fmla="*/ 15 w 340"/>
                <a:gd name="T11" fmla="*/ 315 h 352"/>
                <a:gd name="T12" fmla="*/ 8 w 340"/>
                <a:gd name="T13" fmla="*/ 321 h 352"/>
                <a:gd name="T14" fmla="*/ 8 w 340"/>
                <a:gd name="T15" fmla="*/ 327 h 352"/>
                <a:gd name="T16" fmla="*/ 11 w 340"/>
                <a:gd name="T17" fmla="*/ 328 h 352"/>
                <a:gd name="T18" fmla="*/ 20 w 340"/>
                <a:gd name="T19" fmla="*/ 321 h 352"/>
                <a:gd name="T20" fmla="*/ 21 w 340"/>
                <a:gd name="T21" fmla="*/ 321 h 352"/>
                <a:gd name="T22" fmla="*/ 22 w 340"/>
                <a:gd name="T23" fmla="*/ 322 h 352"/>
                <a:gd name="T24" fmla="*/ 16 w 340"/>
                <a:gd name="T25" fmla="*/ 328 h 352"/>
                <a:gd name="T26" fmla="*/ 16 w 340"/>
                <a:gd name="T27" fmla="*/ 334 h 352"/>
                <a:gd name="T28" fmla="*/ 21 w 340"/>
                <a:gd name="T29" fmla="*/ 334 h 352"/>
                <a:gd name="T30" fmla="*/ 28 w 340"/>
                <a:gd name="T31" fmla="*/ 328 h 352"/>
                <a:gd name="T32" fmla="*/ 28 w 340"/>
                <a:gd name="T33" fmla="*/ 328 h 352"/>
                <a:gd name="T34" fmla="*/ 28 w 340"/>
                <a:gd name="T35" fmla="*/ 330 h 352"/>
                <a:gd name="T36" fmla="*/ 11 w 340"/>
                <a:gd name="T37" fmla="*/ 349 h 352"/>
                <a:gd name="T38" fmla="*/ 15 w 340"/>
                <a:gd name="T39" fmla="*/ 352 h 352"/>
                <a:gd name="T40" fmla="*/ 44 w 340"/>
                <a:gd name="T41" fmla="*/ 325 h 352"/>
                <a:gd name="T42" fmla="*/ 46 w 340"/>
                <a:gd name="T43" fmla="*/ 324 h 352"/>
                <a:gd name="T44" fmla="*/ 46 w 340"/>
                <a:gd name="T45" fmla="*/ 334 h 352"/>
                <a:gd name="T46" fmla="*/ 50 w 340"/>
                <a:gd name="T47" fmla="*/ 339 h 352"/>
                <a:gd name="T48" fmla="*/ 53 w 340"/>
                <a:gd name="T49" fmla="*/ 338 h 352"/>
                <a:gd name="T50" fmla="*/ 56 w 340"/>
                <a:gd name="T51" fmla="*/ 319 h 352"/>
                <a:gd name="T52" fmla="*/ 52 w 340"/>
                <a:gd name="T53" fmla="*/ 308 h 352"/>
                <a:gd name="T54" fmla="*/ 54 w 340"/>
                <a:gd name="T55" fmla="*/ 304 h 352"/>
                <a:gd name="T56" fmla="*/ 39 w 340"/>
                <a:gd name="T57" fmla="*/ 313 h 352"/>
                <a:gd name="T58" fmla="*/ 29 w 340"/>
                <a:gd name="T59" fmla="*/ 288 h 352"/>
                <a:gd name="T60" fmla="*/ 313 w 340"/>
                <a:gd name="T61" fmla="*/ 2 h 352"/>
                <a:gd name="T62" fmla="*/ 60 w 340"/>
                <a:gd name="T63" fmla="*/ 299 h 352"/>
                <a:gd name="T64" fmla="*/ 60 w 340"/>
                <a:gd name="T65" fmla="*/ 306 h 352"/>
                <a:gd name="T66" fmla="*/ 340 w 340"/>
                <a:gd name="T67" fmla="*/ 2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0" h="352">
                  <a:moveTo>
                    <a:pt x="29" y="288"/>
                  </a:moveTo>
                  <a:cubicBezTo>
                    <a:pt x="28" y="288"/>
                    <a:pt x="27" y="288"/>
                    <a:pt x="27" y="289"/>
                  </a:cubicBezTo>
                  <a:cubicBezTo>
                    <a:pt x="1" y="314"/>
                    <a:pt x="1" y="314"/>
                    <a:pt x="1" y="314"/>
                  </a:cubicBezTo>
                  <a:cubicBezTo>
                    <a:pt x="1" y="315"/>
                    <a:pt x="0" y="316"/>
                    <a:pt x="0" y="317"/>
                  </a:cubicBezTo>
                  <a:cubicBezTo>
                    <a:pt x="0" y="318"/>
                    <a:pt x="1" y="319"/>
                    <a:pt x="1" y="320"/>
                  </a:cubicBezTo>
                  <a:cubicBezTo>
                    <a:pt x="2" y="321"/>
                    <a:pt x="3" y="321"/>
                    <a:pt x="4" y="321"/>
                  </a:cubicBezTo>
                  <a:cubicBezTo>
                    <a:pt x="5" y="321"/>
                    <a:pt x="6" y="321"/>
                    <a:pt x="7" y="320"/>
                  </a:cubicBezTo>
                  <a:cubicBezTo>
                    <a:pt x="13" y="314"/>
                    <a:pt x="13" y="314"/>
                    <a:pt x="13" y="314"/>
                  </a:cubicBezTo>
                  <a:cubicBezTo>
                    <a:pt x="13" y="314"/>
                    <a:pt x="13" y="314"/>
                    <a:pt x="13" y="314"/>
                  </a:cubicBezTo>
                  <a:cubicBezTo>
                    <a:pt x="14" y="314"/>
                    <a:pt x="14" y="314"/>
                    <a:pt x="14" y="314"/>
                  </a:cubicBezTo>
                  <a:cubicBezTo>
                    <a:pt x="14" y="314"/>
                    <a:pt x="14" y="314"/>
                    <a:pt x="14" y="314"/>
                  </a:cubicBezTo>
                  <a:cubicBezTo>
                    <a:pt x="15" y="315"/>
                    <a:pt x="15" y="315"/>
                    <a:pt x="15" y="315"/>
                  </a:cubicBezTo>
                  <a:cubicBezTo>
                    <a:pt x="14" y="316"/>
                    <a:pt x="14" y="316"/>
                    <a:pt x="14" y="316"/>
                  </a:cubicBezTo>
                  <a:cubicBezTo>
                    <a:pt x="8" y="321"/>
                    <a:pt x="8" y="321"/>
                    <a:pt x="8" y="321"/>
                  </a:cubicBezTo>
                  <a:cubicBezTo>
                    <a:pt x="8" y="322"/>
                    <a:pt x="7" y="323"/>
                    <a:pt x="7" y="324"/>
                  </a:cubicBezTo>
                  <a:cubicBezTo>
                    <a:pt x="7" y="325"/>
                    <a:pt x="8" y="326"/>
                    <a:pt x="8" y="327"/>
                  </a:cubicBezTo>
                  <a:cubicBezTo>
                    <a:pt x="9" y="328"/>
                    <a:pt x="10" y="328"/>
                    <a:pt x="11" y="328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2" y="328"/>
                    <a:pt x="13" y="328"/>
                    <a:pt x="14" y="327"/>
                  </a:cubicBezTo>
                  <a:cubicBezTo>
                    <a:pt x="20" y="321"/>
                    <a:pt x="20" y="321"/>
                    <a:pt x="20" y="321"/>
                  </a:cubicBezTo>
                  <a:cubicBezTo>
                    <a:pt x="20" y="321"/>
                    <a:pt x="20" y="321"/>
                    <a:pt x="20" y="321"/>
                  </a:cubicBezTo>
                  <a:cubicBezTo>
                    <a:pt x="21" y="321"/>
                    <a:pt x="21" y="321"/>
                    <a:pt x="21" y="321"/>
                  </a:cubicBezTo>
                  <a:cubicBezTo>
                    <a:pt x="21" y="321"/>
                    <a:pt x="21" y="321"/>
                    <a:pt x="21" y="321"/>
                  </a:cubicBezTo>
                  <a:cubicBezTo>
                    <a:pt x="22" y="322"/>
                    <a:pt x="22" y="322"/>
                    <a:pt x="22" y="322"/>
                  </a:cubicBezTo>
                  <a:cubicBezTo>
                    <a:pt x="21" y="323"/>
                    <a:pt x="21" y="323"/>
                    <a:pt x="21" y="323"/>
                  </a:cubicBezTo>
                  <a:cubicBezTo>
                    <a:pt x="16" y="328"/>
                    <a:pt x="16" y="328"/>
                    <a:pt x="16" y="328"/>
                  </a:cubicBezTo>
                  <a:cubicBezTo>
                    <a:pt x="15" y="329"/>
                    <a:pt x="14" y="330"/>
                    <a:pt x="14" y="331"/>
                  </a:cubicBezTo>
                  <a:cubicBezTo>
                    <a:pt x="14" y="332"/>
                    <a:pt x="15" y="333"/>
                    <a:pt x="16" y="334"/>
                  </a:cubicBezTo>
                  <a:cubicBezTo>
                    <a:pt x="16" y="335"/>
                    <a:pt x="17" y="335"/>
                    <a:pt x="18" y="335"/>
                  </a:cubicBezTo>
                  <a:cubicBezTo>
                    <a:pt x="19" y="335"/>
                    <a:pt x="20" y="335"/>
                    <a:pt x="21" y="334"/>
                  </a:cubicBezTo>
                  <a:cubicBezTo>
                    <a:pt x="27" y="328"/>
                    <a:pt x="27" y="328"/>
                    <a:pt x="27" y="328"/>
                  </a:cubicBezTo>
                  <a:cubicBezTo>
                    <a:pt x="28" y="328"/>
                    <a:pt x="28" y="328"/>
                    <a:pt x="28" y="328"/>
                  </a:cubicBezTo>
                  <a:cubicBezTo>
                    <a:pt x="28" y="328"/>
                    <a:pt x="28" y="328"/>
                    <a:pt x="28" y="328"/>
                  </a:cubicBezTo>
                  <a:cubicBezTo>
                    <a:pt x="28" y="328"/>
                    <a:pt x="28" y="328"/>
                    <a:pt x="28" y="328"/>
                  </a:cubicBezTo>
                  <a:cubicBezTo>
                    <a:pt x="29" y="329"/>
                    <a:pt x="29" y="329"/>
                    <a:pt x="29" y="329"/>
                  </a:cubicBezTo>
                  <a:cubicBezTo>
                    <a:pt x="28" y="330"/>
                    <a:pt x="28" y="330"/>
                    <a:pt x="28" y="330"/>
                  </a:cubicBezTo>
                  <a:cubicBezTo>
                    <a:pt x="12" y="346"/>
                    <a:pt x="12" y="346"/>
                    <a:pt x="12" y="346"/>
                  </a:cubicBezTo>
                  <a:cubicBezTo>
                    <a:pt x="12" y="346"/>
                    <a:pt x="11" y="347"/>
                    <a:pt x="11" y="349"/>
                  </a:cubicBezTo>
                  <a:cubicBezTo>
                    <a:pt x="11" y="350"/>
                    <a:pt x="12" y="351"/>
                    <a:pt x="12" y="351"/>
                  </a:cubicBezTo>
                  <a:cubicBezTo>
                    <a:pt x="13" y="352"/>
                    <a:pt x="14" y="352"/>
                    <a:pt x="15" y="352"/>
                  </a:cubicBezTo>
                  <a:cubicBezTo>
                    <a:pt x="16" y="352"/>
                    <a:pt x="17" y="352"/>
                    <a:pt x="18" y="351"/>
                  </a:cubicBezTo>
                  <a:cubicBezTo>
                    <a:pt x="44" y="325"/>
                    <a:pt x="44" y="325"/>
                    <a:pt x="44" y="325"/>
                  </a:cubicBezTo>
                  <a:cubicBezTo>
                    <a:pt x="44" y="324"/>
                    <a:pt x="45" y="324"/>
                    <a:pt x="45" y="324"/>
                  </a:cubicBezTo>
                  <a:cubicBezTo>
                    <a:pt x="45" y="324"/>
                    <a:pt x="45" y="324"/>
                    <a:pt x="46" y="324"/>
                  </a:cubicBezTo>
                  <a:cubicBezTo>
                    <a:pt x="46" y="325"/>
                    <a:pt x="46" y="325"/>
                    <a:pt x="46" y="326"/>
                  </a:cubicBezTo>
                  <a:cubicBezTo>
                    <a:pt x="46" y="334"/>
                    <a:pt x="46" y="334"/>
                    <a:pt x="46" y="334"/>
                  </a:cubicBezTo>
                  <a:cubicBezTo>
                    <a:pt x="46" y="335"/>
                    <a:pt x="46" y="336"/>
                    <a:pt x="47" y="337"/>
                  </a:cubicBezTo>
                  <a:cubicBezTo>
                    <a:pt x="48" y="338"/>
                    <a:pt x="49" y="339"/>
                    <a:pt x="50" y="339"/>
                  </a:cubicBezTo>
                  <a:cubicBezTo>
                    <a:pt x="50" y="339"/>
                    <a:pt x="50" y="339"/>
                    <a:pt x="50" y="339"/>
                  </a:cubicBezTo>
                  <a:cubicBezTo>
                    <a:pt x="51" y="339"/>
                    <a:pt x="52" y="338"/>
                    <a:pt x="53" y="338"/>
                  </a:cubicBezTo>
                  <a:cubicBezTo>
                    <a:pt x="54" y="337"/>
                    <a:pt x="55" y="336"/>
                    <a:pt x="55" y="334"/>
                  </a:cubicBezTo>
                  <a:cubicBezTo>
                    <a:pt x="56" y="319"/>
                    <a:pt x="56" y="319"/>
                    <a:pt x="56" y="319"/>
                  </a:cubicBezTo>
                  <a:cubicBezTo>
                    <a:pt x="56" y="317"/>
                    <a:pt x="56" y="315"/>
                    <a:pt x="55" y="313"/>
                  </a:cubicBezTo>
                  <a:cubicBezTo>
                    <a:pt x="54" y="311"/>
                    <a:pt x="53" y="309"/>
                    <a:pt x="52" y="308"/>
                  </a:cubicBezTo>
                  <a:cubicBezTo>
                    <a:pt x="51" y="307"/>
                    <a:pt x="51" y="307"/>
                    <a:pt x="51" y="307"/>
                  </a:cubicBezTo>
                  <a:cubicBezTo>
                    <a:pt x="54" y="304"/>
                    <a:pt x="54" y="304"/>
                    <a:pt x="54" y="304"/>
                  </a:cubicBezTo>
                  <a:cubicBezTo>
                    <a:pt x="51" y="301"/>
                    <a:pt x="51" y="301"/>
                    <a:pt x="51" y="301"/>
                  </a:cubicBezTo>
                  <a:cubicBezTo>
                    <a:pt x="39" y="313"/>
                    <a:pt x="39" y="313"/>
                    <a:pt x="39" y="313"/>
                  </a:cubicBezTo>
                  <a:cubicBezTo>
                    <a:pt x="22" y="295"/>
                    <a:pt x="22" y="295"/>
                    <a:pt x="22" y="295"/>
                  </a:cubicBezTo>
                  <a:cubicBezTo>
                    <a:pt x="29" y="288"/>
                    <a:pt x="29" y="288"/>
                    <a:pt x="29" y="288"/>
                  </a:cubicBezTo>
                  <a:moveTo>
                    <a:pt x="315" y="0"/>
                  </a:moveTo>
                  <a:cubicBezTo>
                    <a:pt x="313" y="2"/>
                    <a:pt x="313" y="2"/>
                    <a:pt x="313" y="2"/>
                  </a:cubicBezTo>
                  <a:cubicBezTo>
                    <a:pt x="334" y="23"/>
                    <a:pt x="334" y="23"/>
                    <a:pt x="334" y="23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57" y="302"/>
                    <a:pt x="57" y="302"/>
                    <a:pt x="57" y="302"/>
                  </a:cubicBezTo>
                  <a:cubicBezTo>
                    <a:pt x="60" y="306"/>
                    <a:pt x="60" y="306"/>
                    <a:pt x="60" y="306"/>
                  </a:cubicBezTo>
                  <a:cubicBezTo>
                    <a:pt x="66" y="300"/>
                    <a:pt x="66" y="300"/>
                    <a:pt x="66" y="300"/>
                  </a:cubicBezTo>
                  <a:cubicBezTo>
                    <a:pt x="340" y="24"/>
                    <a:pt x="340" y="24"/>
                    <a:pt x="340" y="24"/>
                  </a:cubicBezTo>
                  <a:cubicBezTo>
                    <a:pt x="315" y="0"/>
                    <a:pt x="315" y="0"/>
                    <a:pt x="315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242"/>
            <p:cNvSpPr>
              <a:spLocks/>
            </p:cNvSpPr>
            <p:nvPr/>
          </p:nvSpPr>
          <p:spPr bwMode="auto">
            <a:xfrm>
              <a:off x="7061267" y="2319618"/>
              <a:ext cx="107950" cy="107950"/>
            </a:xfrm>
            <a:custGeom>
              <a:avLst/>
              <a:gdLst>
                <a:gd name="T0" fmla="*/ 0 w 68"/>
                <a:gd name="T1" fmla="*/ 26 h 68"/>
                <a:gd name="T2" fmla="*/ 26 w 68"/>
                <a:gd name="T3" fmla="*/ 0 h 68"/>
                <a:gd name="T4" fmla="*/ 68 w 68"/>
                <a:gd name="T5" fmla="*/ 40 h 68"/>
                <a:gd name="T6" fmla="*/ 40 w 68"/>
                <a:gd name="T7" fmla="*/ 68 h 68"/>
                <a:gd name="T8" fmla="*/ 0 w 68"/>
                <a:gd name="T9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0" y="26"/>
                  </a:moveTo>
                  <a:lnTo>
                    <a:pt x="26" y="0"/>
                  </a:lnTo>
                  <a:lnTo>
                    <a:pt x="68" y="40"/>
                  </a:lnTo>
                  <a:lnTo>
                    <a:pt x="40" y="6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243"/>
            <p:cNvSpPr>
              <a:spLocks/>
            </p:cNvSpPr>
            <p:nvPr/>
          </p:nvSpPr>
          <p:spPr bwMode="auto">
            <a:xfrm>
              <a:off x="7061267" y="2319618"/>
              <a:ext cx="107950" cy="107950"/>
            </a:xfrm>
            <a:custGeom>
              <a:avLst/>
              <a:gdLst>
                <a:gd name="T0" fmla="*/ 0 w 68"/>
                <a:gd name="T1" fmla="*/ 26 h 68"/>
                <a:gd name="T2" fmla="*/ 26 w 68"/>
                <a:gd name="T3" fmla="*/ 0 h 68"/>
                <a:gd name="T4" fmla="*/ 68 w 68"/>
                <a:gd name="T5" fmla="*/ 40 h 68"/>
                <a:gd name="T6" fmla="*/ 40 w 68"/>
                <a:gd name="T7" fmla="*/ 68 h 68"/>
                <a:gd name="T8" fmla="*/ 0 w 68"/>
                <a:gd name="T9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0" y="26"/>
                  </a:moveTo>
                  <a:lnTo>
                    <a:pt x="26" y="0"/>
                  </a:lnTo>
                  <a:lnTo>
                    <a:pt x="68" y="40"/>
                  </a:lnTo>
                  <a:lnTo>
                    <a:pt x="40" y="68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244"/>
            <p:cNvSpPr>
              <a:spLocks/>
            </p:cNvSpPr>
            <p:nvPr/>
          </p:nvSpPr>
          <p:spPr bwMode="auto">
            <a:xfrm>
              <a:off x="6954905" y="2330730"/>
              <a:ext cx="211138" cy="244475"/>
            </a:xfrm>
            <a:custGeom>
              <a:avLst/>
              <a:gdLst>
                <a:gd name="T0" fmla="*/ 0 w 56"/>
                <a:gd name="T1" fmla="*/ 30 h 65"/>
                <a:gd name="T2" fmla="*/ 2 w 56"/>
                <a:gd name="T3" fmla="*/ 32 h 65"/>
                <a:gd name="T4" fmla="*/ 4 w 56"/>
                <a:gd name="T5" fmla="*/ 34 h 65"/>
                <a:gd name="T6" fmla="*/ 7 w 56"/>
                <a:gd name="T7" fmla="*/ 32 h 65"/>
                <a:gd name="T8" fmla="*/ 13 w 56"/>
                <a:gd name="T9" fmla="*/ 26 h 65"/>
                <a:gd name="T10" fmla="*/ 14 w 56"/>
                <a:gd name="T11" fmla="*/ 26 h 65"/>
                <a:gd name="T12" fmla="*/ 14 w 56"/>
                <a:gd name="T13" fmla="*/ 26 h 65"/>
                <a:gd name="T14" fmla="*/ 15 w 56"/>
                <a:gd name="T15" fmla="*/ 27 h 65"/>
                <a:gd name="T16" fmla="*/ 15 w 56"/>
                <a:gd name="T17" fmla="*/ 27 h 65"/>
                <a:gd name="T18" fmla="*/ 15 w 56"/>
                <a:gd name="T19" fmla="*/ 28 h 65"/>
                <a:gd name="T20" fmla="*/ 9 w 56"/>
                <a:gd name="T21" fmla="*/ 34 h 65"/>
                <a:gd name="T22" fmla="*/ 8 w 56"/>
                <a:gd name="T23" fmla="*/ 37 h 65"/>
                <a:gd name="T24" fmla="*/ 9 w 56"/>
                <a:gd name="T25" fmla="*/ 39 h 65"/>
                <a:gd name="T26" fmla="*/ 12 w 56"/>
                <a:gd name="T27" fmla="*/ 41 h 65"/>
                <a:gd name="T28" fmla="*/ 14 w 56"/>
                <a:gd name="T29" fmla="*/ 39 h 65"/>
                <a:gd name="T30" fmla="*/ 20 w 56"/>
                <a:gd name="T31" fmla="*/ 33 h 65"/>
                <a:gd name="T32" fmla="*/ 21 w 56"/>
                <a:gd name="T33" fmla="*/ 33 h 65"/>
                <a:gd name="T34" fmla="*/ 21 w 56"/>
                <a:gd name="T35" fmla="*/ 33 h 65"/>
                <a:gd name="T36" fmla="*/ 22 w 56"/>
                <a:gd name="T37" fmla="*/ 34 h 65"/>
                <a:gd name="T38" fmla="*/ 22 w 56"/>
                <a:gd name="T39" fmla="*/ 34 h 65"/>
                <a:gd name="T40" fmla="*/ 22 w 56"/>
                <a:gd name="T41" fmla="*/ 35 h 65"/>
                <a:gd name="T42" fmla="*/ 16 w 56"/>
                <a:gd name="T43" fmla="*/ 41 h 65"/>
                <a:gd name="T44" fmla="*/ 15 w 56"/>
                <a:gd name="T45" fmla="*/ 44 h 65"/>
                <a:gd name="T46" fmla="*/ 16 w 56"/>
                <a:gd name="T47" fmla="*/ 46 h 65"/>
                <a:gd name="T48" fmla="*/ 19 w 56"/>
                <a:gd name="T49" fmla="*/ 48 h 65"/>
                <a:gd name="T50" fmla="*/ 21 w 56"/>
                <a:gd name="T51" fmla="*/ 46 h 65"/>
                <a:gd name="T52" fmla="*/ 27 w 56"/>
                <a:gd name="T53" fmla="*/ 40 h 65"/>
                <a:gd name="T54" fmla="*/ 28 w 56"/>
                <a:gd name="T55" fmla="*/ 40 h 65"/>
                <a:gd name="T56" fmla="*/ 28 w 56"/>
                <a:gd name="T57" fmla="*/ 40 h 65"/>
                <a:gd name="T58" fmla="*/ 29 w 56"/>
                <a:gd name="T59" fmla="*/ 41 h 65"/>
                <a:gd name="T60" fmla="*/ 29 w 56"/>
                <a:gd name="T61" fmla="*/ 41 h 65"/>
                <a:gd name="T62" fmla="*/ 29 w 56"/>
                <a:gd name="T63" fmla="*/ 42 h 65"/>
                <a:gd name="T64" fmla="*/ 13 w 56"/>
                <a:gd name="T65" fmla="*/ 58 h 65"/>
                <a:gd name="T66" fmla="*/ 12 w 56"/>
                <a:gd name="T67" fmla="*/ 61 h 65"/>
                <a:gd name="T68" fmla="*/ 13 w 56"/>
                <a:gd name="T69" fmla="*/ 64 h 65"/>
                <a:gd name="T70" fmla="*/ 16 w 56"/>
                <a:gd name="T71" fmla="*/ 65 h 65"/>
                <a:gd name="T72" fmla="*/ 18 w 56"/>
                <a:gd name="T73" fmla="*/ 64 h 65"/>
                <a:gd name="T74" fmla="*/ 45 w 56"/>
                <a:gd name="T75" fmla="*/ 37 h 65"/>
                <a:gd name="T76" fmla="*/ 46 w 56"/>
                <a:gd name="T77" fmla="*/ 37 h 65"/>
                <a:gd name="T78" fmla="*/ 47 w 56"/>
                <a:gd name="T79" fmla="*/ 38 h 65"/>
                <a:gd name="T80" fmla="*/ 46 w 56"/>
                <a:gd name="T81" fmla="*/ 46 h 65"/>
                <a:gd name="T82" fmla="*/ 47 w 56"/>
                <a:gd name="T83" fmla="*/ 50 h 65"/>
                <a:gd name="T84" fmla="*/ 50 w 56"/>
                <a:gd name="T85" fmla="*/ 51 h 65"/>
                <a:gd name="T86" fmla="*/ 54 w 56"/>
                <a:gd name="T87" fmla="*/ 50 h 65"/>
                <a:gd name="T88" fmla="*/ 55 w 56"/>
                <a:gd name="T89" fmla="*/ 47 h 65"/>
                <a:gd name="T90" fmla="*/ 56 w 56"/>
                <a:gd name="T91" fmla="*/ 31 h 65"/>
                <a:gd name="T92" fmla="*/ 55 w 56"/>
                <a:gd name="T93" fmla="*/ 25 h 65"/>
                <a:gd name="T94" fmla="*/ 52 w 56"/>
                <a:gd name="T95" fmla="*/ 20 h 65"/>
                <a:gd name="T96" fmla="*/ 33 w 56"/>
                <a:gd name="T97" fmla="*/ 1 h 65"/>
                <a:gd name="T98" fmla="*/ 30 w 56"/>
                <a:gd name="T99" fmla="*/ 0 h 65"/>
                <a:gd name="T100" fmla="*/ 27 w 56"/>
                <a:gd name="T101" fmla="*/ 1 h 65"/>
                <a:gd name="T102" fmla="*/ 2 w 56"/>
                <a:gd name="T103" fmla="*/ 27 h 65"/>
                <a:gd name="T104" fmla="*/ 0 w 56"/>
                <a:gd name="T105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" h="65">
                  <a:moveTo>
                    <a:pt x="0" y="30"/>
                  </a:moveTo>
                  <a:cubicBezTo>
                    <a:pt x="0" y="31"/>
                    <a:pt x="1" y="32"/>
                    <a:pt x="2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5" y="34"/>
                    <a:pt x="6" y="33"/>
                    <a:pt x="7" y="32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5"/>
                    <a:pt x="8" y="36"/>
                    <a:pt x="8" y="37"/>
                  </a:cubicBezTo>
                  <a:cubicBezTo>
                    <a:pt x="8" y="38"/>
                    <a:pt x="8" y="39"/>
                    <a:pt x="9" y="39"/>
                  </a:cubicBezTo>
                  <a:cubicBezTo>
                    <a:pt x="9" y="40"/>
                    <a:pt x="10" y="41"/>
                    <a:pt x="12" y="41"/>
                  </a:cubicBezTo>
                  <a:cubicBezTo>
                    <a:pt x="13" y="41"/>
                    <a:pt x="14" y="40"/>
                    <a:pt x="14" y="39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2"/>
                    <a:pt x="15" y="43"/>
                    <a:pt x="15" y="44"/>
                  </a:cubicBezTo>
                  <a:cubicBezTo>
                    <a:pt x="15" y="45"/>
                    <a:pt x="15" y="46"/>
                    <a:pt x="16" y="46"/>
                  </a:cubicBezTo>
                  <a:cubicBezTo>
                    <a:pt x="17" y="47"/>
                    <a:pt x="18" y="48"/>
                    <a:pt x="19" y="48"/>
                  </a:cubicBezTo>
                  <a:cubicBezTo>
                    <a:pt x="20" y="48"/>
                    <a:pt x="21" y="47"/>
                    <a:pt x="21" y="4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9"/>
                    <a:pt x="12" y="60"/>
                    <a:pt x="12" y="61"/>
                  </a:cubicBezTo>
                  <a:cubicBezTo>
                    <a:pt x="12" y="62"/>
                    <a:pt x="12" y="63"/>
                    <a:pt x="13" y="64"/>
                  </a:cubicBezTo>
                  <a:cubicBezTo>
                    <a:pt x="13" y="64"/>
                    <a:pt x="14" y="65"/>
                    <a:pt x="16" y="65"/>
                  </a:cubicBezTo>
                  <a:cubicBezTo>
                    <a:pt x="17" y="65"/>
                    <a:pt x="18" y="64"/>
                    <a:pt x="18" y="64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6" y="37"/>
                  </a:cubicBezTo>
                  <a:cubicBezTo>
                    <a:pt x="46" y="37"/>
                    <a:pt x="47" y="38"/>
                    <a:pt x="47" y="3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49"/>
                    <a:pt x="47" y="50"/>
                  </a:cubicBezTo>
                  <a:cubicBezTo>
                    <a:pt x="48" y="51"/>
                    <a:pt x="49" y="51"/>
                    <a:pt x="50" y="51"/>
                  </a:cubicBezTo>
                  <a:cubicBezTo>
                    <a:pt x="51" y="51"/>
                    <a:pt x="53" y="51"/>
                    <a:pt x="54" y="50"/>
                  </a:cubicBezTo>
                  <a:cubicBezTo>
                    <a:pt x="55" y="49"/>
                    <a:pt x="55" y="48"/>
                    <a:pt x="55" y="47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29"/>
                    <a:pt x="56" y="27"/>
                    <a:pt x="55" y="25"/>
                  </a:cubicBezTo>
                  <a:cubicBezTo>
                    <a:pt x="54" y="23"/>
                    <a:pt x="53" y="22"/>
                    <a:pt x="52" y="2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8"/>
                    <a:pt x="0" y="29"/>
                    <a:pt x="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Rectangle 245"/>
            <p:cNvSpPr>
              <a:spLocks noChangeArrowheads="1"/>
            </p:cNvSpPr>
            <p:nvPr/>
          </p:nvSpPr>
          <p:spPr bwMode="auto">
            <a:xfrm>
              <a:off x="7143817" y="2522818"/>
              <a:ext cx="1588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246"/>
            <p:cNvSpPr>
              <a:spLocks/>
            </p:cNvSpPr>
            <p:nvPr/>
          </p:nvSpPr>
          <p:spPr bwMode="auto">
            <a:xfrm>
              <a:off x="7091430" y="2284693"/>
              <a:ext cx="112713" cy="114300"/>
            </a:xfrm>
            <a:custGeom>
              <a:avLst/>
              <a:gdLst>
                <a:gd name="T0" fmla="*/ 14 w 71"/>
                <a:gd name="T1" fmla="*/ 0 h 72"/>
                <a:gd name="T2" fmla="*/ 71 w 71"/>
                <a:gd name="T3" fmla="*/ 57 h 72"/>
                <a:gd name="T4" fmla="*/ 56 w 71"/>
                <a:gd name="T5" fmla="*/ 72 h 72"/>
                <a:gd name="T6" fmla="*/ 0 w 71"/>
                <a:gd name="T7" fmla="*/ 15 h 72"/>
                <a:gd name="T8" fmla="*/ 14 w 7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14" y="0"/>
                  </a:moveTo>
                  <a:lnTo>
                    <a:pt x="71" y="57"/>
                  </a:lnTo>
                  <a:lnTo>
                    <a:pt x="56" y="72"/>
                  </a:lnTo>
                  <a:lnTo>
                    <a:pt x="0" y="1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247"/>
            <p:cNvSpPr>
              <a:spLocks/>
            </p:cNvSpPr>
            <p:nvPr/>
          </p:nvSpPr>
          <p:spPr bwMode="auto">
            <a:xfrm>
              <a:off x="7091430" y="2284693"/>
              <a:ext cx="112713" cy="114300"/>
            </a:xfrm>
            <a:custGeom>
              <a:avLst/>
              <a:gdLst>
                <a:gd name="T0" fmla="*/ 14 w 71"/>
                <a:gd name="T1" fmla="*/ 0 h 72"/>
                <a:gd name="T2" fmla="*/ 71 w 71"/>
                <a:gd name="T3" fmla="*/ 57 h 72"/>
                <a:gd name="T4" fmla="*/ 56 w 71"/>
                <a:gd name="T5" fmla="*/ 72 h 72"/>
                <a:gd name="T6" fmla="*/ 0 w 71"/>
                <a:gd name="T7" fmla="*/ 15 h 72"/>
                <a:gd name="T8" fmla="*/ 14 w 7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14" y="0"/>
                  </a:moveTo>
                  <a:lnTo>
                    <a:pt x="71" y="57"/>
                  </a:lnTo>
                  <a:lnTo>
                    <a:pt x="56" y="72"/>
                  </a:lnTo>
                  <a:lnTo>
                    <a:pt x="0" y="15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248"/>
            <p:cNvSpPr>
              <a:spLocks/>
            </p:cNvSpPr>
            <p:nvPr/>
          </p:nvSpPr>
          <p:spPr bwMode="auto">
            <a:xfrm>
              <a:off x="7113655" y="1248055"/>
              <a:ext cx="1119188" cy="1127125"/>
            </a:xfrm>
            <a:custGeom>
              <a:avLst/>
              <a:gdLst>
                <a:gd name="T0" fmla="*/ 0 w 705"/>
                <a:gd name="T1" fmla="*/ 653 h 710"/>
                <a:gd name="T2" fmla="*/ 57 w 705"/>
                <a:gd name="T3" fmla="*/ 710 h 710"/>
                <a:gd name="T4" fmla="*/ 705 w 705"/>
                <a:gd name="T5" fmla="*/ 57 h 710"/>
                <a:gd name="T6" fmla="*/ 649 w 705"/>
                <a:gd name="T7" fmla="*/ 0 h 710"/>
                <a:gd name="T8" fmla="*/ 0 w 705"/>
                <a:gd name="T9" fmla="*/ 653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710">
                  <a:moveTo>
                    <a:pt x="0" y="653"/>
                  </a:moveTo>
                  <a:lnTo>
                    <a:pt x="57" y="710"/>
                  </a:lnTo>
                  <a:lnTo>
                    <a:pt x="705" y="57"/>
                  </a:lnTo>
                  <a:lnTo>
                    <a:pt x="649" y="0"/>
                  </a:lnTo>
                  <a:lnTo>
                    <a:pt x="0" y="653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249"/>
            <p:cNvSpPr>
              <a:spLocks/>
            </p:cNvSpPr>
            <p:nvPr/>
          </p:nvSpPr>
          <p:spPr bwMode="auto">
            <a:xfrm>
              <a:off x="7113655" y="1248055"/>
              <a:ext cx="1119188" cy="1127125"/>
            </a:xfrm>
            <a:custGeom>
              <a:avLst/>
              <a:gdLst>
                <a:gd name="T0" fmla="*/ 0 w 705"/>
                <a:gd name="T1" fmla="*/ 653 h 710"/>
                <a:gd name="T2" fmla="*/ 57 w 705"/>
                <a:gd name="T3" fmla="*/ 710 h 710"/>
                <a:gd name="T4" fmla="*/ 705 w 705"/>
                <a:gd name="T5" fmla="*/ 57 h 710"/>
                <a:gd name="T6" fmla="*/ 649 w 705"/>
                <a:gd name="T7" fmla="*/ 0 h 710"/>
                <a:gd name="T8" fmla="*/ 0 w 705"/>
                <a:gd name="T9" fmla="*/ 653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710">
                  <a:moveTo>
                    <a:pt x="0" y="653"/>
                  </a:moveTo>
                  <a:lnTo>
                    <a:pt x="57" y="710"/>
                  </a:lnTo>
                  <a:lnTo>
                    <a:pt x="705" y="57"/>
                  </a:lnTo>
                  <a:lnTo>
                    <a:pt x="649" y="0"/>
                  </a:lnTo>
                  <a:lnTo>
                    <a:pt x="0" y="6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Rectangle 250"/>
            <p:cNvSpPr>
              <a:spLocks noChangeArrowheads="1"/>
            </p:cNvSpPr>
            <p:nvPr/>
          </p:nvSpPr>
          <p:spPr bwMode="auto">
            <a:xfrm>
              <a:off x="4189480" y="2421218"/>
              <a:ext cx="60325" cy="936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Rectangle 251"/>
            <p:cNvSpPr>
              <a:spLocks noChangeArrowheads="1"/>
            </p:cNvSpPr>
            <p:nvPr/>
          </p:nvSpPr>
          <p:spPr bwMode="auto">
            <a:xfrm>
              <a:off x="4189480" y="2421218"/>
              <a:ext cx="6032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252"/>
            <p:cNvSpPr>
              <a:spLocks/>
            </p:cNvSpPr>
            <p:nvPr/>
          </p:nvSpPr>
          <p:spPr bwMode="auto">
            <a:xfrm>
              <a:off x="4219642" y="2398993"/>
              <a:ext cx="222250" cy="201613"/>
            </a:xfrm>
            <a:custGeom>
              <a:avLst/>
              <a:gdLst>
                <a:gd name="T0" fmla="*/ 43 w 59"/>
                <a:gd name="T1" fmla="*/ 2 h 54"/>
                <a:gd name="T2" fmla="*/ 44 w 59"/>
                <a:gd name="T3" fmla="*/ 4 h 54"/>
                <a:gd name="T4" fmla="*/ 43 w 59"/>
                <a:gd name="T5" fmla="*/ 7 h 54"/>
                <a:gd name="T6" fmla="*/ 40 w 59"/>
                <a:gd name="T7" fmla="*/ 8 h 54"/>
                <a:gd name="T8" fmla="*/ 32 w 59"/>
                <a:gd name="T9" fmla="*/ 8 h 54"/>
                <a:gd name="T10" fmla="*/ 31 w 59"/>
                <a:gd name="T11" fmla="*/ 9 h 54"/>
                <a:gd name="T12" fmla="*/ 31 w 59"/>
                <a:gd name="T13" fmla="*/ 9 h 54"/>
                <a:gd name="T14" fmla="*/ 31 w 59"/>
                <a:gd name="T15" fmla="*/ 10 h 54"/>
                <a:gd name="T16" fmla="*/ 31 w 59"/>
                <a:gd name="T17" fmla="*/ 10 h 54"/>
                <a:gd name="T18" fmla="*/ 32 w 59"/>
                <a:gd name="T19" fmla="*/ 11 h 54"/>
                <a:gd name="T20" fmla="*/ 40 w 59"/>
                <a:gd name="T21" fmla="*/ 11 h 54"/>
                <a:gd name="T22" fmla="*/ 43 w 59"/>
                <a:gd name="T23" fmla="*/ 12 h 54"/>
                <a:gd name="T24" fmla="*/ 44 w 59"/>
                <a:gd name="T25" fmla="*/ 14 h 54"/>
                <a:gd name="T26" fmla="*/ 43 w 59"/>
                <a:gd name="T27" fmla="*/ 17 h 54"/>
                <a:gd name="T28" fmla="*/ 40 w 59"/>
                <a:gd name="T29" fmla="*/ 18 h 54"/>
                <a:gd name="T30" fmla="*/ 32 w 59"/>
                <a:gd name="T31" fmla="*/ 18 h 54"/>
                <a:gd name="T32" fmla="*/ 31 w 59"/>
                <a:gd name="T33" fmla="*/ 19 h 54"/>
                <a:gd name="T34" fmla="*/ 31 w 59"/>
                <a:gd name="T35" fmla="*/ 19 h 54"/>
                <a:gd name="T36" fmla="*/ 31 w 59"/>
                <a:gd name="T37" fmla="*/ 20 h 54"/>
                <a:gd name="T38" fmla="*/ 31 w 59"/>
                <a:gd name="T39" fmla="*/ 20 h 54"/>
                <a:gd name="T40" fmla="*/ 32 w 59"/>
                <a:gd name="T41" fmla="*/ 20 h 54"/>
                <a:gd name="T42" fmla="*/ 40 w 59"/>
                <a:gd name="T43" fmla="*/ 21 h 54"/>
                <a:gd name="T44" fmla="*/ 43 w 59"/>
                <a:gd name="T45" fmla="*/ 22 h 54"/>
                <a:gd name="T46" fmla="*/ 44 w 59"/>
                <a:gd name="T47" fmla="*/ 24 h 54"/>
                <a:gd name="T48" fmla="*/ 43 w 59"/>
                <a:gd name="T49" fmla="*/ 27 h 54"/>
                <a:gd name="T50" fmla="*/ 40 w 59"/>
                <a:gd name="T51" fmla="*/ 28 h 54"/>
                <a:gd name="T52" fmla="*/ 32 w 59"/>
                <a:gd name="T53" fmla="*/ 28 h 54"/>
                <a:gd name="T54" fmla="*/ 31 w 59"/>
                <a:gd name="T55" fmla="*/ 29 h 54"/>
                <a:gd name="T56" fmla="*/ 31 w 59"/>
                <a:gd name="T57" fmla="*/ 29 h 54"/>
                <a:gd name="T58" fmla="*/ 31 w 59"/>
                <a:gd name="T59" fmla="*/ 30 h 54"/>
                <a:gd name="T60" fmla="*/ 31 w 59"/>
                <a:gd name="T61" fmla="*/ 30 h 54"/>
                <a:gd name="T62" fmla="*/ 32 w 59"/>
                <a:gd name="T63" fmla="*/ 30 h 54"/>
                <a:gd name="T64" fmla="*/ 55 w 59"/>
                <a:gd name="T65" fmla="*/ 31 h 54"/>
                <a:gd name="T66" fmla="*/ 57 w 59"/>
                <a:gd name="T67" fmla="*/ 32 h 54"/>
                <a:gd name="T68" fmla="*/ 59 w 59"/>
                <a:gd name="T69" fmla="*/ 35 h 54"/>
                <a:gd name="T70" fmla="*/ 57 w 59"/>
                <a:gd name="T71" fmla="*/ 37 h 54"/>
                <a:gd name="T72" fmla="*/ 55 w 59"/>
                <a:gd name="T73" fmla="*/ 38 h 54"/>
                <a:gd name="T74" fmla="*/ 17 w 59"/>
                <a:gd name="T75" fmla="*/ 38 h 54"/>
                <a:gd name="T76" fmla="*/ 16 w 59"/>
                <a:gd name="T77" fmla="*/ 39 h 54"/>
                <a:gd name="T78" fmla="*/ 16 w 59"/>
                <a:gd name="T79" fmla="*/ 40 h 54"/>
                <a:gd name="T80" fmla="*/ 23 w 59"/>
                <a:gd name="T81" fmla="*/ 46 h 54"/>
                <a:gd name="T82" fmla="*/ 24 w 59"/>
                <a:gd name="T83" fmla="*/ 49 h 54"/>
                <a:gd name="T84" fmla="*/ 23 w 59"/>
                <a:gd name="T85" fmla="*/ 52 h 54"/>
                <a:gd name="T86" fmla="*/ 20 w 59"/>
                <a:gd name="T87" fmla="*/ 54 h 54"/>
                <a:gd name="T88" fmla="*/ 17 w 59"/>
                <a:gd name="T89" fmla="*/ 53 h 54"/>
                <a:gd name="T90" fmla="*/ 5 w 59"/>
                <a:gd name="T91" fmla="*/ 42 h 54"/>
                <a:gd name="T92" fmla="*/ 1 w 59"/>
                <a:gd name="T93" fmla="*/ 37 h 54"/>
                <a:gd name="T94" fmla="*/ 0 w 59"/>
                <a:gd name="T95" fmla="*/ 31 h 54"/>
                <a:gd name="T96" fmla="*/ 0 w 59"/>
                <a:gd name="T97" fmla="*/ 4 h 54"/>
                <a:gd name="T98" fmla="*/ 1 w 59"/>
                <a:gd name="T99" fmla="*/ 2 h 54"/>
                <a:gd name="T100" fmla="*/ 4 w 59"/>
                <a:gd name="T101" fmla="*/ 0 h 54"/>
                <a:gd name="T102" fmla="*/ 40 w 59"/>
                <a:gd name="T103" fmla="*/ 1 h 54"/>
                <a:gd name="T104" fmla="*/ 43 w 59"/>
                <a:gd name="T10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" h="54">
                  <a:moveTo>
                    <a:pt x="43" y="2"/>
                  </a:moveTo>
                  <a:cubicBezTo>
                    <a:pt x="44" y="3"/>
                    <a:pt x="44" y="4"/>
                    <a:pt x="44" y="4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2" y="11"/>
                    <a:pt x="43" y="12"/>
                  </a:cubicBezTo>
                  <a:cubicBezTo>
                    <a:pt x="44" y="12"/>
                    <a:pt x="44" y="14"/>
                    <a:pt x="44" y="14"/>
                  </a:cubicBezTo>
                  <a:cubicBezTo>
                    <a:pt x="44" y="16"/>
                    <a:pt x="44" y="17"/>
                    <a:pt x="43" y="17"/>
                  </a:cubicBezTo>
                  <a:cubicBezTo>
                    <a:pt x="42" y="18"/>
                    <a:pt x="41" y="18"/>
                    <a:pt x="40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1"/>
                    <a:pt x="42" y="21"/>
                    <a:pt x="43" y="22"/>
                  </a:cubicBezTo>
                  <a:cubicBezTo>
                    <a:pt x="44" y="22"/>
                    <a:pt x="44" y="23"/>
                    <a:pt x="44" y="24"/>
                  </a:cubicBezTo>
                  <a:cubicBezTo>
                    <a:pt x="44" y="25"/>
                    <a:pt x="44" y="26"/>
                    <a:pt x="43" y="27"/>
                  </a:cubicBezTo>
                  <a:cubicBezTo>
                    <a:pt x="42" y="28"/>
                    <a:pt x="41" y="28"/>
                    <a:pt x="40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6" y="31"/>
                    <a:pt x="57" y="31"/>
                    <a:pt x="57" y="32"/>
                  </a:cubicBezTo>
                  <a:cubicBezTo>
                    <a:pt x="58" y="33"/>
                    <a:pt x="59" y="34"/>
                    <a:pt x="59" y="35"/>
                  </a:cubicBezTo>
                  <a:cubicBezTo>
                    <a:pt x="59" y="36"/>
                    <a:pt x="58" y="37"/>
                    <a:pt x="57" y="37"/>
                  </a:cubicBezTo>
                  <a:cubicBezTo>
                    <a:pt x="57" y="38"/>
                    <a:pt x="56" y="38"/>
                    <a:pt x="55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6" y="39"/>
                    <a:pt x="16" y="40"/>
                    <a:pt x="16" y="40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4" y="47"/>
                    <a:pt x="24" y="48"/>
                    <a:pt x="24" y="49"/>
                  </a:cubicBezTo>
                  <a:cubicBezTo>
                    <a:pt x="24" y="50"/>
                    <a:pt x="24" y="51"/>
                    <a:pt x="23" y="52"/>
                  </a:cubicBezTo>
                  <a:cubicBezTo>
                    <a:pt x="22" y="53"/>
                    <a:pt x="21" y="54"/>
                    <a:pt x="20" y="54"/>
                  </a:cubicBezTo>
                  <a:cubicBezTo>
                    <a:pt x="19" y="54"/>
                    <a:pt x="17" y="53"/>
                    <a:pt x="17" y="5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3" y="41"/>
                    <a:pt x="2" y="39"/>
                    <a:pt x="1" y="37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1"/>
                    <a:pt x="4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Rectangle 253"/>
            <p:cNvSpPr>
              <a:spLocks noChangeArrowheads="1"/>
            </p:cNvSpPr>
            <p:nvPr/>
          </p:nvSpPr>
          <p:spPr bwMode="auto">
            <a:xfrm>
              <a:off x="4305367" y="2594255"/>
              <a:ext cx="1588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254"/>
            <p:cNvSpPr>
              <a:spLocks/>
            </p:cNvSpPr>
            <p:nvPr/>
          </p:nvSpPr>
          <p:spPr bwMode="auto">
            <a:xfrm>
              <a:off x="4159317" y="2402168"/>
              <a:ext cx="33338" cy="131763"/>
            </a:xfrm>
            <a:custGeom>
              <a:avLst/>
              <a:gdLst>
                <a:gd name="T0" fmla="*/ 0 w 21"/>
                <a:gd name="T1" fmla="*/ 0 h 83"/>
                <a:gd name="T2" fmla="*/ 0 w 21"/>
                <a:gd name="T3" fmla="*/ 83 h 83"/>
                <a:gd name="T4" fmla="*/ 19 w 21"/>
                <a:gd name="T5" fmla="*/ 83 h 83"/>
                <a:gd name="T6" fmla="*/ 21 w 21"/>
                <a:gd name="T7" fmla="*/ 0 h 83"/>
                <a:gd name="T8" fmla="*/ 0 w 21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3">
                  <a:moveTo>
                    <a:pt x="0" y="0"/>
                  </a:moveTo>
                  <a:lnTo>
                    <a:pt x="0" y="83"/>
                  </a:lnTo>
                  <a:lnTo>
                    <a:pt x="19" y="83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255"/>
            <p:cNvSpPr>
              <a:spLocks/>
            </p:cNvSpPr>
            <p:nvPr/>
          </p:nvSpPr>
          <p:spPr bwMode="auto">
            <a:xfrm>
              <a:off x="4159317" y="2402168"/>
              <a:ext cx="33338" cy="131763"/>
            </a:xfrm>
            <a:custGeom>
              <a:avLst/>
              <a:gdLst>
                <a:gd name="T0" fmla="*/ 0 w 21"/>
                <a:gd name="T1" fmla="*/ 0 h 83"/>
                <a:gd name="T2" fmla="*/ 0 w 21"/>
                <a:gd name="T3" fmla="*/ 83 h 83"/>
                <a:gd name="T4" fmla="*/ 19 w 21"/>
                <a:gd name="T5" fmla="*/ 83 h 83"/>
                <a:gd name="T6" fmla="*/ 21 w 21"/>
                <a:gd name="T7" fmla="*/ 0 h 83"/>
                <a:gd name="T8" fmla="*/ 0 w 21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3">
                  <a:moveTo>
                    <a:pt x="0" y="0"/>
                  </a:moveTo>
                  <a:lnTo>
                    <a:pt x="0" y="83"/>
                  </a:lnTo>
                  <a:lnTo>
                    <a:pt x="19" y="83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256"/>
            <p:cNvSpPr>
              <a:spLocks/>
            </p:cNvSpPr>
            <p:nvPr/>
          </p:nvSpPr>
          <p:spPr bwMode="auto">
            <a:xfrm>
              <a:off x="3324292" y="2398993"/>
              <a:ext cx="835025" cy="134938"/>
            </a:xfrm>
            <a:custGeom>
              <a:avLst/>
              <a:gdLst>
                <a:gd name="T0" fmla="*/ 526 w 526"/>
                <a:gd name="T1" fmla="*/ 2 h 85"/>
                <a:gd name="T2" fmla="*/ 526 w 526"/>
                <a:gd name="T3" fmla="*/ 85 h 85"/>
                <a:gd name="T4" fmla="*/ 0 w 526"/>
                <a:gd name="T5" fmla="*/ 82 h 85"/>
                <a:gd name="T6" fmla="*/ 0 w 526"/>
                <a:gd name="T7" fmla="*/ 0 h 85"/>
                <a:gd name="T8" fmla="*/ 526 w 526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85">
                  <a:moveTo>
                    <a:pt x="526" y="2"/>
                  </a:moveTo>
                  <a:lnTo>
                    <a:pt x="526" y="85"/>
                  </a:lnTo>
                  <a:lnTo>
                    <a:pt x="0" y="82"/>
                  </a:lnTo>
                  <a:lnTo>
                    <a:pt x="0" y="0"/>
                  </a:lnTo>
                  <a:lnTo>
                    <a:pt x="526" y="2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257"/>
            <p:cNvSpPr>
              <a:spLocks/>
            </p:cNvSpPr>
            <p:nvPr/>
          </p:nvSpPr>
          <p:spPr bwMode="auto">
            <a:xfrm>
              <a:off x="3324292" y="2398993"/>
              <a:ext cx="835025" cy="134938"/>
            </a:xfrm>
            <a:custGeom>
              <a:avLst/>
              <a:gdLst>
                <a:gd name="T0" fmla="*/ 526 w 526"/>
                <a:gd name="T1" fmla="*/ 2 h 85"/>
                <a:gd name="T2" fmla="*/ 526 w 526"/>
                <a:gd name="T3" fmla="*/ 85 h 85"/>
                <a:gd name="T4" fmla="*/ 0 w 526"/>
                <a:gd name="T5" fmla="*/ 82 h 85"/>
                <a:gd name="T6" fmla="*/ 0 w 526"/>
                <a:gd name="T7" fmla="*/ 0 h 85"/>
                <a:gd name="T8" fmla="*/ 526 w 526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85">
                  <a:moveTo>
                    <a:pt x="526" y="2"/>
                  </a:moveTo>
                  <a:lnTo>
                    <a:pt x="526" y="85"/>
                  </a:lnTo>
                  <a:lnTo>
                    <a:pt x="0" y="82"/>
                  </a:lnTo>
                  <a:lnTo>
                    <a:pt x="0" y="0"/>
                  </a:lnTo>
                  <a:lnTo>
                    <a:pt x="52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258"/>
            <p:cNvSpPr>
              <a:spLocks noEditPoints="1"/>
            </p:cNvSpPr>
            <p:nvPr/>
          </p:nvSpPr>
          <p:spPr bwMode="auto">
            <a:xfrm>
              <a:off x="6000817" y="2465668"/>
              <a:ext cx="428625" cy="79375"/>
            </a:xfrm>
            <a:custGeom>
              <a:avLst/>
              <a:gdLst>
                <a:gd name="T0" fmla="*/ 11 w 114"/>
                <a:gd name="T1" fmla="*/ 14 h 21"/>
                <a:gd name="T2" fmla="*/ 7 w 114"/>
                <a:gd name="T3" fmla="*/ 10 h 21"/>
                <a:gd name="T4" fmla="*/ 11 w 114"/>
                <a:gd name="T5" fmla="*/ 7 h 21"/>
                <a:gd name="T6" fmla="*/ 15 w 114"/>
                <a:gd name="T7" fmla="*/ 10 h 21"/>
                <a:gd name="T8" fmla="*/ 11 w 114"/>
                <a:gd name="T9" fmla="*/ 14 h 21"/>
                <a:gd name="T10" fmla="*/ 114 w 114"/>
                <a:gd name="T11" fmla="*/ 0 h 21"/>
                <a:gd name="T12" fmla="*/ 0 w 114"/>
                <a:gd name="T13" fmla="*/ 0 h 21"/>
                <a:gd name="T14" fmla="*/ 0 w 114"/>
                <a:gd name="T15" fmla="*/ 21 h 21"/>
                <a:gd name="T16" fmla="*/ 30 w 114"/>
                <a:gd name="T17" fmla="*/ 21 h 21"/>
                <a:gd name="T18" fmla="*/ 32 w 114"/>
                <a:gd name="T19" fmla="*/ 21 h 21"/>
                <a:gd name="T20" fmla="*/ 35 w 114"/>
                <a:gd name="T21" fmla="*/ 21 h 21"/>
                <a:gd name="T22" fmla="*/ 37 w 114"/>
                <a:gd name="T23" fmla="*/ 21 h 21"/>
                <a:gd name="T24" fmla="*/ 41 w 114"/>
                <a:gd name="T25" fmla="*/ 21 h 21"/>
                <a:gd name="T26" fmla="*/ 43 w 114"/>
                <a:gd name="T27" fmla="*/ 21 h 21"/>
                <a:gd name="T28" fmla="*/ 47 w 114"/>
                <a:gd name="T29" fmla="*/ 21 h 21"/>
                <a:gd name="T30" fmla="*/ 49 w 114"/>
                <a:gd name="T31" fmla="*/ 21 h 21"/>
                <a:gd name="T32" fmla="*/ 52 w 114"/>
                <a:gd name="T33" fmla="*/ 21 h 21"/>
                <a:gd name="T34" fmla="*/ 54 w 114"/>
                <a:gd name="T35" fmla="*/ 21 h 21"/>
                <a:gd name="T36" fmla="*/ 58 w 114"/>
                <a:gd name="T37" fmla="*/ 21 h 21"/>
                <a:gd name="T38" fmla="*/ 60 w 114"/>
                <a:gd name="T39" fmla="*/ 21 h 21"/>
                <a:gd name="T40" fmla="*/ 64 w 114"/>
                <a:gd name="T41" fmla="*/ 21 h 21"/>
                <a:gd name="T42" fmla="*/ 65 w 114"/>
                <a:gd name="T43" fmla="*/ 21 h 21"/>
                <a:gd name="T44" fmla="*/ 69 w 114"/>
                <a:gd name="T45" fmla="*/ 21 h 21"/>
                <a:gd name="T46" fmla="*/ 71 w 114"/>
                <a:gd name="T47" fmla="*/ 21 h 21"/>
                <a:gd name="T48" fmla="*/ 75 w 114"/>
                <a:gd name="T49" fmla="*/ 21 h 21"/>
                <a:gd name="T50" fmla="*/ 77 w 114"/>
                <a:gd name="T51" fmla="*/ 21 h 21"/>
                <a:gd name="T52" fmla="*/ 81 w 114"/>
                <a:gd name="T53" fmla="*/ 21 h 21"/>
                <a:gd name="T54" fmla="*/ 83 w 114"/>
                <a:gd name="T55" fmla="*/ 21 h 21"/>
                <a:gd name="T56" fmla="*/ 86 w 114"/>
                <a:gd name="T57" fmla="*/ 21 h 21"/>
                <a:gd name="T58" fmla="*/ 88 w 114"/>
                <a:gd name="T59" fmla="*/ 21 h 21"/>
                <a:gd name="T60" fmla="*/ 92 w 114"/>
                <a:gd name="T61" fmla="*/ 21 h 21"/>
                <a:gd name="T62" fmla="*/ 94 w 114"/>
                <a:gd name="T63" fmla="*/ 21 h 21"/>
                <a:gd name="T64" fmla="*/ 98 w 114"/>
                <a:gd name="T65" fmla="*/ 21 h 21"/>
                <a:gd name="T66" fmla="*/ 100 w 114"/>
                <a:gd name="T67" fmla="*/ 21 h 21"/>
                <a:gd name="T68" fmla="*/ 114 w 114"/>
                <a:gd name="T69" fmla="*/ 21 h 21"/>
                <a:gd name="T70" fmla="*/ 114 w 114"/>
                <a:gd name="T7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21">
                  <a:moveTo>
                    <a:pt x="11" y="14"/>
                  </a:moveTo>
                  <a:cubicBezTo>
                    <a:pt x="9" y="14"/>
                    <a:pt x="7" y="13"/>
                    <a:pt x="7" y="10"/>
                  </a:cubicBezTo>
                  <a:cubicBezTo>
                    <a:pt x="7" y="8"/>
                    <a:pt x="9" y="7"/>
                    <a:pt x="11" y="7"/>
                  </a:cubicBezTo>
                  <a:cubicBezTo>
                    <a:pt x="13" y="7"/>
                    <a:pt x="15" y="8"/>
                    <a:pt x="15" y="10"/>
                  </a:cubicBezTo>
                  <a:cubicBezTo>
                    <a:pt x="15" y="13"/>
                    <a:pt x="13" y="14"/>
                    <a:pt x="11" y="14"/>
                  </a:cubicBezTo>
                  <a:moveTo>
                    <a:pt x="1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259"/>
            <p:cNvSpPr>
              <a:spLocks noEditPoints="1"/>
            </p:cNvSpPr>
            <p:nvPr/>
          </p:nvSpPr>
          <p:spPr bwMode="auto">
            <a:xfrm>
              <a:off x="5997642" y="2457730"/>
              <a:ext cx="428625" cy="79375"/>
            </a:xfrm>
            <a:custGeom>
              <a:avLst/>
              <a:gdLst>
                <a:gd name="T0" fmla="*/ 114 w 114"/>
                <a:gd name="T1" fmla="*/ 0 h 21"/>
                <a:gd name="T2" fmla="*/ 0 w 114"/>
                <a:gd name="T3" fmla="*/ 0 h 21"/>
                <a:gd name="T4" fmla="*/ 0 w 114"/>
                <a:gd name="T5" fmla="*/ 21 h 21"/>
                <a:gd name="T6" fmla="*/ 114 w 114"/>
                <a:gd name="T7" fmla="*/ 21 h 21"/>
                <a:gd name="T8" fmla="*/ 114 w 114"/>
                <a:gd name="T9" fmla="*/ 0 h 21"/>
                <a:gd name="T10" fmla="*/ 6 w 114"/>
                <a:gd name="T11" fmla="*/ 10 h 21"/>
                <a:gd name="T12" fmla="*/ 10 w 114"/>
                <a:gd name="T13" fmla="*/ 7 h 21"/>
                <a:gd name="T14" fmla="*/ 14 w 114"/>
                <a:gd name="T15" fmla="*/ 10 h 21"/>
                <a:gd name="T16" fmla="*/ 10 w 114"/>
                <a:gd name="T17" fmla="*/ 14 h 21"/>
                <a:gd name="T18" fmla="*/ 6 w 114"/>
                <a:gd name="T1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21">
                  <a:moveTo>
                    <a:pt x="1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4" y="21"/>
                    <a:pt x="114" y="21"/>
                    <a:pt x="114" y="21"/>
                  </a:cubicBezTo>
                  <a:lnTo>
                    <a:pt x="114" y="0"/>
                  </a:lnTo>
                  <a:close/>
                  <a:moveTo>
                    <a:pt x="6" y="10"/>
                  </a:moveTo>
                  <a:cubicBezTo>
                    <a:pt x="6" y="8"/>
                    <a:pt x="8" y="7"/>
                    <a:pt x="10" y="7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3"/>
                    <a:pt x="12" y="14"/>
                    <a:pt x="10" y="14"/>
                  </a:cubicBezTo>
                  <a:cubicBezTo>
                    <a:pt x="8" y="14"/>
                    <a:pt x="6" y="13"/>
                    <a:pt x="6" y="10"/>
                  </a:cubicBez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Rectangle 260"/>
            <p:cNvSpPr>
              <a:spLocks noChangeArrowheads="1"/>
            </p:cNvSpPr>
            <p:nvPr/>
          </p:nvSpPr>
          <p:spPr bwMode="auto">
            <a:xfrm>
              <a:off x="6275455" y="2487893"/>
              <a:ext cx="7938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Rectangle 261"/>
            <p:cNvSpPr>
              <a:spLocks noChangeArrowheads="1"/>
            </p:cNvSpPr>
            <p:nvPr/>
          </p:nvSpPr>
          <p:spPr bwMode="auto">
            <a:xfrm>
              <a:off x="6256405" y="2506943"/>
              <a:ext cx="7938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Rectangle 262"/>
            <p:cNvSpPr>
              <a:spLocks noChangeArrowheads="1"/>
            </p:cNvSpPr>
            <p:nvPr/>
          </p:nvSpPr>
          <p:spPr bwMode="auto">
            <a:xfrm>
              <a:off x="6234180" y="2487893"/>
              <a:ext cx="7938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Rectangle 263"/>
            <p:cNvSpPr>
              <a:spLocks noChangeArrowheads="1"/>
            </p:cNvSpPr>
            <p:nvPr/>
          </p:nvSpPr>
          <p:spPr bwMode="auto">
            <a:xfrm>
              <a:off x="6211955" y="2506943"/>
              <a:ext cx="635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Rectangle 264"/>
            <p:cNvSpPr>
              <a:spLocks noChangeArrowheads="1"/>
            </p:cNvSpPr>
            <p:nvPr/>
          </p:nvSpPr>
          <p:spPr bwMode="auto">
            <a:xfrm>
              <a:off x="6361180" y="2487893"/>
              <a:ext cx="7938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Rectangle 265"/>
            <p:cNvSpPr>
              <a:spLocks noChangeArrowheads="1"/>
            </p:cNvSpPr>
            <p:nvPr/>
          </p:nvSpPr>
          <p:spPr bwMode="auto">
            <a:xfrm>
              <a:off x="6338955" y="2506943"/>
              <a:ext cx="7938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Rectangle 266"/>
            <p:cNvSpPr>
              <a:spLocks noChangeArrowheads="1"/>
            </p:cNvSpPr>
            <p:nvPr/>
          </p:nvSpPr>
          <p:spPr bwMode="auto">
            <a:xfrm>
              <a:off x="6319905" y="2487893"/>
              <a:ext cx="4763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Rectangle 267"/>
            <p:cNvSpPr>
              <a:spLocks noChangeArrowheads="1"/>
            </p:cNvSpPr>
            <p:nvPr/>
          </p:nvSpPr>
          <p:spPr bwMode="auto">
            <a:xfrm>
              <a:off x="6297680" y="2506943"/>
              <a:ext cx="7938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Rectangle 268"/>
            <p:cNvSpPr>
              <a:spLocks noChangeArrowheads="1"/>
            </p:cNvSpPr>
            <p:nvPr/>
          </p:nvSpPr>
          <p:spPr bwMode="auto">
            <a:xfrm>
              <a:off x="6192905" y="2487893"/>
              <a:ext cx="7938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Rectangle 269"/>
            <p:cNvSpPr>
              <a:spLocks noChangeArrowheads="1"/>
            </p:cNvSpPr>
            <p:nvPr/>
          </p:nvSpPr>
          <p:spPr bwMode="auto">
            <a:xfrm>
              <a:off x="6146867" y="2487893"/>
              <a:ext cx="7938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Rectangle 270"/>
            <p:cNvSpPr>
              <a:spLocks noChangeArrowheads="1"/>
            </p:cNvSpPr>
            <p:nvPr/>
          </p:nvSpPr>
          <p:spPr bwMode="auto">
            <a:xfrm>
              <a:off x="6170680" y="2506943"/>
              <a:ext cx="635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Rectangle 271"/>
            <p:cNvSpPr>
              <a:spLocks noChangeArrowheads="1"/>
            </p:cNvSpPr>
            <p:nvPr/>
          </p:nvSpPr>
          <p:spPr bwMode="auto">
            <a:xfrm>
              <a:off x="6105592" y="2487893"/>
              <a:ext cx="7938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Rectangle 272"/>
            <p:cNvSpPr>
              <a:spLocks noChangeArrowheads="1"/>
            </p:cNvSpPr>
            <p:nvPr/>
          </p:nvSpPr>
          <p:spPr bwMode="auto">
            <a:xfrm>
              <a:off x="6129405" y="2506943"/>
              <a:ext cx="635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273"/>
            <p:cNvSpPr>
              <a:spLocks/>
            </p:cNvSpPr>
            <p:nvPr/>
          </p:nvSpPr>
          <p:spPr bwMode="auto">
            <a:xfrm>
              <a:off x="5873817" y="2465668"/>
              <a:ext cx="77788" cy="134938"/>
            </a:xfrm>
            <a:custGeom>
              <a:avLst/>
              <a:gdLst>
                <a:gd name="T0" fmla="*/ 21 w 21"/>
                <a:gd name="T1" fmla="*/ 0 h 36"/>
                <a:gd name="T2" fmla="*/ 0 w 21"/>
                <a:gd name="T3" fmla="*/ 0 h 36"/>
                <a:gd name="T4" fmla="*/ 0 w 21"/>
                <a:gd name="T5" fmla="*/ 3 h 36"/>
                <a:gd name="T6" fmla="*/ 0 w 21"/>
                <a:gd name="T7" fmla="*/ 29 h 36"/>
                <a:gd name="T8" fmla="*/ 0 w 21"/>
                <a:gd name="T9" fmla="*/ 33 h 36"/>
                <a:gd name="T10" fmla="*/ 1 w 21"/>
                <a:gd name="T11" fmla="*/ 35 h 36"/>
                <a:gd name="T12" fmla="*/ 3 w 21"/>
                <a:gd name="T13" fmla="*/ 36 h 36"/>
                <a:gd name="T14" fmla="*/ 18 w 21"/>
                <a:gd name="T15" fmla="*/ 36 h 36"/>
                <a:gd name="T16" fmla="*/ 20 w 21"/>
                <a:gd name="T17" fmla="*/ 35 h 36"/>
                <a:gd name="T18" fmla="*/ 21 w 21"/>
                <a:gd name="T19" fmla="*/ 33 h 36"/>
                <a:gd name="T20" fmla="*/ 21 w 21"/>
                <a:gd name="T21" fmla="*/ 29 h 36"/>
                <a:gd name="T22" fmla="*/ 21 w 21"/>
                <a:gd name="T23" fmla="*/ 3 h 36"/>
                <a:gd name="T24" fmla="*/ 21 w 21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36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4"/>
                    <a:pt x="1" y="35"/>
                  </a:cubicBezTo>
                  <a:cubicBezTo>
                    <a:pt x="2" y="36"/>
                    <a:pt x="3" y="36"/>
                    <a:pt x="3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9" y="36"/>
                    <a:pt x="20" y="36"/>
                    <a:pt x="20" y="35"/>
                  </a:cubicBezTo>
                  <a:cubicBezTo>
                    <a:pt x="21" y="34"/>
                    <a:pt x="21" y="33"/>
                    <a:pt x="21" y="33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274"/>
            <p:cNvSpPr>
              <a:spLocks/>
            </p:cNvSpPr>
            <p:nvPr/>
          </p:nvSpPr>
          <p:spPr bwMode="auto">
            <a:xfrm>
              <a:off x="5865880" y="2457730"/>
              <a:ext cx="79375" cy="136525"/>
            </a:xfrm>
            <a:custGeom>
              <a:avLst/>
              <a:gdLst>
                <a:gd name="T0" fmla="*/ 0 w 21"/>
                <a:gd name="T1" fmla="*/ 0 h 36"/>
                <a:gd name="T2" fmla="*/ 21 w 21"/>
                <a:gd name="T3" fmla="*/ 0 h 36"/>
                <a:gd name="T4" fmla="*/ 21 w 21"/>
                <a:gd name="T5" fmla="*/ 33 h 36"/>
                <a:gd name="T6" fmla="*/ 20 w 21"/>
                <a:gd name="T7" fmla="*/ 35 h 36"/>
                <a:gd name="T8" fmla="*/ 18 w 21"/>
                <a:gd name="T9" fmla="*/ 36 h 36"/>
                <a:gd name="T10" fmla="*/ 3 w 21"/>
                <a:gd name="T11" fmla="*/ 36 h 36"/>
                <a:gd name="T12" fmla="*/ 1 w 21"/>
                <a:gd name="T13" fmla="*/ 35 h 36"/>
                <a:gd name="T14" fmla="*/ 0 w 21"/>
                <a:gd name="T15" fmla="*/ 33 h 36"/>
                <a:gd name="T16" fmla="*/ 0 w 21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6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4"/>
                    <a:pt x="20" y="35"/>
                  </a:cubicBezTo>
                  <a:cubicBezTo>
                    <a:pt x="19" y="36"/>
                    <a:pt x="19" y="36"/>
                    <a:pt x="18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1" y="36"/>
                    <a:pt x="1" y="35"/>
                  </a:cubicBezTo>
                  <a:cubicBezTo>
                    <a:pt x="0" y="34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Rectangle 275"/>
            <p:cNvSpPr>
              <a:spLocks noChangeArrowheads="1"/>
            </p:cNvSpPr>
            <p:nvPr/>
          </p:nvSpPr>
          <p:spPr bwMode="auto">
            <a:xfrm>
              <a:off x="5865880" y="2470430"/>
              <a:ext cx="79375" cy="968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276"/>
            <p:cNvSpPr>
              <a:spLocks/>
            </p:cNvSpPr>
            <p:nvPr/>
          </p:nvSpPr>
          <p:spPr bwMode="auto">
            <a:xfrm>
              <a:off x="4929255" y="2721255"/>
              <a:ext cx="354013" cy="260350"/>
            </a:xfrm>
            <a:custGeom>
              <a:avLst/>
              <a:gdLst>
                <a:gd name="T0" fmla="*/ 109 w 223"/>
                <a:gd name="T1" fmla="*/ 0 h 164"/>
                <a:gd name="T2" fmla="*/ 0 w 223"/>
                <a:gd name="T3" fmla="*/ 109 h 164"/>
                <a:gd name="T4" fmla="*/ 52 w 223"/>
                <a:gd name="T5" fmla="*/ 164 h 164"/>
                <a:gd name="T6" fmla="*/ 178 w 223"/>
                <a:gd name="T7" fmla="*/ 164 h 164"/>
                <a:gd name="T8" fmla="*/ 223 w 223"/>
                <a:gd name="T9" fmla="*/ 116 h 164"/>
                <a:gd name="T10" fmla="*/ 109 w 223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164">
                  <a:moveTo>
                    <a:pt x="109" y="0"/>
                  </a:moveTo>
                  <a:lnTo>
                    <a:pt x="0" y="109"/>
                  </a:lnTo>
                  <a:lnTo>
                    <a:pt x="52" y="164"/>
                  </a:lnTo>
                  <a:lnTo>
                    <a:pt x="178" y="164"/>
                  </a:lnTo>
                  <a:lnTo>
                    <a:pt x="223" y="11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277"/>
            <p:cNvSpPr>
              <a:spLocks/>
            </p:cNvSpPr>
            <p:nvPr/>
          </p:nvSpPr>
          <p:spPr bwMode="auto">
            <a:xfrm>
              <a:off x="4929255" y="2721255"/>
              <a:ext cx="354013" cy="260350"/>
            </a:xfrm>
            <a:custGeom>
              <a:avLst/>
              <a:gdLst>
                <a:gd name="T0" fmla="*/ 109 w 223"/>
                <a:gd name="T1" fmla="*/ 0 h 164"/>
                <a:gd name="T2" fmla="*/ 0 w 223"/>
                <a:gd name="T3" fmla="*/ 109 h 164"/>
                <a:gd name="T4" fmla="*/ 52 w 223"/>
                <a:gd name="T5" fmla="*/ 164 h 164"/>
                <a:gd name="T6" fmla="*/ 178 w 223"/>
                <a:gd name="T7" fmla="*/ 164 h 164"/>
                <a:gd name="T8" fmla="*/ 223 w 223"/>
                <a:gd name="T9" fmla="*/ 116 h 164"/>
                <a:gd name="T10" fmla="*/ 109 w 223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164">
                  <a:moveTo>
                    <a:pt x="109" y="0"/>
                  </a:moveTo>
                  <a:lnTo>
                    <a:pt x="0" y="109"/>
                  </a:lnTo>
                  <a:lnTo>
                    <a:pt x="52" y="164"/>
                  </a:lnTo>
                  <a:lnTo>
                    <a:pt x="178" y="164"/>
                  </a:lnTo>
                  <a:lnTo>
                    <a:pt x="223" y="116"/>
                  </a:lnTo>
                  <a:lnTo>
                    <a:pt x="1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278"/>
            <p:cNvSpPr>
              <a:spLocks/>
            </p:cNvSpPr>
            <p:nvPr/>
          </p:nvSpPr>
          <p:spPr bwMode="auto">
            <a:xfrm>
              <a:off x="5011805" y="2981605"/>
              <a:ext cx="200025" cy="44450"/>
            </a:xfrm>
            <a:custGeom>
              <a:avLst/>
              <a:gdLst>
                <a:gd name="T0" fmla="*/ 126 w 126"/>
                <a:gd name="T1" fmla="*/ 0 h 28"/>
                <a:gd name="T2" fmla="*/ 0 w 126"/>
                <a:gd name="T3" fmla="*/ 0 h 28"/>
                <a:gd name="T4" fmla="*/ 29 w 126"/>
                <a:gd name="T5" fmla="*/ 28 h 28"/>
                <a:gd name="T6" fmla="*/ 29 w 126"/>
                <a:gd name="T7" fmla="*/ 14 h 28"/>
                <a:gd name="T8" fmla="*/ 112 w 126"/>
                <a:gd name="T9" fmla="*/ 14 h 28"/>
                <a:gd name="T10" fmla="*/ 126 w 12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8">
                  <a:moveTo>
                    <a:pt x="126" y="0"/>
                  </a:moveTo>
                  <a:lnTo>
                    <a:pt x="0" y="0"/>
                  </a:lnTo>
                  <a:lnTo>
                    <a:pt x="29" y="28"/>
                  </a:lnTo>
                  <a:lnTo>
                    <a:pt x="29" y="14"/>
                  </a:lnTo>
                  <a:lnTo>
                    <a:pt x="112" y="1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279"/>
            <p:cNvSpPr>
              <a:spLocks/>
            </p:cNvSpPr>
            <p:nvPr/>
          </p:nvSpPr>
          <p:spPr bwMode="auto">
            <a:xfrm>
              <a:off x="5011805" y="2981605"/>
              <a:ext cx="200025" cy="44450"/>
            </a:xfrm>
            <a:custGeom>
              <a:avLst/>
              <a:gdLst>
                <a:gd name="T0" fmla="*/ 126 w 126"/>
                <a:gd name="T1" fmla="*/ 0 h 28"/>
                <a:gd name="T2" fmla="*/ 0 w 126"/>
                <a:gd name="T3" fmla="*/ 0 h 28"/>
                <a:gd name="T4" fmla="*/ 29 w 126"/>
                <a:gd name="T5" fmla="*/ 28 h 28"/>
                <a:gd name="T6" fmla="*/ 29 w 126"/>
                <a:gd name="T7" fmla="*/ 14 h 28"/>
                <a:gd name="T8" fmla="*/ 112 w 126"/>
                <a:gd name="T9" fmla="*/ 14 h 28"/>
                <a:gd name="T10" fmla="*/ 126 w 12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8">
                  <a:moveTo>
                    <a:pt x="126" y="0"/>
                  </a:moveTo>
                  <a:lnTo>
                    <a:pt x="0" y="0"/>
                  </a:lnTo>
                  <a:lnTo>
                    <a:pt x="29" y="28"/>
                  </a:lnTo>
                  <a:lnTo>
                    <a:pt x="29" y="14"/>
                  </a:lnTo>
                  <a:lnTo>
                    <a:pt x="112" y="14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280"/>
            <p:cNvSpPr>
              <a:spLocks/>
            </p:cNvSpPr>
            <p:nvPr/>
          </p:nvSpPr>
          <p:spPr bwMode="auto">
            <a:xfrm>
              <a:off x="5057842" y="3003830"/>
              <a:ext cx="131763" cy="74613"/>
            </a:xfrm>
            <a:custGeom>
              <a:avLst/>
              <a:gdLst>
                <a:gd name="T0" fmla="*/ 83 w 83"/>
                <a:gd name="T1" fmla="*/ 0 h 47"/>
                <a:gd name="T2" fmla="*/ 0 w 83"/>
                <a:gd name="T3" fmla="*/ 0 h 47"/>
                <a:gd name="T4" fmla="*/ 0 w 83"/>
                <a:gd name="T5" fmla="*/ 14 h 47"/>
                <a:gd name="T6" fmla="*/ 33 w 83"/>
                <a:gd name="T7" fmla="*/ 47 h 47"/>
                <a:gd name="T8" fmla="*/ 83 w 83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7">
                  <a:moveTo>
                    <a:pt x="83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3" y="4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CF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281"/>
            <p:cNvSpPr>
              <a:spLocks/>
            </p:cNvSpPr>
            <p:nvPr/>
          </p:nvSpPr>
          <p:spPr bwMode="auto">
            <a:xfrm>
              <a:off x="5057842" y="3003830"/>
              <a:ext cx="131763" cy="74613"/>
            </a:xfrm>
            <a:custGeom>
              <a:avLst/>
              <a:gdLst>
                <a:gd name="T0" fmla="*/ 83 w 83"/>
                <a:gd name="T1" fmla="*/ 0 h 47"/>
                <a:gd name="T2" fmla="*/ 0 w 83"/>
                <a:gd name="T3" fmla="*/ 0 h 47"/>
                <a:gd name="T4" fmla="*/ 0 w 83"/>
                <a:gd name="T5" fmla="*/ 14 h 47"/>
                <a:gd name="T6" fmla="*/ 33 w 83"/>
                <a:gd name="T7" fmla="*/ 47 h 47"/>
                <a:gd name="T8" fmla="*/ 83 w 83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7">
                  <a:moveTo>
                    <a:pt x="83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3" y="47"/>
                  </a:lnTo>
                  <a:lnTo>
                    <a:pt x="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282"/>
            <p:cNvSpPr>
              <a:spLocks/>
            </p:cNvSpPr>
            <p:nvPr/>
          </p:nvSpPr>
          <p:spPr bwMode="auto">
            <a:xfrm>
              <a:off x="4934017" y="2706968"/>
              <a:ext cx="352425" cy="352425"/>
            </a:xfrm>
            <a:custGeom>
              <a:avLst/>
              <a:gdLst>
                <a:gd name="T0" fmla="*/ 109 w 222"/>
                <a:gd name="T1" fmla="*/ 0 h 222"/>
                <a:gd name="T2" fmla="*/ 0 w 222"/>
                <a:gd name="T3" fmla="*/ 109 h 222"/>
                <a:gd name="T4" fmla="*/ 113 w 222"/>
                <a:gd name="T5" fmla="*/ 222 h 222"/>
                <a:gd name="T6" fmla="*/ 222 w 222"/>
                <a:gd name="T7" fmla="*/ 113 h 222"/>
                <a:gd name="T8" fmla="*/ 109 w 222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22">
                  <a:moveTo>
                    <a:pt x="109" y="0"/>
                  </a:moveTo>
                  <a:lnTo>
                    <a:pt x="0" y="109"/>
                  </a:lnTo>
                  <a:lnTo>
                    <a:pt x="113" y="222"/>
                  </a:lnTo>
                  <a:lnTo>
                    <a:pt x="222" y="113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283"/>
            <p:cNvSpPr>
              <a:spLocks/>
            </p:cNvSpPr>
            <p:nvPr/>
          </p:nvSpPr>
          <p:spPr bwMode="auto">
            <a:xfrm>
              <a:off x="4986405" y="2762530"/>
              <a:ext cx="266700" cy="263525"/>
            </a:xfrm>
            <a:custGeom>
              <a:avLst/>
              <a:gdLst>
                <a:gd name="T0" fmla="*/ 90 w 168"/>
                <a:gd name="T1" fmla="*/ 0 h 166"/>
                <a:gd name="T2" fmla="*/ 0 w 168"/>
                <a:gd name="T3" fmla="*/ 88 h 166"/>
                <a:gd name="T4" fmla="*/ 78 w 168"/>
                <a:gd name="T5" fmla="*/ 166 h 166"/>
                <a:gd name="T6" fmla="*/ 168 w 168"/>
                <a:gd name="T7" fmla="*/ 76 h 166"/>
                <a:gd name="T8" fmla="*/ 90 w 168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66">
                  <a:moveTo>
                    <a:pt x="90" y="0"/>
                  </a:moveTo>
                  <a:lnTo>
                    <a:pt x="0" y="88"/>
                  </a:lnTo>
                  <a:lnTo>
                    <a:pt x="78" y="166"/>
                  </a:lnTo>
                  <a:lnTo>
                    <a:pt x="168" y="7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284"/>
            <p:cNvSpPr>
              <a:spLocks/>
            </p:cNvSpPr>
            <p:nvPr/>
          </p:nvSpPr>
          <p:spPr bwMode="auto">
            <a:xfrm>
              <a:off x="4538730" y="1597305"/>
              <a:ext cx="354013" cy="357188"/>
            </a:xfrm>
            <a:custGeom>
              <a:avLst/>
              <a:gdLst>
                <a:gd name="T0" fmla="*/ 111 w 223"/>
                <a:gd name="T1" fmla="*/ 0 h 225"/>
                <a:gd name="T2" fmla="*/ 0 w 223"/>
                <a:gd name="T3" fmla="*/ 107 h 225"/>
                <a:gd name="T4" fmla="*/ 109 w 223"/>
                <a:gd name="T5" fmla="*/ 225 h 225"/>
                <a:gd name="T6" fmla="*/ 223 w 223"/>
                <a:gd name="T7" fmla="*/ 119 h 225"/>
                <a:gd name="T8" fmla="*/ 111 w 223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25">
                  <a:moveTo>
                    <a:pt x="111" y="0"/>
                  </a:moveTo>
                  <a:lnTo>
                    <a:pt x="0" y="107"/>
                  </a:lnTo>
                  <a:lnTo>
                    <a:pt x="109" y="225"/>
                  </a:lnTo>
                  <a:lnTo>
                    <a:pt x="223" y="119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285"/>
            <p:cNvSpPr>
              <a:spLocks/>
            </p:cNvSpPr>
            <p:nvPr/>
          </p:nvSpPr>
          <p:spPr bwMode="auto">
            <a:xfrm>
              <a:off x="4538730" y="1597305"/>
              <a:ext cx="354013" cy="357188"/>
            </a:xfrm>
            <a:custGeom>
              <a:avLst/>
              <a:gdLst>
                <a:gd name="T0" fmla="*/ 111 w 223"/>
                <a:gd name="T1" fmla="*/ 0 h 225"/>
                <a:gd name="T2" fmla="*/ 0 w 223"/>
                <a:gd name="T3" fmla="*/ 107 h 225"/>
                <a:gd name="T4" fmla="*/ 109 w 223"/>
                <a:gd name="T5" fmla="*/ 225 h 225"/>
                <a:gd name="T6" fmla="*/ 223 w 223"/>
                <a:gd name="T7" fmla="*/ 119 h 225"/>
                <a:gd name="T8" fmla="*/ 111 w 223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25">
                  <a:moveTo>
                    <a:pt x="111" y="0"/>
                  </a:moveTo>
                  <a:lnTo>
                    <a:pt x="0" y="107"/>
                  </a:lnTo>
                  <a:lnTo>
                    <a:pt x="109" y="225"/>
                  </a:lnTo>
                  <a:lnTo>
                    <a:pt x="223" y="119"/>
                  </a:lnTo>
                  <a:lnTo>
                    <a:pt x="1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286"/>
            <p:cNvSpPr>
              <a:spLocks/>
            </p:cNvSpPr>
            <p:nvPr/>
          </p:nvSpPr>
          <p:spPr bwMode="auto">
            <a:xfrm>
              <a:off x="4538730" y="1578255"/>
              <a:ext cx="354013" cy="357188"/>
            </a:xfrm>
            <a:custGeom>
              <a:avLst/>
              <a:gdLst>
                <a:gd name="T0" fmla="*/ 111 w 223"/>
                <a:gd name="T1" fmla="*/ 0 h 225"/>
                <a:gd name="T2" fmla="*/ 0 w 223"/>
                <a:gd name="T3" fmla="*/ 107 h 225"/>
                <a:gd name="T4" fmla="*/ 109 w 223"/>
                <a:gd name="T5" fmla="*/ 225 h 225"/>
                <a:gd name="T6" fmla="*/ 223 w 223"/>
                <a:gd name="T7" fmla="*/ 119 h 225"/>
                <a:gd name="T8" fmla="*/ 111 w 223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25">
                  <a:moveTo>
                    <a:pt x="111" y="0"/>
                  </a:moveTo>
                  <a:lnTo>
                    <a:pt x="0" y="107"/>
                  </a:lnTo>
                  <a:lnTo>
                    <a:pt x="109" y="225"/>
                  </a:lnTo>
                  <a:lnTo>
                    <a:pt x="223" y="119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287"/>
            <p:cNvSpPr>
              <a:spLocks/>
            </p:cNvSpPr>
            <p:nvPr/>
          </p:nvSpPr>
          <p:spPr bwMode="auto">
            <a:xfrm>
              <a:off x="4591117" y="1635405"/>
              <a:ext cx="266700" cy="266700"/>
            </a:xfrm>
            <a:custGeom>
              <a:avLst/>
              <a:gdLst>
                <a:gd name="T0" fmla="*/ 93 w 168"/>
                <a:gd name="T1" fmla="*/ 0 h 168"/>
                <a:gd name="T2" fmla="*/ 0 w 168"/>
                <a:gd name="T3" fmla="*/ 87 h 168"/>
                <a:gd name="T4" fmla="*/ 76 w 168"/>
                <a:gd name="T5" fmla="*/ 168 h 168"/>
                <a:gd name="T6" fmla="*/ 168 w 168"/>
                <a:gd name="T7" fmla="*/ 80 h 168"/>
                <a:gd name="T8" fmla="*/ 93 w 16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68">
                  <a:moveTo>
                    <a:pt x="93" y="0"/>
                  </a:moveTo>
                  <a:lnTo>
                    <a:pt x="0" y="87"/>
                  </a:lnTo>
                  <a:lnTo>
                    <a:pt x="76" y="168"/>
                  </a:lnTo>
                  <a:lnTo>
                    <a:pt x="168" y="8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288"/>
            <p:cNvSpPr>
              <a:spLocks/>
            </p:cNvSpPr>
            <p:nvPr/>
          </p:nvSpPr>
          <p:spPr bwMode="auto">
            <a:xfrm>
              <a:off x="4032317" y="2740305"/>
              <a:ext cx="352425" cy="354013"/>
            </a:xfrm>
            <a:custGeom>
              <a:avLst/>
              <a:gdLst>
                <a:gd name="T0" fmla="*/ 108 w 222"/>
                <a:gd name="T1" fmla="*/ 0 h 223"/>
                <a:gd name="T2" fmla="*/ 0 w 222"/>
                <a:gd name="T3" fmla="*/ 109 h 223"/>
                <a:gd name="T4" fmla="*/ 113 w 222"/>
                <a:gd name="T5" fmla="*/ 223 h 223"/>
                <a:gd name="T6" fmla="*/ 222 w 222"/>
                <a:gd name="T7" fmla="*/ 116 h 223"/>
                <a:gd name="T8" fmla="*/ 108 w 222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23">
                  <a:moveTo>
                    <a:pt x="108" y="0"/>
                  </a:moveTo>
                  <a:lnTo>
                    <a:pt x="0" y="109"/>
                  </a:lnTo>
                  <a:lnTo>
                    <a:pt x="113" y="223"/>
                  </a:lnTo>
                  <a:lnTo>
                    <a:pt x="222" y="11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289"/>
            <p:cNvSpPr>
              <a:spLocks/>
            </p:cNvSpPr>
            <p:nvPr/>
          </p:nvSpPr>
          <p:spPr bwMode="auto">
            <a:xfrm>
              <a:off x="4032317" y="2740305"/>
              <a:ext cx="352425" cy="354013"/>
            </a:xfrm>
            <a:custGeom>
              <a:avLst/>
              <a:gdLst>
                <a:gd name="T0" fmla="*/ 108 w 222"/>
                <a:gd name="T1" fmla="*/ 0 h 223"/>
                <a:gd name="T2" fmla="*/ 0 w 222"/>
                <a:gd name="T3" fmla="*/ 109 h 223"/>
                <a:gd name="T4" fmla="*/ 113 w 222"/>
                <a:gd name="T5" fmla="*/ 223 h 223"/>
                <a:gd name="T6" fmla="*/ 222 w 222"/>
                <a:gd name="T7" fmla="*/ 116 h 223"/>
                <a:gd name="T8" fmla="*/ 108 w 222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23">
                  <a:moveTo>
                    <a:pt x="108" y="0"/>
                  </a:moveTo>
                  <a:lnTo>
                    <a:pt x="0" y="109"/>
                  </a:lnTo>
                  <a:lnTo>
                    <a:pt x="113" y="223"/>
                  </a:lnTo>
                  <a:lnTo>
                    <a:pt x="222" y="116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290"/>
            <p:cNvSpPr>
              <a:spLocks/>
            </p:cNvSpPr>
            <p:nvPr/>
          </p:nvSpPr>
          <p:spPr bwMode="auto">
            <a:xfrm>
              <a:off x="4027555" y="2721255"/>
              <a:ext cx="357188" cy="357188"/>
            </a:xfrm>
            <a:custGeom>
              <a:avLst/>
              <a:gdLst>
                <a:gd name="T0" fmla="*/ 109 w 225"/>
                <a:gd name="T1" fmla="*/ 0 h 225"/>
                <a:gd name="T2" fmla="*/ 0 w 225"/>
                <a:gd name="T3" fmla="*/ 109 h 225"/>
                <a:gd name="T4" fmla="*/ 116 w 225"/>
                <a:gd name="T5" fmla="*/ 225 h 225"/>
                <a:gd name="T6" fmla="*/ 225 w 225"/>
                <a:gd name="T7" fmla="*/ 116 h 225"/>
                <a:gd name="T8" fmla="*/ 109 w 225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5">
                  <a:moveTo>
                    <a:pt x="109" y="0"/>
                  </a:moveTo>
                  <a:lnTo>
                    <a:pt x="0" y="109"/>
                  </a:lnTo>
                  <a:lnTo>
                    <a:pt x="116" y="225"/>
                  </a:lnTo>
                  <a:lnTo>
                    <a:pt x="225" y="11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291"/>
            <p:cNvSpPr>
              <a:spLocks/>
            </p:cNvSpPr>
            <p:nvPr/>
          </p:nvSpPr>
          <p:spPr bwMode="auto">
            <a:xfrm>
              <a:off x="4084705" y="2778405"/>
              <a:ext cx="266700" cy="266700"/>
            </a:xfrm>
            <a:custGeom>
              <a:avLst/>
              <a:gdLst>
                <a:gd name="T0" fmla="*/ 90 w 168"/>
                <a:gd name="T1" fmla="*/ 0 h 168"/>
                <a:gd name="T2" fmla="*/ 0 w 168"/>
                <a:gd name="T3" fmla="*/ 90 h 168"/>
                <a:gd name="T4" fmla="*/ 78 w 168"/>
                <a:gd name="T5" fmla="*/ 168 h 168"/>
                <a:gd name="T6" fmla="*/ 168 w 168"/>
                <a:gd name="T7" fmla="*/ 78 h 168"/>
                <a:gd name="T8" fmla="*/ 90 w 16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68">
                  <a:moveTo>
                    <a:pt x="90" y="0"/>
                  </a:moveTo>
                  <a:lnTo>
                    <a:pt x="0" y="90"/>
                  </a:lnTo>
                  <a:lnTo>
                    <a:pt x="78" y="168"/>
                  </a:lnTo>
                  <a:lnTo>
                    <a:pt x="168" y="78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Rectangle 292"/>
            <p:cNvSpPr>
              <a:spLocks noChangeArrowheads="1"/>
            </p:cNvSpPr>
            <p:nvPr/>
          </p:nvSpPr>
          <p:spPr bwMode="auto">
            <a:xfrm>
              <a:off x="4527617" y="2368830"/>
              <a:ext cx="255588" cy="24288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Rectangle 293"/>
            <p:cNvSpPr>
              <a:spLocks noChangeArrowheads="1"/>
            </p:cNvSpPr>
            <p:nvPr/>
          </p:nvSpPr>
          <p:spPr bwMode="auto">
            <a:xfrm>
              <a:off x="4527617" y="2368830"/>
              <a:ext cx="255588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Rectangle 294"/>
            <p:cNvSpPr>
              <a:spLocks noChangeArrowheads="1"/>
            </p:cNvSpPr>
            <p:nvPr/>
          </p:nvSpPr>
          <p:spPr bwMode="auto">
            <a:xfrm>
              <a:off x="4513330" y="2356130"/>
              <a:ext cx="258763" cy="2444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Rectangle 295"/>
            <p:cNvSpPr>
              <a:spLocks noChangeArrowheads="1"/>
            </p:cNvSpPr>
            <p:nvPr/>
          </p:nvSpPr>
          <p:spPr bwMode="auto">
            <a:xfrm>
              <a:off x="4568892" y="2379943"/>
              <a:ext cx="176213" cy="203200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4500630" y="2767293"/>
              <a:ext cx="296863" cy="461963"/>
            </a:xfrm>
            <a:custGeom>
              <a:avLst/>
              <a:gdLst>
                <a:gd name="T0" fmla="*/ 5 w 79"/>
                <a:gd name="T1" fmla="*/ 0 h 123"/>
                <a:gd name="T2" fmla="*/ 0 w 79"/>
                <a:gd name="T3" fmla="*/ 5 h 123"/>
                <a:gd name="T4" fmla="*/ 3 w 79"/>
                <a:gd name="T5" fmla="*/ 100 h 123"/>
                <a:gd name="T6" fmla="*/ 15 w 79"/>
                <a:gd name="T7" fmla="*/ 88 h 123"/>
                <a:gd name="T8" fmla="*/ 22 w 79"/>
                <a:gd name="T9" fmla="*/ 83 h 123"/>
                <a:gd name="T10" fmla="*/ 26 w 79"/>
                <a:gd name="T11" fmla="*/ 86 h 123"/>
                <a:gd name="T12" fmla="*/ 20 w 79"/>
                <a:gd name="T13" fmla="*/ 94 h 123"/>
                <a:gd name="T14" fmla="*/ 16 w 79"/>
                <a:gd name="T15" fmla="*/ 98 h 123"/>
                <a:gd name="T16" fmla="*/ 16 w 79"/>
                <a:gd name="T17" fmla="*/ 99 h 123"/>
                <a:gd name="T18" fmla="*/ 17 w 79"/>
                <a:gd name="T19" fmla="*/ 99 h 123"/>
                <a:gd name="T20" fmla="*/ 25 w 79"/>
                <a:gd name="T21" fmla="*/ 91 h 123"/>
                <a:gd name="T22" fmla="*/ 27 w 79"/>
                <a:gd name="T23" fmla="*/ 89 h 123"/>
                <a:gd name="T24" fmla="*/ 35 w 79"/>
                <a:gd name="T25" fmla="*/ 84 h 123"/>
                <a:gd name="T26" fmla="*/ 38 w 79"/>
                <a:gd name="T27" fmla="*/ 88 h 123"/>
                <a:gd name="T28" fmla="*/ 33 w 79"/>
                <a:gd name="T29" fmla="*/ 95 h 123"/>
                <a:gd name="T30" fmla="*/ 28 w 79"/>
                <a:gd name="T31" fmla="*/ 99 h 123"/>
                <a:gd name="T32" fmla="*/ 23 w 79"/>
                <a:gd name="T33" fmla="*/ 105 h 123"/>
                <a:gd name="T34" fmla="*/ 23 w 79"/>
                <a:gd name="T35" fmla="*/ 106 h 123"/>
                <a:gd name="T36" fmla="*/ 24 w 79"/>
                <a:gd name="T37" fmla="*/ 106 h 123"/>
                <a:gd name="T38" fmla="*/ 44 w 79"/>
                <a:gd name="T39" fmla="*/ 88 h 123"/>
                <a:gd name="T40" fmla="*/ 47 w 79"/>
                <a:gd name="T41" fmla="*/ 89 h 123"/>
                <a:gd name="T42" fmla="*/ 47 w 79"/>
                <a:gd name="T43" fmla="*/ 94 h 123"/>
                <a:gd name="T44" fmla="*/ 42 w 79"/>
                <a:gd name="T45" fmla="*/ 99 h 123"/>
                <a:gd name="T46" fmla="*/ 30 w 79"/>
                <a:gd name="T47" fmla="*/ 111 h 123"/>
                <a:gd name="T48" fmla="*/ 30 w 79"/>
                <a:gd name="T49" fmla="*/ 112 h 123"/>
                <a:gd name="T50" fmla="*/ 31 w 79"/>
                <a:gd name="T51" fmla="*/ 113 h 123"/>
                <a:gd name="T52" fmla="*/ 41 w 79"/>
                <a:gd name="T53" fmla="*/ 103 h 123"/>
                <a:gd name="T54" fmla="*/ 47 w 79"/>
                <a:gd name="T55" fmla="*/ 103 h 123"/>
                <a:gd name="T56" fmla="*/ 47 w 79"/>
                <a:gd name="T57" fmla="*/ 108 h 123"/>
                <a:gd name="T58" fmla="*/ 42 w 79"/>
                <a:gd name="T59" fmla="*/ 113 h 123"/>
                <a:gd name="T60" fmla="*/ 56 w 79"/>
                <a:gd name="T61" fmla="*/ 123 h 123"/>
                <a:gd name="T62" fmla="*/ 72 w 79"/>
                <a:gd name="T63" fmla="*/ 122 h 123"/>
                <a:gd name="T64" fmla="*/ 74 w 79"/>
                <a:gd name="T65" fmla="*/ 113 h 123"/>
                <a:gd name="T66" fmla="*/ 79 w 79"/>
                <a:gd name="T67" fmla="*/ 99 h 123"/>
                <a:gd name="T68" fmla="*/ 74 w 79"/>
                <a:gd name="T69" fmla="*/ 5 h 123"/>
                <a:gd name="T70" fmla="*/ 69 w 79"/>
                <a:gd name="T7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123">
                  <a:moveTo>
                    <a:pt x="5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3"/>
                    <a:pt x="21" y="83"/>
                    <a:pt x="22" y="83"/>
                  </a:cubicBezTo>
                  <a:cubicBezTo>
                    <a:pt x="23" y="83"/>
                    <a:pt x="24" y="83"/>
                    <a:pt x="25" y="84"/>
                  </a:cubicBezTo>
                  <a:cubicBezTo>
                    <a:pt x="25" y="84"/>
                    <a:pt x="26" y="85"/>
                    <a:pt x="26" y="86"/>
                  </a:cubicBezTo>
                  <a:cubicBezTo>
                    <a:pt x="26" y="87"/>
                    <a:pt x="25" y="88"/>
                    <a:pt x="25" y="89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0"/>
                    <a:pt x="27" y="89"/>
                    <a:pt x="27" y="89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3" y="84"/>
                    <a:pt x="33" y="84"/>
                    <a:pt x="35" y="84"/>
                  </a:cubicBezTo>
                  <a:cubicBezTo>
                    <a:pt x="36" y="84"/>
                    <a:pt x="37" y="84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9"/>
                    <a:pt x="38" y="90"/>
                    <a:pt x="37" y="90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88"/>
                    <a:pt x="43" y="88"/>
                    <a:pt x="44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5" y="88"/>
                    <a:pt x="46" y="88"/>
                    <a:pt x="47" y="89"/>
                  </a:cubicBezTo>
                  <a:cubicBezTo>
                    <a:pt x="48" y="90"/>
                    <a:pt x="48" y="91"/>
                    <a:pt x="48" y="92"/>
                  </a:cubicBezTo>
                  <a:cubicBezTo>
                    <a:pt x="48" y="93"/>
                    <a:pt x="48" y="94"/>
                    <a:pt x="47" y="94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2" y="102"/>
                    <a:pt x="43" y="102"/>
                    <a:pt x="44" y="102"/>
                  </a:cubicBezTo>
                  <a:cubicBezTo>
                    <a:pt x="45" y="102"/>
                    <a:pt x="46" y="102"/>
                    <a:pt x="47" y="103"/>
                  </a:cubicBezTo>
                  <a:cubicBezTo>
                    <a:pt x="47" y="104"/>
                    <a:pt x="48" y="105"/>
                    <a:pt x="48" y="106"/>
                  </a:cubicBezTo>
                  <a:cubicBezTo>
                    <a:pt x="48" y="107"/>
                    <a:pt x="47" y="108"/>
                    <a:pt x="47" y="108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70" y="123"/>
                    <a:pt x="71" y="123"/>
                    <a:pt x="72" y="122"/>
                  </a:cubicBezTo>
                  <a:cubicBezTo>
                    <a:pt x="73" y="121"/>
                    <a:pt x="74" y="119"/>
                    <a:pt x="74" y="118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4"/>
                    <a:pt x="73" y="2"/>
                    <a:pt x="72" y="1"/>
                  </a:cubicBezTo>
                  <a:cubicBezTo>
                    <a:pt x="71" y="0"/>
                    <a:pt x="70" y="0"/>
                    <a:pt x="69" y="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297"/>
            <p:cNvSpPr>
              <a:spLocks noEditPoints="1"/>
            </p:cNvSpPr>
            <p:nvPr/>
          </p:nvSpPr>
          <p:spPr bwMode="auto">
            <a:xfrm>
              <a:off x="4513330" y="3097493"/>
              <a:ext cx="149225" cy="131763"/>
            </a:xfrm>
            <a:custGeom>
              <a:avLst/>
              <a:gdLst>
                <a:gd name="T0" fmla="*/ 39 w 40"/>
                <a:gd name="T1" fmla="*/ 25 h 35"/>
                <a:gd name="T2" fmla="*/ 29 w 40"/>
                <a:gd name="T3" fmla="*/ 35 h 35"/>
                <a:gd name="T4" fmla="*/ 29 w 40"/>
                <a:gd name="T5" fmla="*/ 35 h 35"/>
                <a:gd name="T6" fmla="*/ 39 w 40"/>
                <a:gd name="T7" fmla="*/ 25 h 35"/>
                <a:gd name="T8" fmla="*/ 39 w 40"/>
                <a:gd name="T9" fmla="*/ 25 h 35"/>
                <a:gd name="T10" fmla="*/ 40 w 40"/>
                <a:gd name="T11" fmla="*/ 11 h 35"/>
                <a:gd name="T12" fmla="*/ 36 w 40"/>
                <a:gd name="T13" fmla="*/ 14 h 35"/>
                <a:gd name="T14" fmla="*/ 39 w 40"/>
                <a:gd name="T15" fmla="*/ 11 h 35"/>
                <a:gd name="T16" fmla="*/ 40 w 40"/>
                <a:gd name="T17" fmla="*/ 11 h 35"/>
                <a:gd name="T18" fmla="*/ 30 w 40"/>
                <a:gd name="T19" fmla="*/ 7 h 35"/>
                <a:gd name="T20" fmla="*/ 25 w 40"/>
                <a:gd name="T21" fmla="*/ 11 h 35"/>
                <a:gd name="T22" fmla="*/ 30 w 40"/>
                <a:gd name="T23" fmla="*/ 7 h 35"/>
                <a:gd name="T24" fmla="*/ 30 w 40"/>
                <a:gd name="T25" fmla="*/ 7 h 35"/>
                <a:gd name="T26" fmla="*/ 17 w 40"/>
                <a:gd name="T27" fmla="*/ 6 h 35"/>
                <a:gd name="T28" fmla="*/ 13 w 40"/>
                <a:gd name="T29" fmla="*/ 10 h 35"/>
                <a:gd name="T30" fmla="*/ 13 w 40"/>
                <a:gd name="T31" fmla="*/ 10 h 35"/>
                <a:gd name="T32" fmla="*/ 17 w 40"/>
                <a:gd name="T33" fmla="*/ 6 h 35"/>
                <a:gd name="T34" fmla="*/ 17 w 40"/>
                <a:gd name="T35" fmla="*/ 6 h 35"/>
                <a:gd name="T36" fmla="*/ 24 w 40"/>
                <a:gd name="T37" fmla="*/ 1 h 35"/>
                <a:gd name="T38" fmla="*/ 24 w 40"/>
                <a:gd name="T39" fmla="*/ 2 h 35"/>
                <a:gd name="T40" fmla="*/ 22 w 40"/>
                <a:gd name="T41" fmla="*/ 3 h 35"/>
                <a:gd name="T42" fmla="*/ 24 w 40"/>
                <a:gd name="T43" fmla="*/ 1 h 35"/>
                <a:gd name="T44" fmla="*/ 12 w 40"/>
                <a:gd name="T45" fmla="*/ 0 h 35"/>
                <a:gd name="T46" fmla="*/ 12 w 40"/>
                <a:gd name="T47" fmla="*/ 0 h 35"/>
                <a:gd name="T48" fmla="*/ 0 w 40"/>
                <a:gd name="T49" fmla="*/ 12 h 35"/>
                <a:gd name="T50" fmla="*/ 12 w 40"/>
                <a:gd name="T5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35">
                  <a:moveTo>
                    <a:pt x="39" y="25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40" y="11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40" y="11"/>
                  </a:cubicBezTo>
                  <a:moveTo>
                    <a:pt x="30" y="7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moveTo>
                    <a:pt x="17" y="6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moveTo>
                    <a:pt x="24" y="1"/>
                  </a:moveTo>
                  <a:cubicBezTo>
                    <a:pt x="24" y="1"/>
                    <a:pt x="24" y="2"/>
                    <a:pt x="24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4500630" y="3078443"/>
              <a:ext cx="180975" cy="150813"/>
            </a:xfrm>
            <a:custGeom>
              <a:avLst/>
              <a:gdLst>
                <a:gd name="T0" fmla="*/ 22 w 48"/>
                <a:gd name="T1" fmla="*/ 0 h 40"/>
                <a:gd name="T2" fmla="*/ 19 w 48"/>
                <a:gd name="T3" fmla="*/ 1 h 40"/>
                <a:gd name="T4" fmla="*/ 15 w 48"/>
                <a:gd name="T5" fmla="*/ 5 h 40"/>
                <a:gd name="T6" fmla="*/ 3 w 48"/>
                <a:gd name="T7" fmla="*/ 17 h 40"/>
                <a:gd name="T8" fmla="*/ 0 w 48"/>
                <a:gd name="T9" fmla="*/ 20 h 40"/>
                <a:gd name="T10" fmla="*/ 0 w 48"/>
                <a:gd name="T11" fmla="*/ 27 h 40"/>
                <a:gd name="T12" fmla="*/ 11 w 48"/>
                <a:gd name="T13" fmla="*/ 27 h 40"/>
                <a:gd name="T14" fmla="*/ 11 w 48"/>
                <a:gd name="T15" fmla="*/ 40 h 40"/>
                <a:gd name="T16" fmla="*/ 32 w 48"/>
                <a:gd name="T17" fmla="*/ 40 h 40"/>
                <a:gd name="T18" fmla="*/ 42 w 48"/>
                <a:gd name="T19" fmla="*/ 30 h 40"/>
                <a:gd name="T20" fmla="*/ 47 w 48"/>
                <a:gd name="T21" fmla="*/ 25 h 40"/>
                <a:gd name="T22" fmla="*/ 48 w 48"/>
                <a:gd name="T23" fmla="*/ 23 h 40"/>
                <a:gd name="T24" fmla="*/ 47 w 48"/>
                <a:gd name="T25" fmla="*/ 20 h 40"/>
                <a:gd name="T26" fmla="*/ 44 w 48"/>
                <a:gd name="T27" fmla="*/ 19 h 40"/>
                <a:gd name="T28" fmla="*/ 41 w 48"/>
                <a:gd name="T29" fmla="*/ 20 h 40"/>
                <a:gd name="T30" fmla="*/ 31 w 48"/>
                <a:gd name="T31" fmla="*/ 30 h 40"/>
                <a:gd name="T32" fmla="*/ 31 w 48"/>
                <a:gd name="T33" fmla="*/ 30 h 40"/>
                <a:gd name="T34" fmla="*/ 30 w 48"/>
                <a:gd name="T35" fmla="*/ 30 h 40"/>
                <a:gd name="T36" fmla="*/ 30 w 48"/>
                <a:gd name="T37" fmla="*/ 29 h 40"/>
                <a:gd name="T38" fmla="*/ 30 w 48"/>
                <a:gd name="T39" fmla="*/ 29 h 40"/>
                <a:gd name="T40" fmla="*/ 30 w 48"/>
                <a:gd name="T41" fmla="*/ 28 h 40"/>
                <a:gd name="T42" fmla="*/ 39 w 48"/>
                <a:gd name="T43" fmla="*/ 19 h 40"/>
                <a:gd name="T44" fmla="*/ 43 w 48"/>
                <a:gd name="T45" fmla="*/ 16 h 40"/>
                <a:gd name="T46" fmla="*/ 47 w 48"/>
                <a:gd name="T47" fmla="*/ 11 h 40"/>
                <a:gd name="T48" fmla="*/ 48 w 48"/>
                <a:gd name="T49" fmla="*/ 9 h 40"/>
                <a:gd name="T50" fmla="*/ 47 w 48"/>
                <a:gd name="T51" fmla="*/ 6 h 40"/>
                <a:gd name="T52" fmla="*/ 44 w 48"/>
                <a:gd name="T53" fmla="*/ 5 h 40"/>
                <a:gd name="T54" fmla="*/ 44 w 48"/>
                <a:gd name="T55" fmla="*/ 5 h 40"/>
                <a:gd name="T56" fmla="*/ 42 w 48"/>
                <a:gd name="T57" fmla="*/ 6 h 40"/>
                <a:gd name="T58" fmla="*/ 24 w 48"/>
                <a:gd name="T59" fmla="*/ 23 h 40"/>
                <a:gd name="T60" fmla="*/ 24 w 48"/>
                <a:gd name="T61" fmla="*/ 23 h 40"/>
                <a:gd name="T62" fmla="*/ 23 w 48"/>
                <a:gd name="T63" fmla="*/ 23 h 40"/>
                <a:gd name="T64" fmla="*/ 23 w 48"/>
                <a:gd name="T65" fmla="*/ 23 h 40"/>
                <a:gd name="T66" fmla="*/ 23 w 48"/>
                <a:gd name="T67" fmla="*/ 22 h 40"/>
                <a:gd name="T68" fmla="*/ 23 w 48"/>
                <a:gd name="T69" fmla="*/ 22 h 40"/>
                <a:gd name="T70" fmla="*/ 28 w 48"/>
                <a:gd name="T71" fmla="*/ 16 h 40"/>
                <a:gd name="T72" fmla="*/ 33 w 48"/>
                <a:gd name="T73" fmla="*/ 12 h 40"/>
                <a:gd name="T74" fmla="*/ 37 w 48"/>
                <a:gd name="T75" fmla="*/ 7 h 40"/>
                <a:gd name="T76" fmla="*/ 38 w 48"/>
                <a:gd name="T77" fmla="*/ 5 h 40"/>
                <a:gd name="T78" fmla="*/ 37 w 48"/>
                <a:gd name="T79" fmla="*/ 2 h 40"/>
                <a:gd name="T80" fmla="*/ 35 w 48"/>
                <a:gd name="T81" fmla="*/ 1 h 40"/>
                <a:gd name="T82" fmla="*/ 32 w 48"/>
                <a:gd name="T83" fmla="*/ 2 h 40"/>
                <a:gd name="T84" fmla="*/ 27 w 48"/>
                <a:gd name="T85" fmla="*/ 6 h 40"/>
                <a:gd name="T86" fmla="*/ 25 w 48"/>
                <a:gd name="T87" fmla="*/ 8 h 40"/>
                <a:gd name="T88" fmla="*/ 18 w 48"/>
                <a:gd name="T89" fmla="*/ 16 h 40"/>
                <a:gd name="T90" fmla="*/ 17 w 48"/>
                <a:gd name="T91" fmla="*/ 16 h 40"/>
                <a:gd name="T92" fmla="*/ 17 w 48"/>
                <a:gd name="T93" fmla="*/ 16 h 40"/>
                <a:gd name="T94" fmla="*/ 16 w 48"/>
                <a:gd name="T95" fmla="*/ 16 h 40"/>
                <a:gd name="T96" fmla="*/ 16 w 48"/>
                <a:gd name="T97" fmla="*/ 15 h 40"/>
                <a:gd name="T98" fmla="*/ 16 w 48"/>
                <a:gd name="T99" fmla="*/ 15 h 40"/>
                <a:gd name="T100" fmla="*/ 16 w 48"/>
                <a:gd name="T101" fmla="*/ 15 h 40"/>
                <a:gd name="T102" fmla="*/ 20 w 48"/>
                <a:gd name="T103" fmla="*/ 11 h 40"/>
                <a:gd name="T104" fmla="*/ 25 w 48"/>
                <a:gd name="T105" fmla="*/ 6 h 40"/>
                <a:gd name="T106" fmla="*/ 26 w 48"/>
                <a:gd name="T107" fmla="*/ 3 h 40"/>
                <a:gd name="T108" fmla="*/ 25 w 48"/>
                <a:gd name="T109" fmla="*/ 1 h 40"/>
                <a:gd name="T110" fmla="*/ 22 w 48"/>
                <a:gd name="T1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40">
                  <a:moveTo>
                    <a:pt x="22" y="0"/>
                  </a:moveTo>
                  <a:cubicBezTo>
                    <a:pt x="21" y="0"/>
                    <a:pt x="20" y="0"/>
                    <a:pt x="19" y="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8" y="24"/>
                    <a:pt x="48" y="23"/>
                  </a:cubicBezTo>
                  <a:cubicBezTo>
                    <a:pt x="48" y="22"/>
                    <a:pt x="47" y="21"/>
                    <a:pt x="47" y="20"/>
                  </a:cubicBezTo>
                  <a:cubicBezTo>
                    <a:pt x="46" y="19"/>
                    <a:pt x="45" y="19"/>
                    <a:pt x="44" y="19"/>
                  </a:cubicBezTo>
                  <a:cubicBezTo>
                    <a:pt x="43" y="19"/>
                    <a:pt x="42" y="19"/>
                    <a:pt x="41" y="2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0"/>
                    <a:pt x="48" y="9"/>
                  </a:cubicBezTo>
                  <a:cubicBezTo>
                    <a:pt x="48" y="8"/>
                    <a:pt x="48" y="7"/>
                    <a:pt x="47" y="6"/>
                  </a:cubicBezTo>
                  <a:cubicBezTo>
                    <a:pt x="46" y="5"/>
                    <a:pt x="45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2" y="5"/>
                    <a:pt x="42" y="6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8" y="6"/>
                    <a:pt x="38" y="5"/>
                  </a:cubicBezTo>
                  <a:cubicBezTo>
                    <a:pt x="38" y="4"/>
                    <a:pt x="38" y="3"/>
                    <a:pt x="37" y="2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3" y="1"/>
                    <a:pt x="33" y="1"/>
                    <a:pt x="32" y="2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5"/>
                    <a:pt x="26" y="4"/>
                    <a:pt x="26" y="3"/>
                  </a:cubicBezTo>
                  <a:cubicBezTo>
                    <a:pt x="26" y="2"/>
                    <a:pt x="25" y="1"/>
                    <a:pt x="25" y="1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>
              <a:off x="4500630" y="3180043"/>
              <a:ext cx="41275" cy="49213"/>
            </a:xfrm>
            <a:custGeom>
              <a:avLst/>
              <a:gdLst>
                <a:gd name="T0" fmla="*/ 11 w 11"/>
                <a:gd name="T1" fmla="*/ 0 h 13"/>
                <a:gd name="T2" fmla="*/ 0 w 11"/>
                <a:gd name="T3" fmla="*/ 0 h 13"/>
                <a:gd name="T4" fmla="*/ 0 w 11"/>
                <a:gd name="T5" fmla="*/ 8 h 13"/>
                <a:gd name="T6" fmla="*/ 2 w 11"/>
                <a:gd name="T7" fmla="*/ 12 h 13"/>
                <a:gd name="T8" fmla="*/ 5 w 11"/>
                <a:gd name="T9" fmla="*/ 13 h 13"/>
                <a:gd name="T10" fmla="*/ 5 w 11"/>
                <a:gd name="T11" fmla="*/ 13 h 13"/>
                <a:gd name="T12" fmla="*/ 11 w 11"/>
                <a:gd name="T13" fmla="*/ 13 h 13"/>
                <a:gd name="T14" fmla="*/ 11 w 11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1"/>
                    <a:pt x="2" y="12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Rectangle 300"/>
            <p:cNvSpPr>
              <a:spLocks noChangeArrowheads="1"/>
            </p:cNvSpPr>
            <p:nvPr/>
          </p:nvSpPr>
          <p:spPr bwMode="auto">
            <a:xfrm>
              <a:off x="4783205" y="3127655"/>
              <a:ext cx="26988" cy="4921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301"/>
            <p:cNvSpPr>
              <a:spLocks/>
            </p:cNvSpPr>
            <p:nvPr/>
          </p:nvSpPr>
          <p:spPr bwMode="auto">
            <a:xfrm>
              <a:off x="4722880" y="2751418"/>
              <a:ext cx="68263" cy="466725"/>
            </a:xfrm>
            <a:custGeom>
              <a:avLst/>
              <a:gdLst>
                <a:gd name="T0" fmla="*/ 0 w 18"/>
                <a:gd name="T1" fmla="*/ 0 h 124"/>
                <a:gd name="T2" fmla="*/ 0 w 18"/>
                <a:gd name="T3" fmla="*/ 124 h 124"/>
                <a:gd name="T4" fmla="*/ 12 w 18"/>
                <a:gd name="T5" fmla="*/ 124 h 124"/>
                <a:gd name="T6" fmla="*/ 16 w 18"/>
                <a:gd name="T7" fmla="*/ 122 h 124"/>
                <a:gd name="T8" fmla="*/ 18 w 18"/>
                <a:gd name="T9" fmla="*/ 119 h 124"/>
                <a:gd name="T10" fmla="*/ 18 w 18"/>
                <a:gd name="T11" fmla="*/ 6 h 124"/>
                <a:gd name="T12" fmla="*/ 16 w 18"/>
                <a:gd name="T13" fmla="*/ 2 h 124"/>
                <a:gd name="T14" fmla="*/ 12 w 18"/>
                <a:gd name="T15" fmla="*/ 0 h 124"/>
                <a:gd name="T16" fmla="*/ 0 w 18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4">
                  <a:moveTo>
                    <a:pt x="0" y="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4" y="124"/>
                    <a:pt x="15" y="123"/>
                    <a:pt x="16" y="122"/>
                  </a:cubicBezTo>
                  <a:cubicBezTo>
                    <a:pt x="17" y="121"/>
                    <a:pt x="18" y="120"/>
                    <a:pt x="18" y="119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5" y="1"/>
                    <a:pt x="14" y="0"/>
                    <a:pt x="1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302"/>
            <p:cNvSpPr>
              <a:spLocks/>
            </p:cNvSpPr>
            <p:nvPr/>
          </p:nvSpPr>
          <p:spPr bwMode="auto">
            <a:xfrm>
              <a:off x="4513330" y="2751418"/>
              <a:ext cx="209550" cy="466725"/>
            </a:xfrm>
            <a:custGeom>
              <a:avLst/>
              <a:gdLst>
                <a:gd name="T0" fmla="*/ 56 w 56"/>
                <a:gd name="T1" fmla="*/ 0 h 124"/>
                <a:gd name="T2" fmla="*/ 56 w 56"/>
                <a:gd name="T3" fmla="*/ 124 h 124"/>
                <a:gd name="T4" fmla="*/ 5 w 56"/>
                <a:gd name="T5" fmla="*/ 124 h 124"/>
                <a:gd name="T6" fmla="*/ 1 w 56"/>
                <a:gd name="T7" fmla="*/ 122 h 124"/>
                <a:gd name="T8" fmla="*/ 0 w 56"/>
                <a:gd name="T9" fmla="*/ 119 h 124"/>
                <a:gd name="T10" fmla="*/ 0 w 56"/>
                <a:gd name="T11" fmla="*/ 6 h 124"/>
                <a:gd name="T12" fmla="*/ 1 w 56"/>
                <a:gd name="T13" fmla="*/ 2 h 124"/>
                <a:gd name="T14" fmla="*/ 5 w 56"/>
                <a:gd name="T15" fmla="*/ 0 h 124"/>
                <a:gd name="T16" fmla="*/ 56 w 56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24">
                  <a:moveTo>
                    <a:pt x="56" y="0"/>
                  </a:moveTo>
                  <a:cubicBezTo>
                    <a:pt x="56" y="124"/>
                    <a:pt x="56" y="124"/>
                    <a:pt x="56" y="124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4" y="124"/>
                    <a:pt x="2" y="123"/>
                    <a:pt x="1" y="122"/>
                  </a:cubicBezTo>
                  <a:cubicBezTo>
                    <a:pt x="0" y="121"/>
                    <a:pt x="0" y="120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Oval 303"/>
            <p:cNvSpPr>
              <a:spLocks noChangeArrowheads="1"/>
            </p:cNvSpPr>
            <p:nvPr/>
          </p:nvSpPr>
          <p:spPr bwMode="auto">
            <a:xfrm>
              <a:off x="4549842" y="2838730"/>
              <a:ext cx="184150" cy="184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Oval 304"/>
            <p:cNvSpPr>
              <a:spLocks noChangeArrowheads="1"/>
            </p:cNvSpPr>
            <p:nvPr/>
          </p:nvSpPr>
          <p:spPr bwMode="auto">
            <a:xfrm>
              <a:off x="4572067" y="2856193"/>
              <a:ext cx="142875" cy="142875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Oval 305"/>
            <p:cNvSpPr>
              <a:spLocks noChangeArrowheads="1"/>
            </p:cNvSpPr>
            <p:nvPr/>
          </p:nvSpPr>
          <p:spPr bwMode="auto">
            <a:xfrm>
              <a:off x="4613342" y="2897468"/>
              <a:ext cx="60325" cy="65088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Rectangle 306"/>
            <p:cNvSpPr>
              <a:spLocks noChangeArrowheads="1"/>
            </p:cNvSpPr>
            <p:nvPr/>
          </p:nvSpPr>
          <p:spPr bwMode="auto">
            <a:xfrm>
              <a:off x="4738755" y="3048280"/>
              <a:ext cx="25400" cy="4921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Oval 307"/>
            <p:cNvSpPr>
              <a:spLocks noChangeArrowheads="1"/>
            </p:cNvSpPr>
            <p:nvPr/>
          </p:nvSpPr>
          <p:spPr bwMode="auto">
            <a:xfrm>
              <a:off x="4768917" y="3029230"/>
              <a:ext cx="6350" cy="7938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Oval 308"/>
            <p:cNvSpPr>
              <a:spLocks noChangeArrowheads="1"/>
            </p:cNvSpPr>
            <p:nvPr/>
          </p:nvSpPr>
          <p:spPr bwMode="auto">
            <a:xfrm>
              <a:off x="4749867" y="2962555"/>
              <a:ext cx="33338" cy="30163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Oval 309"/>
            <p:cNvSpPr>
              <a:spLocks noChangeArrowheads="1"/>
            </p:cNvSpPr>
            <p:nvPr/>
          </p:nvSpPr>
          <p:spPr bwMode="auto">
            <a:xfrm>
              <a:off x="4703830" y="3127655"/>
              <a:ext cx="30163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Oval 310"/>
            <p:cNvSpPr>
              <a:spLocks noChangeArrowheads="1"/>
            </p:cNvSpPr>
            <p:nvPr/>
          </p:nvSpPr>
          <p:spPr bwMode="auto">
            <a:xfrm>
              <a:off x="4651442" y="3070505"/>
              <a:ext cx="15875" cy="15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311"/>
            <p:cNvSpPr>
              <a:spLocks/>
            </p:cNvSpPr>
            <p:nvPr/>
          </p:nvSpPr>
          <p:spPr bwMode="auto">
            <a:xfrm>
              <a:off x="6215130" y="4342093"/>
              <a:ext cx="173038" cy="66675"/>
            </a:xfrm>
            <a:custGeom>
              <a:avLst/>
              <a:gdLst>
                <a:gd name="T0" fmla="*/ 39 w 46"/>
                <a:gd name="T1" fmla="*/ 0 h 18"/>
                <a:gd name="T2" fmla="*/ 12 w 46"/>
                <a:gd name="T3" fmla="*/ 0 h 18"/>
                <a:gd name="T4" fmla="*/ 12 w 46"/>
                <a:gd name="T5" fmla="*/ 2 h 18"/>
                <a:gd name="T6" fmla="*/ 0 w 46"/>
                <a:gd name="T7" fmla="*/ 2 h 18"/>
                <a:gd name="T8" fmla="*/ 0 w 46"/>
                <a:gd name="T9" fmla="*/ 15 h 18"/>
                <a:gd name="T10" fmla="*/ 12 w 46"/>
                <a:gd name="T11" fmla="*/ 15 h 18"/>
                <a:gd name="T12" fmla="*/ 12 w 46"/>
                <a:gd name="T13" fmla="*/ 18 h 18"/>
                <a:gd name="T14" fmla="*/ 39 w 46"/>
                <a:gd name="T15" fmla="*/ 18 h 18"/>
                <a:gd name="T16" fmla="*/ 44 w 46"/>
                <a:gd name="T17" fmla="*/ 16 h 18"/>
                <a:gd name="T18" fmla="*/ 46 w 46"/>
                <a:gd name="T19" fmla="*/ 11 h 18"/>
                <a:gd name="T20" fmla="*/ 46 w 46"/>
                <a:gd name="T21" fmla="*/ 6 h 18"/>
                <a:gd name="T22" fmla="*/ 44 w 46"/>
                <a:gd name="T23" fmla="*/ 2 h 18"/>
                <a:gd name="T24" fmla="*/ 39 w 46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18">
                  <a:moveTo>
                    <a:pt x="3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1" y="18"/>
                    <a:pt x="42" y="17"/>
                    <a:pt x="44" y="16"/>
                  </a:cubicBezTo>
                  <a:cubicBezTo>
                    <a:pt x="45" y="15"/>
                    <a:pt x="46" y="13"/>
                    <a:pt x="46" y="11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5"/>
                    <a:pt x="45" y="3"/>
                    <a:pt x="44" y="2"/>
                  </a:cubicBezTo>
                  <a:cubicBezTo>
                    <a:pt x="42" y="0"/>
                    <a:pt x="41" y="0"/>
                    <a:pt x="39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Rectangle 312"/>
            <p:cNvSpPr>
              <a:spLocks noChangeArrowheads="1"/>
            </p:cNvSpPr>
            <p:nvPr/>
          </p:nvSpPr>
          <p:spPr bwMode="auto">
            <a:xfrm>
              <a:off x="6207192" y="4342093"/>
              <a:ext cx="52388" cy="44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>
              <a:off x="6253230" y="4330980"/>
              <a:ext cx="123825" cy="66675"/>
            </a:xfrm>
            <a:custGeom>
              <a:avLst/>
              <a:gdLst>
                <a:gd name="T0" fmla="*/ 27 w 33"/>
                <a:gd name="T1" fmla="*/ 0 h 18"/>
                <a:gd name="T2" fmla="*/ 31 w 33"/>
                <a:gd name="T3" fmla="*/ 2 h 18"/>
                <a:gd name="T4" fmla="*/ 33 w 33"/>
                <a:gd name="T5" fmla="*/ 6 h 18"/>
                <a:gd name="T6" fmla="*/ 33 w 33"/>
                <a:gd name="T7" fmla="*/ 11 h 18"/>
                <a:gd name="T8" fmla="*/ 31 w 33"/>
                <a:gd name="T9" fmla="*/ 16 h 18"/>
                <a:gd name="T10" fmla="*/ 27 w 33"/>
                <a:gd name="T11" fmla="*/ 18 h 18"/>
                <a:gd name="T12" fmla="*/ 0 w 33"/>
                <a:gd name="T13" fmla="*/ 18 h 18"/>
                <a:gd name="T14" fmla="*/ 0 w 33"/>
                <a:gd name="T15" fmla="*/ 0 h 18"/>
                <a:gd name="T16" fmla="*/ 27 w 33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8">
                  <a:moveTo>
                    <a:pt x="27" y="0"/>
                  </a:moveTo>
                  <a:cubicBezTo>
                    <a:pt x="28" y="0"/>
                    <a:pt x="30" y="1"/>
                    <a:pt x="31" y="2"/>
                  </a:cubicBezTo>
                  <a:cubicBezTo>
                    <a:pt x="33" y="3"/>
                    <a:pt x="33" y="5"/>
                    <a:pt x="33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3"/>
                    <a:pt x="33" y="15"/>
                    <a:pt x="31" y="16"/>
                  </a:cubicBezTo>
                  <a:cubicBezTo>
                    <a:pt x="30" y="17"/>
                    <a:pt x="28" y="18"/>
                    <a:pt x="2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Rectangle 314"/>
            <p:cNvSpPr>
              <a:spLocks noChangeArrowheads="1"/>
            </p:cNvSpPr>
            <p:nvPr/>
          </p:nvSpPr>
          <p:spPr bwMode="auto">
            <a:xfrm>
              <a:off x="6215130" y="4367493"/>
              <a:ext cx="3175" cy="127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Rectangle 315"/>
            <p:cNvSpPr>
              <a:spLocks noChangeArrowheads="1"/>
            </p:cNvSpPr>
            <p:nvPr/>
          </p:nvSpPr>
          <p:spPr bwMode="auto">
            <a:xfrm>
              <a:off x="6215130" y="4350030"/>
              <a:ext cx="3175" cy="1111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316"/>
            <p:cNvSpPr>
              <a:spLocks noEditPoints="1"/>
            </p:cNvSpPr>
            <p:nvPr/>
          </p:nvSpPr>
          <p:spPr bwMode="auto">
            <a:xfrm>
              <a:off x="5041967" y="2465668"/>
              <a:ext cx="354013" cy="123825"/>
            </a:xfrm>
            <a:custGeom>
              <a:avLst/>
              <a:gdLst>
                <a:gd name="T0" fmla="*/ 36 w 94"/>
                <a:gd name="T1" fmla="*/ 22 h 33"/>
                <a:gd name="T2" fmla="*/ 36 w 94"/>
                <a:gd name="T3" fmla="*/ 26 h 33"/>
                <a:gd name="T4" fmla="*/ 32 w 94"/>
                <a:gd name="T5" fmla="*/ 30 h 33"/>
                <a:gd name="T6" fmla="*/ 32 w 94"/>
                <a:gd name="T7" fmla="*/ 30 h 33"/>
                <a:gd name="T8" fmla="*/ 1 w 94"/>
                <a:gd name="T9" fmla="*/ 30 h 33"/>
                <a:gd name="T10" fmla="*/ 0 w 94"/>
                <a:gd name="T11" fmla="*/ 30 h 33"/>
                <a:gd name="T12" fmla="*/ 3 w 94"/>
                <a:gd name="T13" fmla="*/ 32 h 33"/>
                <a:gd name="T14" fmla="*/ 34 w 94"/>
                <a:gd name="T15" fmla="*/ 32 h 33"/>
                <a:gd name="T16" fmla="*/ 34 w 94"/>
                <a:gd name="T17" fmla="*/ 32 h 33"/>
                <a:gd name="T18" fmla="*/ 38 w 94"/>
                <a:gd name="T19" fmla="*/ 28 h 33"/>
                <a:gd name="T20" fmla="*/ 38 w 94"/>
                <a:gd name="T21" fmla="*/ 24 h 33"/>
                <a:gd name="T22" fmla="*/ 53 w 94"/>
                <a:gd name="T23" fmla="*/ 24 h 33"/>
                <a:gd name="T24" fmla="*/ 53 w 94"/>
                <a:gd name="T25" fmla="*/ 22 h 33"/>
                <a:gd name="T26" fmla="*/ 36 w 94"/>
                <a:gd name="T27" fmla="*/ 22 h 33"/>
                <a:gd name="T28" fmla="*/ 53 w 94"/>
                <a:gd name="T29" fmla="*/ 15 h 33"/>
                <a:gd name="T30" fmla="*/ 47 w 94"/>
                <a:gd name="T31" fmla="*/ 18 h 33"/>
                <a:gd name="T32" fmla="*/ 53 w 94"/>
                <a:gd name="T33" fmla="*/ 18 h 33"/>
                <a:gd name="T34" fmla="*/ 53 w 94"/>
                <a:gd name="T35" fmla="*/ 15 h 33"/>
                <a:gd name="T36" fmla="*/ 36 w 94"/>
                <a:gd name="T37" fmla="*/ 15 h 33"/>
                <a:gd name="T38" fmla="*/ 36 w 94"/>
                <a:gd name="T39" fmla="*/ 18 h 33"/>
                <a:gd name="T40" fmla="*/ 38 w 94"/>
                <a:gd name="T41" fmla="*/ 18 h 33"/>
                <a:gd name="T42" fmla="*/ 38 w 94"/>
                <a:gd name="T43" fmla="*/ 17 h 33"/>
                <a:gd name="T44" fmla="*/ 39 w 94"/>
                <a:gd name="T45" fmla="*/ 18 h 33"/>
                <a:gd name="T46" fmla="*/ 42 w 94"/>
                <a:gd name="T47" fmla="*/ 18 h 33"/>
                <a:gd name="T48" fmla="*/ 36 w 94"/>
                <a:gd name="T49" fmla="*/ 15 h 33"/>
                <a:gd name="T50" fmla="*/ 91 w 94"/>
                <a:gd name="T51" fmla="*/ 1 h 33"/>
                <a:gd name="T52" fmla="*/ 92 w 94"/>
                <a:gd name="T53" fmla="*/ 2 h 33"/>
                <a:gd name="T54" fmla="*/ 92 w 94"/>
                <a:gd name="T55" fmla="*/ 27 h 33"/>
                <a:gd name="T56" fmla="*/ 88 w 94"/>
                <a:gd name="T57" fmla="*/ 31 h 33"/>
                <a:gd name="T58" fmla="*/ 88 w 94"/>
                <a:gd name="T59" fmla="*/ 31 h 33"/>
                <a:gd name="T60" fmla="*/ 57 w 94"/>
                <a:gd name="T61" fmla="*/ 30 h 33"/>
                <a:gd name="T62" fmla="*/ 55 w 94"/>
                <a:gd name="T63" fmla="*/ 30 h 33"/>
                <a:gd name="T64" fmla="*/ 59 w 94"/>
                <a:gd name="T65" fmla="*/ 32 h 33"/>
                <a:gd name="T66" fmla="*/ 90 w 94"/>
                <a:gd name="T67" fmla="*/ 33 h 33"/>
                <a:gd name="T68" fmla="*/ 94 w 94"/>
                <a:gd name="T69" fmla="*/ 29 h 33"/>
                <a:gd name="T70" fmla="*/ 94 w 94"/>
                <a:gd name="T71" fmla="*/ 4 h 33"/>
                <a:gd name="T72" fmla="*/ 91 w 94"/>
                <a:gd name="T73" fmla="*/ 1 h 33"/>
                <a:gd name="T74" fmla="*/ 36 w 94"/>
                <a:gd name="T75" fmla="*/ 0 h 33"/>
                <a:gd name="T76" fmla="*/ 36 w 94"/>
                <a:gd name="T77" fmla="*/ 2 h 33"/>
                <a:gd name="T78" fmla="*/ 36 w 94"/>
                <a:gd name="T79" fmla="*/ 8 h 33"/>
                <a:gd name="T80" fmla="*/ 36 w 94"/>
                <a:gd name="T81" fmla="*/ 8 h 33"/>
                <a:gd name="T82" fmla="*/ 39 w 94"/>
                <a:gd name="T83" fmla="*/ 13 h 33"/>
                <a:gd name="T84" fmla="*/ 38 w 94"/>
                <a:gd name="T85" fmla="*/ 10 h 33"/>
                <a:gd name="T86" fmla="*/ 38 w 94"/>
                <a:gd name="T87" fmla="*/ 10 h 33"/>
                <a:gd name="T88" fmla="*/ 38 w 94"/>
                <a:gd name="T89" fmla="*/ 4 h 33"/>
                <a:gd name="T90" fmla="*/ 36 w 94"/>
                <a:gd name="T9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" h="33">
                  <a:moveTo>
                    <a:pt x="36" y="22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36" y="28"/>
                    <a:pt x="34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0" y="30"/>
                    <a:pt x="0" y="30"/>
                  </a:cubicBezTo>
                  <a:cubicBezTo>
                    <a:pt x="0" y="31"/>
                    <a:pt x="2" y="32"/>
                    <a:pt x="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2"/>
                    <a:pt x="38" y="30"/>
                    <a:pt x="38" y="28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36" y="22"/>
                    <a:pt x="36" y="22"/>
                    <a:pt x="36" y="22"/>
                  </a:cubicBezTo>
                  <a:moveTo>
                    <a:pt x="53" y="15"/>
                  </a:moveTo>
                  <a:cubicBezTo>
                    <a:pt x="51" y="16"/>
                    <a:pt x="49" y="17"/>
                    <a:pt x="47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5"/>
                    <a:pt x="53" y="15"/>
                    <a:pt x="53" y="15"/>
                  </a:cubicBezTo>
                  <a:moveTo>
                    <a:pt x="36" y="15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9" y="18"/>
                    <a:pt x="39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0" y="17"/>
                    <a:pt x="38" y="16"/>
                    <a:pt x="36" y="15"/>
                  </a:cubicBezTo>
                  <a:moveTo>
                    <a:pt x="91" y="1"/>
                  </a:moveTo>
                  <a:cubicBezTo>
                    <a:pt x="92" y="1"/>
                    <a:pt x="92" y="2"/>
                    <a:pt x="92" y="2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9"/>
                    <a:pt x="90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5" y="30"/>
                  </a:cubicBezTo>
                  <a:cubicBezTo>
                    <a:pt x="56" y="31"/>
                    <a:pt x="57" y="32"/>
                    <a:pt x="59" y="32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2" y="33"/>
                    <a:pt x="94" y="31"/>
                    <a:pt x="94" y="29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3"/>
                    <a:pt x="93" y="1"/>
                    <a:pt x="91" y="1"/>
                  </a:cubicBezTo>
                  <a:moveTo>
                    <a:pt x="36" y="0"/>
                  </a:moveTo>
                  <a:cubicBezTo>
                    <a:pt x="36" y="1"/>
                    <a:pt x="36" y="1"/>
                    <a:pt x="36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10"/>
                    <a:pt x="38" y="12"/>
                    <a:pt x="39" y="13"/>
                  </a:cubicBezTo>
                  <a:cubicBezTo>
                    <a:pt x="39" y="12"/>
                    <a:pt x="38" y="11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7" y="1"/>
                    <a:pt x="3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317"/>
            <p:cNvSpPr>
              <a:spLocks noEditPoints="1"/>
            </p:cNvSpPr>
            <p:nvPr/>
          </p:nvSpPr>
          <p:spPr bwMode="auto">
            <a:xfrm>
              <a:off x="5241992" y="2457730"/>
              <a:ext cx="146050" cy="125413"/>
            </a:xfrm>
            <a:custGeom>
              <a:avLst/>
              <a:gdLst>
                <a:gd name="T0" fmla="*/ 4 w 39"/>
                <a:gd name="T1" fmla="*/ 32 h 33"/>
                <a:gd name="T2" fmla="*/ 35 w 39"/>
                <a:gd name="T3" fmla="*/ 33 h 33"/>
                <a:gd name="T4" fmla="*/ 39 w 39"/>
                <a:gd name="T5" fmla="*/ 29 h 33"/>
                <a:gd name="T6" fmla="*/ 39 w 39"/>
                <a:gd name="T7" fmla="*/ 4 h 33"/>
                <a:gd name="T8" fmla="*/ 35 w 39"/>
                <a:gd name="T9" fmla="*/ 0 h 33"/>
                <a:gd name="T10" fmla="*/ 4 w 39"/>
                <a:gd name="T11" fmla="*/ 0 h 33"/>
                <a:gd name="T12" fmla="*/ 0 w 39"/>
                <a:gd name="T13" fmla="*/ 4 h 33"/>
                <a:gd name="T14" fmla="*/ 0 w 39"/>
                <a:gd name="T15" fmla="*/ 28 h 33"/>
                <a:gd name="T16" fmla="*/ 4 w 39"/>
                <a:gd name="T17" fmla="*/ 32 h 33"/>
                <a:gd name="T18" fmla="*/ 4 w 39"/>
                <a:gd name="T19" fmla="*/ 5 h 33"/>
                <a:gd name="T20" fmla="*/ 6 w 39"/>
                <a:gd name="T21" fmla="*/ 4 h 33"/>
                <a:gd name="T22" fmla="*/ 33 w 39"/>
                <a:gd name="T23" fmla="*/ 4 h 33"/>
                <a:gd name="T24" fmla="*/ 35 w 39"/>
                <a:gd name="T25" fmla="*/ 6 h 33"/>
                <a:gd name="T26" fmla="*/ 35 w 39"/>
                <a:gd name="T27" fmla="*/ 27 h 33"/>
                <a:gd name="T28" fmla="*/ 33 w 39"/>
                <a:gd name="T29" fmla="*/ 29 h 33"/>
                <a:gd name="T30" fmla="*/ 6 w 39"/>
                <a:gd name="T31" fmla="*/ 29 h 33"/>
                <a:gd name="T32" fmla="*/ 4 w 39"/>
                <a:gd name="T33" fmla="*/ 27 h 33"/>
                <a:gd name="T34" fmla="*/ 4 w 39"/>
                <a:gd name="T3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3">
                  <a:moveTo>
                    <a:pt x="4" y="32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7" y="33"/>
                    <a:pt x="39" y="31"/>
                    <a:pt x="39" y="29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37" y="0"/>
                    <a:pt x="3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moveTo>
                    <a:pt x="4" y="5"/>
                  </a:moveTo>
                  <a:cubicBezTo>
                    <a:pt x="4" y="4"/>
                    <a:pt x="5" y="4"/>
                    <a:pt x="6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5" y="5"/>
                    <a:pt x="35" y="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8"/>
                    <a:pt x="34" y="29"/>
                    <a:pt x="33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4" y="28"/>
                    <a:pt x="4" y="27"/>
                  </a:cubicBezTo>
                  <a:cubicBezTo>
                    <a:pt x="4" y="5"/>
                    <a:pt x="4" y="5"/>
                    <a:pt x="4" y="5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318"/>
            <p:cNvSpPr>
              <a:spLocks noEditPoints="1"/>
            </p:cNvSpPr>
            <p:nvPr/>
          </p:nvSpPr>
          <p:spPr bwMode="auto">
            <a:xfrm>
              <a:off x="5030855" y="2457730"/>
              <a:ext cx="147638" cy="120650"/>
            </a:xfrm>
            <a:custGeom>
              <a:avLst/>
              <a:gdLst>
                <a:gd name="T0" fmla="*/ 4 w 39"/>
                <a:gd name="T1" fmla="*/ 32 h 32"/>
                <a:gd name="T2" fmla="*/ 35 w 39"/>
                <a:gd name="T3" fmla="*/ 32 h 32"/>
                <a:gd name="T4" fmla="*/ 39 w 39"/>
                <a:gd name="T5" fmla="*/ 28 h 32"/>
                <a:gd name="T6" fmla="*/ 39 w 39"/>
                <a:gd name="T7" fmla="*/ 4 h 32"/>
                <a:gd name="T8" fmla="*/ 35 w 39"/>
                <a:gd name="T9" fmla="*/ 0 h 32"/>
                <a:gd name="T10" fmla="*/ 4 w 39"/>
                <a:gd name="T11" fmla="*/ 0 h 32"/>
                <a:gd name="T12" fmla="*/ 0 w 39"/>
                <a:gd name="T13" fmla="*/ 4 h 32"/>
                <a:gd name="T14" fmla="*/ 0 w 39"/>
                <a:gd name="T15" fmla="*/ 28 h 32"/>
                <a:gd name="T16" fmla="*/ 4 w 39"/>
                <a:gd name="T17" fmla="*/ 32 h 32"/>
                <a:gd name="T18" fmla="*/ 4 w 39"/>
                <a:gd name="T19" fmla="*/ 5 h 32"/>
                <a:gd name="T20" fmla="*/ 6 w 39"/>
                <a:gd name="T21" fmla="*/ 3 h 32"/>
                <a:gd name="T22" fmla="*/ 34 w 39"/>
                <a:gd name="T23" fmla="*/ 3 h 32"/>
                <a:gd name="T24" fmla="*/ 35 w 39"/>
                <a:gd name="T25" fmla="*/ 5 h 32"/>
                <a:gd name="T26" fmla="*/ 35 w 39"/>
                <a:gd name="T27" fmla="*/ 27 h 32"/>
                <a:gd name="T28" fmla="*/ 33 w 39"/>
                <a:gd name="T29" fmla="*/ 29 h 32"/>
                <a:gd name="T30" fmla="*/ 6 w 39"/>
                <a:gd name="T31" fmla="*/ 28 h 32"/>
                <a:gd name="T32" fmla="*/ 4 w 39"/>
                <a:gd name="T33" fmla="*/ 27 h 32"/>
                <a:gd name="T34" fmla="*/ 4 w 39"/>
                <a:gd name="T35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2">
                  <a:moveTo>
                    <a:pt x="4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7" y="32"/>
                    <a:pt x="39" y="30"/>
                    <a:pt x="39" y="2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37" y="0"/>
                    <a:pt x="3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5" y="4"/>
                    <a:pt x="35" y="5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8"/>
                    <a:pt x="34" y="29"/>
                    <a:pt x="33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8"/>
                    <a:pt x="4" y="28"/>
                    <a:pt x="4" y="27"/>
                  </a:cubicBezTo>
                  <a:cubicBezTo>
                    <a:pt x="4" y="5"/>
                    <a:pt x="4" y="5"/>
                    <a:pt x="4" y="5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319"/>
            <p:cNvSpPr>
              <a:spLocks/>
            </p:cNvSpPr>
            <p:nvPr/>
          </p:nvSpPr>
          <p:spPr bwMode="auto">
            <a:xfrm>
              <a:off x="5162617" y="2495830"/>
              <a:ext cx="93663" cy="38100"/>
            </a:xfrm>
            <a:custGeom>
              <a:avLst/>
              <a:gdLst>
                <a:gd name="T0" fmla="*/ 12 w 25"/>
                <a:gd name="T1" fmla="*/ 7 h 10"/>
                <a:gd name="T2" fmla="*/ 4 w 25"/>
                <a:gd name="T3" fmla="*/ 0 h 10"/>
                <a:gd name="T4" fmla="*/ 0 w 25"/>
                <a:gd name="T5" fmla="*/ 0 h 10"/>
                <a:gd name="T6" fmla="*/ 12 w 25"/>
                <a:gd name="T7" fmla="*/ 10 h 10"/>
                <a:gd name="T8" fmla="*/ 25 w 25"/>
                <a:gd name="T9" fmla="*/ 0 h 10"/>
                <a:gd name="T10" fmla="*/ 21 w 25"/>
                <a:gd name="T11" fmla="*/ 0 h 10"/>
                <a:gd name="T12" fmla="*/ 12 w 25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0">
                  <a:moveTo>
                    <a:pt x="12" y="7"/>
                  </a:moveTo>
                  <a:cubicBezTo>
                    <a:pt x="8" y="7"/>
                    <a:pt x="5" y="4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6" y="10"/>
                    <a:pt x="12" y="10"/>
                  </a:cubicBezTo>
                  <a:cubicBezTo>
                    <a:pt x="19" y="10"/>
                    <a:pt x="24" y="6"/>
                    <a:pt x="2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4"/>
                    <a:pt x="17" y="7"/>
                    <a:pt x="12" y="7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320"/>
            <p:cNvSpPr>
              <a:spLocks/>
            </p:cNvSpPr>
            <p:nvPr/>
          </p:nvSpPr>
          <p:spPr bwMode="auto">
            <a:xfrm>
              <a:off x="5030855" y="2529168"/>
              <a:ext cx="357188" cy="19050"/>
            </a:xfrm>
            <a:custGeom>
              <a:avLst/>
              <a:gdLst>
                <a:gd name="T0" fmla="*/ 0 w 225"/>
                <a:gd name="T1" fmla="*/ 0 h 12"/>
                <a:gd name="T2" fmla="*/ 225 w 225"/>
                <a:gd name="T3" fmla="*/ 3 h 12"/>
                <a:gd name="T4" fmla="*/ 225 w 225"/>
                <a:gd name="T5" fmla="*/ 12 h 12"/>
                <a:gd name="T6" fmla="*/ 0 w 225"/>
                <a:gd name="T7" fmla="*/ 12 h 12"/>
                <a:gd name="T8" fmla="*/ 0 w 22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2">
                  <a:moveTo>
                    <a:pt x="0" y="0"/>
                  </a:moveTo>
                  <a:lnTo>
                    <a:pt x="225" y="3"/>
                  </a:lnTo>
                  <a:lnTo>
                    <a:pt x="225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321"/>
            <p:cNvSpPr>
              <a:spLocks/>
            </p:cNvSpPr>
            <p:nvPr/>
          </p:nvSpPr>
          <p:spPr bwMode="auto">
            <a:xfrm>
              <a:off x="5030855" y="2529168"/>
              <a:ext cx="357188" cy="19050"/>
            </a:xfrm>
            <a:custGeom>
              <a:avLst/>
              <a:gdLst>
                <a:gd name="T0" fmla="*/ 0 w 225"/>
                <a:gd name="T1" fmla="*/ 0 h 12"/>
                <a:gd name="T2" fmla="*/ 225 w 225"/>
                <a:gd name="T3" fmla="*/ 3 h 12"/>
                <a:gd name="T4" fmla="*/ 225 w 225"/>
                <a:gd name="T5" fmla="*/ 12 h 12"/>
                <a:gd name="T6" fmla="*/ 0 w 225"/>
                <a:gd name="T7" fmla="*/ 12 h 12"/>
                <a:gd name="T8" fmla="*/ 0 w 22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2">
                  <a:moveTo>
                    <a:pt x="0" y="0"/>
                  </a:moveTo>
                  <a:lnTo>
                    <a:pt x="225" y="3"/>
                  </a:lnTo>
                  <a:lnTo>
                    <a:pt x="225" y="1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322"/>
            <p:cNvSpPr>
              <a:spLocks/>
            </p:cNvSpPr>
            <p:nvPr/>
          </p:nvSpPr>
          <p:spPr bwMode="auto">
            <a:xfrm>
              <a:off x="5308667" y="2487893"/>
              <a:ext cx="46038" cy="60325"/>
            </a:xfrm>
            <a:custGeom>
              <a:avLst/>
              <a:gdLst>
                <a:gd name="T0" fmla="*/ 0 w 12"/>
                <a:gd name="T1" fmla="*/ 12 h 16"/>
                <a:gd name="T2" fmla="*/ 0 w 12"/>
                <a:gd name="T3" fmla="*/ 16 h 16"/>
                <a:gd name="T4" fmla="*/ 12 w 12"/>
                <a:gd name="T5" fmla="*/ 2 h 16"/>
                <a:gd name="T6" fmla="*/ 10 w 12"/>
                <a:gd name="T7" fmla="*/ 0 h 16"/>
                <a:gd name="T8" fmla="*/ 7 w 12"/>
                <a:gd name="T9" fmla="*/ 2 h 16"/>
                <a:gd name="T10" fmla="*/ 0 w 12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6">
                  <a:moveTo>
                    <a:pt x="0" y="1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7" y="16"/>
                    <a:pt x="12" y="11"/>
                    <a:pt x="12" y="2"/>
                  </a:cubicBezTo>
                  <a:cubicBezTo>
                    <a:pt x="12" y="2"/>
                    <a:pt x="12" y="0"/>
                    <a:pt x="10" y="0"/>
                  </a:cubicBezTo>
                  <a:cubicBezTo>
                    <a:pt x="8" y="0"/>
                    <a:pt x="7" y="2"/>
                    <a:pt x="7" y="2"/>
                  </a:cubicBezTo>
                  <a:cubicBezTo>
                    <a:pt x="7" y="7"/>
                    <a:pt x="4" y="12"/>
                    <a:pt x="0" y="12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323"/>
            <p:cNvSpPr>
              <a:spLocks/>
            </p:cNvSpPr>
            <p:nvPr/>
          </p:nvSpPr>
          <p:spPr bwMode="auto">
            <a:xfrm>
              <a:off x="5065780" y="2484718"/>
              <a:ext cx="44450" cy="63500"/>
            </a:xfrm>
            <a:custGeom>
              <a:avLst/>
              <a:gdLst>
                <a:gd name="T0" fmla="*/ 12 w 12"/>
                <a:gd name="T1" fmla="*/ 13 h 17"/>
                <a:gd name="T2" fmla="*/ 12 w 12"/>
                <a:gd name="T3" fmla="*/ 17 h 17"/>
                <a:gd name="T4" fmla="*/ 0 w 12"/>
                <a:gd name="T5" fmla="*/ 3 h 17"/>
                <a:gd name="T6" fmla="*/ 2 w 12"/>
                <a:gd name="T7" fmla="*/ 0 h 17"/>
                <a:gd name="T8" fmla="*/ 5 w 12"/>
                <a:gd name="T9" fmla="*/ 3 h 17"/>
                <a:gd name="T10" fmla="*/ 12 w 12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12" y="13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5" y="16"/>
                    <a:pt x="0" y="11"/>
                    <a:pt x="0" y="3"/>
                  </a:cubicBezTo>
                  <a:cubicBezTo>
                    <a:pt x="0" y="3"/>
                    <a:pt x="0" y="0"/>
                    <a:pt x="2" y="0"/>
                  </a:cubicBezTo>
                  <a:cubicBezTo>
                    <a:pt x="4" y="0"/>
                    <a:pt x="5" y="3"/>
                    <a:pt x="5" y="3"/>
                  </a:cubicBezTo>
                  <a:cubicBezTo>
                    <a:pt x="5" y="7"/>
                    <a:pt x="8" y="12"/>
                    <a:pt x="12" y="13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324"/>
            <p:cNvSpPr>
              <a:spLocks noEditPoints="1"/>
            </p:cNvSpPr>
            <p:nvPr/>
          </p:nvSpPr>
          <p:spPr bwMode="auto">
            <a:xfrm>
              <a:off x="5256280" y="2473605"/>
              <a:ext cx="117475" cy="93663"/>
            </a:xfrm>
            <a:custGeom>
              <a:avLst/>
              <a:gdLst>
                <a:gd name="T0" fmla="*/ 0 w 31"/>
                <a:gd name="T1" fmla="*/ 20 h 25"/>
                <a:gd name="T2" fmla="*/ 0 w 31"/>
                <a:gd name="T3" fmla="*/ 23 h 25"/>
                <a:gd name="T4" fmla="*/ 2 w 31"/>
                <a:gd name="T5" fmla="*/ 25 h 25"/>
                <a:gd name="T6" fmla="*/ 29 w 31"/>
                <a:gd name="T7" fmla="*/ 25 h 25"/>
                <a:gd name="T8" fmla="*/ 31 w 31"/>
                <a:gd name="T9" fmla="*/ 23 h 25"/>
                <a:gd name="T10" fmla="*/ 31 w 31"/>
                <a:gd name="T11" fmla="*/ 20 h 25"/>
                <a:gd name="T12" fmla="*/ 0 w 31"/>
                <a:gd name="T13" fmla="*/ 20 h 25"/>
                <a:gd name="T14" fmla="*/ 2 w 31"/>
                <a:gd name="T15" fmla="*/ 0 h 25"/>
                <a:gd name="T16" fmla="*/ 0 w 31"/>
                <a:gd name="T17" fmla="*/ 1 h 25"/>
                <a:gd name="T18" fmla="*/ 0 w 31"/>
                <a:gd name="T19" fmla="*/ 16 h 25"/>
                <a:gd name="T20" fmla="*/ 14 w 31"/>
                <a:gd name="T21" fmla="*/ 16 h 25"/>
                <a:gd name="T22" fmla="*/ 21 w 31"/>
                <a:gd name="T23" fmla="*/ 6 h 25"/>
                <a:gd name="T24" fmla="*/ 24 w 31"/>
                <a:gd name="T25" fmla="*/ 4 h 25"/>
                <a:gd name="T26" fmla="*/ 24 w 31"/>
                <a:gd name="T27" fmla="*/ 4 h 25"/>
                <a:gd name="T28" fmla="*/ 26 w 31"/>
                <a:gd name="T29" fmla="*/ 6 h 25"/>
                <a:gd name="T30" fmla="*/ 23 w 31"/>
                <a:gd name="T31" fmla="*/ 16 h 25"/>
                <a:gd name="T32" fmla="*/ 31 w 31"/>
                <a:gd name="T33" fmla="*/ 16 h 25"/>
                <a:gd name="T34" fmla="*/ 31 w 31"/>
                <a:gd name="T35" fmla="*/ 2 h 25"/>
                <a:gd name="T36" fmla="*/ 29 w 31"/>
                <a:gd name="T37" fmla="*/ 0 h 25"/>
                <a:gd name="T38" fmla="*/ 2 w 31"/>
                <a:gd name="T39" fmla="*/ 0 h 25"/>
                <a:gd name="T40" fmla="*/ 2 w 31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25">
                  <a:moveTo>
                    <a:pt x="0" y="2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5"/>
                    <a:pt x="31" y="24"/>
                    <a:pt x="31" y="23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8" y="16"/>
                    <a:pt x="21" y="11"/>
                    <a:pt x="21" y="6"/>
                  </a:cubicBezTo>
                  <a:cubicBezTo>
                    <a:pt x="21" y="6"/>
                    <a:pt x="22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4"/>
                    <a:pt x="26" y="6"/>
                    <a:pt x="26" y="6"/>
                  </a:cubicBezTo>
                  <a:cubicBezTo>
                    <a:pt x="26" y="10"/>
                    <a:pt x="25" y="14"/>
                    <a:pt x="23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0" y="0"/>
                    <a:pt x="2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325"/>
            <p:cNvSpPr>
              <a:spLocks/>
            </p:cNvSpPr>
            <p:nvPr/>
          </p:nvSpPr>
          <p:spPr bwMode="auto">
            <a:xfrm>
              <a:off x="5256280" y="2533930"/>
              <a:ext cx="117475" cy="14288"/>
            </a:xfrm>
            <a:custGeom>
              <a:avLst/>
              <a:gdLst>
                <a:gd name="T0" fmla="*/ 0 w 31"/>
                <a:gd name="T1" fmla="*/ 0 h 4"/>
                <a:gd name="T2" fmla="*/ 0 w 31"/>
                <a:gd name="T3" fmla="*/ 4 h 4"/>
                <a:gd name="T4" fmla="*/ 31 w 31"/>
                <a:gd name="T5" fmla="*/ 4 h 4"/>
                <a:gd name="T6" fmla="*/ 31 w 31"/>
                <a:gd name="T7" fmla="*/ 0 h 4"/>
                <a:gd name="T8" fmla="*/ 23 w 31"/>
                <a:gd name="T9" fmla="*/ 0 h 4"/>
                <a:gd name="T10" fmla="*/ 14 w 31"/>
                <a:gd name="T11" fmla="*/ 4 h 4"/>
                <a:gd name="T12" fmla="*/ 14 w 31"/>
                <a:gd name="T13" fmla="*/ 0 h 4"/>
                <a:gd name="T14" fmla="*/ 14 w 31"/>
                <a:gd name="T15" fmla="*/ 0 h 4"/>
                <a:gd name="T16" fmla="*/ 0 w 31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3"/>
                    <a:pt x="17" y="4"/>
                    <a:pt x="14" y="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326"/>
            <p:cNvSpPr>
              <a:spLocks/>
            </p:cNvSpPr>
            <p:nvPr/>
          </p:nvSpPr>
          <p:spPr bwMode="auto">
            <a:xfrm>
              <a:off x="5308667" y="2487893"/>
              <a:ext cx="46038" cy="60325"/>
            </a:xfrm>
            <a:custGeom>
              <a:avLst/>
              <a:gdLst>
                <a:gd name="T0" fmla="*/ 10 w 12"/>
                <a:gd name="T1" fmla="*/ 0 h 16"/>
                <a:gd name="T2" fmla="*/ 7 w 12"/>
                <a:gd name="T3" fmla="*/ 2 h 16"/>
                <a:gd name="T4" fmla="*/ 0 w 12"/>
                <a:gd name="T5" fmla="*/ 12 h 16"/>
                <a:gd name="T6" fmla="*/ 0 w 12"/>
                <a:gd name="T7" fmla="*/ 12 h 16"/>
                <a:gd name="T8" fmla="*/ 0 w 12"/>
                <a:gd name="T9" fmla="*/ 16 h 16"/>
                <a:gd name="T10" fmla="*/ 9 w 12"/>
                <a:gd name="T11" fmla="*/ 12 h 16"/>
                <a:gd name="T12" fmla="*/ 12 w 12"/>
                <a:gd name="T13" fmla="*/ 2 h 16"/>
                <a:gd name="T14" fmla="*/ 10 w 12"/>
                <a:gd name="T15" fmla="*/ 0 h 16"/>
                <a:gd name="T16" fmla="*/ 10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10" y="0"/>
                  </a:moveTo>
                  <a:cubicBezTo>
                    <a:pt x="8" y="0"/>
                    <a:pt x="7" y="2"/>
                    <a:pt x="7" y="2"/>
                  </a:cubicBezTo>
                  <a:cubicBezTo>
                    <a:pt x="7" y="7"/>
                    <a:pt x="4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6" y="15"/>
                    <a:pt x="9" y="12"/>
                  </a:cubicBezTo>
                  <a:cubicBezTo>
                    <a:pt x="11" y="10"/>
                    <a:pt x="12" y="6"/>
                    <a:pt x="12" y="2"/>
                  </a:cubicBezTo>
                  <a:cubicBezTo>
                    <a:pt x="12" y="2"/>
                    <a:pt x="12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E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327"/>
            <p:cNvSpPr>
              <a:spLocks noEditPoints="1"/>
            </p:cNvSpPr>
            <p:nvPr/>
          </p:nvSpPr>
          <p:spPr bwMode="auto">
            <a:xfrm>
              <a:off x="5046730" y="2470430"/>
              <a:ext cx="115888" cy="96838"/>
            </a:xfrm>
            <a:custGeom>
              <a:avLst/>
              <a:gdLst>
                <a:gd name="T0" fmla="*/ 0 w 31"/>
                <a:gd name="T1" fmla="*/ 21 h 26"/>
                <a:gd name="T2" fmla="*/ 0 w 31"/>
                <a:gd name="T3" fmla="*/ 24 h 26"/>
                <a:gd name="T4" fmla="*/ 2 w 31"/>
                <a:gd name="T5" fmla="*/ 25 h 26"/>
                <a:gd name="T6" fmla="*/ 29 w 31"/>
                <a:gd name="T7" fmla="*/ 26 h 26"/>
                <a:gd name="T8" fmla="*/ 31 w 31"/>
                <a:gd name="T9" fmla="*/ 24 h 26"/>
                <a:gd name="T10" fmla="*/ 31 w 31"/>
                <a:gd name="T11" fmla="*/ 21 h 26"/>
                <a:gd name="T12" fmla="*/ 0 w 31"/>
                <a:gd name="T13" fmla="*/ 21 h 26"/>
                <a:gd name="T14" fmla="*/ 2 w 31"/>
                <a:gd name="T15" fmla="*/ 0 h 26"/>
                <a:gd name="T16" fmla="*/ 0 w 31"/>
                <a:gd name="T17" fmla="*/ 2 h 26"/>
                <a:gd name="T18" fmla="*/ 0 w 31"/>
                <a:gd name="T19" fmla="*/ 17 h 26"/>
                <a:gd name="T20" fmla="*/ 8 w 31"/>
                <a:gd name="T21" fmla="*/ 17 h 26"/>
                <a:gd name="T22" fmla="*/ 5 w 31"/>
                <a:gd name="T23" fmla="*/ 7 h 26"/>
                <a:gd name="T24" fmla="*/ 7 w 31"/>
                <a:gd name="T25" fmla="*/ 4 h 26"/>
                <a:gd name="T26" fmla="*/ 7 w 31"/>
                <a:gd name="T27" fmla="*/ 4 h 26"/>
                <a:gd name="T28" fmla="*/ 10 w 31"/>
                <a:gd name="T29" fmla="*/ 7 h 26"/>
                <a:gd name="T30" fmla="*/ 17 w 31"/>
                <a:gd name="T31" fmla="*/ 17 h 26"/>
                <a:gd name="T32" fmla="*/ 31 w 31"/>
                <a:gd name="T33" fmla="*/ 17 h 26"/>
                <a:gd name="T34" fmla="*/ 31 w 31"/>
                <a:gd name="T35" fmla="*/ 2 h 26"/>
                <a:gd name="T36" fmla="*/ 30 w 31"/>
                <a:gd name="T37" fmla="*/ 0 h 26"/>
                <a:gd name="T38" fmla="*/ 2 w 31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26">
                  <a:moveTo>
                    <a:pt x="0" y="2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2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1" y="25"/>
                    <a:pt x="31" y="24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6" y="14"/>
                    <a:pt x="5" y="11"/>
                    <a:pt x="5" y="7"/>
                  </a:cubicBezTo>
                  <a:cubicBezTo>
                    <a:pt x="5" y="7"/>
                    <a:pt x="5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10" y="7"/>
                    <a:pt x="10" y="7"/>
                  </a:cubicBezTo>
                  <a:cubicBezTo>
                    <a:pt x="10" y="11"/>
                    <a:pt x="13" y="16"/>
                    <a:pt x="17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0" y="0"/>
                    <a:pt x="30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328"/>
            <p:cNvSpPr>
              <a:spLocks/>
            </p:cNvSpPr>
            <p:nvPr/>
          </p:nvSpPr>
          <p:spPr bwMode="auto">
            <a:xfrm>
              <a:off x="5046730" y="2533930"/>
              <a:ext cx="115888" cy="14288"/>
            </a:xfrm>
            <a:custGeom>
              <a:avLst/>
              <a:gdLst>
                <a:gd name="T0" fmla="*/ 0 w 31"/>
                <a:gd name="T1" fmla="*/ 0 h 4"/>
                <a:gd name="T2" fmla="*/ 0 w 31"/>
                <a:gd name="T3" fmla="*/ 4 h 4"/>
                <a:gd name="T4" fmla="*/ 31 w 31"/>
                <a:gd name="T5" fmla="*/ 4 h 4"/>
                <a:gd name="T6" fmla="*/ 31 w 31"/>
                <a:gd name="T7" fmla="*/ 0 h 4"/>
                <a:gd name="T8" fmla="*/ 17 w 31"/>
                <a:gd name="T9" fmla="*/ 0 h 4"/>
                <a:gd name="T10" fmla="*/ 17 w 31"/>
                <a:gd name="T11" fmla="*/ 0 h 4"/>
                <a:gd name="T12" fmla="*/ 17 w 31"/>
                <a:gd name="T13" fmla="*/ 4 h 4"/>
                <a:gd name="T14" fmla="*/ 8 w 31"/>
                <a:gd name="T15" fmla="*/ 0 h 4"/>
                <a:gd name="T16" fmla="*/ 0 w 31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1" y="2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329"/>
            <p:cNvSpPr>
              <a:spLocks/>
            </p:cNvSpPr>
            <p:nvPr/>
          </p:nvSpPr>
          <p:spPr bwMode="auto">
            <a:xfrm>
              <a:off x="5065780" y="2484718"/>
              <a:ext cx="44450" cy="63500"/>
            </a:xfrm>
            <a:custGeom>
              <a:avLst/>
              <a:gdLst>
                <a:gd name="T0" fmla="*/ 2 w 12"/>
                <a:gd name="T1" fmla="*/ 0 h 17"/>
                <a:gd name="T2" fmla="*/ 0 w 12"/>
                <a:gd name="T3" fmla="*/ 3 h 17"/>
                <a:gd name="T4" fmla="*/ 3 w 12"/>
                <a:gd name="T5" fmla="*/ 13 h 17"/>
                <a:gd name="T6" fmla="*/ 12 w 12"/>
                <a:gd name="T7" fmla="*/ 17 h 17"/>
                <a:gd name="T8" fmla="*/ 12 w 12"/>
                <a:gd name="T9" fmla="*/ 13 h 17"/>
                <a:gd name="T10" fmla="*/ 12 w 12"/>
                <a:gd name="T11" fmla="*/ 13 h 17"/>
                <a:gd name="T12" fmla="*/ 5 w 12"/>
                <a:gd name="T13" fmla="*/ 3 h 17"/>
                <a:gd name="T14" fmla="*/ 2 w 12"/>
                <a:gd name="T15" fmla="*/ 0 h 17"/>
                <a:gd name="T16" fmla="*/ 2 w 1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7">
                  <a:moveTo>
                    <a:pt x="2" y="0"/>
                  </a:moveTo>
                  <a:cubicBezTo>
                    <a:pt x="0" y="0"/>
                    <a:pt x="0" y="3"/>
                    <a:pt x="0" y="3"/>
                  </a:cubicBezTo>
                  <a:cubicBezTo>
                    <a:pt x="0" y="7"/>
                    <a:pt x="1" y="10"/>
                    <a:pt x="3" y="13"/>
                  </a:cubicBezTo>
                  <a:cubicBezTo>
                    <a:pt x="6" y="15"/>
                    <a:pt x="9" y="17"/>
                    <a:pt x="12" y="17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2"/>
                    <a:pt x="5" y="7"/>
                    <a:pt x="5" y="3"/>
                  </a:cubicBezTo>
                  <a:cubicBezTo>
                    <a:pt x="5" y="3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E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330"/>
            <p:cNvSpPr>
              <a:spLocks noEditPoints="1"/>
            </p:cNvSpPr>
            <p:nvPr/>
          </p:nvSpPr>
          <p:spPr bwMode="auto">
            <a:xfrm>
              <a:off x="6110355" y="2826030"/>
              <a:ext cx="363538" cy="365125"/>
            </a:xfrm>
            <a:custGeom>
              <a:avLst/>
              <a:gdLst>
                <a:gd name="T0" fmla="*/ 81 w 97"/>
                <a:gd name="T1" fmla="*/ 89 h 97"/>
                <a:gd name="T2" fmla="*/ 75 w 97"/>
                <a:gd name="T3" fmla="*/ 87 h 97"/>
                <a:gd name="T4" fmla="*/ 73 w 97"/>
                <a:gd name="T5" fmla="*/ 79 h 97"/>
                <a:gd name="T6" fmla="*/ 76 w 97"/>
                <a:gd name="T7" fmla="*/ 77 h 97"/>
                <a:gd name="T8" fmla="*/ 78 w 97"/>
                <a:gd name="T9" fmla="*/ 74 h 97"/>
                <a:gd name="T10" fmla="*/ 81 w 97"/>
                <a:gd name="T11" fmla="*/ 73 h 97"/>
                <a:gd name="T12" fmla="*/ 86 w 97"/>
                <a:gd name="T13" fmla="*/ 76 h 97"/>
                <a:gd name="T14" fmla="*/ 86 w 97"/>
                <a:gd name="T15" fmla="*/ 87 h 97"/>
                <a:gd name="T16" fmla="*/ 81 w 97"/>
                <a:gd name="T17" fmla="*/ 89 h 97"/>
                <a:gd name="T18" fmla="*/ 46 w 97"/>
                <a:gd name="T19" fmla="*/ 48 h 97"/>
                <a:gd name="T20" fmla="*/ 49 w 97"/>
                <a:gd name="T21" fmla="*/ 45 h 97"/>
                <a:gd name="T22" fmla="*/ 45 w 97"/>
                <a:gd name="T23" fmla="*/ 41 h 97"/>
                <a:gd name="T24" fmla="*/ 53 w 97"/>
                <a:gd name="T25" fmla="*/ 33 h 97"/>
                <a:gd name="T26" fmla="*/ 68 w 97"/>
                <a:gd name="T27" fmla="*/ 69 h 97"/>
                <a:gd name="T28" fmla="*/ 32 w 97"/>
                <a:gd name="T29" fmla="*/ 53 h 97"/>
                <a:gd name="T30" fmla="*/ 42 w 97"/>
                <a:gd name="T31" fmla="*/ 44 h 97"/>
                <a:gd name="T32" fmla="*/ 46 w 97"/>
                <a:gd name="T33" fmla="*/ 48 h 97"/>
                <a:gd name="T34" fmla="*/ 40 w 97"/>
                <a:gd name="T35" fmla="*/ 0 h 97"/>
                <a:gd name="T36" fmla="*/ 53 w 97"/>
                <a:gd name="T37" fmla="*/ 31 h 97"/>
                <a:gd name="T38" fmla="*/ 43 w 97"/>
                <a:gd name="T39" fmla="*/ 40 h 97"/>
                <a:gd name="T40" fmla="*/ 38 w 97"/>
                <a:gd name="T41" fmla="*/ 34 h 97"/>
                <a:gd name="T42" fmla="*/ 35 w 97"/>
                <a:gd name="T43" fmla="*/ 37 h 97"/>
                <a:gd name="T44" fmla="*/ 40 w 97"/>
                <a:gd name="T45" fmla="*/ 43 h 97"/>
                <a:gd name="T46" fmla="*/ 31 w 97"/>
                <a:gd name="T47" fmla="*/ 53 h 97"/>
                <a:gd name="T48" fmla="*/ 0 w 97"/>
                <a:gd name="T49" fmla="*/ 40 h 97"/>
                <a:gd name="T50" fmla="*/ 5 w 97"/>
                <a:gd name="T51" fmla="*/ 47 h 97"/>
                <a:gd name="T52" fmla="*/ 27 w 97"/>
                <a:gd name="T53" fmla="*/ 56 h 97"/>
                <a:gd name="T54" fmla="*/ 23 w 97"/>
                <a:gd name="T55" fmla="*/ 60 h 97"/>
                <a:gd name="T56" fmla="*/ 25 w 97"/>
                <a:gd name="T57" fmla="*/ 61 h 97"/>
                <a:gd name="T58" fmla="*/ 29 w 97"/>
                <a:gd name="T59" fmla="*/ 57 h 97"/>
                <a:gd name="T60" fmla="*/ 66 w 97"/>
                <a:gd name="T61" fmla="*/ 73 h 97"/>
                <a:gd name="T62" fmla="*/ 68 w 97"/>
                <a:gd name="T63" fmla="*/ 77 h 97"/>
                <a:gd name="T64" fmla="*/ 69 w 97"/>
                <a:gd name="T65" fmla="*/ 77 h 97"/>
                <a:gd name="T66" fmla="*/ 72 w 97"/>
                <a:gd name="T67" fmla="*/ 90 h 97"/>
                <a:gd name="T68" fmla="*/ 81 w 97"/>
                <a:gd name="T69" fmla="*/ 94 h 97"/>
                <a:gd name="T70" fmla="*/ 87 w 97"/>
                <a:gd name="T71" fmla="*/ 92 h 97"/>
                <a:gd name="T72" fmla="*/ 90 w 97"/>
                <a:gd name="T73" fmla="*/ 96 h 97"/>
                <a:gd name="T74" fmla="*/ 93 w 97"/>
                <a:gd name="T75" fmla="*/ 97 h 97"/>
                <a:gd name="T76" fmla="*/ 95 w 97"/>
                <a:gd name="T77" fmla="*/ 96 h 97"/>
                <a:gd name="T78" fmla="*/ 95 w 97"/>
                <a:gd name="T79" fmla="*/ 91 h 97"/>
                <a:gd name="T80" fmla="*/ 92 w 97"/>
                <a:gd name="T81" fmla="*/ 87 h 97"/>
                <a:gd name="T82" fmla="*/ 90 w 97"/>
                <a:gd name="T83" fmla="*/ 72 h 97"/>
                <a:gd name="T84" fmla="*/ 81 w 97"/>
                <a:gd name="T85" fmla="*/ 69 h 97"/>
                <a:gd name="T86" fmla="*/ 77 w 97"/>
                <a:gd name="T87" fmla="*/ 69 h 97"/>
                <a:gd name="T88" fmla="*/ 76 w 97"/>
                <a:gd name="T89" fmla="*/ 69 h 97"/>
                <a:gd name="T90" fmla="*/ 73 w 97"/>
                <a:gd name="T91" fmla="*/ 67 h 97"/>
                <a:gd name="T92" fmla="*/ 57 w 97"/>
                <a:gd name="T93" fmla="*/ 29 h 97"/>
                <a:gd name="T94" fmla="*/ 61 w 97"/>
                <a:gd name="T95" fmla="*/ 25 h 97"/>
                <a:gd name="T96" fmla="*/ 60 w 97"/>
                <a:gd name="T97" fmla="*/ 24 h 97"/>
                <a:gd name="T98" fmla="*/ 56 w 97"/>
                <a:gd name="T99" fmla="*/ 28 h 97"/>
                <a:gd name="T100" fmla="*/ 47 w 97"/>
                <a:gd name="T101" fmla="*/ 6 h 97"/>
                <a:gd name="T102" fmla="*/ 40 w 97"/>
                <a:gd name="T10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" h="97">
                  <a:moveTo>
                    <a:pt x="81" y="89"/>
                  </a:moveTo>
                  <a:cubicBezTo>
                    <a:pt x="79" y="89"/>
                    <a:pt x="76" y="88"/>
                    <a:pt x="75" y="87"/>
                  </a:cubicBezTo>
                  <a:cubicBezTo>
                    <a:pt x="73" y="85"/>
                    <a:pt x="72" y="81"/>
                    <a:pt x="73" y="79"/>
                  </a:cubicBezTo>
                  <a:cubicBezTo>
                    <a:pt x="74" y="78"/>
                    <a:pt x="76" y="78"/>
                    <a:pt x="76" y="77"/>
                  </a:cubicBezTo>
                  <a:cubicBezTo>
                    <a:pt x="77" y="76"/>
                    <a:pt x="78" y="75"/>
                    <a:pt x="78" y="74"/>
                  </a:cubicBezTo>
                  <a:cubicBezTo>
                    <a:pt x="79" y="74"/>
                    <a:pt x="80" y="73"/>
                    <a:pt x="81" y="73"/>
                  </a:cubicBezTo>
                  <a:cubicBezTo>
                    <a:pt x="83" y="73"/>
                    <a:pt x="85" y="74"/>
                    <a:pt x="86" y="76"/>
                  </a:cubicBezTo>
                  <a:cubicBezTo>
                    <a:pt x="89" y="79"/>
                    <a:pt x="89" y="84"/>
                    <a:pt x="86" y="87"/>
                  </a:cubicBezTo>
                  <a:cubicBezTo>
                    <a:pt x="85" y="88"/>
                    <a:pt x="83" y="89"/>
                    <a:pt x="81" y="89"/>
                  </a:cubicBezTo>
                  <a:moveTo>
                    <a:pt x="46" y="48"/>
                  </a:moveTo>
                  <a:cubicBezTo>
                    <a:pt x="49" y="45"/>
                    <a:pt x="49" y="45"/>
                    <a:pt x="49" y="45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6" y="48"/>
                    <a:pt x="46" y="48"/>
                    <a:pt x="46" y="48"/>
                  </a:cubicBezTo>
                  <a:moveTo>
                    <a:pt x="40" y="0"/>
                  </a:moveTo>
                  <a:cubicBezTo>
                    <a:pt x="53" y="31"/>
                    <a:pt x="53" y="31"/>
                    <a:pt x="53" y="31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5"/>
                    <a:pt x="67" y="76"/>
                    <a:pt x="68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7" y="82"/>
                    <a:pt x="68" y="87"/>
                    <a:pt x="72" y="90"/>
                  </a:cubicBezTo>
                  <a:cubicBezTo>
                    <a:pt x="74" y="93"/>
                    <a:pt x="77" y="94"/>
                    <a:pt x="81" y="94"/>
                  </a:cubicBezTo>
                  <a:cubicBezTo>
                    <a:pt x="83" y="94"/>
                    <a:pt x="85" y="93"/>
                    <a:pt x="87" y="92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1" y="97"/>
                    <a:pt x="92" y="97"/>
                    <a:pt x="93" y="97"/>
                  </a:cubicBezTo>
                  <a:cubicBezTo>
                    <a:pt x="94" y="97"/>
                    <a:pt x="94" y="97"/>
                    <a:pt x="95" y="96"/>
                  </a:cubicBezTo>
                  <a:cubicBezTo>
                    <a:pt x="97" y="95"/>
                    <a:pt x="97" y="92"/>
                    <a:pt x="95" y="91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94" y="83"/>
                    <a:pt x="94" y="76"/>
                    <a:pt x="90" y="72"/>
                  </a:cubicBezTo>
                  <a:cubicBezTo>
                    <a:pt x="87" y="70"/>
                    <a:pt x="84" y="69"/>
                    <a:pt x="81" y="69"/>
                  </a:cubicBezTo>
                  <a:cubicBezTo>
                    <a:pt x="79" y="69"/>
                    <a:pt x="78" y="69"/>
                    <a:pt x="77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5" y="68"/>
                    <a:pt x="74" y="67"/>
                    <a:pt x="73" y="67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331"/>
            <p:cNvSpPr>
              <a:spLocks/>
            </p:cNvSpPr>
            <p:nvPr/>
          </p:nvSpPr>
          <p:spPr bwMode="auto">
            <a:xfrm>
              <a:off x="6259580" y="2819680"/>
              <a:ext cx="128588" cy="266700"/>
            </a:xfrm>
            <a:custGeom>
              <a:avLst/>
              <a:gdLst>
                <a:gd name="T0" fmla="*/ 0 w 81"/>
                <a:gd name="T1" fmla="*/ 0 h 168"/>
                <a:gd name="T2" fmla="*/ 19 w 81"/>
                <a:gd name="T3" fmla="*/ 12 h 168"/>
                <a:gd name="T4" fmla="*/ 81 w 81"/>
                <a:gd name="T5" fmla="*/ 163 h 168"/>
                <a:gd name="T6" fmla="*/ 71 w 81"/>
                <a:gd name="T7" fmla="*/ 168 h 168"/>
                <a:gd name="T8" fmla="*/ 0 w 81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8">
                  <a:moveTo>
                    <a:pt x="0" y="0"/>
                  </a:moveTo>
                  <a:lnTo>
                    <a:pt x="19" y="12"/>
                  </a:lnTo>
                  <a:lnTo>
                    <a:pt x="81" y="163"/>
                  </a:lnTo>
                  <a:lnTo>
                    <a:pt x="71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332"/>
            <p:cNvSpPr>
              <a:spLocks/>
            </p:cNvSpPr>
            <p:nvPr/>
          </p:nvSpPr>
          <p:spPr bwMode="auto">
            <a:xfrm>
              <a:off x="6113530" y="2965730"/>
              <a:ext cx="263525" cy="131763"/>
            </a:xfrm>
            <a:custGeom>
              <a:avLst/>
              <a:gdLst>
                <a:gd name="T0" fmla="*/ 0 w 166"/>
                <a:gd name="T1" fmla="*/ 0 h 83"/>
                <a:gd name="T2" fmla="*/ 12 w 166"/>
                <a:gd name="T3" fmla="*/ 19 h 83"/>
                <a:gd name="T4" fmla="*/ 161 w 166"/>
                <a:gd name="T5" fmla="*/ 83 h 83"/>
                <a:gd name="T6" fmla="*/ 166 w 166"/>
                <a:gd name="T7" fmla="*/ 71 h 83"/>
                <a:gd name="T8" fmla="*/ 0 w 166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83">
                  <a:moveTo>
                    <a:pt x="0" y="0"/>
                  </a:moveTo>
                  <a:lnTo>
                    <a:pt x="12" y="19"/>
                  </a:lnTo>
                  <a:lnTo>
                    <a:pt x="161" y="83"/>
                  </a:lnTo>
                  <a:lnTo>
                    <a:pt x="166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333"/>
            <p:cNvSpPr>
              <a:spLocks/>
            </p:cNvSpPr>
            <p:nvPr/>
          </p:nvSpPr>
          <p:spPr bwMode="auto">
            <a:xfrm>
              <a:off x="6426267" y="3135593"/>
              <a:ext cx="47625" cy="47625"/>
            </a:xfrm>
            <a:custGeom>
              <a:avLst/>
              <a:gdLst>
                <a:gd name="T0" fmla="*/ 1 w 13"/>
                <a:gd name="T1" fmla="*/ 6 h 13"/>
                <a:gd name="T2" fmla="*/ 6 w 13"/>
                <a:gd name="T3" fmla="*/ 1 h 13"/>
                <a:gd name="T4" fmla="*/ 12 w 13"/>
                <a:gd name="T5" fmla="*/ 7 h 13"/>
                <a:gd name="T6" fmla="*/ 12 w 13"/>
                <a:gd name="T7" fmla="*/ 12 h 13"/>
                <a:gd name="T8" fmla="*/ 7 w 13"/>
                <a:gd name="T9" fmla="*/ 12 h 13"/>
                <a:gd name="T10" fmla="*/ 1 w 13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" y="6"/>
                  </a:moveTo>
                  <a:cubicBezTo>
                    <a:pt x="0" y="5"/>
                    <a:pt x="5" y="0"/>
                    <a:pt x="6" y="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10"/>
                    <a:pt x="12" y="12"/>
                  </a:cubicBezTo>
                  <a:cubicBezTo>
                    <a:pt x="10" y="13"/>
                    <a:pt x="8" y="13"/>
                    <a:pt x="7" y="12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334"/>
            <p:cNvSpPr>
              <a:spLocks noEditPoints="1"/>
            </p:cNvSpPr>
            <p:nvPr/>
          </p:nvSpPr>
          <p:spPr bwMode="auto">
            <a:xfrm>
              <a:off x="6361180" y="3070505"/>
              <a:ext cx="106363" cy="106363"/>
            </a:xfrm>
            <a:custGeom>
              <a:avLst/>
              <a:gdLst>
                <a:gd name="T0" fmla="*/ 23 w 28"/>
                <a:gd name="T1" fmla="*/ 23 h 28"/>
                <a:gd name="T2" fmla="*/ 23 w 28"/>
                <a:gd name="T3" fmla="*/ 5 h 28"/>
                <a:gd name="T4" fmla="*/ 5 w 28"/>
                <a:gd name="T5" fmla="*/ 5 h 28"/>
                <a:gd name="T6" fmla="*/ 5 w 28"/>
                <a:gd name="T7" fmla="*/ 23 h 28"/>
                <a:gd name="T8" fmla="*/ 23 w 28"/>
                <a:gd name="T9" fmla="*/ 23 h 28"/>
                <a:gd name="T10" fmla="*/ 9 w 28"/>
                <a:gd name="T11" fmla="*/ 8 h 28"/>
                <a:gd name="T12" fmla="*/ 20 w 28"/>
                <a:gd name="T13" fmla="*/ 8 h 28"/>
                <a:gd name="T14" fmla="*/ 20 w 28"/>
                <a:gd name="T15" fmla="*/ 20 h 28"/>
                <a:gd name="T16" fmla="*/ 9 w 28"/>
                <a:gd name="T17" fmla="*/ 20 h 28"/>
                <a:gd name="T18" fmla="*/ 9 w 28"/>
                <a:gd name="T1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3" y="23"/>
                  </a:moveTo>
                  <a:cubicBezTo>
                    <a:pt x="28" y="18"/>
                    <a:pt x="28" y="10"/>
                    <a:pt x="23" y="5"/>
                  </a:cubicBezTo>
                  <a:cubicBezTo>
                    <a:pt x="18" y="0"/>
                    <a:pt x="10" y="0"/>
                    <a:pt x="5" y="5"/>
                  </a:cubicBezTo>
                  <a:cubicBezTo>
                    <a:pt x="0" y="10"/>
                    <a:pt x="0" y="18"/>
                    <a:pt x="5" y="23"/>
                  </a:cubicBezTo>
                  <a:cubicBezTo>
                    <a:pt x="10" y="28"/>
                    <a:pt x="18" y="28"/>
                    <a:pt x="23" y="23"/>
                  </a:cubicBezTo>
                  <a:close/>
                  <a:moveTo>
                    <a:pt x="9" y="8"/>
                  </a:moveTo>
                  <a:cubicBezTo>
                    <a:pt x="12" y="5"/>
                    <a:pt x="17" y="5"/>
                    <a:pt x="20" y="8"/>
                  </a:cubicBezTo>
                  <a:cubicBezTo>
                    <a:pt x="23" y="12"/>
                    <a:pt x="23" y="17"/>
                    <a:pt x="20" y="20"/>
                  </a:cubicBezTo>
                  <a:cubicBezTo>
                    <a:pt x="17" y="23"/>
                    <a:pt x="12" y="23"/>
                    <a:pt x="9" y="20"/>
                  </a:cubicBezTo>
                  <a:cubicBezTo>
                    <a:pt x="5" y="16"/>
                    <a:pt x="5" y="11"/>
                    <a:pt x="9" y="8"/>
                  </a:cubicBez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335"/>
            <p:cNvSpPr>
              <a:spLocks/>
            </p:cNvSpPr>
            <p:nvPr/>
          </p:nvSpPr>
          <p:spPr bwMode="auto">
            <a:xfrm>
              <a:off x="6358005" y="3067330"/>
              <a:ext cx="49213" cy="49213"/>
            </a:xfrm>
            <a:custGeom>
              <a:avLst/>
              <a:gdLst>
                <a:gd name="T0" fmla="*/ 3 w 13"/>
                <a:gd name="T1" fmla="*/ 11 h 13"/>
                <a:gd name="T2" fmla="*/ 3 w 13"/>
                <a:gd name="T3" fmla="*/ 2 h 13"/>
                <a:gd name="T4" fmla="*/ 11 w 13"/>
                <a:gd name="T5" fmla="*/ 2 h 13"/>
                <a:gd name="T6" fmla="*/ 11 w 13"/>
                <a:gd name="T7" fmla="*/ 11 h 13"/>
                <a:gd name="T8" fmla="*/ 3 w 13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11"/>
                  </a:moveTo>
                  <a:cubicBezTo>
                    <a:pt x="0" y="8"/>
                    <a:pt x="0" y="5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13" y="5"/>
                    <a:pt x="13" y="8"/>
                    <a:pt x="11" y="11"/>
                  </a:cubicBezTo>
                  <a:cubicBezTo>
                    <a:pt x="9" y="13"/>
                    <a:pt x="5" y="13"/>
                    <a:pt x="3" y="11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336"/>
            <p:cNvSpPr>
              <a:spLocks/>
            </p:cNvSpPr>
            <p:nvPr/>
          </p:nvSpPr>
          <p:spPr bwMode="auto">
            <a:xfrm>
              <a:off x="6369117" y="3078443"/>
              <a:ext cx="26988" cy="26988"/>
            </a:xfrm>
            <a:custGeom>
              <a:avLst/>
              <a:gdLst>
                <a:gd name="T0" fmla="*/ 1 w 7"/>
                <a:gd name="T1" fmla="*/ 6 h 7"/>
                <a:gd name="T2" fmla="*/ 2 w 7"/>
                <a:gd name="T3" fmla="*/ 1 h 7"/>
                <a:gd name="T4" fmla="*/ 6 w 7"/>
                <a:gd name="T5" fmla="*/ 1 h 7"/>
                <a:gd name="T6" fmla="*/ 6 w 7"/>
                <a:gd name="T7" fmla="*/ 6 h 7"/>
                <a:gd name="T8" fmla="*/ 1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6"/>
                  </a:move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7" y="3"/>
                    <a:pt x="7" y="5"/>
                    <a:pt x="6" y="6"/>
                  </a:cubicBezTo>
                  <a:cubicBezTo>
                    <a:pt x="5" y="7"/>
                    <a:pt x="3" y="7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337"/>
            <p:cNvSpPr>
              <a:spLocks/>
            </p:cNvSpPr>
            <p:nvPr/>
          </p:nvSpPr>
          <p:spPr bwMode="auto">
            <a:xfrm>
              <a:off x="6200842" y="2910168"/>
              <a:ext cx="142875" cy="138113"/>
            </a:xfrm>
            <a:custGeom>
              <a:avLst/>
              <a:gdLst>
                <a:gd name="T0" fmla="*/ 0 w 90"/>
                <a:gd name="T1" fmla="*/ 85 h 87"/>
                <a:gd name="T2" fmla="*/ 85 w 90"/>
                <a:gd name="T3" fmla="*/ 0 h 87"/>
                <a:gd name="T4" fmla="*/ 90 w 90"/>
                <a:gd name="T5" fmla="*/ 2 h 87"/>
                <a:gd name="T6" fmla="*/ 2 w 90"/>
                <a:gd name="T7" fmla="*/ 87 h 87"/>
                <a:gd name="T8" fmla="*/ 0 w 90"/>
                <a:gd name="T9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7">
                  <a:moveTo>
                    <a:pt x="0" y="85"/>
                  </a:moveTo>
                  <a:lnTo>
                    <a:pt x="85" y="0"/>
                  </a:lnTo>
                  <a:lnTo>
                    <a:pt x="90" y="2"/>
                  </a:lnTo>
                  <a:lnTo>
                    <a:pt x="2" y="87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338"/>
            <p:cNvSpPr>
              <a:spLocks/>
            </p:cNvSpPr>
            <p:nvPr/>
          </p:nvSpPr>
          <p:spPr bwMode="auto">
            <a:xfrm>
              <a:off x="6242117" y="2946680"/>
              <a:ext cx="52388" cy="52388"/>
            </a:xfrm>
            <a:custGeom>
              <a:avLst/>
              <a:gdLst>
                <a:gd name="T0" fmla="*/ 0 w 33"/>
                <a:gd name="T1" fmla="*/ 7 h 33"/>
                <a:gd name="T2" fmla="*/ 7 w 33"/>
                <a:gd name="T3" fmla="*/ 0 h 33"/>
                <a:gd name="T4" fmla="*/ 33 w 33"/>
                <a:gd name="T5" fmla="*/ 26 h 33"/>
                <a:gd name="T6" fmla="*/ 26 w 33"/>
                <a:gd name="T7" fmla="*/ 33 h 33"/>
                <a:gd name="T8" fmla="*/ 0 w 33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7"/>
                  </a:moveTo>
                  <a:lnTo>
                    <a:pt x="7" y="0"/>
                  </a:lnTo>
                  <a:lnTo>
                    <a:pt x="33" y="26"/>
                  </a:lnTo>
                  <a:lnTo>
                    <a:pt x="26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339"/>
            <p:cNvSpPr>
              <a:spLocks/>
            </p:cNvSpPr>
            <p:nvPr/>
          </p:nvSpPr>
          <p:spPr bwMode="auto">
            <a:xfrm>
              <a:off x="4095817" y="3921405"/>
              <a:ext cx="547688" cy="315913"/>
            </a:xfrm>
            <a:custGeom>
              <a:avLst/>
              <a:gdLst>
                <a:gd name="T0" fmla="*/ 338 w 345"/>
                <a:gd name="T1" fmla="*/ 0 h 199"/>
                <a:gd name="T2" fmla="*/ 151 w 345"/>
                <a:gd name="T3" fmla="*/ 187 h 199"/>
                <a:gd name="T4" fmla="*/ 139 w 345"/>
                <a:gd name="T5" fmla="*/ 177 h 199"/>
                <a:gd name="T6" fmla="*/ 7 w 345"/>
                <a:gd name="T7" fmla="*/ 42 h 199"/>
                <a:gd name="T8" fmla="*/ 0 w 345"/>
                <a:gd name="T9" fmla="*/ 49 h 199"/>
                <a:gd name="T10" fmla="*/ 139 w 345"/>
                <a:gd name="T11" fmla="*/ 189 h 199"/>
                <a:gd name="T12" fmla="*/ 151 w 345"/>
                <a:gd name="T13" fmla="*/ 199 h 199"/>
                <a:gd name="T14" fmla="*/ 345 w 345"/>
                <a:gd name="T15" fmla="*/ 4 h 199"/>
                <a:gd name="T16" fmla="*/ 338 w 345"/>
                <a:gd name="T1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199">
                  <a:moveTo>
                    <a:pt x="338" y="0"/>
                  </a:moveTo>
                  <a:lnTo>
                    <a:pt x="151" y="187"/>
                  </a:lnTo>
                  <a:lnTo>
                    <a:pt x="139" y="177"/>
                  </a:lnTo>
                  <a:lnTo>
                    <a:pt x="7" y="42"/>
                  </a:lnTo>
                  <a:lnTo>
                    <a:pt x="0" y="49"/>
                  </a:lnTo>
                  <a:lnTo>
                    <a:pt x="139" y="189"/>
                  </a:lnTo>
                  <a:lnTo>
                    <a:pt x="151" y="199"/>
                  </a:lnTo>
                  <a:lnTo>
                    <a:pt x="345" y="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340"/>
            <p:cNvSpPr>
              <a:spLocks/>
            </p:cNvSpPr>
            <p:nvPr/>
          </p:nvSpPr>
          <p:spPr bwMode="auto">
            <a:xfrm>
              <a:off x="4095817" y="3921405"/>
              <a:ext cx="547688" cy="315913"/>
            </a:xfrm>
            <a:custGeom>
              <a:avLst/>
              <a:gdLst>
                <a:gd name="T0" fmla="*/ 338 w 345"/>
                <a:gd name="T1" fmla="*/ 0 h 199"/>
                <a:gd name="T2" fmla="*/ 151 w 345"/>
                <a:gd name="T3" fmla="*/ 187 h 199"/>
                <a:gd name="T4" fmla="*/ 139 w 345"/>
                <a:gd name="T5" fmla="*/ 177 h 199"/>
                <a:gd name="T6" fmla="*/ 7 w 345"/>
                <a:gd name="T7" fmla="*/ 42 h 199"/>
                <a:gd name="T8" fmla="*/ 0 w 345"/>
                <a:gd name="T9" fmla="*/ 49 h 199"/>
                <a:gd name="T10" fmla="*/ 139 w 345"/>
                <a:gd name="T11" fmla="*/ 189 h 199"/>
                <a:gd name="T12" fmla="*/ 151 w 345"/>
                <a:gd name="T13" fmla="*/ 199 h 199"/>
                <a:gd name="T14" fmla="*/ 345 w 345"/>
                <a:gd name="T15" fmla="*/ 4 h 199"/>
                <a:gd name="T16" fmla="*/ 338 w 345"/>
                <a:gd name="T1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199">
                  <a:moveTo>
                    <a:pt x="338" y="0"/>
                  </a:moveTo>
                  <a:lnTo>
                    <a:pt x="151" y="187"/>
                  </a:lnTo>
                  <a:lnTo>
                    <a:pt x="139" y="177"/>
                  </a:lnTo>
                  <a:lnTo>
                    <a:pt x="7" y="42"/>
                  </a:lnTo>
                  <a:lnTo>
                    <a:pt x="0" y="49"/>
                  </a:lnTo>
                  <a:lnTo>
                    <a:pt x="139" y="189"/>
                  </a:lnTo>
                  <a:lnTo>
                    <a:pt x="151" y="199"/>
                  </a:lnTo>
                  <a:lnTo>
                    <a:pt x="345" y="4"/>
                  </a:lnTo>
                  <a:lnTo>
                    <a:pt x="3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341"/>
            <p:cNvSpPr>
              <a:spLocks/>
            </p:cNvSpPr>
            <p:nvPr/>
          </p:nvSpPr>
          <p:spPr bwMode="auto">
            <a:xfrm>
              <a:off x="4095817" y="3668993"/>
              <a:ext cx="547688" cy="549275"/>
            </a:xfrm>
            <a:custGeom>
              <a:avLst/>
              <a:gdLst>
                <a:gd name="T0" fmla="*/ 139 w 345"/>
                <a:gd name="T1" fmla="*/ 336 h 346"/>
                <a:gd name="T2" fmla="*/ 151 w 345"/>
                <a:gd name="T3" fmla="*/ 346 h 346"/>
                <a:gd name="T4" fmla="*/ 345 w 345"/>
                <a:gd name="T5" fmla="*/ 151 h 346"/>
                <a:gd name="T6" fmla="*/ 334 w 345"/>
                <a:gd name="T7" fmla="*/ 142 h 346"/>
                <a:gd name="T8" fmla="*/ 194 w 345"/>
                <a:gd name="T9" fmla="*/ 0 h 346"/>
                <a:gd name="T10" fmla="*/ 0 w 345"/>
                <a:gd name="T11" fmla="*/ 194 h 346"/>
                <a:gd name="T12" fmla="*/ 139 w 345"/>
                <a:gd name="T13" fmla="*/ 33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346">
                  <a:moveTo>
                    <a:pt x="139" y="336"/>
                  </a:moveTo>
                  <a:lnTo>
                    <a:pt x="151" y="346"/>
                  </a:lnTo>
                  <a:lnTo>
                    <a:pt x="345" y="151"/>
                  </a:lnTo>
                  <a:lnTo>
                    <a:pt x="334" y="142"/>
                  </a:lnTo>
                  <a:lnTo>
                    <a:pt x="194" y="0"/>
                  </a:lnTo>
                  <a:lnTo>
                    <a:pt x="0" y="194"/>
                  </a:lnTo>
                  <a:lnTo>
                    <a:pt x="139" y="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342"/>
            <p:cNvSpPr>
              <a:spLocks/>
            </p:cNvSpPr>
            <p:nvPr/>
          </p:nvSpPr>
          <p:spPr bwMode="auto">
            <a:xfrm>
              <a:off x="4095817" y="3668993"/>
              <a:ext cx="547688" cy="549275"/>
            </a:xfrm>
            <a:custGeom>
              <a:avLst/>
              <a:gdLst>
                <a:gd name="T0" fmla="*/ 139 w 345"/>
                <a:gd name="T1" fmla="*/ 336 h 346"/>
                <a:gd name="T2" fmla="*/ 151 w 345"/>
                <a:gd name="T3" fmla="*/ 346 h 346"/>
                <a:gd name="T4" fmla="*/ 345 w 345"/>
                <a:gd name="T5" fmla="*/ 151 h 346"/>
                <a:gd name="T6" fmla="*/ 334 w 345"/>
                <a:gd name="T7" fmla="*/ 142 h 346"/>
                <a:gd name="T8" fmla="*/ 194 w 345"/>
                <a:gd name="T9" fmla="*/ 0 h 346"/>
                <a:gd name="T10" fmla="*/ 0 w 345"/>
                <a:gd name="T11" fmla="*/ 194 h 346"/>
                <a:gd name="T12" fmla="*/ 139 w 345"/>
                <a:gd name="T13" fmla="*/ 33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346">
                  <a:moveTo>
                    <a:pt x="139" y="336"/>
                  </a:moveTo>
                  <a:lnTo>
                    <a:pt x="151" y="346"/>
                  </a:lnTo>
                  <a:lnTo>
                    <a:pt x="345" y="151"/>
                  </a:lnTo>
                  <a:lnTo>
                    <a:pt x="334" y="142"/>
                  </a:lnTo>
                  <a:lnTo>
                    <a:pt x="194" y="0"/>
                  </a:lnTo>
                  <a:lnTo>
                    <a:pt x="0" y="194"/>
                  </a:lnTo>
                  <a:lnTo>
                    <a:pt x="139" y="3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343"/>
            <p:cNvSpPr>
              <a:spLocks/>
            </p:cNvSpPr>
            <p:nvPr/>
          </p:nvSpPr>
          <p:spPr bwMode="auto">
            <a:xfrm>
              <a:off x="4238692" y="4059518"/>
              <a:ext cx="104775" cy="101600"/>
            </a:xfrm>
            <a:custGeom>
              <a:avLst/>
              <a:gdLst>
                <a:gd name="T0" fmla="*/ 4 w 66"/>
                <a:gd name="T1" fmla="*/ 0 h 64"/>
                <a:gd name="T2" fmla="*/ 66 w 66"/>
                <a:gd name="T3" fmla="*/ 59 h 64"/>
                <a:gd name="T4" fmla="*/ 61 w 66"/>
                <a:gd name="T5" fmla="*/ 64 h 64"/>
                <a:gd name="T6" fmla="*/ 0 w 66"/>
                <a:gd name="T7" fmla="*/ 5 h 64"/>
                <a:gd name="T8" fmla="*/ 4 w 6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4" y="0"/>
                  </a:moveTo>
                  <a:lnTo>
                    <a:pt x="66" y="59"/>
                  </a:lnTo>
                  <a:lnTo>
                    <a:pt x="61" y="64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344"/>
            <p:cNvSpPr>
              <a:spLocks/>
            </p:cNvSpPr>
            <p:nvPr/>
          </p:nvSpPr>
          <p:spPr bwMode="auto">
            <a:xfrm>
              <a:off x="4216467" y="4003955"/>
              <a:ext cx="141288" cy="142875"/>
            </a:xfrm>
            <a:custGeom>
              <a:avLst/>
              <a:gdLst>
                <a:gd name="T0" fmla="*/ 4 w 89"/>
                <a:gd name="T1" fmla="*/ 0 h 90"/>
                <a:gd name="T2" fmla="*/ 89 w 89"/>
                <a:gd name="T3" fmla="*/ 85 h 90"/>
                <a:gd name="T4" fmla="*/ 85 w 89"/>
                <a:gd name="T5" fmla="*/ 90 h 90"/>
                <a:gd name="T6" fmla="*/ 0 w 89"/>
                <a:gd name="T7" fmla="*/ 4 h 90"/>
                <a:gd name="T8" fmla="*/ 4 w 89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0">
                  <a:moveTo>
                    <a:pt x="4" y="0"/>
                  </a:moveTo>
                  <a:lnTo>
                    <a:pt x="89" y="85"/>
                  </a:lnTo>
                  <a:lnTo>
                    <a:pt x="85" y="9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345"/>
            <p:cNvSpPr>
              <a:spLocks/>
            </p:cNvSpPr>
            <p:nvPr/>
          </p:nvSpPr>
          <p:spPr bwMode="auto">
            <a:xfrm>
              <a:off x="4245042" y="4003955"/>
              <a:ext cx="128588" cy="127000"/>
            </a:xfrm>
            <a:custGeom>
              <a:avLst/>
              <a:gdLst>
                <a:gd name="T0" fmla="*/ 5 w 81"/>
                <a:gd name="T1" fmla="*/ 0 h 80"/>
                <a:gd name="T2" fmla="*/ 81 w 81"/>
                <a:gd name="T3" fmla="*/ 75 h 80"/>
                <a:gd name="T4" fmla="*/ 76 w 81"/>
                <a:gd name="T5" fmla="*/ 80 h 80"/>
                <a:gd name="T6" fmla="*/ 0 w 81"/>
                <a:gd name="T7" fmla="*/ 4 h 80"/>
                <a:gd name="T8" fmla="*/ 5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5" y="0"/>
                  </a:moveTo>
                  <a:lnTo>
                    <a:pt x="81" y="75"/>
                  </a:lnTo>
                  <a:lnTo>
                    <a:pt x="76" y="80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346"/>
            <p:cNvSpPr>
              <a:spLocks/>
            </p:cNvSpPr>
            <p:nvPr/>
          </p:nvSpPr>
          <p:spPr bwMode="auto">
            <a:xfrm>
              <a:off x="4203767" y="3916643"/>
              <a:ext cx="192088" cy="188913"/>
            </a:xfrm>
            <a:custGeom>
              <a:avLst/>
              <a:gdLst>
                <a:gd name="T0" fmla="*/ 3 w 121"/>
                <a:gd name="T1" fmla="*/ 0 h 119"/>
                <a:gd name="T2" fmla="*/ 121 w 121"/>
                <a:gd name="T3" fmla="*/ 116 h 119"/>
                <a:gd name="T4" fmla="*/ 119 w 121"/>
                <a:gd name="T5" fmla="*/ 119 h 119"/>
                <a:gd name="T6" fmla="*/ 0 w 121"/>
                <a:gd name="T7" fmla="*/ 0 h 119"/>
                <a:gd name="T8" fmla="*/ 3 w 12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19">
                  <a:moveTo>
                    <a:pt x="3" y="0"/>
                  </a:moveTo>
                  <a:lnTo>
                    <a:pt x="121" y="116"/>
                  </a:lnTo>
                  <a:lnTo>
                    <a:pt x="119" y="119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347"/>
            <p:cNvSpPr>
              <a:spLocks/>
            </p:cNvSpPr>
            <p:nvPr/>
          </p:nvSpPr>
          <p:spPr bwMode="auto">
            <a:xfrm>
              <a:off x="4216467" y="3905530"/>
              <a:ext cx="187325" cy="192088"/>
            </a:xfrm>
            <a:custGeom>
              <a:avLst/>
              <a:gdLst>
                <a:gd name="T0" fmla="*/ 0 w 118"/>
                <a:gd name="T1" fmla="*/ 0 h 121"/>
                <a:gd name="T2" fmla="*/ 118 w 118"/>
                <a:gd name="T3" fmla="*/ 119 h 121"/>
                <a:gd name="T4" fmla="*/ 116 w 118"/>
                <a:gd name="T5" fmla="*/ 121 h 121"/>
                <a:gd name="T6" fmla="*/ 0 w 118"/>
                <a:gd name="T7" fmla="*/ 2 h 121"/>
                <a:gd name="T8" fmla="*/ 0 w 118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1">
                  <a:moveTo>
                    <a:pt x="0" y="0"/>
                  </a:moveTo>
                  <a:lnTo>
                    <a:pt x="118" y="119"/>
                  </a:lnTo>
                  <a:lnTo>
                    <a:pt x="116" y="12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348"/>
            <p:cNvSpPr>
              <a:spLocks/>
            </p:cNvSpPr>
            <p:nvPr/>
          </p:nvSpPr>
          <p:spPr bwMode="auto">
            <a:xfrm>
              <a:off x="4222817" y="3897593"/>
              <a:ext cx="192088" cy="188913"/>
            </a:xfrm>
            <a:custGeom>
              <a:avLst/>
              <a:gdLst>
                <a:gd name="T0" fmla="*/ 3 w 121"/>
                <a:gd name="T1" fmla="*/ 0 h 119"/>
                <a:gd name="T2" fmla="*/ 121 w 121"/>
                <a:gd name="T3" fmla="*/ 116 h 119"/>
                <a:gd name="T4" fmla="*/ 119 w 121"/>
                <a:gd name="T5" fmla="*/ 119 h 119"/>
                <a:gd name="T6" fmla="*/ 0 w 121"/>
                <a:gd name="T7" fmla="*/ 0 h 119"/>
                <a:gd name="T8" fmla="*/ 3 w 12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19">
                  <a:moveTo>
                    <a:pt x="3" y="0"/>
                  </a:moveTo>
                  <a:lnTo>
                    <a:pt x="121" y="116"/>
                  </a:lnTo>
                  <a:lnTo>
                    <a:pt x="119" y="119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349"/>
            <p:cNvSpPr>
              <a:spLocks/>
            </p:cNvSpPr>
            <p:nvPr/>
          </p:nvSpPr>
          <p:spPr bwMode="auto">
            <a:xfrm>
              <a:off x="4233930" y="3886480"/>
              <a:ext cx="188913" cy="192088"/>
            </a:xfrm>
            <a:custGeom>
              <a:avLst/>
              <a:gdLst>
                <a:gd name="T0" fmla="*/ 0 w 119"/>
                <a:gd name="T1" fmla="*/ 0 h 121"/>
                <a:gd name="T2" fmla="*/ 119 w 119"/>
                <a:gd name="T3" fmla="*/ 119 h 121"/>
                <a:gd name="T4" fmla="*/ 116 w 119"/>
                <a:gd name="T5" fmla="*/ 121 h 121"/>
                <a:gd name="T6" fmla="*/ 0 w 119"/>
                <a:gd name="T7" fmla="*/ 3 h 121"/>
                <a:gd name="T8" fmla="*/ 0 w 119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21">
                  <a:moveTo>
                    <a:pt x="0" y="0"/>
                  </a:moveTo>
                  <a:lnTo>
                    <a:pt x="119" y="119"/>
                  </a:lnTo>
                  <a:lnTo>
                    <a:pt x="116" y="12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350"/>
            <p:cNvSpPr>
              <a:spLocks/>
            </p:cNvSpPr>
            <p:nvPr/>
          </p:nvSpPr>
          <p:spPr bwMode="auto">
            <a:xfrm>
              <a:off x="4252980" y="3867430"/>
              <a:ext cx="188913" cy="192088"/>
            </a:xfrm>
            <a:custGeom>
              <a:avLst/>
              <a:gdLst>
                <a:gd name="T0" fmla="*/ 0 w 119"/>
                <a:gd name="T1" fmla="*/ 0 h 121"/>
                <a:gd name="T2" fmla="*/ 119 w 119"/>
                <a:gd name="T3" fmla="*/ 119 h 121"/>
                <a:gd name="T4" fmla="*/ 116 w 119"/>
                <a:gd name="T5" fmla="*/ 121 h 121"/>
                <a:gd name="T6" fmla="*/ 0 w 119"/>
                <a:gd name="T7" fmla="*/ 3 h 121"/>
                <a:gd name="T8" fmla="*/ 0 w 119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21">
                  <a:moveTo>
                    <a:pt x="0" y="0"/>
                  </a:moveTo>
                  <a:lnTo>
                    <a:pt x="119" y="119"/>
                  </a:lnTo>
                  <a:lnTo>
                    <a:pt x="116" y="12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351"/>
            <p:cNvSpPr>
              <a:spLocks/>
            </p:cNvSpPr>
            <p:nvPr/>
          </p:nvSpPr>
          <p:spPr bwMode="auto">
            <a:xfrm>
              <a:off x="4241867" y="3880130"/>
              <a:ext cx="187325" cy="187325"/>
            </a:xfrm>
            <a:custGeom>
              <a:avLst/>
              <a:gdLst>
                <a:gd name="T0" fmla="*/ 2 w 118"/>
                <a:gd name="T1" fmla="*/ 0 h 118"/>
                <a:gd name="T2" fmla="*/ 118 w 118"/>
                <a:gd name="T3" fmla="*/ 118 h 118"/>
                <a:gd name="T4" fmla="*/ 118 w 118"/>
                <a:gd name="T5" fmla="*/ 118 h 118"/>
                <a:gd name="T6" fmla="*/ 0 w 118"/>
                <a:gd name="T7" fmla="*/ 0 h 118"/>
                <a:gd name="T8" fmla="*/ 2 w 118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2" y="0"/>
                  </a:moveTo>
                  <a:lnTo>
                    <a:pt x="118" y="118"/>
                  </a:lnTo>
                  <a:lnTo>
                    <a:pt x="118" y="11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352"/>
            <p:cNvSpPr>
              <a:spLocks noEditPoints="1"/>
            </p:cNvSpPr>
            <p:nvPr/>
          </p:nvSpPr>
          <p:spPr bwMode="auto">
            <a:xfrm>
              <a:off x="4291080" y="3718205"/>
              <a:ext cx="300038" cy="304800"/>
            </a:xfrm>
            <a:custGeom>
              <a:avLst/>
              <a:gdLst>
                <a:gd name="T0" fmla="*/ 71 w 189"/>
                <a:gd name="T1" fmla="*/ 0 h 192"/>
                <a:gd name="T2" fmla="*/ 189 w 189"/>
                <a:gd name="T3" fmla="*/ 118 h 192"/>
                <a:gd name="T4" fmla="*/ 118 w 189"/>
                <a:gd name="T5" fmla="*/ 192 h 192"/>
                <a:gd name="T6" fmla="*/ 0 w 189"/>
                <a:gd name="T7" fmla="*/ 71 h 192"/>
                <a:gd name="T8" fmla="*/ 71 w 189"/>
                <a:gd name="T9" fmla="*/ 0 h 192"/>
                <a:gd name="T10" fmla="*/ 187 w 189"/>
                <a:gd name="T11" fmla="*/ 118 h 192"/>
                <a:gd name="T12" fmla="*/ 71 w 189"/>
                <a:gd name="T13" fmla="*/ 2 h 192"/>
                <a:gd name="T14" fmla="*/ 2 w 189"/>
                <a:gd name="T15" fmla="*/ 71 h 192"/>
                <a:gd name="T16" fmla="*/ 118 w 189"/>
                <a:gd name="T17" fmla="*/ 187 h 192"/>
                <a:gd name="T18" fmla="*/ 187 w 189"/>
                <a:gd name="T19" fmla="*/ 11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192">
                  <a:moveTo>
                    <a:pt x="71" y="0"/>
                  </a:moveTo>
                  <a:lnTo>
                    <a:pt x="189" y="118"/>
                  </a:lnTo>
                  <a:lnTo>
                    <a:pt x="118" y="192"/>
                  </a:lnTo>
                  <a:lnTo>
                    <a:pt x="0" y="71"/>
                  </a:lnTo>
                  <a:lnTo>
                    <a:pt x="71" y="0"/>
                  </a:lnTo>
                  <a:close/>
                  <a:moveTo>
                    <a:pt x="187" y="118"/>
                  </a:moveTo>
                  <a:lnTo>
                    <a:pt x="71" y="2"/>
                  </a:lnTo>
                  <a:lnTo>
                    <a:pt x="2" y="71"/>
                  </a:lnTo>
                  <a:lnTo>
                    <a:pt x="118" y="187"/>
                  </a:lnTo>
                  <a:lnTo>
                    <a:pt x="187" y="118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353"/>
            <p:cNvSpPr>
              <a:spLocks noEditPoints="1"/>
            </p:cNvSpPr>
            <p:nvPr/>
          </p:nvSpPr>
          <p:spPr bwMode="auto">
            <a:xfrm>
              <a:off x="4291080" y="3718205"/>
              <a:ext cx="300038" cy="304800"/>
            </a:xfrm>
            <a:custGeom>
              <a:avLst/>
              <a:gdLst>
                <a:gd name="T0" fmla="*/ 71 w 189"/>
                <a:gd name="T1" fmla="*/ 0 h 192"/>
                <a:gd name="T2" fmla="*/ 189 w 189"/>
                <a:gd name="T3" fmla="*/ 118 h 192"/>
                <a:gd name="T4" fmla="*/ 118 w 189"/>
                <a:gd name="T5" fmla="*/ 192 h 192"/>
                <a:gd name="T6" fmla="*/ 0 w 189"/>
                <a:gd name="T7" fmla="*/ 71 h 192"/>
                <a:gd name="T8" fmla="*/ 71 w 189"/>
                <a:gd name="T9" fmla="*/ 0 h 192"/>
                <a:gd name="T10" fmla="*/ 187 w 189"/>
                <a:gd name="T11" fmla="*/ 118 h 192"/>
                <a:gd name="T12" fmla="*/ 71 w 189"/>
                <a:gd name="T13" fmla="*/ 2 h 192"/>
                <a:gd name="T14" fmla="*/ 2 w 189"/>
                <a:gd name="T15" fmla="*/ 71 h 192"/>
                <a:gd name="T16" fmla="*/ 118 w 189"/>
                <a:gd name="T17" fmla="*/ 187 h 192"/>
                <a:gd name="T18" fmla="*/ 187 w 189"/>
                <a:gd name="T19" fmla="*/ 11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192">
                  <a:moveTo>
                    <a:pt x="71" y="0"/>
                  </a:moveTo>
                  <a:lnTo>
                    <a:pt x="189" y="118"/>
                  </a:lnTo>
                  <a:lnTo>
                    <a:pt x="118" y="192"/>
                  </a:lnTo>
                  <a:lnTo>
                    <a:pt x="0" y="71"/>
                  </a:lnTo>
                  <a:lnTo>
                    <a:pt x="71" y="0"/>
                  </a:lnTo>
                  <a:moveTo>
                    <a:pt x="187" y="118"/>
                  </a:moveTo>
                  <a:lnTo>
                    <a:pt x="71" y="2"/>
                  </a:lnTo>
                  <a:lnTo>
                    <a:pt x="2" y="71"/>
                  </a:lnTo>
                  <a:lnTo>
                    <a:pt x="118" y="187"/>
                  </a:lnTo>
                  <a:lnTo>
                    <a:pt x="187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4400617" y="3721380"/>
              <a:ext cx="77788" cy="296863"/>
            </a:xfrm>
            <a:custGeom>
              <a:avLst/>
              <a:gdLst>
                <a:gd name="T0" fmla="*/ 2 w 49"/>
                <a:gd name="T1" fmla="*/ 0 h 187"/>
                <a:gd name="T2" fmla="*/ 49 w 49"/>
                <a:gd name="T3" fmla="*/ 185 h 187"/>
                <a:gd name="T4" fmla="*/ 47 w 49"/>
                <a:gd name="T5" fmla="*/ 187 h 187"/>
                <a:gd name="T6" fmla="*/ 0 w 49"/>
                <a:gd name="T7" fmla="*/ 0 h 187"/>
                <a:gd name="T8" fmla="*/ 2 w 49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87">
                  <a:moveTo>
                    <a:pt x="2" y="0"/>
                  </a:moveTo>
                  <a:lnTo>
                    <a:pt x="49" y="185"/>
                  </a:lnTo>
                  <a:lnTo>
                    <a:pt x="47" y="187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355"/>
            <p:cNvSpPr>
              <a:spLocks/>
            </p:cNvSpPr>
            <p:nvPr/>
          </p:nvSpPr>
          <p:spPr bwMode="auto">
            <a:xfrm>
              <a:off x="4294255" y="3830918"/>
              <a:ext cx="293688" cy="77788"/>
            </a:xfrm>
            <a:custGeom>
              <a:avLst/>
              <a:gdLst>
                <a:gd name="T0" fmla="*/ 185 w 185"/>
                <a:gd name="T1" fmla="*/ 47 h 49"/>
                <a:gd name="T2" fmla="*/ 185 w 185"/>
                <a:gd name="T3" fmla="*/ 49 h 49"/>
                <a:gd name="T4" fmla="*/ 0 w 185"/>
                <a:gd name="T5" fmla="*/ 2 h 49"/>
                <a:gd name="T6" fmla="*/ 0 w 185"/>
                <a:gd name="T7" fmla="*/ 0 h 49"/>
                <a:gd name="T8" fmla="*/ 185 w 185"/>
                <a:gd name="T9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49">
                  <a:moveTo>
                    <a:pt x="185" y="47"/>
                  </a:moveTo>
                  <a:lnTo>
                    <a:pt x="185" y="49"/>
                  </a:lnTo>
                  <a:lnTo>
                    <a:pt x="0" y="2"/>
                  </a:lnTo>
                  <a:lnTo>
                    <a:pt x="0" y="0"/>
                  </a:lnTo>
                  <a:lnTo>
                    <a:pt x="185" y="4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356"/>
            <p:cNvSpPr>
              <a:spLocks/>
            </p:cNvSpPr>
            <p:nvPr/>
          </p:nvSpPr>
          <p:spPr bwMode="auto">
            <a:xfrm>
              <a:off x="4260917" y="3849968"/>
              <a:ext cx="198438" cy="198438"/>
            </a:xfrm>
            <a:custGeom>
              <a:avLst/>
              <a:gdLst>
                <a:gd name="T0" fmla="*/ 9 w 125"/>
                <a:gd name="T1" fmla="*/ 0 h 125"/>
                <a:gd name="T2" fmla="*/ 125 w 125"/>
                <a:gd name="T3" fmla="*/ 118 h 125"/>
                <a:gd name="T4" fmla="*/ 118 w 125"/>
                <a:gd name="T5" fmla="*/ 125 h 125"/>
                <a:gd name="T6" fmla="*/ 0 w 125"/>
                <a:gd name="T7" fmla="*/ 7 h 125"/>
                <a:gd name="T8" fmla="*/ 9 w 125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5">
                  <a:moveTo>
                    <a:pt x="9" y="0"/>
                  </a:moveTo>
                  <a:lnTo>
                    <a:pt x="125" y="118"/>
                  </a:lnTo>
                  <a:lnTo>
                    <a:pt x="118" y="125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357"/>
            <p:cNvSpPr>
              <a:spLocks noEditPoints="1"/>
            </p:cNvSpPr>
            <p:nvPr/>
          </p:nvSpPr>
          <p:spPr bwMode="auto">
            <a:xfrm>
              <a:off x="5456305" y="2465668"/>
              <a:ext cx="315913" cy="436563"/>
            </a:xfrm>
            <a:custGeom>
              <a:avLst/>
              <a:gdLst>
                <a:gd name="T0" fmla="*/ 73 w 199"/>
                <a:gd name="T1" fmla="*/ 38 h 275"/>
                <a:gd name="T2" fmla="*/ 163 w 199"/>
                <a:gd name="T3" fmla="*/ 161 h 275"/>
                <a:gd name="T4" fmla="*/ 163 w 199"/>
                <a:gd name="T5" fmla="*/ 0 h 275"/>
                <a:gd name="T6" fmla="*/ 149 w 199"/>
                <a:gd name="T7" fmla="*/ 3 h 275"/>
                <a:gd name="T8" fmla="*/ 147 w 199"/>
                <a:gd name="T9" fmla="*/ 0 h 275"/>
                <a:gd name="T10" fmla="*/ 135 w 199"/>
                <a:gd name="T11" fmla="*/ 3 h 275"/>
                <a:gd name="T12" fmla="*/ 130 w 199"/>
                <a:gd name="T13" fmla="*/ 0 h 275"/>
                <a:gd name="T14" fmla="*/ 118 w 199"/>
                <a:gd name="T15" fmla="*/ 3 h 275"/>
                <a:gd name="T16" fmla="*/ 116 w 199"/>
                <a:gd name="T17" fmla="*/ 0 h 275"/>
                <a:gd name="T18" fmla="*/ 102 w 199"/>
                <a:gd name="T19" fmla="*/ 3 h 275"/>
                <a:gd name="T20" fmla="*/ 99 w 199"/>
                <a:gd name="T21" fmla="*/ 0 h 275"/>
                <a:gd name="T22" fmla="*/ 87 w 199"/>
                <a:gd name="T23" fmla="*/ 3 h 275"/>
                <a:gd name="T24" fmla="*/ 83 w 199"/>
                <a:gd name="T25" fmla="*/ 0 h 275"/>
                <a:gd name="T26" fmla="*/ 71 w 199"/>
                <a:gd name="T27" fmla="*/ 3 h 275"/>
                <a:gd name="T28" fmla="*/ 68 w 199"/>
                <a:gd name="T29" fmla="*/ 0 h 275"/>
                <a:gd name="T30" fmla="*/ 54 w 199"/>
                <a:gd name="T31" fmla="*/ 3 h 275"/>
                <a:gd name="T32" fmla="*/ 52 w 199"/>
                <a:gd name="T33" fmla="*/ 0 h 275"/>
                <a:gd name="T34" fmla="*/ 40 w 199"/>
                <a:gd name="T35" fmla="*/ 3 h 275"/>
                <a:gd name="T36" fmla="*/ 35 w 199"/>
                <a:gd name="T37" fmla="*/ 3 h 275"/>
                <a:gd name="T38" fmla="*/ 0 w 199"/>
                <a:gd name="T39" fmla="*/ 3 h 275"/>
                <a:gd name="T40" fmla="*/ 199 w 199"/>
                <a:gd name="T41" fmla="*/ 213 h 275"/>
                <a:gd name="T42" fmla="*/ 199 w 199"/>
                <a:gd name="T43" fmla="*/ 211 h 275"/>
                <a:gd name="T44" fmla="*/ 199 w 199"/>
                <a:gd name="T45" fmla="*/ 199 h 275"/>
                <a:gd name="T46" fmla="*/ 199 w 199"/>
                <a:gd name="T47" fmla="*/ 194 h 275"/>
                <a:gd name="T48" fmla="*/ 199 w 199"/>
                <a:gd name="T49" fmla="*/ 182 h 275"/>
                <a:gd name="T50" fmla="*/ 199 w 199"/>
                <a:gd name="T51" fmla="*/ 180 h 275"/>
                <a:gd name="T52" fmla="*/ 199 w 199"/>
                <a:gd name="T53" fmla="*/ 166 h 275"/>
                <a:gd name="T54" fmla="*/ 199 w 199"/>
                <a:gd name="T55" fmla="*/ 164 h 275"/>
                <a:gd name="T56" fmla="*/ 199 w 199"/>
                <a:gd name="T57" fmla="*/ 152 h 275"/>
                <a:gd name="T58" fmla="*/ 199 w 199"/>
                <a:gd name="T59" fmla="*/ 147 h 275"/>
                <a:gd name="T60" fmla="*/ 199 w 199"/>
                <a:gd name="T61" fmla="*/ 135 h 275"/>
                <a:gd name="T62" fmla="*/ 199 w 199"/>
                <a:gd name="T63" fmla="*/ 133 h 275"/>
                <a:gd name="T64" fmla="*/ 199 w 199"/>
                <a:gd name="T65" fmla="*/ 119 h 275"/>
                <a:gd name="T66" fmla="*/ 199 w 199"/>
                <a:gd name="T67" fmla="*/ 116 h 275"/>
                <a:gd name="T68" fmla="*/ 199 w 199"/>
                <a:gd name="T69" fmla="*/ 104 h 275"/>
                <a:gd name="T70" fmla="*/ 199 w 199"/>
                <a:gd name="T71" fmla="*/ 100 h 275"/>
                <a:gd name="T72" fmla="*/ 199 w 199"/>
                <a:gd name="T73" fmla="*/ 88 h 275"/>
                <a:gd name="T74" fmla="*/ 199 w 199"/>
                <a:gd name="T75" fmla="*/ 85 h 275"/>
                <a:gd name="T76" fmla="*/ 199 w 199"/>
                <a:gd name="T77" fmla="*/ 71 h 275"/>
                <a:gd name="T78" fmla="*/ 199 w 199"/>
                <a:gd name="T79" fmla="*/ 69 h 275"/>
                <a:gd name="T80" fmla="*/ 199 w 199"/>
                <a:gd name="T81" fmla="*/ 57 h 275"/>
                <a:gd name="T82" fmla="*/ 199 w 199"/>
                <a:gd name="T83" fmla="*/ 52 h 275"/>
                <a:gd name="T84" fmla="*/ 199 w 199"/>
                <a:gd name="T85" fmla="*/ 40 h 275"/>
                <a:gd name="T86" fmla="*/ 199 w 199"/>
                <a:gd name="T87" fmla="*/ 38 h 275"/>
                <a:gd name="T88" fmla="*/ 199 w 199"/>
                <a:gd name="T89" fmla="*/ 24 h 275"/>
                <a:gd name="T90" fmla="*/ 199 w 199"/>
                <a:gd name="T91" fmla="*/ 21 h 275"/>
                <a:gd name="T92" fmla="*/ 199 w 199"/>
                <a:gd name="T93" fmla="*/ 3 h 275"/>
                <a:gd name="T94" fmla="*/ 166 w 199"/>
                <a:gd name="T9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275">
                  <a:moveTo>
                    <a:pt x="163" y="161"/>
                  </a:moveTo>
                  <a:lnTo>
                    <a:pt x="73" y="38"/>
                  </a:lnTo>
                  <a:lnTo>
                    <a:pt x="163" y="38"/>
                  </a:lnTo>
                  <a:lnTo>
                    <a:pt x="163" y="161"/>
                  </a:lnTo>
                  <a:close/>
                  <a:moveTo>
                    <a:pt x="166" y="0"/>
                  </a:moveTo>
                  <a:lnTo>
                    <a:pt x="163" y="0"/>
                  </a:lnTo>
                  <a:lnTo>
                    <a:pt x="163" y="3"/>
                  </a:lnTo>
                  <a:lnTo>
                    <a:pt x="149" y="3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7" y="3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30" y="3"/>
                  </a:lnTo>
                  <a:lnTo>
                    <a:pt x="118" y="3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116" y="3"/>
                  </a:lnTo>
                  <a:lnTo>
                    <a:pt x="102" y="3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9" y="3"/>
                  </a:lnTo>
                  <a:lnTo>
                    <a:pt x="87" y="3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3" y="3"/>
                  </a:lnTo>
                  <a:lnTo>
                    <a:pt x="71" y="3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8" y="3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2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0" y="3"/>
                  </a:lnTo>
                  <a:lnTo>
                    <a:pt x="199" y="275"/>
                  </a:lnTo>
                  <a:lnTo>
                    <a:pt x="199" y="213"/>
                  </a:lnTo>
                  <a:lnTo>
                    <a:pt x="199" y="213"/>
                  </a:lnTo>
                  <a:lnTo>
                    <a:pt x="199" y="211"/>
                  </a:lnTo>
                  <a:lnTo>
                    <a:pt x="199" y="211"/>
                  </a:lnTo>
                  <a:lnTo>
                    <a:pt x="199" y="199"/>
                  </a:lnTo>
                  <a:lnTo>
                    <a:pt x="199" y="199"/>
                  </a:lnTo>
                  <a:lnTo>
                    <a:pt x="199" y="194"/>
                  </a:lnTo>
                  <a:lnTo>
                    <a:pt x="199" y="194"/>
                  </a:lnTo>
                  <a:lnTo>
                    <a:pt x="199" y="182"/>
                  </a:lnTo>
                  <a:lnTo>
                    <a:pt x="199" y="182"/>
                  </a:lnTo>
                  <a:lnTo>
                    <a:pt x="199" y="180"/>
                  </a:lnTo>
                  <a:lnTo>
                    <a:pt x="199" y="180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9" y="164"/>
                  </a:lnTo>
                  <a:lnTo>
                    <a:pt x="199" y="164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199" y="133"/>
                  </a:lnTo>
                  <a:lnTo>
                    <a:pt x="199" y="133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199" y="104"/>
                  </a:lnTo>
                  <a:lnTo>
                    <a:pt x="199" y="104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9" y="88"/>
                  </a:lnTo>
                  <a:lnTo>
                    <a:pt x="199" y="88"/>
                  </a:lnTo>
                  <a:lnTo>
                    <a:pt x="199" y="85"/>
                  </a:lnTo>
                  <a:lnTo>
                    <a:pt x="199" y="85"/>
                  </a:lnTo>
                  <a:lnTo>
                    <a:pt x="199" y="71"/>
                  </a:lnTo>
                  <a:lnTo>
                    <a:pt x="199" y="71"/>
                  </a:lnTo>
                  <a:lnTo>
                    <a:pt x="199" y="69"/>
                  </a:lnTo>
                  <a:lnTo>
                    <a:pt x="199" y="69"/>
                  </a:lnTo>
                  <a:lnTo>
                    <a:pt x="199" y="57"/>
                  </a:lnTo>
                  <a:lnTo>
                    <a:pt x="199" y="57"/>
                  </a:lnTo>
                  <a:lnTo>
                    <a:pt x="199" y="52"/>
                  </a:lnTo>
                  <a:lnTo>
                    <a:pt x="199" y="52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9" y="21"/>
                  </a:lnTo>
                  <a:lnTo>
                    <a:pt x="199" y="21"/>
                  </a:lnTo>
                  <a:lnTo>
                    <a:pt x="199" y="3"/>
                  </a:lnTo>
                  <a:lnTo>
                    <a:pt x="166" y="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358"/>
            <p:cNvSpPr>
              <a:spLocks noEditPoints="1"/>
            </p:cNvSpPr>
            <p:nvPr/>
          </p:nvSpPr>
          <p:spPr bwMode="auto">
            <a:xfrm>
              <a:off x="5456305" y="2465668"/>
              <a:ext cx="315913" cy="436563"/>
            </a:xfrm>
            <a:custGeom>
              <a:avLst/>
              <a:gdLst>
                <a:gd name="T0" fmla="*/ 73 w 199"/>
                <a:gd name="T1" fmla="*/ 38 h 275"/>
                <a:gd name="T2" fmla="*/ 163 w 199"/>
                <a:gd name="T3" fmla="*/ 161 h 275"/>
                <a:gd name="T4" fmla="*/ 163 w 199"/>
                <a:gd name="T5" fmla="*/ 0 h 275"/>
                <a:gd name="T6" fmla="*/ 149 w 199"/>
                <a:gd name="T7" fmla="*/ 3 h 275"/>
                <a:gd name="T8" fmla="*/ 147 w 199"/>
                <a:gd name="T9" fmla="*/ 0 h 275"/>
                <a:gd name="T10" fmla="*/ 135 w 199"/>
                <a:gd name="T11" fmla="*/ 3 h 275"/>
                <a:gd name="T12" fmla="*/ 130 w 199"/>
                <a:gd name="T13" fmla="*/ 0 h 275"/>
                <a:gd name="T14" fmla="*/ 118 w 199"/>
                <a:gd name="T15" fmla="*/ 3 h 275"/>
                <a:gd name="T16" fmla="*/ 116 w 199"/>
                <a:gd name="T17" fmla="*/ 0 h 275"/>
                <a:gd name="T18" fmla="*/ 102 w 199"/>
                <a:gd name="T19" fmla="*/ 3 h 275"/>
                <a:gd name="T20" fmla="*/ 99 w 199"/>
                <a:gd name="T21" fmla="*/ 0 h 275"/>
                <a:gd name="T22" fmla="*/ 87 w 199"/>
                <a:gd name="T23" fmla="*/ 3 h 275"/>
                <a:gd name="T24" fmla="*/ 83 w 199"/>
                <a:gd name="T25" fmla="*/ 0 h 275"/>
                <a:gd name="T26" fmla="*/ 71 w 199"/>
                <a:gd name="T27" fmla="*/ 3 h 275"/>
                <a:gd name="T28" fmla="*/ 68 w 199"/>
                <a:gd name="T29" fmla="*/ 0 h 275"/>
                <a:gd name="T30" fmla="*/ 54 w 199"/>
                <a:gd name="T31" fmla="*/ 3 h 275"/>
                <a:gd name="T32" fmla="*/ 52 w 199"/>
                <a:gd name="T33" fmla="*/ 0 h 275"/>
                <a:gd name="T34" fmla="*/ 40 w 199"/>
                <a:gd name="T35" fmla="*/ 3 h 275"/>
                <a:gd name="T36" fmla="*/ 35 w 199"/>
                <a:gd name="T37" fmla="*/ 3 h 275"/>
                <a:gd name="T38" fmla="*/ 0 w 199"/>
                <a:gd name="T39" fmla="*/ 3 h 275"/>
                <a:gd name="T40" fmla="*/ 199 w 199"/>
                <a:gd name="T41" fmla="*/ 213 h 275"/>
                <a:gd name="T42" fmla="*/ 199 w 199"/>
                <a:gd name="T43" fmla="*/ 211 h 275"/>
                <a:gd name="T44" fmla="*/ 199 w 199"/>
                <a:gd name="T45" fmla="*/ 199 h 275"/>
                <a:gd name="T46" fmla="*/ 199 w 199"/>
                <a:gd name="T47" fmla="*/ 194 h 275"/>
                <a:gd name="T48" fmla="*/ 199 w 199"/>
                <a:gd name="T49" fmla="*/ 182 h 275"/>
                <a:gd name="T50" fmla="*/ 199 w 199"/>
                <a:gd name="T51" fmla="*/ 180 h 275"/>
                <a:gd name="T52" fmla="*/ 199 w 199"/>
                <a:gd name="T53" fmla="*/ 166 h 275"/>
                <a:gd name="T54" fmla="*/ 199 w 199"/>
                <a:gd name="T55" fmla="*/ 164 h 275"/>
                <a:gd name="T56" fmla="*/ 199 w 199"/>
                <a:gd name="T57" fmla="*/ 152 h 275"/>
                <a:gd name="T58" fmla="*/ 199 w 199"/>
                <a:gd name="T59" fmla="*/ 147 h 275"/>
                <a:gd name="T60" fmla="*/ 199 w 199"/>
                <a:gd name="T61" fmla="*/ 135 h 275"/>
                <a:gd name="T62" fmla="*/ 199 w 199"/>
                <a:gd name="T63" fmla="*/ 133 h 275"/>
                <a:gd name="T64" fmla="*/ 199 w 199"/>
                <a:gd name="T65" fmla="*/ 119 h 275"/>
                <a:gd name="T66" fmla="*/ 199 w 199"/>
                <a:gd name="T67" fmla="*/ 116 h 275"/>
                <a:gd name="T68" fmla="*/ 199 w 199"/>
                <a:gd name="T69" fmla="*/ 104 h 275"/>
                <a:gd name="T70" fmla="*/ 199 w 199"/>
                <a:gd name="T71" fmla="*/ 100 h 275"/>
                <a:gd name="T72" fmla="*/ 199 w 199"/>
                <a:gd name="T73" fmla="*/ 88 h 275"/>
                <a:gd name="T74" fmla="*/ 199 w 199"/>
                <a:gd name="T75" fmla="*/ 85 h 275"/>
                <a:gd name="T76" fmla="*/ 199 w 199"/>
                <a:gd name="T77" fmla="*/ 71 h 275"/>
                <a:gd name="T78" fmla="*/ 199 w 199"/>
                <a:gd name="T79" fmla="*/ 69 h 275"/>
                <a:gd name="T80" fmla="*/ 199 w 199"/>
                <a:gd name="T81" fmla="*/ 57 h 275"/>
                <a:gd name="T82" fmla="*/ 199 w 199"/>
                <a:gd name="T83" fmla="*/ 52 h 275"/>
                <a:gd name="T84" fmla="*/ 199 w 199"/>
                <a:gd name="T85" fmla="*/ 40 h 275"/>
                <a:gd name="T86" fmla="*/ 199 w 199"/>
                <a:gd name="T87" fmla="*/ 38 h 275"/>
                <a:gd name="T88" fmla="*/ 199 w 199"/>
                <a:gd name="T89" fmla="*/ 24 h 275"/>
                <a:gd name="T90" fmla="*/ 199 w 199"/>
                <a:gd name="T91" fmla="*/ 21 h 275"/>
                <a:gd name="T92" fmla="*/ 199 w 199"/>
                <a:gd name="T93" fmla="*/ 3 h 275"/>
                <a:gd name="T94" fmla="*/ 166 w 199"/>
                <a:gd name="T9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275">
                  <a:moveTo>
                    <a:pt x="163" y="161"/>
                  </a:moveTo>
                  <a:lnTo>
                    <a:pt x="73" y="38"/>
                  </a:lnTo>
                  <a:lnTo>
                    <a:pt x="163" y="38"/>
                  </a:lnTo>
                  <a:lnTo>
                    <a:pt x="163" y="161"/>
                  </a:lnTo>
                  <a:moveTo>
                    <a:pt x="166" y="0"/>
                  </a:moveTo>
                  <a:lnTo>
                    <a:pt x="163" y="0"/>
                  </a:lnTo>
                  <a:lnTo>
                    <a:pt x="163" y="3"/>
                  </a:lnTo>
                  <a:lnTo>
                    <a:pt x="149" y="3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7" y="3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30" y="3"/>
                  </a:lnTo>
                  <a:lnTo>
                    <a:pt x="118" y="3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116" y="3"/>
                  </a:lnTo>
                  <a:lnTo>
                    <a:pt x="102" y="3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9" y="3"/>
                  </a:lnTo>
                  <a:lnTo>
                    <a:pt x="87" y="3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3" y="3"/>
                  </a:lnTo>
                  <a:lnTo>
                    <a:pt x="71" y="3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8" y="3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2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0" y="3"/>
                  </a:lnTo>
                  <a:lnTo>
                    <a:pt x="199" y="275"/>
                  </a:lnTo>
                  <a:lnTo>
                    <a:pt x="199" y="213"/>
                  </a:lnTo>
                  <a:lnTo>
                    <a:pt x="199" y="213"/>
                  </a:lnTo>
                  <a:lnTo>
                    <a:pt x="199" y="211"/>
                  </a:lnTo>
                  <a:lnTo>
                    <a:pt x="199" y="211"/>
                  </a:lnTo>
                  <a:lnTo>
                    <a:pt x="199" y="199"/>
                  </a:lnTo>
                  <a:lnTo>
                    <a:pt x="199" y="199"/>
                  </a:lnTo>
                  <a:lnTo>
                    <a:pt x="199" y="194"/>
                  </a:lnTo>
                  <a:lnTo>
                    <a:pt x="199" y="194"/>
                  </a:lnTo>
                  <a:lnTo>
                    <a:pt x="199" y="182"/>
                  </a:lnTo>
                  <a:lnTo>
                    <a:pt x="199" y="182"/>
                  </a:lnTo>
                  <a:lnTo>
                    <a:pt x="199" y="180"/>
                  </a:lnTo>
                  <a:lnTo>
                    <a:pt x="199" y="180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9" y="164"/>
                  </a:lnTo>
                  <a:lnTo>
                    <a:pt x="199" y="164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199" y="133"/>
                  </a:lnTo>
                  <a:lnTo>
                    <a:pt x="199" y="133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199" y="104"/>
                  </a:lnTo>
                  <a:lnTo>
                    <a:pt x="199" y="104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9" y="88"/>
                  </a:lnTo>
                  <a:lnTo>
                    <a:pt x="199" y="88"/>
                  </a:lnTo>
                  <a:lnTo>
                    <a:pt x="199" y="85"/>
                  </a:lnTo>
                  <a:lnTo>
                    <a:pt x="199" y="85"/>
                  </a:lnTo>
                  <a:lnTo>
                    <a:pt x="199" y="71"/>
                  </a:lnTo>
                  <a:lnTo>
                    <a:pt x="199" y="71"/>
                  </a:lnTo>
                  <a:lnTo>
                    <a:pt x="199" y="69"/>
                  </a:lnTo>
                  <a:lnTo>
                    <a:pt x="199" y="69"/>
                  </a:lnTo>
                  <a:lnTo>
                    <a:pt x="199" y="57"/>
                  </a:lnTo>
                  <a:lnTo>
                    <a:pt x="199" y="57"/>
                  </a:lnTo>
                  <a:lnTo>
                    <a:pt x="199" y="52"/>
                  </a:lnTo>
                  <a:lnTo>
                    <a:pt x="199" y="52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9" y="21"/>
                  </a:lnTo>
                  <a:lnTo>
                    <a:pt x="199" y="21"/>
                  </a:lnTo>
                  <a:lnTo>
                    <a:pt x="199" y="3"/>
                  </a:lnTo>
                  <a:lnTo>
                    <a:pt x="166" y="3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359"/>
            <p:cNvSpPr>
              <a:spLocks noEditPoints="1"/>
            </p:cNvSpPr>
            <p:nvPr/>
          </p:nvSpPr>
          <p:spPr bwMode="auto">
            <a:xfrm>
              <a:off x="5464242" y="2457730"/>
              <a:ext cx="314325" cy="433388"/>
            </a:xfrm>
            <a:custGeom>
              <a:avLst/>
              <a:gdLst>
                <a:gd name="T0" fmla="*/ 198 w 198"/>
                <a:gd name="T1" fmla="*/ 273 h 273"/>
                <a:gd name="T2" fmla="*/ 198 w 198"/>
                <a:gd name="T3" fmla="*/ 0 h 273"/>
                <a:gd name="T4" fmla="*/ 0 w 198"/>
                <a:gd name="T5" fmla="*/ 0 h 273"/>
                <a:gd name="T6" fmla="*/ 198 w 198"/>
                <a:gd name="T7" fmla="*/ 273 h 273"/>
                <a:gd name="T8" fmla="*/ 163 w 198"/>
                <a:gd name="T9" fmla="*/ 161 h 273"/>
                <a:gd name="T10" fmla="*/ 71 w 198"/>
                <a:gd name="T11" fmla="*/ 36 h 273"/>
                <a:gd name="T12" fmla="*/ 161 w 198"/>
                <a:gd name="T13" fmla="*/ 36 h 273"/>
                <a:gd name="T14" fmla="*/ 163 w 198"/>
                <a:gd name="T15" fmla="*/ 16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273">
                  <a:moveTo>
                    <a:pt x="198" y="273"/>
                  </a:moveTo>
                  <a:lnTo>
                    <a:pt x="198" y="0"/>
                  </a:lnTo>
                  <a:lnTo>
                    <a:pt x="0" y="0"/>
                  </a:lnTo>
                  <a:lnTo>
                    <a:pt x="198" y="273"/>
                  </a:lnTo>
                  <a:close/>
                  <a:moveTo>
                    <a:pt x="163" y="161"/>
                  </a:moveTo>
                  <a:lnTo>
                    <a:pt x="71" y="36"/>
                  </a:lnTo>
                  <a:lnTo>
                    <a:pt x="161" y="36"/>
                  </a:lnTo>
                  <a:lnTo>
                    <a:pt x="163" y="161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Rectangle 360"/>
            <p:cNvSpPr>
              <a:spLocks noChangeArrowheads="1"/>
            </p:cNvSpPr>
            <p:nvPr/>
          </p:nvSpPr>
          <p:spPr bwMode="auto">
            <a:xfrm>
              <a:off x="5753167" y="2691093"/>
              <a:ext cx="25400" cy="4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Rectangle 361"/>
            <p:cNvSpPr>
              <a:spLocks noChangeArrowheads="1"/>
            </p:cNvSpPr>
            <p:nvPr/>
          </p:nvSpPr>
          <p:spPr bwMode="auto">
            <a:xfrm>
              <a:off x="5764280" y="2665693"/>
              <a:ext cx="14288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Rectangle 362"/>
            <p:cNvSpPr>
              <a:spLocks noChangeArrowheads="1"/>
            </p:cNvSpPr>
            <p:nvPr/>
          </p:nvSpPr>
          <p:spPr bwMode="auto">
            <a:xfrm>
              <a:off x="5753167" y="2638705"/>
              <a:ext cx="254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Rectangle 363"/>
            <p:cNvSpPr>
              <a:spLocks noChangeArrowheads="1"/>
            </p:cNvSpPr>
            <p:nvPr/>
          </p:nvSpPr>
          <p:spPr bwMode="auto">
            <a:xfrm>
              <a:off x="5764280" y="2616480"/>
              <a:ext cx="14288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Rectangle 364"/>
            <p:cNvSpPr>
              <a:spLocks noChangeArrowheads="1"/>
            </p:cNvSpPr>
            <p:nvPr/>
          </p:nvSpPr>
          <p:spPr bwMode="auto">
            <a:xfrm>
              <a:off x="5753167" y="2792693"/>
              <a:ext cx="25400" cy="4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Rectangle 365"/>
            <p:cNvSpPr>
              <a:spLocks noChangeArrowheads="1"/>
            </p:cNvSpPr>
            <p:nvPr/>
          </p:nvSpPr>
          <p:spPr bwMode="auto">
            <a:xfrm>
              <a:off x="5764280" y="2767293"/>
              <a:ext cx="14288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Rectangle 366"/>
            <p:cNvSpPr>
              <a:spLocks noChangeArrowheads="1"/>
            </p:cNvSpPr>
            <p:nvPr/>
          </p:nvSpPr>
          <p:spPr bwMode="auto">
            <a:xfrm>
              <a:off x="5753167" y="2740305"/>
              <a:ext cx="254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Rectangle 367"/>
            <p:cNvSpPr>
              <a:spLocks noChangeArrowheads="1"/>
            </p:cNvSpPr>
            <p:nvPr/>
          </p:nvSpPr>
          <p:spPr bwMode="auto">
            <a:xfrm>
              <a:off x="5764280" y="2713318"/>
              <a:ext cx="14288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Rectangle 368"/>
            <p:cNvSpPr>
              <a:spLocks noChangeArrowheads="1"/>
            </p:cNvSpPr>
            <p:nvPr/>
          </p:nvSpPr>
          <p:spPr bwMode="auto">
            <a:xfrm>
              <a:off x="5753167" y="2589493"/>
              <a:ext cx="25400" cy="4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Rectangle 369"/>
            <p:cNvSpPr>
              <a:spLocks noChangeArrowheads="1"/>
            </p:cNvSpPr>
            <p:nvPr/>
          </p:nvSpPr>
          <p:spPr bwMode="auto">
            <a:xfrm>
              <a:off x="5753167" y="2541868"/>
              <a:ext cx="25400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Rectangle 370"/>
            <p:cNvSpPr>
              <a:spLocks noChangeArrowheads="1"/>
            </p:cNvSpPr>
            <p:nvPr/>
          </p:nvSpPr>
          <p:spPr bwMode="auto">
            <a:xfrm>
              <a:off x="5764280" y="2564093"/>
              <a:ext cx="14288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Rectangle 371"/>
            <p:cNvSpPr>
              <a:spLocks noChangeArrowheads="1"/>
            </p:cNvSpPr>
            <p:nvPr/>
          </p:nvSpPr>
          <p:spPr bwMode="auto">
            <a:xfrm>
              <a:off x="5753167" y="2487893"/>
              <a:ext cx="254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Rectangle 372"/>
            <p:cNvSpPr>
              <a:spLocks noChangeArrowheads="1"/>
            </p:cNvSpPr>
            <p:nvPr/>
          </p:nvSpPr>
          <p:spPr bwMode="auto">
            <a:xfrm>
              <a:off x="5764280" y="2514880"/>
              <a:ext cx="14288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Rectangle 373"/>
            <p:cNvSpPr>
              <a:spLocks noChangeArrowheads="1"/>
            </p:cNvSpPr>
            <p:nvPr/>
          </p:nvSpPr>
          <p:spPr bwMode="auto">
            <a:xfrm>
              <a:off x="5621405" y="2457730"/>
              <a:ext cx="3175" cy="26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Rectangle 374"/>
            <p:cNvSpPr>
              <a:spLocks noChangeArrowheads="1"/>
            </p:cNvSpPr>
            <p:nvPr/>
          </p:nvSpPr>
          <p:spPr bwMode="auto">
            <a:xfrm>
              <a:off x="5594417" y="2457730"/>
              <a:ext cx="47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Rectangle 375"/>
            <p:cNvSpPr>
              <a:spLocks noChangeArrowheads="1"/>
            </p:cNvSpPr>
            <p:nvPr/>
          </p:nvSpPr>
          <p:spPr bwMode="auto">
            <a:xfrm>
              <a:off x="5569017" y="2457730"/>
              <a:ext cx="7938" cy="26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Rectangle 376"/>
            <p:cNvSpPr>
              <a:spLocks noChangeArrowheads="1"/>
            </p:cNvSpPr>
            <p:nvPr/>
          </p:nvSpPr>
          <p:spPr bwMode="auto">
            <a:xfrm>
              <a:off x="5546792" y="2457730"/>
              <a:ext cx="3175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377"/>
            <p:cNvSpPr>
              <a:spLocks/>
            </p:cNvSpPr>
            <p:nvPr/>
          </p:nvSpPr>
          <p:spPr bwMode="auto">
            <a:xfrm>
              <a:off x="5719830" y="2457730"/>
              <a:ext cx="6350" cy="26988"/>
            </a:xfrm>
            <a:custGeom>
              <a:avLst/>
              <a:gdLst>
                <a:gd name="T0" fmla="*/ 0 w 4"/>
                <a:gd name="T1" fmla="*/ 0 h 17"/>
                <a:gd name="T2" fmla="*/ 2 w 4"/>
                <a:gd name="T3" fmla="*/ 17 h 17"/>
                <a:gd name="T4" fmla="*/ 4 w 4"/>
                <a:gd name="T5" fmla="*/ 17 h 17"/>
                <a:gd name="T6" fmla="*/ 4 w 4"/>
                <a:gd name="T7" fmla="*/ 0 h 17"/>
                <a:gd name="T8" fmla="*/ 0 w 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0" y="0"/>
                  </a:moveTo>
                  <a:lnTo>
                    <a:pt x="2" y="17"/>
                  </a:lnTo>
                  <a:lnTo>
                    <a:pt x="4" y="17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Rectangle 378"/>
            <p:cNvSpPr>
              <a:spLocks noChangeArrowheads="1"/>
            </p:cNvSpPr>
            <p:nvPr/>
          </p:nvSpPr>
          <p:spPr bwMode="auto">
            <a:xfrm>
              <a:off x="5696017" y="2457730"/>
              <a:ext cx="47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379"/>
            <p:cNvSpPr>
              <a:spLocks/>
            </p:cNvSpPr>
            <p:nvPr/>
          </p:nvSpPr>
          <p:spPr bwMode="auto">
            <a:xfrm>
              <a:off x="5670617" y="2457730"/>
              <a:ext cx="6350" cy="26988"/>
            </a:xfrm>
            <a:custGeom>
              <a:avLst/>
              <a:gdLst>
                <a:gd name="T0" fmla="*/ 0 w 4"/>
                <a:gd name="T1" fmla="*/ 0 h 17"/>
                <a:gd name="T2" fmla="*/ 0 w 4"/>
                <a:gd name="T3" fmla="*/ 17 h 17"/>
                <a:gd name="T4" fmla="*/ 4 w 4"/>
                <a:gd name="T5" fmla="*/ 17 h 17"/>
                <a:gd name="T6" fmla="*/ 2 w 4"/>
                <a:gd name="T7" fmla="*/ 0 h 17"/>
                <a:gd name="T8" fmla="*/ 0 w 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0" y="0"/>
                  </a:moveTo>
                  <a:lnTo>
                    <a:pt x="0" y="17"/>
                  </a:lnTo>
                  <a:lnTo>
                    <a:pt x="4" y="17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Rectangle 380"/>
            <p:cNvSpPr>
              <a:spLocks noChangeArrowheads="1"/>
            </p:cNvSpPr>
            <p:nvPr/>
          </p:nvSpPr>
          <p:spPr bwMode="auto">
            <a:xfrm>
              <a:off x="5643630" y="2457730"/>
              <a:ext cx="7938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Rectangle 381"/>
            <p:cNvSpPr>
              <a:spLocks noChangeArrowheads="1"/>
            </p:cNvSpPr>
            <p:nvPr/>
          </p:nvSpPr>
          <p:spPr bwMode="auto">
            <a:xfrm>
              <a:off x="5519805" y="2457730"/>
              <a:ext cx="3175" cy="26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382"/>
            <p:cNvSpPr>
              <a:spLocks/>
            </p:cNvSpPr>
            <p:nvPr/>
          </p:nvSpPr>
          <p:spPr bwMode="auto">
            <a:xfrm>
              <a:off x="3945005" y="3462618"/>
              <a:ext cx="436563" cy="338138"/>
            </a:xfrm>
            <a:custGeom>
              <a:avLst/>
              <a:gdLst>
                <a:gd name="T0" fmla="*/ 275 w 275"/>
                <a:gd name="T1" fmla="*/ 0 h 213"/>
                <a:gd name="T2" fmla="*/ 0 w 275"/>
                <a:gd name="T3" fmla="*/ 0 h 213"/>
                <a:gd name="T4" fmla="*/ 0 w 275"/>
                <a:gd name="T5" fmla="*/ 199 h 213"/>
                <a:gd name="T6" fmla="*/ 0 w 275"/>
                <a:gd name="T7" fmla="*/ 213 h 213"/>
                <a:gd name="T8" fmla="*/ 206 w 275"/>
                <a:gd name="T9" fmla="*/ 213 h 213"/>
                <a:gd name="T10" fmla="*/ 275 w 275"/>
                <a:gd name="T11" fmla="*/ 144 h 213"/>
                <a:gd name="T12" fmla="*/ 275 w 275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213">
                  <a:moveTo>
                    <a:pt x="275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0" y="213"/>
                  </a:lnTo>
                  <a:lnTo>
                    <a:pt x="206" y="213"/>
                  </a:lnTo>
                  <a:lnTo>
                    <a:pt x="275" y="144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383"/>
            <p:cNvSpPr>
              <a:spLocks/>
            </p:cNvSpPr>
            <p:nvPr/>
          </p:nvSpPr>
          <p:spPr bwMode="auto">
            <a:xfrm>
              <a:off x="3945005" y="3462618"/>
              <a:ext cx="436563" cy="338138"/>
            </a:xfrm>
            <a:custGeom>
              <a:avLst/>
              <a:gdLst>
                <a:gd name="T0" fmla="*/ 275 w 275"/>
                <a:gd name="T1" fmla="*/ 0 h 213"/>
                <a:gd name="T2" fmla="*/ 0 w 275"/>
                <a:gd name="T3" fmla="*/ 0 h 213"/>
                <a:gd name="T4" fmla="*/ 0 w 275"/>
                <a:gd name="T5" fmla="*/ 199 h 213"/>
                <a:gd name="T6" fmla="*/ 0 w 275"/>
                <a:gd name="T7" fmla="*/ 213 h 213"/>
                <a:gd name="T8" fmla="*/ 206 w 275"/>
                <a:gd name="T9" fmla="*/ 213 h 213"/>
                <a:gd name="T10" fmla="*/ 275 w 275"/>
                <a:gd name="T11" fmla="*/ 144 h 213"/>
                <a:gd name="T12" fmla="*/ 275 w 275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213">
                  <a:moveTo>
                    <a:pt x="275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0" y="213"/>
                  </a:lnTo>
                  <a:lnTo>
                    <a:pt x="206" y="213"/>
                  </a:lnTo>
                  <a:lnTo>
                    <a:pt x="275" y="144"/>
                  </a:lnTo>
                  <a:lnTo>
                    <a:pt x="2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384"/>
            <p:cNvSpPr>
              <a:spLocks noEditPoints="1"/>
            </p:cNvSpPr>
            <p:nvPr/>
          </p:nvSpPr>
          <p:spPr bwMode="auto">
            <a:xfrm>
              <a:off x="4272030" y="3691218"/>
              <a:ext cx="109538" cy="109538"/>
            </a:xfrm>
            <a:custGeom>
              <a:avLst/>
              <a:gdLst>
                <a:gd name="T0" fmla="*/ 69 w 69"/>
                <a:gd name="T1" fmla="*/ 33 h 69"/>
                <a:gd name="T2" fmla="*/ 33 w 69"/>
                <a:gd name="T3" fmla="*/ 69 h 69"/>
                <a:gd name="T4" fmla="*/ 69 w 69"/>
                <a:gd name="T5" fmla="*/ 69 h 69"/>
                <a:gd name="T6" fmla="*/ 69 w 69"/>
                <a:gd name="T7" fmla="*/ 55 h 69"/>
                <a:gd name="T8" fmla="*/ 69 w 69"/>
                <a:gd name="T9" fmla="*/ 33 h 69"/>
                <a:gd name="T10" fmla="*/ 69 w 69"/>
                <a:gd name="T11" fmla="*/ 0 h 69"/>
                <a:gd name="T12" fmla="*/ 0 w 69"/>
                <a:gd name="T13" fmla="*/ 69 h 69"/>
                <a:gd name="T14" fmla="*/ 31 w 69"/>
                <a:gd name="T15" fmla="*/ 69 h 69"/>
                <a:gd name="T16" fmla="*/ 69 w 69"/>
                <a:gd name="T17" fmla="*/ 31 h 69"/>
                <a:gd name="T18" fmla="*/ 69 w 69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9">
                  <a:moveTo>
                    <a:pt x="69" y="33"/>
                  </a:moveTo>
                  <a:lnTo>
                    <a:pt x="33" y="69"/>
                  </a:lnTo>
                  <a:lnTo>
                    <a:pt x="69" y="69"/>
                  </a:lnTo>
                  <a:lnTo>
                    <a:pt x="69" y="55"/>
                  </a:lnTo>
                  <a:lnTo>
                    <a:pt x="69" y="33"/>
                  </a:lnTo>
                  <a:close/>
                  <a:moveTo>
                    <a:pt x="69" y="0"/>
                  </a:moveTo>
                  <a:lnTo>
                    <a:pt x="0" y="69"/>
                  </a:lnTo>
                  <a:lnTo>
                    <a:pt x="31" y="69"/>
                  </a:lnTo>
                  <a:lnTo>
                    <a:pt x="69" y="3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385"/>
            <p:cNvSpPr>
              <a:spLocks noEditPoints="1"/>
            </p:cNvSpPr>
            <p:nvPr/>
          </p:nvSpPr>
          <p:spPr bwMode="auto">
            <a:xfrm>
              <a:off x="4272030" y="3691218"/>
              <a:ext cx="109538" cy="109538"/>
            </a:xfrm>
            <a:custGeom>
              <a:avLst/>
              <a:gdLst>
                <a:gd name="T0" fmla="*/ 69 w 69"/>
                <a:gd name="T1" fmla="*/ 33 h 69"/>
                <a:gd name="T2" fmla="*/ 33 w 69"/>
                <a:gd name="T3" fmla="*/ 69 h 69"/>
                <a:gd name="T4" fmla="*/ 69 w 69"/>
                <a:gd name="T5" fmla="*/ 69 h 69"/>
                <a:gd name="T6" fmla="*/ 69 w 69"/>
                <a:gd name="T7" fmla="*/ 55 h 69"/>
                <a:gd name="T8" fmla="*/ 69 w 69"/>
                <a:gd name="T9" fmla="*/ 33 h 69"/>
                <a:gd name="T10" fmla="*/ 69 w 69"/>
                <a:gd name="T11" fmla="*/ 0 h 69"/>
                <a:gd name="T12" fmla="*/ 0 w 69"/>
                <a:gd name="T13" fmla="*/ 69 h 69"/>
                <a:gd name="T14" fmla="*/ 31 w 69"/>
                <a:gd name="T15" fmla="*/ 69 h 69"/>
                <a:gd name="T16" fmla="*/ 69 w 69"/>
                <a:gd name="T17" fmla="*/ 31 h 69"/>
                <a:gd name="T18" fmla="*/ 69 w 69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9">
                  <a:moveTo>
                    <a:pt x="69" y="33"/>
                  </a:moveTo>
                  <a:lnTo>
                    <a:pt x="33" y="69"/>
                  </a:lnTo>
                  <a:lnTo>
                    <a:pt x="69" y="69"/>
                  </a:lnTo>
                  <a:lnTo>
                    <a:pt x="69" y="55"/>
                  </a:lnTo>
                  <a:lnTo>
                    <a:pt x="69" y="33"/>
                  </a:lnTo>
                  <a:moveTo>
                    <a:pt x="69" y="0"/>
                  </a:moveTo>
                  <a:lnTo>
                    <a:pt x="0" y="69"/>
                  </a:lnTo>
                  <a:lnTo>
                    <a:pt x="31" y="69"/>
                  </a:lnTo>
                  <a:lnTo>
                    <a:pt x="69" y="31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386"/>
            <p:cNvSpPr>
              <a:spLocks/>
            </p:cNvSpPr>
            <p:nvPr/>
          </p:nvSpPr>
          <p:spPr bwMode="auto">
            <a:xfrm>
              <a:off x="4321242" y="3740430"/>
              <a:ext cx="60325" cy="60325"/>
            </a:xfrm>
            <a:custGeom>
              <a:avLst/>
              <a:gdLst>
                <a:gd name="T0" fmla="*/ 38 w 38"/>
                <a:gd name="T1" fmla="*/ 0 h 38"/>
                <a:gd name="T2" fmla="*/ 0 w 38"/>
                <a:gd name="T3" fmla="*/ 38 h 38"/>
                <a:gd name="T4" fmla="*/ 2 w 38"/>
                <a:gd name="T5" fmla="*/ 38 h 38"/>
                <a:gd name="T6" fmla="*/ 38 w 38"/>
                <a:gd name="T7" fmla="*/ 2 h 38"/>
                <a:gd name="T8" fmla="*/ 38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38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387"/>
            <p:cNvSpPr>
              <a:spLocks/>
            </p:cNvSpPr>
            <p:nvPr/>
          </p:nvSpPr>
          <p:spPr bwMode="auto">
            <a:xfrm>
              <a:off x="4321242" y="3740430"/>
              <a:ext cx="60325" cy="60325"/>
            </a:xfrm>
            <a:custGeom>
              <a:avLst/>
              <a:gdLst>
                <a:gd name="T0" fmla="*/ 38 w 38"/>
                <a:gd name="T1" fmla="*/ 0 h 38"/>
                <a:gd name="T2" fmla="*/ 0 w 38"/>
                <a:gd name="T3" fmla="*/ 38 h 38"/>
                <a:gd name="T4" fmla="*/ 2 w 38"/>
                <a:gd name="T5" fmla="*/ 38 h 38"/>
                <a:gd name="T6" fmla="*/ 38 w 38"/>
                <a:gd name="T7" fmla="*/ 2 h 38"/>
                <a:gd name="T8" fmla="*/ 38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38" y="2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Freeform 388"/>
            <p:cNvSpPr>
              <a:spLocks/>
            </p:cNvSpPr>
            <p:nvPr/>
          </p:nvSpPr>
          <p:spPr bwMode="auto">
            <a:xfrm>
              <a:off x="3933892" y="3451505"/>
              <a:ext cx="439738" cy="341313"/>
            </a:xfrm>
            <a:custGeom>
              <a:avLst/>
              <a:gdLst>
                <a:gd name="T0" fmla="*/ 0 w 277"/>
                <a:gd name="T1" fmla="*/ 199 h 215"/>
                <a:gd name="T2" fmla="*/ 0 w 277"/>
                <a:gd name="T3" fmla="*/ 215 h 215"/>
                <a:gd name="T4" fmla="*/ 277 w 277"/>
                <a:gd name="T5" fmla="*/ 215 h 215"/>
                <a:gd name="T6" fmla="*/ 277 w 277"/>
                <a:gd name="T7" fmla="*/ 199 h 215"/>
                <a:gd name="T8" fmla="*/ 277 w 277"/>
                <a:gd name="T9" fmla="*/ 0 h 215"/>
                <a:gd name="T10" fmla="*/ 0 w 277"/>
                <a:gd name="T11" fmla="*/ 0 h 215"/>
                <a:gd name="T12" fmla="*/ 0 w 277"/>
                <a:gd name="T13" fmla="*/ 19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215">
                  <a:moveTo>
                    <a:pt x="0" y="199"/>
                  </a:moveTo>
                  <a:lnTo>
                    <a:pt x="0" y="215"/>
                  </a:lnTo>
                  <a:lnTo>
                    <a:pt x="277" y="215"/>
                  </a:lnTo>
                  <a:lnTo>
                    <a:pt x="277" y="199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Rectangle 389"/>
            <p:cNvSpPr>
              <a:spLocks noChangeArrowheads="1"/>
            </p:cNvSpPr>
            <p:nvPr/>
          </p:nvSpPr>
          <p:spPr bwMode="auto">
            <a:xfrm>
              <a:off x="3975167" y="3616605"/>
              <a:ext cx="11113" cy="13493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Rectangle 390"/>
            <p:cNvSpPr>
              <a:spLocks noChangeArrowheads="1"/>
            </p:cNvSpPr>
            <p:nvPr/>
          </p:nvSpPr>
          <p:spPr bwMode="auto">
            <a:xfrm>
              <a:off x="3997392" y="3559455"/>
              <a:ext cx="11113" cy="19208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Rectangle 391"/>
            <p:cNvSpPr>
              <a:spLocks noChangeArrowheads="1"/>
            </p:cNvSpPr>
            <p:nvPr/>
          </p:nvSpPr>
          <p:spPr bwMode="auto">
            <a:xfrm>
              <a:off x="4019617" y="3581680"/>
              <a:ext cx="12700" cy="169863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Rectangle 392"/>
            <p:cNvSpPr>
              <a:spLocks noChangeArrowheads="1"/>
            </p:cNvSpPr>
            <p:nvPr/>
          </p:nvSpPr>
          <p:spPr bwMode="auto">
            <a:xfrm>
              <a:off x="4305367" y="3488018"/>
              <a:ext cx="11113" cy="263525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Rectangle 393"/>
            <p:cNvSpPr>
              <a:spLocks noChangeArrowheads="1"/>
            </p:cNvSpPr>
            <p:nvPr/>
          </p:nvSpPr>
          <p:spPr bwMode="auto">
            <a:xfrm>
              <a:off x="4329180" y="3488018"/>
              <a:ext cx="11113" cy="263525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Rectangle 394"/>
            <p:cNvSpPr>
              <a:spLocks noChangeArrowheads="1"/>
            </p:cNvSpPr>
            <p:nvPr/>
          </p:nvSpPr>
          <p:spPr bwMode="auto">
            <a:xfrm>
              <a:off x="4057717" y="3624543"/>
              <a:ext cx="1588" cy="1270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Rectangle 395"/>
            <p:cNvSpPr>
              <a:spLocks noChangeArrowheads="1"/>
            </p:cNvSpPr>
            <p:nvPr/>
          </p:nvSpPr>
          <p:spPr bwMode="auto">
            <a:xfrm>
              <a:off x="4068830" y="3624543"/>
              <a:ext cx="4763" cy="1270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Rectangle 396"/>
            <p:cNvSpPr>
              <a:spLocks noChangeArrowheads="1"/>
            </p:cNvSpPr>
            <p:nvPr/>
          </p:nvSpPr>
          <p:spPr bwMode="auto">
            <a:xfrm>
              <a:off x="4084705" y="3624543"/>
              <a:ext cx="1588" cy="1270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Rectangle 397"/>
            <p:cNvSpPr>
              <a:spLocks noChangeArrowheads="1"/>
            </p:cNvSpPr>
            <p:nvPr/>
          </p:nvSpPr>
          <p:spPr bwMode="auto">
            <a:xfrm>
              <a:off x="4095817" y="3624543"/>
              <a:ext cx="3175" cy="1270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Rectangle 398"/>
            <p:cNvSpPr>
              <a:spLocks noChangeArrowheads="1"/>
            </p:cNvSpPr>
            <p:nvPr/>
          </p:nvSpPr>
          <p:spPr bwMode="auto">
            <a:xfrm>
              <a:off x="4121217" y="3624543"/>
              <a:ext cx="4763" cy="1270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Rectangle 399"/>
            <p:cNvSpPr>
              <a:spLocks noChangeArrowheads="1"/>
            </p:cNvSpPr>
            <p:nvPr/>
          </p:nvSpPr>
          <p:spPr bwMode="auto">
            <a:xfrm>
              <a:off x="4110105" y="3624543"/>
              <a:ext cx="1588" cy="1270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400"/>
            <p:cNvSpPr>
              <a:spLocks noEditPoints="1"/>
            </p:cNvSpPr>
            <p:nvPr/>
          </p:nvSpPr>
          <p:spPr bwMode="auto">
            <a:xfrm>
              <a:off x="4054542" y="3484843"/>
              <a:ext cx="101600" cy="120650"/>
            </a:xfrm>
            <a:custGeom>
              <a:avLst/>
              <a:gdLst>
                <a:gd name="T0" fmla="*/ 64 w 64"/>
                <a:gd name="T1" fmla="*/ 0 h 76"/>
                <a:gd name="T2" fmla="*/ 64 w 64"/>
                <a:gd name="T3" fmla="*/ 0 h 76"/>
                <a:gd name="T4" fmla="*/ 64 w 64"/>
                <a:gd name="T5" fmla="*/ 76 h 76"/>
                <a:gd name="T6" fmla="*/ 61 w 64"/>
                <a:gd name="T7" fmla="*/ 76 h 76"/>
                <a:gd name="T8" fmla="*/ 0 w 64"/>
                <a:gd name="T9" fmla="*/ 76 h 76"/>
                <a:gd name="T10" fmla="*/ 0 w 64"/>
                <a:gd name="T11" fmla="*/ 76 h 76"/>
                <a:gd name="T12" fmla="*/ 0 w 64"/>
                <a:gd name="T13" fmla="*/ 0 h 76"/>
                <a:gd name="T14" fmla="*/ 0 w 64"/>
                <a:gd name="T15" fmla="*/ 0 h 76"/>
                <a:gd name="T16" fmla="*/ 64 w 64"/>
                <a:gd name="T17" fmla="*/ 0 h 76"/>
                <a:gd name="T18" fmla="*/ 61 w 64"/>
                <a:gd name="T19" fmla="*/ 73 h 76"/>
                <a:gd name="T20" fmla="*/ 61 w 64"/>
                <a:gd name="T21" fmla="*/ 2 h 76"/>
                <a:gd name="T22" fmla="*/ 0 w 64"/>
                <a:gd name="T23" fmla="*/ 2 h 76"/>
                <a:gd name="T24" fmla="*/ 0 w 64"/>
                <a:gd name="T25" fmla="*/ 73 h 76"/>
                <a:gd name="T26" fmla="*/ 61 w 64"/>
                <a:gd name="T27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76">
                  <a:moveTo>
                    <a:pt x="64" y="0"/>
                  </a:moveTo>
                  <a:lnTo>
                    <a:pt x="64" y="0"/>
                  </a:lnTo>
                  <a:lnTo>
                    <a:pt x="64" y="76"/>
                  </a:lnTo>
                  <a:lnTo>
                    <a:pt x="61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4" y="0"/>
                  </a:lnTo>
                  <a:close/>
                  <a:moveTo>
                    <a:pt x="61" y="73"/>
                  </a:moveTo>
                  <a:lnTo>
                    <a:pt x="61" y="2"/>
                  </a:lnTo>
                  <a:lnTo>
                    <a:pt x="0" y="2"/>
                  </a:lnTo>
                  <a:lnTo>
                    <a:pt x="0" y="73"/>
                  </a:lnTo>
                  <a:lnTo>
                    <a:pt x="61" y="73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401"/>
            <p:cNvSpPr>
              <a:spLocks/>
            </p:cNvSpPr>
            <p:nvPr/>
          </p:nvSpPr>
          <p:spPr bwMode="auto">
            <a:xfrm>
              <a:off x="4054542" y="3484843"/>
              <a:ext cx="96838" cy="120650"/>
            </a:xfrm>
            <a:custGeom>
              <a:avLst/>
              <a:gdLst>
                <a:gd name="T0" fmla="*/ 2 w 61"/>
                <a:gd name="T1" fmla="*/ 0 h 76"/>
                <a:gd name="T2" fmla="*/ 61 w 61"/>
                <a:gd name="T3" fmla="*/ 73 h 76"/>
                <a:gd name="T4" fmla="*/ 61 w 61"/>
                <a:gd name="T5" fmla="*/ 76 h 76"/>
                <a:gd name="T6" fmla="*/ 0 w 61"/>
                <a:gd name="T7" fmla="*/ 2 h 76"/>
                <a:gd name="T8" fmla="*/ 2 w 61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6">
                  <a:moveTo>
                    <a:pt x="2" y="0"/>
                  </a:moveTo>
                  <a:lnTo>
                    <a:pt x="61" y="73"/>
                  </a:lnTo>
                  <a:lnTo>
                    <a:pt x="61" y="76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402"/>
            <p:cNvSpPr>
              <a:spLocks/>
            </p:cNvSpPr>
            <p:nvPr/>
          </p:nvSpPr>
          <p:spPr bwMode="auto">
            <a:xfrm>
              <a:off x="4054542" y="3484843"/>
              <a:ext cx="96838" cy="120650"/>
            </a:xfrm>
            <a:custGeom>
              <a:avLst/>
              <a:gdLst>
                <a:gd name="T0" fmla="*/ 61 w 61"/>
                <a:gd name="T1" fmla="*/ 2 h 76"/>
                <a:gd name="T2" fmla="*/ 2 w 61"/>
                <a:gd name="T3" fmla="*/ 76 h 76"/>
                <a:gd name="T4" fmla="*/ 0 w 61"/>
                <a:gd name="T5" fmla="*/ 73 h 76"/>
                <a:gd name="T6" fmla="*/ 61 w 61"/>
                <a:gd name="T7" fmla="*/ 0 h 76"/>
                <a:gd name="T8" fmla="*/ 61 w 61"/>
                <a:gd name="T9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6">
                  <a:moveTo>
                    <a:pt x="61" y="2"/>
                  </a:moveTo>
                  <a:lnTo>
                    <a:pt x="2" y="76"/>
                  </a:lnTo>
                  <a:lnTo>
                    <a:pt x="0" y="73"/>
                  </a:lnTo>
                  <a:lnTo>
                    <a:pt x="61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403"/>
            <p:cNvSpPr>
              <a:spLocks noEditPoints="1"/>
            </p:cNvSpPr>
            <p:nvPr/>
          </p:nvSpPr>
          <p:spPr bwMode="auto">
            <a:xfrm>
              <a:off x="4173605" y="3484843"/>
              <a:ext cx="101600" cy="266700"/>
            </a:xfrm>
            <a:custGeom>
              <a:avLst/>
              <a:gdLst>
                <a:gd name="T0" fmla="*/ 64 w 64"/>
                <a:gd name="T1" fmla="*/ 0 h 168"/>
                <a:gd name="T2" fmla="*/ 64 w 64"/>
                <a:gd name="T3" fmla="*/ 0 h 168"/>
                <a:gd name="T4" fmla="*/ 64 w 64"/>
                <a:gd name="T5" fmla="*/ 168 h 168"/>
                <a:gd name="T6" fmla="*/ 64 w 64"/>
                <a:gd name="T7" fmla="*/ 168 h 168"/>
                <a:gd name="T8" fmla="*/ 0 w 64"/>
                <a:gd name="T9" fmla="*/ 168 h 168"/>
                <a:gd name="T10" fmla="*/ 0 w 64"/>
                <a:gd name="T11" fmla="*/ 168 h 168"/>
                <a:gd name="T12" fmla="*/ 0 w 64"/>
                <a:gd name="T13" fmla="*/ 0 h 168"/>
                <a:gd name="T14" fmla="*/ 3 w 64"/>
                <a:gd name="T15" fmla="*/ 0 h 168"/>
                <a:gd name="T16" fmla="*/ 64 w 64"/>
                <a:gd name="T17" fmla="*/ 0 h 168"/>
                <a:gd name="T18" fmla="*/ 62 w 64"/>
                <a:gd name="T19" fmla="*/ 168 h 168"/>
                <a:gd name="T20" fmla="*/ 62 w 64"/>
                <a:gd name="T21" fmla="*/ 2 h 168"/>
                <a:gd name="T22" fmla="*/ 3 w 64"/>
                <a:gd name="T23" fmla="*/ 2 h 168"/>
                <a:gd name="T24" fmla="*/ 3 w 64"/>
                <a:gd name="T25" fmla="*/ 168 h 168"/>
                <a:gd name="T26" fmla="*/ 62 w 64"/>
                <a:gd name="T2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68">
                  <a:moveTo>
                    <a:pt x="64" y="0"/>
                  </a:moveTo>
                  <a:lnTo>
                    <a:pt x="64" y="0"/>
                  </a:lnTo>
                  <a:lnTo>
                    <a:pt x="64" y="168"/>
                  </a:lnTo>
                  <a:lnTo>
                    <a:pt x="64" y="16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3" y="0"/>
                  </a:lnTo>
                  <a:lnTo>
                    <a:pt x="64" y="0"/>
                  </a:lnTo>
                  <a:close/>
                  <a:moveTo>
                    <a:pt x="62" y="168"/>
                  </a:moveTo>
                  <a:lnTo>
                    <a:pt x="62" y="2"/>
                  </a:lnTo>
                  <a:lnTo>
                    <a:pt x="3" y="2"/>
                  </a:lnTo>
                  <a:lnTo>
                    <a:pt x="3" y="168"/>
                  </a:lnTo>
                  <a:lnTo>
                    <a:pt x="62" y="168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404"/>
            <p:cNvSpPr>
              <a:spLocks/>
            </p:cNvSpPr>
            <p:nvPr/>
          </p:nvSpPr>
          <p:spPr bwMode="auto">
            <a:xfrm>
              <a:off x="4173605" y="3488018"/>
              <a:ext cx="101600" cy="263525"/>
            </a:xfrm>
            <a:custGeom>
              <a:avLst/>
              <a:gdLst>
                <a:gd name="T0" fmla="*/ 3 w 64"/>
                <a:gd name="T1" fmla="*/ 0 h 166"/>
                <a:gd name="T2" fmla="*/ 64 w 64"/>
                <a:gd name="T3" fmla="*/ 164 h 166"/>
                <a:gd name="T4" fmla="*/ 62 w 64"/>
                <a:gd name="T5" fmla="*/ 166 h 166"/>
                <a:gd name="T6" fmla="*/ 0 w 64"/>
                <a:gd name="T7" fmla="*/ 0 h 166"/>
                <a:gd name="T8" fmla="*/ 3 w 64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66">
                  <a:moveTo>
                    <a:pt x="3" y="0"/>
                  </a:moveTo>
                  <a:lnTo>
                    <a:pt x="64" y="164"/>
                  </a:lnTo>
                  <a:lnTo>
                    <a:pt x="62" y="166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405"/>
            <p:cNvSpPr>
              <a:spLocks/>
            </p:cNvSpPr>
            <p:nvPr/>
          </p:nvSpPr>
          <p:spPr bwMode="auto">
            <a:xfrm>
              <a:off x="4173605" y="3488018"/>
              <a:ext cx="101600" cy="263525"/>
            </a:xfrm>
            <a:custGeom>
              <a:avLst/>
              <a:gdLst>
                <a:gd name="T0" fmla="*/ 64 w 64"/>
                <a:gd name="T1" fmla="*/ 0 h 166"/>
                <a:gd name="T2" fmla="*/ 3 w 64"/>
                <a:gd name="T3" fmla="*/ 166 h 166"/>
                <a:gd name="T4" fmla="*/ 0 w 64"/>
                <a:gd name="T5" fmla="*/ 164 h 166"/>
                <a:gd name="T6" fmla="*/ 62 w 64"/>
                <a:gd name="T7" fmla="*/ 0 h 166"/>
                <a:gd name="T8" fmla="*/ 64 w 64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66">
                  <a:moveTo>
                    <a:pt x="64" y="0"/>
                  </a:moveTo>
                  <a:lnTo>
                    <a:pt x="3" y="166"/>
                  </a:lnTo>
                  <a:lnTo>
                    <a:pt x="0" y="164"/>
                  </a:lnTo>
                  <a:lnTo>
                    <a:pt x="62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Rectangle 407"/>
            <p:cNvSpPr>
              <a:spLocks noChangeArrowheads="1"/>
            </p:cNvSpPr>
            <p:nvPr/>
          </p:nvSpPr>
          <p:spPr bwMode="auto">
            <a:xfrm>
              <a:off x="4137092" y="3624543"/>
              <a:ext cx="14288" cy="1270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Rectangle 408"/>
            <p:cNvSpPr>
              <a:spLocks noChangeArrowheads="1"/>
            </p:cNvSpPr>
            <p:nvPr/>
          </p:nvSpPr>
          <p:spPr bwMode="auto">
            <a:xfrm>
              <a:off x="4370454" y="4108731"/>
              <a:ext cx="547688" cy="5492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409"/>
            <p:cNvSpPr>
              <a:spLocks/>
            </p:cNvSpPr>
            <p:nvPr/>
          </p:nvSpPr>
          <p:spPr bwMode="auto">
            <a:xfrm>
              <a:off x="4370454" y="4086506"/>
              <a:ext cx="547688" cy="549275"/>
            </a:xfrm>
            <a:custGeom>
              <a:avLst/>
              <a:gdLst>
                <a:gd name="T0" fmla="*/ 9 w 345"/>
                <a:gd name="T1" fmla="*/ 140 h 346"/>
                <a:gd name="T2" fmla="*/ 0 w 345"/>
                <a:gd name="T3" fmla="*/ 151 h 346"/>
                <a:gd name="T4" fmla="*/ 194 w 345"/>
                <a:gd name="T5" fmla="*/ 346 h 346"/>
                <a:gd name="T6" fmla="*/ 206 w 345"/>
                <a:gd name="T7" fmla="*/ 334 h 346"/>
                <a:gd name="T8" fmla="*/ 345 w 345"/>
                <a:gd name="T9" fmla="*/ 194 h 346"/>
                <a:gd name="T10" fmla="*/ 151 w 345"/>
                <a:gd name="T11" fmla="*/ 0 h 346"/>
                <a:gd name="T12" fmla="*/ 9 w 345"/>
                <a:gd name="T13" fmla="*/ 14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346">
                  <a:moveTo>
                    <a:pt x="9" y="140"/>
                  </a:moveTo>
                  <a:lnTo>
                    <a:pt x="0" y="151"/>
                  </a:lnTo>
                  <a:lnTo>
                    <a:pt x="194" y="346"/>
                  </a:lnTo>
                  <a:lnTo>
                    <a:pt x="206" y="334"/>
                  </a:lnTo>
                  <a:lnTo>
                    <a:pt x="345" y="194"/>
                  </a:lnTo>
                  <a:lnTo>
                    <a:pt x="151" y="0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410"/>
            <p:cNvSpPr>
              <a:spLocks/>
            </p:cNvSpPr>
            <p:nvPr/>
          </p:nvSpPr>
          <p:spPr bwMode="auto">
            <a:xfrm>
              <a:off x="4426017" y="4229381"/>
              <a:ext cx="101600" cy="104775"/>
            </a:xfrm>
            <a:custGeom>
              <a:avLst/>
              <a:gdLst>
                <a:gd name="T0" fmla="*/ 64 w 64"/>
                <a:gd name="T1" fmla="*/ 5 h 66"/>
                <a:gd name="T2" fmla="*/ 5 w 64"/>
                <a:gd name="T3" fmla="*/ 66 h 66"/>
                <a:gd name="T4" fmla="*/ 0 w 64"/>
                <a:gd name="T5" fmla="*/ 61 h 66"/>
                <a:gd name="T6" fmla="*/ 59 w 64"/>
                <a:gd name="T7" fmla="*/ 0 h 66"/>
                <a:gd name="T8" fmla="*/ 64 w 64"/>
                <a:gd name="T9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64" y="5"/>
                  </a:moveTo>
                  <a:lnTo>
                    <a:pt x="5" y="66"/>
                  </a:lnTo>
                  <a:lnTo>
                    <a:pt x="0" y="61"/>
                  </a:lnTo>
                  <a:lnTo>
                    <a:pt x="59" y="0"/>
                  </a:lnTo>
                  <a:lnTo>
                    <a:pt x="64" y="5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411"/>
            <p:cNvSpPr>
              <a:spLocks/>
            </p:cNvSpPr>
            <p:nvPr/>
          </p:nvSpPr>
          <p:spPr bwMode="auto">
            <a:xfrm>
              <a:off x="4441892" y="4207156"/>
              <a:ext cx="142875" cy="142875"/>
            </a:xfrm>
            <a:custGeom>
              <a:avLst/>
              <a:gdLst>
                <a:gd name="T0" fmla="*/ 90 w 90"/>
                <a:gd name="T1" fmla="*/ 4 h 90"/>
                <a:gd name="T2" fmla="*/ 4 w 90"/>
                <a:gd name="T3" fmla="*/ 90 h 90"/>
                <a:gd name="T4" fmla="*/ 0 w 90"/>
                <a:gd name="T5" fmla="*/ 85 h 90"/>
                <a:gd name="T6" fmla="*/ 85 w 90"/>
                <a:gd name="T7" fmla="*/ 0 h 90"/>
                <a:gd name="T8" fmla="*/ 90 w 90"/>
                <a:gd name="T9" fmla="*/ 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90" y="4"/>
                  </a:moveTo>
                  <a:lnTo>
                    <a:pt x="4" y="90"/>
                  </a:lnTo>
                  <a:lnTo>
                    <a:pt x="0" y="85"/>
                  </a:lnTo>
                  <a:lnTo>
                    <a:pt x="85" y="0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412"/>
            <p:cNvSpPr>
              <a:spLocks/>
            </p:cNvSpPr>
            <p:nvPr/>
          </p:nvSpPr>
          <p:spPr bwMode="auto">
            <a:xfrm>
              <a:off x="4456179" y="4240493"/>
              <a:ext cx="128588" cy="127000"/>
            </a:xfrm>
            <a:custGeom>
              <a:avLst/>
              <a:gdLst>
                <a:gd name="T0" fmla="*/ 81 w 81"/>
                <a:gd name="T1" fmla="*/ 5 h 80"/>
                <a:gd name="T2" fmla="*/ 5 w 81"/>
                <a:gd name="T3" fmla="*/ 80 h 80"/>
                <a:gd name="T4" fmla="*/ 0 w 81"/>
                <a:gd name="T5" fmla="*/ 76 h 80"/>
                <a:gd name="T6" fmla="*/ 76 w 81"/>
                <a:gd name="T7" fmla="*/ 0 h 80"/>
                <a:gd name="T8" fmla="*/ 81 w 81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5"/>
                  </a:moveTo>
                  <a:lnTo>
                    <a:pt x="5" y="80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81" y="5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413"/>
            <p:cNvSpPr>
              <a:spLocks/>
            </p:cNvSpPr>
            <p:nvPr/>
          </p:nvSpPr>
          <p:spPr bwMode="auto">
            <a:xfrm>
              <a:off x="4659379" y="4375431"/>
              <a:ext cx="195263" cy="192088"/>
            </a:xfrm>
            <a:custGeom>
              <a:avLst/>
              <a:gdLst>
                <a:gd name="T0" fmla="*/ 123 w 123"/>
                <a:gd name="T1" fmla="*/ 5 h 121"/>
                <a:gd name="T2" fmla="*/ 5 w 123"/>
                <a:gd name="T3" fmla="*/ 121 h 121"/>
                <a:gd name="T4" fmla="*/ 0 w 123"/>
                <a:gd name="T5" fmla="*/ 116 h 121"/>
                <a:gd name="T6" fmla="*/ 118 w 123"/>
                <a:gd name="T7" fmla="*/ 0 h 121"/>
                <a:gd name="T8" fmla="*/ 123 w 123"/>
                <a:gd name="T9" fmla="*/ 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1">
                  <a:moveTo>
                    <a:pt x="123" y="5"/>
                  </a:moveTo>
                  <a:lnTo>
                    <a:pt x="5" y="121"/>
                  </a:lnTo>
                  <a:lnTo>
                    <a:pt x="0" y="116"/>
                  </a:lnTo>
                  <a:lnTo>
                    <a:pt x="118" y="0"/>
                  </a:lnTo>
                  <a:lnTo>
                    <a:pt x="123" y="5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414"/>
            <p:cNvSpPr>
              <a:spLocks/>
            </p:cNvSpPr>
            <p:nvPr/>
          </p:nvSpPr>
          <p:spPr bwMode="auto">
            <a:xfrm>
              <a:off x="4678429" y="4391306"/>
              <a:ext cx="190500" cy="195263"/>
            </a:xfrm>
            <a:custGeom>
              <a:avLst/>
              <a:gdLst>
                <a:gd name="T0" fmla="*/ 120 w 120"/>
                <a:gd name="T1" fmla="*/ 4 h 123"/>
                <a:gd name="T2" fmla="*/ 4 w 120"/>
                <a:gd name="T3" fmla="*/ 123 h 123"/>
                <a:gd name="T4" fmla="*/ 0 w 120"/>
                <a:gd name="T5" fmla="*/ 118 h 123"/>
                <a:gd name="T6" fmla="*/ 116 w 120"/>
                <a:gd name="T7" fmla="*/ 0 h 123"/>
                <a:gd name="T8" fmla="*/ 120 w 120"/>
                <a:gd name="T9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3">
                  <a:moveTo>
                    <a:pt x="120" y="4"/>
                  </a:moveTo>
                  <a:lnTo>
                    <a:pt x="4" y="123"/>
                  </a:lnTo>
                  <a:lnTo>
                    <a:pt x="0" y="118"/>
                  </a:lnTo>
                  <a:lnTo>
                    <a:pt x="116" y="0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415"/>
            <p:cNvSpPr>
              <a:spLocks/>
            </p:cNvSpPr>
            <p:nvPr/>
          </p:nvSpPr>
          <p:spPr bwMode="auto">
            <a:xfrm>
              <a:off x="4483167" y="4292881"/>
              <a:ext cx="88900" cy="93663"/>
            </a:xfrm>
            <a:custGeom>
              <a:avLst/>
              <a:gdLst>
                <a:gd name="T0" fmla="*/ 56 w 56"/>
                <a:gd name="T1" fmla="*/ 2 h 59"/>
                <a:gd name="T2" fmla="*/ 2 w 56"/>
                <a:gd name="T3" fmla="*/ 59 h 59"/>
                <a:gd name="T4" fmla="*/ 0 w 56"/>
                <a:gd name="T5" fmla="*/ 57 h 59"/>
                <a:gd name="T6" fmla="*/ 56 w 56"/>
                <a:gd name="T7" fmla="*/ 0 h 59"/>
                <a:gd name="T8" fmla="*/ 56 w 5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9">
                  <a:moveTo>
                    <a:pt x="56" y="2"/>
                  </a:moveTo>
                  <a:lnTo>
                    <a:pt x="2" y="59"/>
                  </a:lnTo>
                  <a:lnTo>
                    <a:pt x="0" y="57"/>
                  </a:lnTo>
                  <a:lnTo>
                    <a:pt x="56" y="0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416"/>
            <p:cNvSpPr>
              <a:spLocks/>
            </p:cNvSpPr>
            <p:nvPr/>
          </p:nvSpPr>
          <p:spPr bwMode="auto">
            <a:xfrm>
              <a:off x="4494279" y="4303993"/>
              <a:ext cx="90488" cy="90488"/>
            </a:xfrm>
            <a:custGeom>
              <a:avLst/>
              <a:gdLst>
                <a:gd name="T0" fmla="*/ 57 w 57"/>
                <a:gd name="T1" fmla="*/ 0 h 57"/>
                <a:gd name="T2" fmla="*/ 0 w 57"/>
                <a:gd name="T3" fmla="*/ 57 h 57"/>
                <a:gd name="T4" fmla="*/ 0 w 57"/>
                <a:gd name="T5" fmla="*/ 57 h 57"/>
                <a:gd name="T6" fmla="*/ 54 w 57"/>
                <a:gd name="T7" fmla="*/ 0 h 57"/>
                <a:gd name="T8" fmla="*/ 57 w 57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57" y="0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54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417"/>
            <p:cNvSpPr>
              <a:spLocks/>
            </p:cNvSpPr>
            <p:nvPr/>
          </p:nvSpPr>
          <p:spPr bwMode="auto">
            <a:xfrm>
              <a:off x="4500629" y="4311931"/>
              <a:ext cx="90488" cy="93663"/>
            </a:xfrm>
            <a:custGeom>
              <a:avLst/>
              <a:gdLst>
                <a:gd name="T0" fmla="*/ 57 w 57"/>
                <a:gd name="T1" fmla="*/ 2 h 59"/>
                <a:gd name="T2" fmla="*/ 3 w 57"/>
                <a:gd name="T3" fmla="*/ 59 h 59"/>
                <a:gd name="T4" fmla="*/ 0 w 57"/>
                <a:gd name="T5" fmla="*/ 57 h 59"/>
                <a:gd name="T6" fmla="*/ 57 w 57"/>
                <a:gd name="T7" fmla="*/ 0 h 59"/>
                <a:gd name="T8" fmla="*/ 57 w 57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9">
                  <a:moveTo>
                    <a:pt x="57" y="2"/>
                  </a:moveTo>
                  <a:lnTo>
                    <a:pt x="3" y="59"/>
                  </a:lnTo>
                  <a:lnTo>
                    <a:pt x="0" y="57"/>
                  </a:lnTo>
                  <a:lnTo>
                    <a:pt x="57" y="0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418"/>
            <p:cNvSpPr>
              <a:spLocks/>
            </p:cNvSpPr>
            <p:nvPr/>
          </p:nvSpPr>
          <p:spPr bwMode="auto">
            <a:xfrm>
              <a:off x="4508567" y="4323043"/>
              <a:ext cx="93663" cy="90488"/>
            </a:xfrm>
            <a:custGeom>
              <a:avLst/>
              <a:gdLst>
                <a:gd name="T0" fmla="*/ 59 w 59"/>
                <a:gd name="T1" fmla="*/ 0 h 57"/>
                <a:gd name="T2" fmla="*/ 3 w 59"/>
                <a:gd name="T3" fmla="*/ 57 h 57"/>
                <a:gd name="T4" fmla="*/ 0 w 59"/>
                <a:gd name="T5" fmla="*/ 57 h 57"/>
                <a:gd name="T6" fmla="*/ 57 w 59"/>
                <a:gd name="T7" fmla="*/ 0 h 57"/>
                <a:gd name="T8" fmla="*/ 59 w 5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3" y="57"/>
                  </a:lnTo>
                  <a:lnTo>
                    <a:pt x="0" y="57"/>
                  </a:lnTo>
                  <a:lnTo>
                    <a:pt x="5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419"/>
            <p:cNvSpPr>
              <a:spLocks/>
            </p:cNvSpPr>
            <p:nvPr/>
          </p:nvSpPr>
          <p:spPr bwMode="auto">
            <a:xfrm>
              <a:off x="4527617" y="4342093"/>
              <a:ext cx="93663" cy="90488"/>
            </a:xfrm>
            <a:custGeom>
              <a:avLst/>
              <a:gdLst>
                <a:gd name="T0" fmla="*/ 59 w 59"/>
                <a:gd name="T1" fmla="*/ 0 h 57"/>
                <a:gd name="T2" fmla="*/ 2 w 59"/>
                <a:gd name="T3" fmla="*/ 57 h 57"/>
                <a:gd name="T4" fmla="*/ 0 w 59"/>
                <a:gd name="T5" fmla="*/ 54 h 57"/>
                <a:gd name="T6" fmla="*/ 57 w 59"/>
                <a:gd name="T7" fmla="*/ 0 h 57"/>
                <a:gd name="T8" fmla="*/ 59 w 5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2" y="57"/>
                  </a:lnTo>
                  <a:lnTo>
                    <a:pt x="0" y="54"/>
                  </a:lnTo>
                  <a:lnTo>
                    <a:pt x="5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420"/>
            <p:cNvSpPr>
              <a:spLocks/>
            </p:cNvSpPr>
            <p:nvPr/>
          </p:nvSpPr>
          <p:spPr bwMode="auto">
            <a:xfrm>
              <a:off x="4519679" y="4330981"/>
              <a:ext cx="90488" cy="93663"/>
            </a:xfrm>
            <a:custGeom>
              <a:avLst/>
              <a:gdLst>
                <a:gd name="T0" fmla="*/ 57 w 57"/>
                <a:gd name="T1" fmla="*/ 2 h 59"/>
                <a:gd name="T2" fmla="*/ 0 w 57"/>
                <a:gd name="T3" fmla="*/ 59 h 59"/>
                <a:gd name="T4" fmla="*/ 0 w 57"/>
                <a:gd name="T5" fmla="*/ 57 h 59"/>
                <a:gd name="T6" fmla="*/ 57 w 57"/>
                <a:gd name="T7" fmla="*/ 0 h 59"/>
                <a:gd name="T8" fmla="*/ 57 w 57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9">
                  <a:moveTo>
                    <a:pt x="57" y="2"/>
                  </a:moveTo>
                  <a:lnTo>
                    <a:pt x="0" y="59"/>
                  </a:lnTo>
                  <a:lnTo>
                    <a:pt x="0" y="57"/>
                  </a:lnTo>
                  <a:lnTo>
                    <a:pt x="57" y="0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421"/>
            <p:cNvSpPr>
              <a:spLocks noEditPoints="1"/>
            </p:cNvSpPr>
            <p:nvPr/>
          </p:nvSpPr>
          <p:spPr bwMode="auto">
            <a:xfrm>
              <a:off x="4584767" y="4191281"/>
              <a:ext cx="157163" cy="158750"/>
            </a:xfrm>
            <a:custGeom>
              <a:avLst/>
              <a:gdLst>
                <a:gd name="T0" fmla="*/ 45 w 99"/>
                <a:gd name="T1" fmla="*/ 100 h 100"/>
                <a:gd name="T2" fmla="*/ 45 w 99"/>
                <a:gd name="T3" fmla="*/ 100 h 100"/>
                <a:gd name="T4" fmla="*/ 0 w 99"/>
                <a:gd name="T5" fmla="*/ 55 h 100"/>
                <a:gd name="T6" fmla="*/ 0 w 99"/>
                <a:gd name="T7" fmla="*/ 55 h 100"/>
                <a:gd name="T8" fmla="*/ 54 w 99"/>
                <a:gd name="T9" fmla="*/ 0 h 100"/>
                <a:gd name="T10" fmla="*/ 54 w 99"/>
                <a:gd name="T11" fmla="*/ 0 h 100"/>
                <a:gd name="T12" fmla="*/ 99 w 99"/>
                <a:gd name="T13" fmla="*/ 45 h 100"/>
                <a:gd name="T14" fmla="*/ 99 w 99"/>
                <a:gd name="T15" fmla="*/ 47 h 100"/>
                <a:gd name="T16" fmla="*/ 45 w 99"/>
                <a:gd name="T17" fmla="*/ 100 h 100"/>
                <a:gd name="T18" fmla="*/ 2 w 99"/>
                <a:gd name="T19" fmla="*/ 55 h 100"/>
                <a:gd name="T20" fmla="*/ 45 w 99"/>
                <a:gd name="T21" fmla="*/ 97 h 100"/>
                <a:gd name="T22" fmla="*/ 97 w 99"/>
                <a:gd name="T23" fmla="*/ 45 h 100"/>
                <a:gd name="T24" fmla="*/ 54 w 99"/>
                <a:gd name="T25" fmla="*/ 2 h 100"/>
                <a:gd name="T26" fmla="*/ 2 w 99"/>
                <a:gd name="T27" fmla="*/ 5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100">
                  <a:moveTo>
                    <a:pt x="45" y="100"/>
                  </a:moveTo>
                  <a:lnTo>
                    <a:pt x="45" y="10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99" y="45"/>
                  </a:lnTo>
                  <a:lnTo>
                    <a:pt x="99" y="47"/>
                  </a:lnTo>
                  <a:lnTo>
                    <a:pt x="45" y="100"/>
                  </a:lnTo>
                  <a:close/>
                  <a:moveTo>
                    <a:pt x="2" y="55"/>
                  </a:moveTo>
                  <a:lnTo>
                    <a:pt x="45" y="97"/>
                  </a:lnTo>
                  <a:lnTo>
                    <a:pt x="97" y="45"/>
                  </a:lnTo>
                  <a:lnTo>
                    <a:pt x="54" y="2"/>
                  </a:lnTo>
                  <a:lnTo>
                    <a:pt x="2" y="5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422"/>
            <p:cNvSpPr>
              <a:spLocks/>
            </p:cNvSpPr>
            <p:nvPr/>
          </p:nvSpPr>
          <p:spPr bwMode="auto">
            <a:xfrm>
              <a:off x="4656204" y="4194456"/>
              <a:ext cx="14288" cy="150813"/>
            </a:xfrm>
            <a:custGeom>
              <a:avLst/>
              <a:gdLst>
                <a:gd name="T0" fmla="*/ 0 w 9"/>
                <a:gd name="T1" fmla="*/ 95 h 95"/>
                <a:gd name="T2" fmla="*/ 0 w 9"/>
                <a:gd name="T3" fmla="*/ 95 h 95"/>
                <a:gd name="T4" fmla="*/ 7 w 9"/>
                <a:gd name="T5" fmla="*/ 0 h 95"/>
                <a:gd name="T6" fmla="*/ 9 w 9"/>
                <a:gd name="T7" fmla="*/ 0 h 95"/>
                <a:gd name="T8" fmla="*/ 0 w 9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5">
                  <a:moveTo>
                    <a:pt x="0" y="95"/>
                  </a:moveTo>
                  <a:lnTo>
                    <a:pt x="0" y="95"/>
                  </a:lnTo>
                  <a:lnTo>
                    <a:pt x="7" y="0"/>
                  </a:lnTo>
                  <a:lnTo>
                    <a:pt x="9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423"/>
            <p:cNvSpPr>
              <a:spLocks/>
            </p:cNvSpPr>
            <p:nvPr/>
          </p:nvSpPr>
          <p:spPr bwMode="auto">
            <a:xfrm>
              <a:off x="4587942" y="4262718"/>
              <a:ext cx="150813" cy="15875"/>
            </a:xfrm>
            <a:custGeom>
              <a:avLst/>
              <a:gdLst>
                <a:gd name="T0" fmla="*/ 0 w 95"/>
                <a:gd name="T1" fmla="*/ 10 h 10"/>
                <a:gd name="T2" fmla="*/ 0 w 95"/>
                <a:gd name="T3" fmla="*/ 10 h 10"/>
                <a:gd name="T4" fmla="*/ 95 w 95"/>
                <a:gd name="T5" fmla="*/ 0 h 10"/>
                <a:gd name="T6" fmla="*/ 95 w 95"/>
                <a:gd name="T7" fmla="*/ 2 h 10"/>
                <a:gd name="T8" fmla="*/ 0 w 9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0" y="10"/>
                  </a:moveTo>
                  <a:lnTo>
                    <a:pt x="0" y="10"/>
                  </a:lnTo>
                  <a:lnTo>
                    <a:pt x="95" y="0"/>
                  </a:lnTo>
                  <a:lnTo>
                    <a:pt x="9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424"/>
            <p:cNvSpPr>
              <a:spLocks/>
            </p:cNvSpPr>
            <p:nvPr/>
          </p:nvSpPr>
          <p:spPr bwMode="auto">
            <a:xfrm>
              <a:off x="4538729" y="4350031"/>
              <a:ext cx="101600" cy="100013"/>
            </a:xfrm>
            <a:custGeom>
              <a:avLst/>
              <a:gdLst>
                <a:gd name="T0" fmla="*/ 64 w 64"/>
                <a:gd name="T1" fmla="*/ 9 h 63"/>
                <a:gd name="T2" fmla="*/ 7 w 64"/>
                <a:gd name="T3" fmla="*/ 63 h 63"/>
                <a:gd name="T4" fmla="*/ 0 w 64"/>
                <a:gd name="T5" fmla="*/ 56 h 63"/>
                <a:gd name="T6" fmla="*/ 57 w 64"/>
                <a:gd name="T7" fmla="*/ 0 h 63"/>
                <a:gd name="T8" fmla="*/ 64 w 64"/>
                <a:gd name="T9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64" y="9"/>
                  </a:moveTo>
                  <a:lnTo>
                    <a:pt x="7" y="63"/>
                  </a:lnTo>
                  <a:lnTo>
                    <a:pt x="0" y="56"/>
                  </a:lnTo>
                  <a:lnTo>
                    <a:pt x="57" y="0"/>
                  </a:lnTo>
                  <a:lnTo>
                    <a:pt x="64" y="9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425"/>
            <p:cNvSpPr>
              <a:spLocks/>
            </p:cNvSpPr>
            <p:nvPr/>
          </p:nvSpPr>
          <p:spPr bwMode="auto">
            <a:xfrm>
              <a:off x="4670492" y="4281768"/>
              <a:ext cx="90488" cy="93663"/>
            </a:xfrm>
            <a:custGeom>
              <a:avLst/>
              <a:gdLst>
                <a:gd name="T0" fmla="*/ 0 w 57"/>
                <a:gd name="T1" fmla="*/ 59 h 59"/>
                <a:gd name="T2" fmla="*/ 57 w 57"/>
                <a:gd name="T3" fmla="*/ 2 h 59"/>
                <a:gd name="T4" fmla="*/ 57 w 57"/>
                <a:gd name="T5" fmla="*/ 0 h 59"/>
                <a:gd name="T6" fmla="*/ 0 w 57"/>
                <a:gd name="T7" fmla="*/ 57 h 59"/>
                <a:gd name="T8" fmla="*/ 0 w 57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9">
                  <a:moveTo>
                    <a:pt x="0" y="59"/>
                  </a:moveTo>
                  <a:lnTo>
                    <a:pt x="57" y="2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426"/>
            <p:cNvSpPr>
              <a:spLocks/>
            </p:cNvSpPr>
            <p:nvPr/>
          </p:nvSpPr>
          <p:spPr bwMode="auto">
            <a:xfrm>
              <a:off x="4678429" y="4292881"/>
              <a:ext cx="93663" cy="90488"/>
            </a:xfrm>
            <a:custGeom>
              <a:avLst/>
              <a:gdLst>
                <a:gd name="T0" fmla="*/ 2 w 59"/>
                <a:gd name="T1" fmla="*/ 57 h 57"/>
                <a:gd name="T2" fmla="*/ 59 w 59"/>
                <a:gd name="T3" fmla="*/ 2 h 57"/>
                <a:gd name="T4" fmla="*/ 57 w 59"/>
                <a:gd name="T5" fmla="*/ 0 h 57"/>
                <a:gd name="T6" fmla="*/ 0 w 59"/>
                <a:gd name="T7" fmla="*/ 57 h 57"/>
                <a:gd name="T8" fmla="*/ 2 w 59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7">
                  <a:moveTo>
                    <a:pt x="2" y="57"/>
                  </a:moveTo>
                  <a:lnTo>
                    <a:pt x="59" y="2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427"/>
            <p:cNvSpPr>
              <a:spLocks/>
            </p:cNvSpPr>
            <p:nvPr/>
          </p:nvSpPr>
          <p:spPr bwMode="auto">
            <a:xfrm>
              <a:off x="4689542" y="4300818"/>
              <a:ext cx="90488" cy="93663"/>
            </a:xfrm>
            <a:custGeom>
              <a:avLst/>
              <a:gdLst>
                <a:gd name="T0" fmla="*/ 0 w 57"/>
                <a:gd name="T1" fmla="*/ 59 h 59"/>
                <a:gd name="T2" fmla="*/ 57 w 57"/>
                <a:gd name="T3" fmla="*/ 2 h 59"/>
                <a:gd name="T4" fmla="*/ 54 w 57"/>
                <a:gd name="T5" fmla="*/ 0 h 59"/>
                <a:gd name="T6" fmla="*/ 0 w 57"/>
                <a:gd name="T7" fmla="*/ 57 h 59"/>
                <a:gd name="T8" fmla="*/ 0 w 57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9">
                  <a:moveTo>
                    <a:pt x="0" y="59"/>
                  </a:moveTo>
                  <a:lnTo>
                    <a:pt x="57" y="2"/>
                  </a:lnTo>
                  <a:lnTo>
                    <a:pt x="54" y="0"/>
                  </a:lnTo>
                  <a:lnTo>
                    <a:pt x="0" y="5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428"/>
            <p:cNvSpPr>
              <a:spLocks/>
            </p:cNvSpPr>
            <p:nvPr/>
          </p:nvSpPr>
          <p:spPr bwMode="auto">
            <a:xfrm>
              <a:off x="4697479" y="4311931"/>
              <a:ext cx="93663" cy="90488"/>
            </a:xfrm>
            <a:custGeom>
              <a:avLst/>
              <a:gdLst>
                <a:gd name="T0" fmla="*/ 2 w 59"/>
                <a:gd name="T1" fmla="*/ 57 h 57"/>
                <a:gd name="T2" fmla="*/ 59 w 59"/>
                <a:gd name="T3" fmla="*/ 0 h 57"/>
                <a:gd name="T4" fmla="*/ 56 w 59"/>
                <a:gd name="T5" fmla="*/ 0 h 57"/>
                <a:gd name="T6" fmla="*/ 0 w 59"/>
                <a:gd name="T7" fmla="*/ 57 h 57"/>
                <a:gd name="T8" fmla="*/ 2 w 59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7">
                  <a:moveTo>
                    <a:pt x="2" y="57"/>
                  </a:moveTo>
                  <a:lnTo>
                    <a:pt x="59" y="0"/>
                  </a:lnTo>
                  <a:lnTo>
                    <a:pt x="56" y="0"/>
                  </a:lnTo>
                  <a:lnTo>
                    <a:pt x="0" y="57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429"/>
            <p:cNvSpPr>
              <a:spLocks/>
            </p:cNvSpPr>
            <p:nvPr/>
          </p:nvSpPr>
          <p:spPr bwMode="auto">
            <a:xfrm>
              <a:off x="4714942" y="4330981"/>
              <a:ext cx="90488" cy="90488"/>
            </a:xfrm>
            <a:custGeom>
              <a:avLst/>
              <a:gdLst>
                <a:gd name="T0" fmla="*/ 3 w 57"/>
                <a:gd name="T1" fmla="*/ 57 h 57"/>
                <a:gd name="T2" fmla="*/ 57 w 57"/>
                <a:gd name="T3" fmla="*/ 0 h 57"/>
                <a:gd name="T4" fmla="*/ 57 w 57"/>
                <a:gd name="T5" fmla="*/ 0 h 57"/>
                <a:gd name="T6" fmla="*/ 0 w 57"/>
                <a:gd name="T7" fmla="*/ 57 h 57"/>
                <a:gd name="T8" fmla="*/ 3 w 5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3" y="57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3" y="5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430"/>
            <p:cNvSpPr>
              <a:spLocks/>
            </p:cNvSpPr>
            <p:nvPr/>
          </p:nvSpPr>
          <p:spPr bwMode="auto">
            <a:xfrm>
              <a:off x="4708592" y="4319868"/>
              <a:ext cx="88900" cy="93663"/>
            </a:xfrm>
            <a:custGeom>
              <a:avLst/>
              <a:gdLst>
                <a:gd name="T0" fmla="*/ 0 w 56"/>
                <a:gd name="T1" fmla="*/ 59 h 59"/>
                <a:gd name="T2" fmla="*/ 56 w 56"/>
                <a:gd name="T3" fmla="*/ 2 h 59"/>
                <a:gd name="T4" fmla="*/ 54 w 56"/>
                <a:gd name="T5" fmla="*/ 0 h 59"/>
                <a:gd name="T6" fmla="*/ 0 w 56"/>
                <a:gd name="T7" fmla="*/ 56 h 59"/>
                <a:gd name="T8" fmla="*/ 0 w 56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9">
                  <a:moveTo>
                    <a:pt x="0" y="59"/>
                  </a:moveTo>
                  <a:lnTo>
                    <a:pt x="56" y="2"/>
                  </a:lnTo>
                  <a:lnTo>
                    <a:pt x="54" y="0"/>
                  </a:lnTo>
                  <a:lnTo>
                    <a:pt x="0" y="5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431"/>
            <p:cNvSpPr>
              <a:spLocks noEditPoints="1"/>
            </p:cNvSpPr>
            <p:nvPr/>
          </p:nvSpPr>
          <p:spPr bwMode="auto">
            <a:xfrm>
              <a:off x="4565717" y="4383368"/>
              <a:ext cx="161925" cy="157163"/>
            </a:xfrm>
            <a:custGeom>
              <a:avLst/>
              <a:gdLst>
                <a:gd name="T0" fmla="*/ 47 w 102"/>
                <a:gd name="T1" fmla="*/ 99 h 99"/>
                <a:gd name="T2" fmla="*/ 45 w 102"/>
                <a:gd name="T3" fmla="*/ 99 h 99"/>
                <a:gd name="T4" fmla="*/ 0 w 102"/>
                <a:gd name="T5" fmla="*/ 54 h 99"/>
                <a:gd name="T6" fmla="*/ 2 w 102"/>
                <a:gd name="T7" fmla="*/ 54 h 99"/>
                <a:gd name="T8" fmla="*/ 54 w 102"/>
                <a:gd name="T9" fmla="*/ 0 h 99"/>
                <a:gd name="T10" fmla="*/ 57 w 102"/>
                <a:gd name="T11" fmla="*/ 0 h 99"/>
                <a:gd name="T12" fmla="*/ 102 w 102"/>
                <a:gd name="T13" fmla="*/ 45 h 99"/>
                <a:gd name="T14" fmla="*/ 99 w 102"/>
                <a:gd name="T15" fmla="*/ 47 h 99"/>
                <a:gd name="T16" fmla="*/ 47 w 102"/>
                <a:gd name="T17" fmla="*/ 99 h 99"/>
                <a:gd name="T18" fmla="*/ 4 w 102"/>
                <a:gd name="T19" fmla="*/ 54 h 99"/>
                <a:gd name="T20" fmla="*/ 47 w 102"/>
                <a:gd name="T21" fmla="*/ 97 h 99"/>
                <a:gd name="T22" fmla="*/ 97 w 102"/>
                <a:gd name="T23" fmla="*/ 45 h 99"/>
                <a:gd name="T24" fmla="*/ 54 w 102"/>
                <a:gd name="T25" fmla="*/ 2 h 99"/>
                <a:gd name="T26" fmla="*/ 4 w 102"/>
                <a:gd name="T27" fmla="*/ 5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99">
                  <a:moveTo>
                    <a:pt x="47" y="99"/>
                  </a:moveTo>
                  <a:lnTo>
                    <a:pt x="45" y="99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102" y="45"/>
                  </a:lnTo>
                  <a:lnTo>
                    <a:pt x="99" y="47"/>
                  </a:lnTo>
                  <a:lnTo>
                    <a:pt x="47" y="99"/>
                  </a:lnTo>
                  <a:close/>
                  <a:moveTo>
                    <a:pt x="4" y="54"/>
                  </a:moveTo>
                  <a:lnTo>
                    <a:pt x="47" y="97"/>
                  </a:lnTo>
                  <a:lnTo>
                    <a:pt x="97" y="45"/>
                  </a:lnTo>
                  <a:lnTo>
                    <a:pt x="54" y="2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432"/>
            <p:cNvSpPr>
              <a:spLocks/>
            </p:cNvSpPr>
            <p:nvPr/>
          </p:nvSpPr>
          <p:spPr bwMode="auto">
            <a:xfrm>
              <a:off x="4568892" y="4454806"/>
              <a:ext cx="153988" cy="19050"/>
            </a:xfrm>
            <a:custGeom>
              <a:avLst/>
              <a:gdLst>
                <a:gd name="T0" fmla="*/ 0 w 97"/>
                <a:gd name="T1" fmla="*/ 12 h 12"/>
                <a:gd name="T2" fmla="*/ 0 w 97"/>
                <a:gd name="T3" fmla="*/ 9 h 12"/>
                <a:gd name="T4" fmla="*/ 97 w 97"/>
                <a:gd name="T5" fmla="*/ 0 h 12"/>
                <a:gd name="T6" fmla="*/ 97 w 97"/>
                <a:gd name="T7" fmla="*/ 2 h 12"/>
                <a:gd name="T8" fmla="*/ 0 w 97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2">
                  <a:moveTo>
                    <a:pt x="0" y="12"/>
                  </a:moveTo>
                  <a:lnTo>
                    <a:pt x="0" y="9"/>
                  </a:lnTo>
                  <a:lnTo>
                    <a:pt x="97" y="0"/>
                  </a:lnTo>
                  <a:lnTo>
                    <a:pt x="97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433"/>
            <p:cNvSpPr>
              <a:spLocks/>
            </p:cNvSpPr>
            <p:nvPr/>
          </p:nvSpPr>
          <p:spPr bwMode="auto">
            <a:xfrm>
              <a:off x="4637154" y="4386543"/>
              <a:ext cx="19050" cy="150813"/>
            </a:xfrm>
            <a:custGeom>
              <a:avLst/>
              <a:gdLst>
                <a:gd name="T0" fmla="*/ 2 w 12"/>
                <a:gd name="T1" fmla="*/ 95 h 95"/>
                <a:gd name="T2" fmla="*/ 0 w 12"/>
                <a:gd name="T3" fmla="*/ 95 h 95"/>
                <a:gd name="T4" fmla="*/ 9 w 12"/>
                <a:gd name="T5" fmla="*/ 0 h 95"/>
                <a:gd name="T6" fmla="*/ 12 w 12"/>
                <a:gd name="T7" fmla="*/ 0 h 95"/>
                <a:gd name="T8" fmla="*/ 2 w 12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5">
                  <a:moveTo>
                    <a:pt x="2" y="95"/>
                  </a:moveTo>
                  <a:lnTo>
                    <a:pt x="0" y="95"/>
                  </a:lnTo>
                  <a:lnTo>
                    <a:pt x="9" y="0"/>
                  </a:lnTo>
                  <a:lnTo>
                    <a:pt x="12" y="0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434"/>
            <p:cNvSpPr>
              <a:spLocks/>
            </p:cNvSpPr>
            <p:nvPr/>
          </p:nvSpPr>
          <p:spPr bwMode="auto">
            <a:xfrm>
              <a:off x="4727642" y="4337331"/>
              <a:ext cx="100013" cy="101600"/>
            </a:xfrm>
            <a:custGeom>
              <a:avLst/>
              <a:gdLst>
                <a:gd name="T0" fmla="*/ 7 w 63"/>
                <a:gd name="T1" fmla="*/ 64 h 64"/>
                <a:gd name="T2" fmla="*/ 63 w 63"/>
                <a:gd name="T3" fmla="*/ 10 h 64"/>
                <a:gd name="T4" fmla="*/ 56 w 63"/>
                <a:gd name="T5" fmla="*/ 0 h 64"/>
                <a:gd name="T6" fmla="*/ 0 w 63"/>
                <a:gd name="T7" fmla="*/ 57 h 64"/>
                <a:gd name="T8" fmla="*/ 7 w 63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7" y="64"/>
                  </a:moveTo>
                  <a:lnTo>
                    <a:pt x="63" y="10"/>
                  </a:lnTo>
                  <a:lnTo>
                    <a:pt x="56" y="0"/>
                  </a:lnTo>
                  <a:lnTo>
                    <a:pt x="0" y="57"/>
                  </a:lnTo>
                  <a:lnTo>
                    <a:pt x="7" y="6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435"/>
            <p:cNvSpPr>
              <a:spLocks/>
            </p:cNvSpPr>
            <p:nvPr/>
          </p:nvSpPr>
          <p:spPr bwMode="auto">
            <a:xfrm>
              <a:off x="7173979" y="2416456"/>
              <a:ext cx="547688" cy="549275"/>
            </a:xfrm>
            <a:custGeom>
              <a:avLst/>
              <a:gdLst>
                <a:gd name="T0" fmla="*/ 151 w 345"/>
                <a:gd name="T1" fmla="*/ 0 h 346"/>
                <a:gd name="T2" fmla="*/ 9 w 345"/>
                <a:gd name="T3" fmla="*/ 142 h 346"/>
                <a:gd name="T4" fmla="*/ 0 w 345"/>
                <a:gd name="T5" fmla="*/ 152 h 346"/>
                <a:gd name="T6" fmla="*/ 194 w 345"/>
                <a:gd name="T7" fmla="*/ 346 h 346"/>
                <a:gd name="T8" fmla="*/ 203 w 345"/>
                <a:gd name="T9" fmla="*/ 337 h 346"/>
                <a:gd name="T10" fmla="*/ 345 w 345"/>
                <a:gd name="T11" fmla="*/ 197 h 346"/>
                <a:gd name="T12" fmla="*/ 151 w 345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346">
                  <a:moveTo>
                    <a:pt x="151" y="0"/>
                  </a:moveTo>
                  <a:lnTo>
                    <a:pt x="9" y="142"/>
                  </a:lnTo>
                  <a:lnTo>
                    <a:pt x="0" y="152"/>
                  </a:lnTo>
                  <a:lnTo>
                    <a:pt x="194" y="346"/>
                  </a:lnTo>
                  <a:lnTo>
                    <a:pt x="203" y="337"/>
                  </a:lnTo>
                  <a:lnTo>
                    <a:pt x="345" y="197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436"/>
            <p:cNvSpPr>
              <a:spLocks/>
            </p:cNvSpPr>
            <p:nvPr/>
          </p:nvSpPr>
          <p:spPr bwMode="auto">
            <a:xfrm>
              <a:off x="7173979" y="2416456"/>
              <a:ext cx="547688" cy="549275"/>
            </a:xfrm>
            <a:custGeom>
              <a:avLst/>
              <a:gdLst>
                <a:gd name="T0" fmla="*/ 151 w 345"/>
                <a:gd name="T1" fmla="*/ 0 h 346"/>
                <a:gd name="T2" fmla="*/ 9 w 345"/>
                <a:gd name="T3" fmla="*/ 142 h 346"/>
                <a:gd name="T4" fmla="*/ 0 w 345"/>
                <a:gd name="T5" fmla="*/ 152 h 346"/>
                <a:gd name="T6" fmla="*/ 194 w 345"/>
                <a:gd name="T7" fmla="*/ 346 h 346"/>
                <a:gd name="T8" fmla="*/ 203 w 345"/>
                <a:gd name="T9" fmla="*/ 337 h 346"/>
                <a:gd name="T10" fmla="*/ 345 w 345"/>
                <a:gd name="T11" fmla="*/ 197 h 346"/>
                <a:gd name="T12" fmla="*/ 151 w 345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346">
                  <a:moveTo>
                    <a:pt x="151" y="0"/>
                  </a:moveTo>
                  <a:lnTo>
                    <a:pt x="9" y="142"/>
                  </a:lnTo>
                  <a:lnTo>
                    <a:pt x="0" y="152"/>
                  </a:lnTo>
                  <a:lnTo>
                    <a:pt x="194" y="346"/>
                  </a:lnTo>
                  <a:lnTo>
                    <a:pt x="203" y="337"/>
                  </a:lnTo>
                  <a:lnTo>
                    <a:pt x="345" y="197"/>
                  </a:lnTo>
                  <a:lnTo>
                    <a:pt x="1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437"/>
            <p:cNvSpPr>
              <a:spLocks/>
            </p:cNvSpPr>
            <p:nvPr/>
          </p:nvSpPr>
          <p:spPr bwMode="auto">
            <a:xfrm>
              <a:off x="7169217" y="2398993"/>
              <a:ext cx="549275" cy="547688"/>
            </a:xfrm>
            <a:custGeom>
              <a:avLst/>
              <a:gdLst>
                <a:gd name="T0" fmla="*/ 12 w 346"/>
                <a:gd name="T1" fmla="*/ 139 h 345"/>
                <a:gd name="T2" fmla="*/ 0 w 346"/>
                <a:gd name="T3" fmla="*/ 149 h 345"/>
                <a:gd name="T4" fmla="*/ 194 w 346"/>
                <a:gd name="T5" fmla="*/ 345 h 345"/>
                <a:gd name="T6" fmla="*/ 206 w 346"/>
                <a:gd name="T7" fmla="*/ 333 h 345"/>
                <a:gd name="T8" fmla="*/ 346 w 346"/>
                <a:gd name="T9" fmla="*/ 194 h 345"/>
                <a:gd name="T10" fmla="*/ 152 w 346"/>
                <a:gd name="T11" fmla="*/ 0 h 345"/>
                <a:gd name="T12" fmla="*/ 12 w 346"/>
                <a:gd name="T13" fmla="*/ 13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345">
                  <a:moveTo>
                    <a:pt x="12" y="139"/>
                  </a:moveTo>
                  <a:lnTo>
                    <a:pt x="0" y="149"/>
                  </a:lnTo>
                  <a:lnTo>
                    <a:pt x="194" y="345"/>
                  </a:lnTo>
                  <a:lnTo>
                    <a:pt x="206" y="333"/>
                  </a:lnTo>
                  <a:lnTo>
                    <a:pt x="346" y="194"/>
                  </a:lnTo>
                  <a:lnTo>
                    <a:pt x="152" y="0"/>
                  </a:lnTo>
                  <a:lnTo>
                    <a:pt x="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438"/>
            <p:cNvSpPr>
              <a:spLocks/>
            </p:cNvSpPr>
            <p:nvPr/>
          </p:nvSpPr>
          <p:spPr bwMode="auto">
            <a:xfrm>
              <a:off x="7226367" y="2541868"/>
              <a:ext cx="104775" cy="100013"/>
            </a:xfrm>
            <a:custGeom>
              <a:avLst/>
              <a:gdLst>
                <a:gd name="T0" fmla="*/ 66 w 66"/>
                <a:gd name="T1" fmla="*/ 4 h 63"/>
                <a:gd name="T2" fmla="*/ 5 w 66"/>
                <a:gd name="T3" fmla="*/ 63 h 63"/>
                <a:gd name="T4" fmla="*/ 0 w 66"/>
                <a:gd name="T5" fmla="*/ 59 h 63"/>
                <a:gd name="T6" fmla="*/ 61 w 66"/>
                <a:gd name="T7" fmla="*/ 0 h 63"/>
                <a:gd name="T8" fmla="*/ 66 w 66"/>
                <a:gd name="T9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3">
                  <a:moveTo>
                    <a:pt x="66" y="4"/>
                  </a:moveTo>
                  <a:lnTo>
                    <a:pt x="5" y="63"/>
                  </a:lnTo>
                  <a:lnTo>
                    <a:pt x="0" y="59"/>
                  </a:lnTo>
                  <a:lnTo>
                    <a:pt x="61" y="0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439"/>
            <p:cNvSpPr>
              <a:spLocks/>
            </p:cNvSpPr>
            <p:nvPr/>
          </p:nvSpPr>
          <p:spPr bwMode="auto">
            <a:xfrm>
              <a:off x="7240654" y="2518056"/>
              <a:ext cx="142875" cy="142875"/>
            </a:xfrm>
            <a:custGeom>
              <a:avLst/>
              <a:gdLst>
                <a:gd name="T0" fmla="*/ 90 w 90"/>
                <a:gd name="T1" fmla="*/ 5 h 90"/>
                <a:gd name="T2" fmla="*/ 5 w 90"/>
                <a:gd name="T3" fmla="*/ 90 h 90"/>
                <a:gd name="T4" fmla="*/ 0 w 90"/>
                <a:gd name="T5" fmla="*/ 86 h 90"/>
                <a:gd name="T6" fmla="*/ 86 w 90"/>
                <a:gd name="T7" fmla="*/ 0 h 90"/>
                <a:gd name="T8" fmla="*/ 90 w 90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90" y="5"/>
                  </a:moveTo>
                  <a:lnTo>
                    <a:pt x="5" y="90"/>
                  </a:lnTo>
                  <a:lnTo>
                    <a:pt x="0" y="86"/>
                  </a:lnTo>
                  <a:lnTo>
                    <a:pt x="86" y="0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440"/>
            <p:cNvSpPr>
              <a:spLocks/>
            </p:cNvSpPr>
            <p:nvPr/>
          </p:nvSpPr>
          <p:spPr bwMode="auto">
            <a:xfrm>
              <a:off x="7259704" y="2548218"/>
              <a:ext cx="128588" cy="128588"/>
            </a:xfrm>
            <a:custGeom>
              <a:avLst/>
              <a:gdLst>
                <a:gd name="T0" fmla="*/ 81 w 81"/>
                <a:gd name="T1" fmla="*/ 5 h 81"/>
                <a:gd name="T2" fmla="*/ 5 w 81"/>
                <a:gd name="T3" fmla="*/ 81 h 81"/>
                <a:gd name="T4" fmla="*/ 0 w 81"/>
                <a:gd name="T5" fmla="*/ 76 h 81"/>
                <a:gd name="T6" fmla="*/ 76 w 81"/>
                <a:gd name="T7" fmla="*/ 0 h 81"/>
                <a:gd name="T8" fmla="*/ 81 w 81"/>
                <a:gd name="T9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5"/>
                  </a:moveTo>
                  <a:lnTo>
                    <a:pt x="5" y="81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81" y="5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441"/>
            <p:cNvSpPr>
              <a:spLocks/>
            </p:cNvSpPr>
            <p:nvPr/>
          </p:nvSpPr>
          <p:spPr bwMode="auto">
            <a:xfrm>
              <a:off x="7462904" y="2683156"/>
              <a:ext cx="192088" cy="196850"/>
            </a:xfrm>
            <a:custGeom>
              <a:avLst/>
              <a:gdLst>
                <a:gd name="T0" fmla="*/ 121 w 121"/>
                <a:gd name="T1" fmla="*/ 5 h 124"/>
                <a:gd name="T2" fmla="*/ 5 w 121"/>
                <a:gd name="T3" fmla="*/ 124 h 124"/>
                <a:gd name="T4" fmla="*/ 0 w 121"/>
                <a:gd name="T5" fmla="*/ 119 h 124"/>
                <a:gd name="T6" fmla="*/ 116 w 121"/>
                <a:gd name="T7" fmla="*/ 0 h 124"/>
                <a:gd name="T8" fmla="*/ 121 w 121"/>
                <a:gd name="T9" fmla="*/ 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4">
                  <a:moveTo>
                    <a:pt x="121" y="5"/>
                  </a:moveTo>
                  <a:lnTo>
                    <a:pt x="5" y="124"/>
                  </a:lnTo>
                  <a:lnTo>
                    <a:pt x="0" y="119"/>
                  </a:lnTo>
                  <a:lnTo>
                    <a:pt x="116" y="0"/>
                  </a:lnTo>
                  <a:lnTo>
                    <a:pt x="121" y="5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442"/>
            <p:cNvSpPr>
              <a:spLocks/>
            </p:cNvSpPr>
            <p:nvPr/>
          </p:nvSpPr>
          <p:spPr bwMode="auto">
            <a:xfrm>
              <a:off x="7477192" y="2699031"/>
              <a:ext cx="196850" cy="195263"/>
            </a:xfrm>
            <a:custGeom>
              <a:avLst/>
              <a:gdLst>
                <a:gd name="T0" fmla="*/ 124 w 124"/>
                <a:gd name="T1" fmla="*/ 5 h 123"/>
                <a:gd name="T2" fmla="*/ 5 w 124"/>
                <a:gd name="T3" fmla="*/ 123 h 123"/>
                <a:gd name="T4" fmla="*/ 0 w 124"/>
                <a:gd name="T5" fmla="*/ 118 h 123"/>
                <a:gd name="T6" fmla="*/ 119 w 124"/>
                <a:gd name="T7" fmla="*/ 0 h 123"/>
                <a:gd name="T8" fmla="*/ 124 w 124"/>
                <a:gd name="T9" fmla="*/ 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3">
                  <a:moveTo>
                    <a:pt x="124" y="5"/>
                  </a:moveTo>
                  <a:lnTo>
                    <a:pt x="5" y="123"/>
                  </a:lnTo>
                  <a:lnTo>
                    <a:pt x="0" y="118"/>
                  </a:lnTo>
                  <a:lnTo>
                    <a:pt x="119" y="0"/>
                  </a:lnTo>
                  <a:lnTo>
                    <a:pt x="124" y="5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443"/>
            <p:cNvSpPr>
              <a:spLocks/>
            </p:cNvSpPr>
            <p:nvPr/>
          </p:nvSpPr>
          <p:spPr bwMode="auto">
            <a:xfrm>
              <a:off x="7281929" y="2605368"/>
              <a:ext cx="95250" cy="90488"/>
            </a:xfrm>
            <a:custGeom>
              <a:avLst/>
              <a:gdLst>
                <a:gd name="T0" fmla="*/ 60 w 60"/>
                <a:gd name="T1" fmla="*/ 2 h 57"/>
                <a:gd name="T2" fmla="*/ 3 w 60"/>
                <a:gd name="T3" fmla="*/ 57 h 57"/>
                <a:gd name="T4" fmla="*/ 0 w 60"/>
                <a:gd name="T5" fmla="*/ 57 h 57"/>
                <a:gd name="T6" fmla="*/ 57 w 60"/>
                <a:gd name="T7" fmla="*/ 0 h 57"/>
                <a:gd name="T8" fmla="*/ 60 w 60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7">
                  <a:moveTo>
                    <a:pt x="60" y="2"/>
                  </a:moveTo>
                  <a:lnTo>
                    <a:pt x="3" y="57"/>
                  </a:lnTo>
                  <a:lnTo>
                    <a:pt x="0" y="57"/>
                  </a:lnTo>
                  <a:lnTo>
                    <a:pt x="57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444"/>
            <p:cNvSpPr>
              <a:spLocks/>
            </p:cNvSpPr>
            <p:nvPr/>
          </p:nvSpPr>
          <p:spPr bwMode="auto">
            <a:xfrm>
              <a:off x="7293042" y="2611718"/>
              <a:ext cx="90488" cy="95250"/>
            </a:xfrm>
            <a:custGeom>
              <a:avLst/>
              <a:gdLst>
                <a:gd name="T0" fmla="*/ 57 w 57"/>
                <a:gd name="T1" fmla="*/ 3 h 60"/>
                <a:gd name="T2" fmla="*/ 0 w 57"/>
                <a:gd name="T3" fmla="*/ 60 h 60"/>
                <a:gd name="T4" fmla="*/ 0 w 57"/>
                <a:gd name="T5" fmla="*/ 57 h 60"/>
                <a:gd name="T6" fmla="*/ 57 w 57"/>
                <a:gd name="T7" fmla="*/ 0 h 60"/>
                <a:gd name="T8" fmla="*/ 57 w 57"/>
                <a:gd name="T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57" y="3"/>
                  </a:moveTo>
                  <a:lnTo>
                    <a:pt x="0" y="60"/>
                  </a:lnTo>
                  <a:lnTo>
                    <a:pt x="0" y="57"/>
                  </a:lnTo>
                  <a:lnTo>
                    <a:pt x="57" y="0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445"/>
            <p:cNvSpPr>
              <a:spLocks/>
            </p:cNvSpPr>
            <p:nvPr/>
          </p:nvSpPr>
          <p:spPr bwMode="auto">
            <a:xfrm>
              <a:off x="7300979" y="2624418"/>
              <a:ext cx="93663" cy="88900"/>
            </a:xfrm>
            <a:custGeom>
              <a:avLst/>
              <a:gdLst>
                <a:gd name="T0" fmla="*/ 59 w 59"/>
                <a:gd name="T1" fmla="*/ 0 h 56"/>
                <a:gd name="T2" fmla="*/ 3 w 59"/>
                <a:gd name="T3" fmla="*/ 56 h 56"/>
                <a:gd name="T4" fmla="*/ 0 w 59"/>
                <a:gd name="T5" fmla="*/ 56 h 56"/>
                <a:gd name="T6" fmla="*/ 57 w 59"/>
                <a:gd name="T7" fmla="*/ 0 h 56"/>
                <a:gd name="T8" fmla="*/ 59 w 5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6">
                  <a:moveTo>
                    <a:pt x="59" y="0"/>
                  </a:moveTo>
                  <a:lnTo>
                    <a:pt x="3" y="56"/>
                  </a:lnTo>
                  <a:lnTo>
                    <a:pt x="0" y="56"/>
                  </a:lnTo>
                  <a:lnTo>
                    <a:pt x="5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446"/>
            <p:cNvSpPr>
              <a:spLocks/>
            </p:cNvSpPr>
            <p:nvPr/>
          </p:nvSpPr>
          <p:spPr bwMode="auto">
            <a:xfrm>
              <a:off x="7312092" y="2630768"/>
              <a:ext cx="90488" cy="95250"/>
            </a:xfrm>
            <a:custGeom>
              <a:avLst/>
              <a:gdLst>
                <a:gd name="T0" fmla="*/ 57 w 57"/>
                <a:gd name="T1" fmla="*/ 3 h 60"/>
                <a:gd name="T2" fmla="*/ 0 w 57"/>
                <a:gd name="T3" fmla="*/ 60 h 60"/>
                <a:gd name="T4" fmla="*/ 0 w 57"/>
                <a:gd name="T5" fmla="*/ 57 h 60"/>
                <a:gd name="T6" fmla="*/ 57 w 57"/>
                <a:gd name="T7" fmla="*/ 0 h 60"/>
                <a:gd name="T8" fmla="*/ 57 w 57"/>
                <a:gd name="T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57" y="3"/>
                  </a:moveTo>
                  <a:lnTo>
                    <a:pt x="0" y="60"/>
                  </a:lnTo>
                  <a:lnTo>
                    <a:pt x="0" y="57"/>
                  </a:lnTo>
                  <a:lnTo>
                    <a:pt x="57" y="0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447"/>
            <p:cNvSpPr>
              <a:spLocks/>
            </p:cNvSpPr>
            <p:nvPr/>
          </p:nvSpPr>
          <p:spPr bwMode="auto">
            <a:xfrm>
              <a:off x="7331142" y="2649818"/>
              <a:ext cx="90488" cy="93663"/>
            </a:xfrm>
            <a:custGeom>
              <a:avLst/>
              <a:gdLst>
                <a:gd name="T0" fmla="*/ 57 w 57"/>
                <a:gd name="T1" fmla="*/ 3 h 59"/>
                <a:gd name="T2" fmla="*/ 0 w 57"/>
                <a:gd name="T3" fmla="*/ 59 h 59"/>
                <a:gd name="T4" fmla="*/ 0 w 57"/>
                <a:gd name="T5" fmla="*/ 57 h 59"/>
                <a:gd name="T6" fmla="*/ 57 w 57"/>
                <a:gd name="T7" fmla="*/ 0 h 59"/>
                <a:gd name="T8" fmla="*/ 57 w 57"/>
                <a:gd name="T9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9">
                  <a:moveTo>
                    <a:pt x="57" y="3"/>
                  </a:moveTo>
                  <a:lnTo>
                    <a:pt x="0" y="59"/>
                  </a:lnTo>
                  <a:lnTo>
                    <a:pt x="0" y="57"/>
                  </a:lnTo>
                  <a:lnTo>
                    <a:pt x="57" y="0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448"/>
            <p:cNvSpPr>
              <a:spLocks/>
            </p:cNvSpPr>
            <p:nvPr/>
          </p:nvSpPr>
          <p:spPr bwMode="auto">
            <a:xfrm>
              <a:off x="7320029" y="2641881"/>
              <a:ext cx="93663" cy="90488"/>
            </a:xfrm>
            <a:custGeom>
              <a:avLst/>
              <a:gdLst>
                <a:gd name="T0" fmla="*/ 59 w 59"/>
                <a:gd name="T1" fmla="*/ 0 h 57"/>
                <a:gd name="T2" fmla="*/ 2 w 59"/>
                <a:gd name="T3" fmla="*/ 57 h 57"/>
                <a:gd name="T4" fmla="*/ 0 w 59"/>
                <a:gd name="T5" fmla="*/ 57 h 57"/>
                <a:gd name="T6" fmla="*/ 57 w 59"/>
                <a:gd name="T7" fmla="*/ 0 h 57"/>
                <a:gd name="T8" fmla="*/ 59 w 5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2" y="57"/>
                  </a:lnTo>
                  <a:lnTo>
                    <a:pt x="0" y="57"/>
                  </a:lnTo>
                  <a:lnTo>
                    <a:pt x="5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449"/>
            <p:cNvSpPr>
              <a:spLocks noEditPoints="1"/>
            </p:cNvSpPr>
            <p:nvPr/>
          </p:nvSpPr>
          <p:spPr bwMode="auto">
            <a:xfrm>
              <a:off x="7383529" y="2503768"/>
              <a:ext cx="158750" cy="157163"/>
            </a:xfrm>
            <a:custGeom>
              <a:avLst/>
              <a:gdLst>
                <a:gd name="T0" fmla="*/ 45 w 100"/>
                <a:gd name="T1" fmla="*/ 99 h 99"/>
                <a:gd name="T2" fmla="*/ 45 w 100"/>
                <a:gd name="T3" fmla="*/ 97 h 99"/>
                <a:gd name="T4" fmla="*/ 0 w 100"/>
                <a:gd name="T5" fmla="*/ 54 h 99"/>
                <a:gd name="T6" fmla="*/ 0 w 100"/>
                <a:gd name="T7" fmla="*/ 52 h 99"/>
                <a:gd name="T8" fmla="*/ 55 w 100"/>
                <a:gd name="T9" fmla="*/ 0 h 99"/>
                <a:gd name="T10" fmla="*/ 55 w 100"/>
                <a:gd name="T11" fmla="*/ 0 h 99"/>
                <a:gd name="T12" fmla="*/ 100 w 100"/>
                <a:gd name="T13" fmla="*/ 45 h 99"/>
                <a:gd name="T14" fmla="*/ 100 w 100"/>
                <a:gd name="T15" fmla="*/ 45 h 99"/>
                <a:gd name="T16" fmla="*/ 45 w 100"/>
                <a:gd name="T17" fmla="*/ 99 h 99"/>
                <a:gd name="T18" fmla="*/ 3 w 100"/>
                <a:gd name="T19" fmla="*/ 54 h 99"/>
                <a:gd name="T20" fmla="*/ 45 w 100"/>
                <a:gd name="T21" fmla="*/ 97 h 99"/>
                <a:gd name="T22" fmla="*/ 97 w 100"/>
                <a:gd name="T23" fmla="*/ 45 h 99"/>
                <a:gd name="T24" fmla="*/ 55 w 100"/>
                <a:gd name="T25" fmla="*/ 2 h 99"/>
                <a:gd name="T26" fmla="*/ 3 w 100"/>
                <a:gd name="T27" fmla="*/ 5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99">
                  <a:moveTo>
                    <a:pt x="45" y="99"/>
                  </a:moveTo>
                  <a:lnTo>
                    <a:pt x="45" y="97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45" y="99"/>
                  </a:lnTo>
                  <a:close/>
                  <a:moveTo>
                    <a:pt x="3" y="54"/>
                  </a:moveTo>
                  <a:lnTo>
                    <a:pt x="45" y="97"/>
                  </a:lnTo>
                  <a:lnTo>
                    <a:pt x="97" y="45"/>
                  </a:lnTo>
                  <a:lnTo>
                    <a:pt x="55" y="2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450"/>
            <p:cNvSpPr>
              <a:spLocks/>
            </p:cNvSpPr>
            <p:nvPr/>
          </p:nvSpPr>
          <p:spPr bwMode="auto">
            <a:xfrm>
              <a:off x="7454967" y="2503768"/>
              <a:ext cx="19050" cy="153988"/>
            </a:xfrm>
            <a:custGeom>
              <a:avLst/>
              <a:gdLst>
                <a:gd name="T0" fmla="*/ 3 w 12"/>
                <a:gd name="T1" fmla="*/ 97 h 97"/>
                <a:gd name="T2" fmla="*/ 0 w 12"/>
                <a:gd name="T3" fmla="*/ 97 h 97"/>
                <a:gd name="T4" fmla="*/ 10 w 12"/>
                <a:gd name="T5" fmla="*/ 0 h 97"/>
                <a:gd name="T6" fmla="*/ 12 w 12"/>
                <a:gd name="T7" fmla="*/ 0 h 97"/>
                <a:gd name="T8" fmla="*/ 3 w 12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7">
                  <a:moveTo>
                    <a:pt x="3" y="97"/>
                  </a:moveTo>
                  <a:lnTo>
                    <a:pt x="0" y="97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3" y="9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451"/>
            <p:cNvSpPr>
              <a:spLocks/>
            </p:cNvSpPr>
            <p:nvPr/>
          </p:nvSpPr>
          <p:spPr bwMode="auto">
            <a:xfrm>
              <a:off x="7388292" y="2570443"/>
              <a:ext cx="149225" cy="19050"/>
            </a:xfrm>
            <a:custGeom>
              <a:avLst/>
              <a:gdLst>
                <a:gd name="T0" fmla="*/ 0 w 94"/>
                <a:gd name="T1" fmla="*/ 12 h 12"/>
                <a:gd name="T2" fmla="*/ 0 w 94"/>
                <a:gd name="T3" fmla="*/ 10 h 12"/>
                <a:gd name="T4" fmla="*/ 94 w 94"/>
                <a:gd name="T5" fmla="*/ 0 h 12"/>
                <a:gd name="T6" fmla="*/ 94 w 94"/>
                <a:gd name="T7" fmla="*/ 3 h 12"/>
                <a:gd name="T8" fmla="*/ 0 w 9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2">
                  <a:moveTo>
                    <a:pt x="0" y="12"/>
                  </a:moveTo>
                  <a:lnTo>
                    <a:pt x="0" y="10"/>
                  </a:lnTo>
                  <a:lnTo>
                    <a:pt x="94" y="0"/>
                  </a:lnTo>
                  <a:lnTo>
                    <a:pt x="94" y="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452"/>
            <p:cNvSpPr>
              <a:spLocks/>
            </p:cNvSpPr>
            <p:nvPr/>
          </p:nvSpPr>
          <p:spPr bwMode="auto">
            <a:xfrm>
              <a:off x="7339079" y="2660931"/>
              <a:ext cx="101600" cy="101600"/>
            </a:xfrm>
            <a:custGeom>
              <a:avLst/>
              <a:gdLst>
                <a:gd name="T0" fmla="*/ 64 w 64"/>
                <a:gd name="T1" fmla="*/ 7 h 64"/>
                <a:gd name="T2" fmla="*/ 9 w 64"/>
                <a:gd name="T3" fmla="*/ 64 h 64"/>
                <a:gd name="T4" fmla="*/ 0 w 64"/>
                <a:gd name="T5" fmla="*/ 57 h 64"/>
                <a:gd name="T6" fmla="*/ 57 w 64"/>
                <a:gd name="T7" fmla="*/ 0 h 64"/>
                <a:gd name="T8" fmla="*/ 64 w 64"/>
                <a:gd name="T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4" y="7"/>
                  </a:moveTo>
                  <a:lnTo>
                    <a:pt x="9" y="64"/>
                  </a:lnTo>
                  <a:lnTo>
                    <a:pt x="0" y="57"/>
                  </a:lnTo>
                  <a:lnTo>
                    <a:pt x="57" y="0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453"/>
            <p:cNvSpPr>
              <a:spLocks/>
            </p:cNvSpPr>
            <p:nvPr/>
          </p:nvSpPr>
          <p:spPr bwMode="auto">
            <a:xfrm>
              <a:off x="7470842" y="2594256"/>
              <a:ext cx="93663" cy="88900"/>
            </a:xfrm>
            <a:custGeom>
              <a:avLst/>
              <a:gdLst>
                <a:gd name="T0" fmla="*/ 2 w 59"/>
                <a:gd name="T1" fmla="*/ 56 h 56"/>
                <a:gd name="T2" fmla="*/ 59 w 59"/>
                <a:gd name="T3" fmla="*/ 2 h 56"/>
                <a:gd name="T4" fmla="*/ 57 w 59"/>
                <a:gd name="T5" fmla="*/ 0 h 56"/>
                <a:gd name="T6" fmla="*/ 0 w 59"/>
                <a:gd name="T7" fmla="*/ 56 h 56"/>
                <a:gd name="T8" fmla="*/ 2 w 59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6">
                  <a:moveTo>
                    <a:pt x="2" y="56"/>
                  </a:moveTo>
                  <a:lnTo>
                    <a:pt x="59" y="2"/>
                  </a:lnTo>
                  <a:lnTo>
                    <a:pt x="57" y="0"/>
                  </a:lnTo>
                  <a:lnTo>
                    <a:pt x="0" y="56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454"/>
            <p:cNvSpPr>
              <a:spLocks/>
            </p:cNvSpPr>
            <p:nvPr/>
          </p:nvSpPr>
          <p:spPr bwMode="auto">
            <a:xfrm>
              <a:off x="7481954" y="2600606"/>
              <a:ext cx="90488" cy="95250"/>
            </a:xfrm>
            <a:custGeom>
              <a:avLst/>
              <a:gdLst>
                <a:gd name="T0" fmla="*/ 0 w 57"/>
                <a:gd name="T1" fmla="*/ 60 h 60"/>
                <a:gd name="T2" fmla="*/ 57 w 57"/>
                <a:gd name="T3" fmla="*/ 3 h 60"/>
                <a:gd name="T4" fmla="*/ 54 w 57"/>
                <a:gd name="T5" fmla="*/ 0 h 60"/>
                <a:gd name="T6" fmla="*/ 0 w 57"/>
                <a:gd name="T7" fmla="*/ 57 h 60"/>
                <a:gd name="T8" fmla="*/ 0 w 57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0" y="60"/>
                  </a:moveTo>
                  <a:lnTo>
                    <a:pt x="57" y="3"/>
                  </a:lnTo>
                  <a:lnTo>
                    <a:pt x="54" y="0"/>
                  </a:lnTo>
                  <a:lnTo>
                    <a:pt x="0" y="57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455"/>
            <p:cNvSpPr>
              <a:spLocks/>
            </p:cNvSpPr>
            <p:nvPr/>
          </p:nvSpPr>
          <p:spPr bwMode="auto">
            <a:xfrm>
              <a:off x="7489892" y="2611718"/>
              <a:ext cx="88900" cy="90488"/>
            </a:xfrm>
            <a:custGeom>
              <a:avLst/>
              <a:gdLst>
                <a:gd name="T0" fmla="*/ 2 w 56"/>
                <a:gd name="T1" fmla="*/ 57 h 57"/>
                <a:gd name="T2" fmla="*/ 56 w 56"/>
                <a:gd name="T3" fmla="*/ 0 h 57"/>
                <a:gd name="T4" fmla="*/ 56 w 56"/>
                <a:gd name="T5" fmla="*/ 0 h 57"/>
                <a:gd name="T6" fmla="*/ 0 w 56"/>
                <a:gd name="T7" fmla="*/ 57 h 57"/>
                <a:gd name="T8" fmla="*/ 2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" y="57"/>
                  </a:moveTo>
                  <a:lnTo>
                    <a:pt x="56" y="0"/>
                  </a:lnTo>
                  <a:lnTo>
                    <a:pt x="56" y="0"/>
                  </a:lnTo>
                  <a:lnTo>
                    <a:pt x="0" y="57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456"/>
            <p:cNvSpPr>
              <a:spLocks/>
            </p:cNvSpPr>
            <p:nvPr/>
          </p:nvSpPr>
          <p:spPr bwMode="auto">
            <a:xfrm>
              <a:off x="7496242" y="2619656"/>
              <a:ext cx="95250" cy="93663"/>
            </a:xfrm>
            <a:custGeom>
              <a:avLst/>
              <a:gdLst>
                <a:gd name="T0" fmla="*/ 3 w 60"/>
                <a:gd name="T1" fmla="*/ 59 h 59"/>
                <a:gd name="T2" fmla="*/ 60 w 60"/>
                <a:gd name="T3" fmla="*/ 3 h 59"/>
                <a:gd name="T4" fmla="*/ 57 w 60"/>
                <a:gd name="T5" fmla="*/ 0 h 59"/>
                <a:gd name="T6" fmla="*/ 0 w 60"/>
                <a:gd name="T7" fmla="*/ 57 h 59"/>
                <a:gd name="T8" fmla="*/ 3 w 6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3" y="59"/>
                  </a:moveTo>
                  <a:lnTo>
                    <a:pt x="60" y="3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457"/>
            <p:cNvSpPr>
              <a:spLocks/>
            </p:cNvSpPr>
            <p:nvPr/>
          </p:nvSpPr>
          <p:spPr bwMode="auto">
            <a:xfrm>
              <a:off x="7515292" y="2638706"/>
              <a:ext cx="93663" cy="93663"/>
            </a:xfrm>
            <a:custGeom>
              <a:avLst/>
              <a:gdLst>
                <a:gd name="T0" fmla="*/ 3 w 59"/>
                <a:gd name="T1" fmla="*/ 59 h 59"/>
                <a:gd name="T2" fmla="*/ 59 w 59"/>
                <a:gd name="T3" fmla="*/ 2 h 59"/>
                <a:gd name="T4" fmla="*/ 57 w 59"/>
                <a:gd name="T5" fmla="*/ 0 h 59"/>
                <a:gd name="T6" fmla="*/ 0 w 59"/>
                <a:gd name="T7" fmla="*/ 57 h 59"/>
                <a:gd name="T8" fmla="*/ 3 w 5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3" y="59"/>
                  </a:moveTo>
                  <a:lnTo>
                    <a:pt x="59" y="2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458"/>
            <p:cNvSpPr>
              <a:spLocks/>
            </p:cNvSpPr>
            <p:nvPr/>
          </p:nvSpPr>
          <p:spPr bwMode="auto">
            <a:xfrm>
              <a:off x="7507354" y="2630768"/>
              <a:ext cx="90488" cy="90488"/>
            </a:xfrm>
            <a:custGeom>
              <a:avLst/>
              <a:gdLst>
                <a:gd name="T0" fmla="*/ 3 w 57"/>
                <a:gd name="T1" fmla="*/ 57 h 57"/>
                <a:gd name="T2" fmla="*/ 57 w 57"/>
                <a:gd name="T3" fmla="*/ 0 h 57"/>
                <a:gd name="T4" fmla="*/ 57 w 57"/>
                <a:gd name="T5" fmla="*/ 0 h 57"/>
                <a:gd name="T6" fmla="*/ 0 w 57"/>
                <a:gd name="T7" fmla="*/ 57 h 57"/>
                <a:gd name="T8" fmla="*/ 3 w 5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3" y="57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3" y="5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459"/>
            <p:cNvSpPr>
              <a:spLocks noEditPoints="1"/>
            </p:cNvSpPr>
            <p:nvPr/>
          </p:nvSpPr>
          <p:spPr bwMode="auto">
            <a:xfrm>
              <a:off x="7369242" y="2695856"/>
              <a:ext cx="157163" cy="157163"/>
            </a:xfrm>
            <a:custGeom>
              <a:avLst/>
              <a:gdLst>
                <a:gd name="T0" fmla="*/ 45 w 99"/>
                <a:gd name="T1" fmla="*/ 99 h 99"/>
                <a:gd name="T2" fmla="*/ 45 w 99"/>
                <a:gd name="T3" fmla="*/ 99 h 99"/>
                <a:gd name="T4" fmla="*/ 0 w 99"/>
                <a:gd name="T5" fmla="*/ 54 h 99"/>
                <a:gd name="T6" fmla="*/ 0 w 99"/>
                <a:gd name="T7" fmla="*/ 52 h 99"/>
                <a:gd name="T8" fmla="*/ 54 w 99"/>
                <a:gd name="T9" fmla="*/ 0 h 99"/>
                <a:gd name="T10" fmla="*/ 54 w 99"/>
                <a:gd name="T11" fmla="*/ 0 h 99"/>
                <a:gd name="T12" fmla="*/ 99 w 99"/>
                <a:gd name="T13" fmla="*/ 45 h 99"/>
                <a:gd name="T14" fmla="*/ 99 w 99"/>
                <a:gd name="T15" fmla="*/ 45 h 99"/>
                <a:gd name="T16" fmla="*/ 45 w 99"/>
                <a:gd name="T17" fmla="*/ 99 h 99"/>
                <a:gd name="T18" fmla="*/ 2 w 99"/>
                <a:gd name="T19" fmla="*/ 54 h 99"/>
                <a:gd name="T20" fmla="*/ 45 w 99"/>
                <a:gd name="T21" fmla="*/ 97 h 99"/>
                <a:gd name="T22" fmla="*/ 97 w 99"/>
                <a:gd name="T23" fmla="*/ 45 h 99"/>
                <a:gd name="T24" fmla="*/ 54 w 99"/>
                <a:gd name="T25" fmla="*/ 2 h 99"/>
                <a:gd name="T26" fmla="*/ 2 w 99"/>
                <a:gd name="T27" fmla="*/ 5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99">
                  <a:moveTo>
                    <a:pt x="45" y="99"/>
                  </a:moveTo>
                  <a:lnTo>
                    <a:pt x="45" y="99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45" y="99"/>
                  </a:lnTo>
                  <a:close/>
                  <a:moveTo>
                    <a:pt x="2" y="54"/>
                  </a:moveTo>
                  <a:lnTo>
                    <a:pt x="45" y="97"/>
                  </a:lnTo>
                  <a:lnTo>
                    <a:pt x="97" y="45"/>
                  </a:lnTo>
                  <a:lnTo>
                    <a:pt x="54" y="2"/>
                  </a:lnTo>
                  <a:lnTo>
                    <a:pt x="2" y="5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460"/>
            <p:cNvSpPr>
              <a:spLocks/>
            </p:cNvSpPr>
            <p:nvPr/>
          </p:nvSpPr>
          <p:spPr bwMode="auto">
            <a:xfrm>
              <a:off x="7372417" y="2762531"/>
              <a:ext cx="150813" cy="19050"/>
            </a:xfrm>
            <a:custGeom>
              <a:avLst/>
              <a:gdLst>
                <a:gd name="T0" fmla="*/ 0 w 95"/>
                <a:gd name="T1" fmla="*/ 12 h 12"/>
                <a:gd name="T2" fmla="*/ 0 w 95"/>
                <a:gd name="T3" fmla="*/ 10 h 12"/>
                <a:gd name="T4" fmla="*/ 95 w 95"/>
                <a:gd name="T5" fmla="*/ 0 h 12"/>
                <a:gd name="T6" fmla="*/ 95 w 95"/>
                <a:gd name="T7" fmla="*/ 3 h 12"/>
                <a:gd name="T8" fmla="*/ 0 w 9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">
                  <a:moveTo>
                    <a:pt x="0" y="12"/>
                  </a:moveTo>
                  <a:lnTo>
                    <a:pt x="0" y="10"/>
                  </a:lnTo>
                  <a:lnTo>
                    <a:pt x="95" y="0"/>
                  </a:lnTo>
                  <a:lnTo>
                    <a:pt x="95" y="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461"/>
            <p:cNvSpPr>
              <a:spLocks/>
            </p:cNvSpPr>
            <p:nvPr/>
          </p:nvSpPr>
          <p:spPr bwMode="auto">
            <a:xfrm>
              <a:off x="7440679" y="2695856"/>
              <a:ext cx="14288" cy="153988"/>
            </a:xfrm>
            <a:custGeom>
              <a:avLst/>
              <a:gdLst>
                <a:gd name="T0" fmla="*/ 0 w 9"/>
                <a:gd name="T1" fmla="*/ 97 h 97"/>
                <a:gd name="T2" fmla="*/ 0 w 9"/>
                <a:gd name="T3" fmla="*/ 97 h 97"/>
                <a:gd name="T4" fmla="*/ 7 w 9"/>
                <a:gd name="T5" fmla="*/ 0 h 97"/>
                <a:gd name="T6" fmla="*/ 9 w 9"/>
                <a:gd name="T7" fmla="*/ 2 h 97"/>
                <a:gd name="T8" fmla="*/ 0 w 9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7">
                  <a:moveTo>
                    <a:pt x="0" y="97"/>
                  </a:moveTo>
                  <a:lnTo>
                    <a:pt x="0" y="97"/>
                  </a:lnTo>
                  <a:lnTo>
                    <a:pt x="7" y="0"/>
                  </a:lnTo>
                  <a:lnTo>
                    <a:pt x="9" y="2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462"/>
            <p:cNvSpPr>
              <a:spLocks/>
            </p:cNvSpPr>
            <p:nvPr/>
          </p:nvSpPr>
          <p:spPr bwMode="auto">
            <a:xfrm>
              <a:off x="7526404" y="2649818"/>
              <a:ext cx="101600" cy="101600"/>
            </a:xfrm>
            <a:custGeom>
              <a:avLst/>
              <a:gdLst>
                <a:gd name="T0" fmla="*/ 7 w 64"/>
                <a:gd name="T1" fmla="*/ 64 h 64"/>
                <a:gd name="T2" fmla="*/ 64 w 64"/>
                <a:gd name="T3" fmla="*/ 7 h 64"/>
                <a:gd name="T4" fmla="*/ 57 w 64"/>
                <a:gd name="T5" fmla="*/ 0 h 64"/>
                <a:gd name="T6" fmla="*/ 0 w 64"/>
                <a:gd name="T7" fmla="*/ 57 h 64"/>
                <a:gd name="T8" fmla="*/ 7 w 64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7" y="64"/>
                  </a:moveTo>
                  <a:lnTo>
                    <a:pt x="64" y="7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7" y="6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463"/>
            <p:cNvSpPr>
              <a:spLocks/>
            </p:cNvSpPr>
            <p:nvPr/>
          </p:nvSpPr>
          <p:spPr bwMode="auto">
            <a:xfrm>
              <a:off x="6662804" y="1838606"/>
              <a:ext cx="434975" cy="338138"/>
            </a:xfrm>
            <a:custGeom>
              <a:avLst/>
              <a:gdLst>
                <a:gd name="T0" fmla="*/ 274 w 274"/>
                <a:gd name="T1" fmla="*/ 0 h 213"/>
                <a:gd name="T2" fmla="*/ 265 w 274"/>
                <a:gd name="T3" fmla="*/ 0 h 213"/>
                <a:gd name="T4" fmla="*/ 265 w 274"/>
                <a:gd name="T5" fmla="*/ 7 h 213"/>
                <a:gd name="T6" fmla="*/ 203 w 274"/>
                <a:gd name="T7" fmla="*/ 7 h 213"/>
                <a:gd name="T8" fmla="*/ 265 w 274"/>
                <a:gd name="T9" fmla="*/ 7 h 213"/>
                <a:gd name="T10" fmla="*/ 265 w 274"/>
                <a:gd name="T11" fmla="*/ 206 h 213"/>
                <a:gd name="T12" fmla="*/ 0 w 274"/>
                <a:gd name="T13" fmla="*/ 206 h 213"/>
                <a:gd name="T14" fmla="*/ 0 w 274"/>
                <a:gd name="T15" fmla="*/ 213 h 213"/>
                <a:gd name="T16" fmla="*/ 274 w 274"/>
                <a:gd name="T17" fmla="*/ 213 h 213"/>
                <a:gd name="T18" fmla="*/ 274 w 274"/>
                <a:gd name="T19" fmla="*/ 14 h 213"/>
                <a:gd name="T20" fmla="*/ 274 w 274"/>
                <a:gd name="T2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4" h="213">
                  <a:moveTo>
                    <a:pt x="274" y="0"/>
                  </a:moveTo>
                  <a:lnTo>
                    <a:pt x="265" y="0"/>
                  </a:lnTo>
                  <a:lnTo>
                    <a:pt x="265" y="7"/>
                  </a:lnTo>
                  <a:lnTo>
                    <a:pt x="203" y="7"/>
                  </a:lnTo>
                  <a:lnTo>
                    <a:pt x="265" y="7"/>
                  </a:lnTo>
                  <a:lnTo>
                    <a:pt x="265" y="206"/>
                  </a:lnTo>
                  <a:lnTo>
                    <a:pt x="0" y="206"/>
                  </a:lnTo>
                  <a:lnTo>
                    <a:pt x="0" y="213"/>
                  </a:lnTo>
                  <a:lnTo>
                    <a:pt x="274" y="213"/>
                  </a:lnTo>
                  <a:lnTo>
                    <a:pt x="274" y="14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464"/>
            <p:cNvSpPr>
              <a:spLocks/>
            </p:cNvSpPr>
            <p:nvPr/>
          </p:nvSpPr>
          <p:spPr bwMode="auto">
            <a:xfrm>
              <a:off x="6662804" y="1838606"/>
              <a:ext cx="434975" cy="338138"/>
            </a:xfrm>
            <a:custGeom>
              <a:avLst/>
              <a:gdLst>
                <a:gd name="T0" fmla="*/ 274 w 274"/>
                <a:gd name="T1" fmla="*/ 0 h 213"/>
                <a:gd name="T2" fmla="*/ 265 w 274"/>
                <a:gd name="T3" fmla="*/ 0 h 213"/>
                <a:gd name="T4" fmla="*/ 265 w 274"/>
                <a:gd name="T5" fmla="*/ 7 h 213"/>
                <a:gd name="T6" fmla="*/ 203 w 274"/>
                <a:gd name="T7" fmla="*/ 7 h 213"/>
                <a:gd name="T8" fmla="*/ 265 w 274"/>
                <a:gd name="T9" fmla="*/ 7 h 213"/>
                <a:gd name="T10" fmla="*/ 265 w 274"/>
                <a:gd name="T11" fmla="*/ 206 h 213"/>
                <a:gd name="T12" fmla="*/ 0 w 274"/>
                <a:gd name="T13" fmla="*/ 206 h 213"/>
                <a:gd name="T14" fmla="*/ 0 w 274"/>
                <a:gd name="T15" fmla="*/ 213 h 213"/>
                <a:gd name="T16" fmla="*/ 274 w 274"/>
                <a:gd name="T17" fmla="*/ 213 h 213"/>
                <a:gd name="T18" fmla="*/ 274 w 274"/>
                <a:gd name="T19" fmla="*/ 14 h 213"/>
                <a:gd name="T20" fmla="*/ 274 w 274"/>
                <a:gd name="T2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4" h="213">
                  <a:moveTo>
                    <a:pt x="274" y="0"/>
                  </a:moveTo>
                  <a:lnTo>
                    <a:pt x="265" y="0"/>
                  </a:lnTo>
                  <a:lnTo>
                    <a:pt x="265" y="7"/>
                  </a:lnTo>
                  <a:lnTo>
                    <a:pt x="203" y="7"/>
                  </a:lnTo>
                  <a:lnTo>
                    <a:pt x="265" y="7"/>
                  </a:lnTo>
                  <a:lnTo>
                    <a:pt x="265" y="206"/>
                  </a:lnTo>
                  <a:lnTo>
                    <a:pt x="0" y="206"/>
                  </a:lnTo>
                  <a:lnTo>
                    <a:pt x="0" y="213"/>
                  </a:lnTo>
                  <a:lnTo>
                    <a:pt x="274" y="213"/>
                  </a:lnTo>
                  <a:lnTo>
                    <a:pt x="274" y="14"/>
                  </a:lnTo>
                  <a:lnTo>
                    <a:pt x="2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Rectangle 465"/>
            <p:cNvSpPr>
              <a:spLocks noChangeArrowheads="1"/>
            </p:cNvSpPr>
            <p:nvPr/>
          </p:nvSpPr>
          <p:spPr bwMode="auto">
            <a:xfrm>
              <a:off x="6646929" y="1849718"/>
              <a:ext cx="436563" cy="315913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Rectangle 466"/>
            <p:cNvSpPr>
              <a:spLocks noChangeArrowheads="1"/>
            </p:cNvSpPr>
            <p:nvPr/>
          </p:nvSpPr>
          <p:spPr bwMode="auto">
            <a:xfrm>
              <a:off x="6646929" y="1849718"/>
              <a:ext cx="436563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467"/>
            <p:cNvSpPr>
              <a:spLocks noEditPoints="1"/>
            </p:cNvSpPr>
            <p:nvPr/>
          </p:nvSpPr>
          <p:spPr bwMode="auto">
            <a:xfrm>
              <a:off x="6665979" y="1868768"/>
              <a:ext cx="401638" cy="277813"/>
            </a:xfrm>
            <a:custGeom>
              <a:avLst/>
              <a:gdLst>
                <a:gd name="T0" fmla="*/ 0 w 253"/>
                <a:gd name="T1" fmla="*/ 175 h 175"/>
                <a:gd name="T2" fmla="*/ 0 w 253"/>
                <a:gd name="T3" fmla="*/ 0 h 175"/>
                <a:gd name="T4" fmla="*/ 253 w 253"/>
                <a:gd name="T5" fmla="*/ 0 h 175"/>
                <a:gd name="T6" fmla="*/ 253 w 253"/>
                <a:gd name="T7" fmla="*/ 175 h 175"/>
                <a:gd name="T8" fmla="*/ 0 w 253"/>
                <a:gd name="T9" fmla="*/ 175 h 175"/>
                <a:gd name="T10" fmla="*/ 0 w 253"/>
                <a:gd name="T11" fmla="*/ 2 h 175"/>
                <a:gd name="T12" fmla="*/ 0 w 253"/>
                <a:gd name="T13" fmla="*/ 172 h 175"/>
                <a:gd name="T14" fmla="*/ 251 w 253"/>
                <a:gd name="T15" fmla="*/ 172 h 175"/>
                <a:gd name="T16" fmla="*/ 251 w 253"/>
                <a:gd name="T17" fmla="*/ 2 h 175"/>
                <a:gd name="T18" fmla="*/ 0 w 253"/>
                <a:gd name="T19" fmla="*/ 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175">
                  <a:moveTo>
                    <a:pt x="0" y="175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175"/>
                  </a:lnTo>
                  <a:lnTo>
                    <a:pt x="0" y="175"/>
                  </a:lnTo>
                  <a:close/>
                  <a:moveTo>
                    <a:pt x="0" y="2"/>
                  </a:moveTo>
                  <a:lnTo>
                    <a:pt x="0" y="172"/>
                  </a:lnTo>
                  <a:lnTo>
                    <a:pt x="251" y="172"/>
                  </a:lnTo>
                  <a:lnTo>
                    <a:pt x="25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468"/>
            <p:cNvSpPr>
              <a:spLocks noEditPoints="1"/>
            </p:cNvSpPr>
            <p:nvPr/>
          </p:nvSpPr>
          <p:spPr bwMode="auto">
            <a:xfrm>
              <a:off x="6665979" y="1868768"/>
              <a:ext cx="401638" cy="277813"/>
            </a:xfrm>
            <a:custGeom>
              <a:avLst/>
              <a:gdLst>
                <a:gd name="T0" fmla="*/ 0 w 253"/>
                <a:gd name="T1" fmla="*/ 175 h 175"/>
                <a:gd name="T2" fmla="*/ 0 w 253"/>
                <a:gd name="T3" fmla="*/ 0 h 175"/>
                <a:gd name="T4" fmla="*/ 253 w 253"/>
                <a:gd name="T5" fmla="*/ 0 h 175"/>
                <a:gd name="T6" fmla="*/ 253 w 253"/>
                <a:gd name="T7" fmla="*/ 175 h 175"/>
                <a:gd name="T8" fmla="*/ 0 w 253"/>
                <a:gd name="T9" fmla="*/ 175 h 175"/>
                <a:gd name="T10" fmla="*/ 0 w 253"/>
                <a:gd name="T11" fmla="*/ 2 h 175"/>
                <a:gd name="T12" fmla="*/ 0 w 253"/>
                <a:gd name="T13" fmla="*/ 172 h 175"/>
                <a:gd name="T14" fmla="*/ 251 w 253"/>
                <a:gd name="T15" fmla="*/ 172 h 175"/>
                <a:gd name="T16" fmla="*/ 251 w 253"/>
                <a:gd name="T17" fmla="*/ 2 h 175"/>
                <a:gd name="T18" fmla="*/ 0 w 253"/>
                <a:gd name="T19" fmla="*/ 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175">
                  <a:moveTo>
                    <a:pt x="0" y="175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175"/>
                  </a:lnTo>
                  <a:lnTo>
                    <a:pt x="0" y="175"/>
                  </a:lnTo>
                  <a:moveTo>
                    <a:pt x="0" y="2"/>
                  </a:moveTo>
                  <a:lnTo>
                    <a:pt x="0" y="172"/>
                  </a:lnTo>
                  <a:lnTo>
                    <a:pt x="251" y="172"/>
                  </a:lnTo>
                  <a:lnTo>
                    <a:pt x="251" y="2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Rectangle 469"/>
            <p:cNvSpPr>
              <a:spLocks noChangeArrowheads="1"/>
            </p:cNvSpPr>
            <p:nvPr/>
          </p:nvSpPr>
          <p:spPr bwMode="auto">
            <a:xfrm>
              <a:off x="6981892" y="1940206"/>
              <a:ext cx="11113" cy="134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Rectangle 470"/>
            <p:cNvSpPr>
              <a:spLocks noChangeArrowheads="1"/>
            </p:cNvSpPr>
            <p:nvPr/>
          </p:nvSpPr>
          <p:spPr bwMode="auto">
            <a:xfrm>
              <a:off x="6954904" y="1913218"/>
              <a:ext cx="12700" cy="187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Rectangle 471"/>
            <p:cNvSpPr>
              <a:spLocks noChangeArrowheads="1"/>
            </p:cNvSpPr>
            <p:nvPr/>
          </p:nvSpPr>
          <p:spPr bwMode="auto">
            <a:xfrm>
              <a:off x="6932679" y="1921156"/>
              <a:ext cx="11113" cy="168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Rectangle 472"/>
            <p:cNvSpPr>
              <a:spLocks noChangeArrowheads="1"/>
            </p:cNvSpPr>
            <p:nvPr/>
          </p:nvSpPr>
          <p:spPr bwMode="auto">
            <a:xfrm>
              <a:off x="6932679" y="1921156"/>
              <a:ext cx="1111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Rectangle 473"/>
            <p:cNvSpPr>
              <a:spLocks noChangeArrowheads="1"/>
            </p:cNvSpPr>
            <p:nvPr/>
          </p:nvSpPr>
          <p:spPr bwMode="auto">
            <a:xfrm>
              <a:off x="6646929" y="1827493"/>
              <a:ext cx="436563" cy="2222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Rectangle 474"/>
            <p:cNvSpPr>
              <a:spLocks noChangeArrowheads="1"/>
            </p:cNvSpPr>
            <p:nvPr/>
          </p:nvSpPr>
          <p:spPr bwMode="auto">
            <a:xfrm>
              <a:off x="6646929" y="1827493"/>
              <a:ext cx="436563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475"/>
            <p:cNvSpPr>
              <a:spLocks/>
            </p:cNvSpPr>
            <p:nvPr/>
          </p:nvSpPr>
          <p:spPr bwMode="auto">
            <a:xfrm>
              <a:off x="6515167" y="1529043"/>
              <a:ext cx="549275" cy="441325"/>
            </a:xfrm>
            <a:custGeom>
              <a:avLst/>
              <a:gdLst>
                <a:gd name="T0" fmla="*/ 195 w 346"/>
                <a:gd name="T1" fmla="*/ 0 h 278"/>
                <a:gd name="T2" fmla="*/ 0 w 346"/>
                <a:gd name="T3" fmla="*/ 195 h 278"/>
                <a:gd name="T4" fmla="*/ 12 w 346"/>
                <a:gd name="T5" fmla="*/ 204 h 278"/>
                <a:gd name="T6" fmla="*/ 83 w 346"/>
                <a:gd name="T7" fmla="*/ 278 h 278"/>
                <a:gd name="T8" fmla="*/ 83 w 346"/>
                <a:gd name="T9" fmla="*/ 202 h 278"/>
                <a:gd name="T10" fmla="*/ 93 w 346"/>
                <a:gd name="T11" fmla="*/ 202 h 278"/>
                <a:gd name="T12" fmla="*/ 83 w 346"/>
                <a:gd name="T13" fmla="*/ 202 h 278"/>
                <a:gd name="T14" fmla="*/ 83 w 346"/>
                <a:gd name="T15" fmla="*/ 188 h 278"/>
                <a:gd name="T16" fmla="*/ 311 w 346"/>
                <a:gd name="T17" fmla="*/ 188 h 278"/>
                <a:gd name="T18" fmla="*/ 346 w 346"/>
                <a:gd name="T19" fmla="*/ 150 h 278"/>
                <a:gd name="T20" fmla="*/ 206 w 346"/>
                <a:gd name="T21" fmla="*/ 10 h 278"/>
                <a:gd name="T22" fmla="*/ 195 w 346"/>
                <a:gd name="T23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6" h="278">
                  <a:moveTo>
                    <a:pt x="195" y="0"/>
                  </a:moveTo>
                  <a:lnTo>
                    <a:pt x="0" y="195"/>
                  </a:lnTo>
                  <a:lnTo>
                    <a:pt x="12" y="204"/>
                  </a:lnTo>
                  <a:lnTo>
                    <a:pt x="83" y="278"/>
                  </a:lnTo>
                  <a:lnTo>
                    <a:pt x="83" y="202"/>
                  </a:lnTo>
                  <a:lnTo>
                    <a:pt x="93" y="202"/>
                  </a:lnTo>
                  <a:lnTo>
                    <a:pt x="83" y="202"/>
                  </a:lnTo>
                  <a:lnTo>
                    <a:pt x="83" y="188"/>
                  </a:lnTo>
                  <a:lnTo>
                    <a:pt x="311" y="188"/>
                  </a:lnTo>
                  <a:lnTo>
                    <a:pt x="346" y="150"/>
                  </a:lnTo>
                  <a:lnTo>
                    <a:pt x="206" y="1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476"/>
            <p:cNvSpPr>
              <a:spLocks/>
            </p:cNvSpPr>
            <p:nvPr/>
          </p:nvSpPr>
          <p:spPr bwMode="auto">
            <a:xfrm>
              <a:off x="6515167" y="1529043"/>
              <a:ext cx="549275" cy="441325"/>
            </a:xfrm>
            <a:custGeom>
              <a:avLst/>
              <a:gdLst>
                <a:gd name="T0" fmla="*/ 195 w 346"/>
                <a:gd name="T1" fmla="*/ 0 h 278"/>
                <a:gd name="T2" fmla="*/ 0 w 346"/>
                <a:gd name="T3" fmla="*/ 195 h 278"/>
                <a:gd name="T4" fmla="*/ 12 w 346"/>
                <a:gd name="T5" fmla="*/ 204 h 278"/>
                <a:gd name="T6" fmla="*/ 83 w 346"/>
                <a:gd name="T7" fmla="*/ 278 h 278"/>
                <a:gd name="T8" fmla="*/ 83 w 346"/>
                <a:gd name="T9" fmla="*/ 202 h 278"/>
                <a:gd name="T10" fmla="*/ 93 w 346"/>
                <a:gd name="T11" fmla="*/ 202 h 278"/>
                <a:gd name="T12" fmla="*/ 83 w 346"/>
                <a:gd name="T13" fmla="*/ 202 h 278"/>
                <a:gd name="T14" fmla="*/ 83 w 346"/>
                <a:gd name="T15" fmla="*/ 188 h 278"/>
                <a:gd name="T16" fmla="*/ 311 w 346"/>
                <a:gd name="T17" fmla="*/ 188 h 278"/>
                <a:gd name="T18" fmla="*/ 346 w 346"/>
                <a:gd name="T19" fmla="*/ 150 h 278"/>
                <a:gd name="T20" fmla="*/ 206 w 346"/>
                <a:gd name="T21" fmla="*/ 10 h 278"/>
                <a:gd name="T22" fmla="*/ 195 w 346"/>
                <a:gd name="T23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6" h="278">
                  <a:moveTo>
                    <a:pt x="195" y="0"/>
                  </a:moveTo>
                  <a:lnTo>
                    <a:pt x="0" y="195"/>
                  </a:lnTo>
                  <a:lnTo>
                    <a:pt x="12" y="204"/>
                  </a:lnTo>
                  <a:lnTo>
                    <a:pt x="83" y="278"/>
                  </a:lnTo>
                  <a:lnTo>
                    <a:pt x="83" y="202"/>
                  </a:lnTo>
                  <a:lnTo>
                    <a:pt x="93" y="202"/>
                  </a:lnTo>
                  <a:lnTo>
                    <a:pt x="83" y="202"/>
                  </a:lnTo>
                  <a:lnTo>
                    <a:pt x="83" y="188"/>
                  </a:lnTo>
                  <a:lnTo>
                    <a:pt x="311" y="188"/>
                  </a:lnTo>
                  <a:lnTo>
                    <a:pt x="346" y="150"/>
                  </a:lnTo>
                  <a:lnTo>
                    <a:pt x="206" y="10"/>
                  </a:lnTo>
                  <a:lnTo>
                    <a:pt x="1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477"/>
            <p:cNvSpPr>
              <a:spLocks noEditPoints="1"/>
            </p:cNvSpPr>
            <p:nvPr/>
          </p:nvSpPr>
          <p:spPr bwMode="auto">
            <a:xfrm>
              <a:off x="6646929" y="1849718"/>
              <a:ext cx="338138" cy="228600"/>
            </a:xfrm>
            <a:custGeom>
              <a:avLst/>
              <a:gdLst>
                <a:gd name="T0" fmla="*/ 199 w 213"/>
                <a:gd name="T1" fmla="*/ 14 h 144"/>
                <a:gd name="T2" fmla="*/ 12 w 213"/>
                <a:gd name="T3" fmla="*/ 14 h 144"/>
                <a:gd name="T4" fmla="*/ 12 w 213"/>
                <a:gd name="T5" fmla="*/ 87 h 144"/>
                <a:gd name="T6" fmla="*/ 69 w 213"/>
                <a:gd name="T7" fmla="*/ 144 h 144"/>
                <a:gd name="T8" fmla="*/ 199 w 213"/>
                <a:gd name="T9" fmla="*/ 14 h 144"/>
                <a:gd name="T10" fmla="*/ 213 w 213"/>
                <a:gd name="T11" fmla="*/ 0 h 144"/>
                <a:gd name="T12" fmla="*/ 10 w 213"/>
                <a:gd name="T13" fmla="*/ 0 h 144"/>
                <a:gd name="T14" fmla="*/ 0 w 213"/>
                <a:gd name="T15" fmla="*/ 0 h 144"/>
                <a:gd name="T16" fmla="*/ 0 w 213"/>
                <a:gd name="T17" fmla="*/ 76 h 144"/>
                <a:gd name="T18" fmla="*/ 12 w 213"/>
                <a:gd name="T19" fmla="*/ 85 h 144"/>
                <a:gd name="T20" fmla="*/ 12 w 213"/>
                <a:gd name="T21" fmla="*/ 12 h 144"/>
                <a:gd name="T22" fmla="*/ 202 w 213"/>
                <a:gd name="T23" fmla="*/ 12 h 144"/>
                <a:gd name="T24" fmla="*/ 213 w 213"/>
                <a:gd name="T2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144">
                  <a:moveTo>
                    <a:pt x="199" y="14"/>
                  </a:moveTo>
                  <a:lnTo>
                    <a:pt x="12" y="14"/>
                  </a:lnTo>
                  <a:lnTo>
                    <a:pt x="12" y="87"/>
                  </a:lnTo>
                  <a:lnTo>
                    <a:pt x="69" y="144"/>
                  </a:lnTo>
                  <a:lnTo>
                    <a:pt x="199" y="14"/>
                  </a:lnTo>
                  <a:close/>
                  <a:moveTo>
                    <a:pt x="213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12" y="85"/>
                  </a:lnTo>
                  <a:lnTo>
                    <a:pt x="12" y="12"/>
                  </a:lnTo>
                  <a:lnTo>
                    <a:pt x="202" y="12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478"/>
            <p:cNvSpPr>
              <a:spLocks noEditPoints="1"/>
            </p:cNvSpPr>
            <p:nvPr/>
          </p:nvSpPr>
          <p:spPr bwMode="auto">
            <a:xfrm>
              <a:off x="6646929" y="1849718"/>
              <a:ext cx="338138" cy="228600"/>
            </a:xfrm>
            <a:custGeom>
              <a:avLst/>
              <a:gdLst>
                <a:gd name="T0" fmla="*/ 199 w 213"/>
                <a:gd name="T1" fmla="*/ 14 h 144"/>
                <a:gd name="T2" fmla="*/ 12 w 213"/>
                <a:gd name="T3" fmla="*/ 14 h 144"/>
                <a:gd name="T4" fmla="*/ 12 w 213"/>
                <a:gd name="T5" fmla="*/ 87 h 144"/>
                <a:gd name="T6" fmla="*/ 69 w 213"/>
                <a:gd name="T7" fmla="*/ 144 h 144"/>
                <a:gd name="T8" fmla="*/ 199 w 213"/>
                <a:gd name="T9" fmla="*/ 14 h 144"/>
                <a:gd name="T10" fmla="*/ 213 w 213"/>
                <a:gd name="T11" fmla="*/ 0 h 144"/>
                <a:gd name="T12" fmla="*/ 10 w 213"/>
                <a:gd name="T13" fmla="*/ 0 h 144"/>
                <a:gd name="T14" fmla="*/ 0 w 213"/>
                <a:gd name="T15" fmla="*/ 0 h 144"/>
                <a:gd name="T16" fmla="*/ 0 w 213"/>
                <a:gd name="T17" fmla="*/ 76 h 144"/>
                <a:gd name="T18" fmla="*/ 12 w 213"/>
                <a:gd name="T19" fmla="*/ 85 h 144"/>
                <a:gd name="T20" fmla="*/ 12 w 213"/>
                <a:gd name="T21" fmla="*/ 12 h 144"/>
                <a:gd name="T22" fmla="*/ 202 w 213"/>
                <a:gd name="T23" fmla="*/ 12 h 144"/>
                <a:gd name="T24" fmla="*/ 213 w 213"/>
                <a:gd name="T2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144">
                  <a:moveTo>
                    <a:pt x="199" y="14"/>
                  </a:moveTo>
                  <a:lnTo>
                    <a:pt x="12" y="14"/>
                  </a:lnTo>
                  <a:lnTo>
                    <a:pt x="12" y="87"/>
                  </a:lnTo>
                  <a:lnTo>
                    <a:pt x="69" y="144"/>
                  </a:lnTo>
                  <a:lnTo>
                    <a:pt x="199" y="14"/>
                  </a:lnTo>
                  <a:moveTo>
                    <a:pt x="213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12" y="85"/>
                  </a:lnTo>
                  <a:lnTo>
                    <a:pt x="12" y="12"/>
                  </a:lnTo>
                  <a:lnTo>
                    <a:pt x="202" y="12"/>
                  </a:lnTo>
                  <a:lnTo>
                    <a:pt x="2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479"/>
            <p:cNvSpPr>
              <a:spLocks/>
            </p:cNvSpPr>
            <p:nvPr/>
          </p:nvSpPr>
          <p:spPr bwMode="auto">
            <a:xfrm>
              <a:off x="6665979" y="1868768"/>
              <a:ext cx="301625" cy="119063"/>
            </a:xfrm>
            <a:custGeom>
              <a:avLst/>
              <a:gdLst>
                <a:gd name="T0" fmla="*/ 190 w 190"/>
                <a:gd name="T1" fmla="*/ 0 h 75"/>
                <a:gd name="T2" fmla="*/ 0 w 190"/>
                <a:gd name="T3" fmla="*/ 0 h 75"/>
                <a:gd name="T4" fmla="*/ 0 w 190"/>
                <a:gd name="T5" fmla="*/ 73 h 75"/>
                <a:gd name="T6" fmla="*/ 0 w 190"/>
                <a:gd name="T7" fmla="*/ 75 h 75"/>
                <a:gd name="T8" fmla="*/ 0 w 190"/>
                <a:gd name="T9" fmla="*/ 2 h 75"/>
                <a:gd name="T10" fmla="*/ 187 w 190"/>
                <a:gd name="T11" fmla="*/ 2 h 75"/>
                <a:gd name="T12" fmla="*/ 190 w 190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75">
                  <a:moveTo>
                    <a:pt x="190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2"/>
                  </a:lnTo>
                  <a:lnTo>
                    <a:pt x="187" y="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480"/>
            <p:cNvSpPr>
              <a:spLocks/>
            </p:cNvSpPr>
            <p:nvPr/>
          </p:nvSpPr>
          <p:spPr bwMode="auto">
            <a:xfrm>
              <a:off x="6665979" y="1868768"/>
              <a:ext cx="301625" cy="119063"/>
            </a:xfrm>
            <a:custGeom>
              <a:avLst/>
              <a:gdLst>
                <a:gd name="T0" fmla="*/ 190 w 190"/>
                <a:gd name="T1" fmla="*/ 0 h 75"/>
                <a:gd name="T2" fmla="*/ 0 w 190"/>
                <a:gd name="T3" fmla="*/ 0 h 75"/>
                <a:gd name="T4" fmla="*/ 0 w 190"/>
                <a:gd name="T5" fmla="*/ 73 h 75"/>
                <a:gd name="T6" fmla="*/ 0 w 190"/>
                <a:gd name="T7" fmla="*/ 75 h 75"/>
                <a:gd name="T8" fmla="*/ 0 w 190"/>
                <a:gd name="T9" fmla="*/ 2 h 75"/>
                <a:gd name="T10" fmla="*/ 187 w 190"/>
                <a:gd name="T11" fmla="*/ 2 h 75"/>
                <a:gd name="T12" fmla="*/ 190 w 190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75">
                  <a:moveTo>
                    <a:pt x="190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2"/>
                  </a:lnTo>
                  <a:lnTo>
                    <a:pt x="187" y="2"/>
                  </a:lnTo>
                  <a:lnTo>
                    <a:pt x="1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481"/>
            <p:cNvSpPr>
              <a:spLocks/>
            </p:cNvSpPr>
            <p:nvPr/>
          </p:nvSpPr>
          <p:spPr bwMode="auto">
            <a:xfrm>
              <a:off x="6646929" y="1827493"/>
              <a:ext cx="361950" cy="22225"/>
            </a:xfrm>
            <a:custGeom>
              <a:avLst/>
              <a:gdLst>
                <a:gd name="T0" fmla="*/ 228 w 228"/>
                <a:gd name="T1" fmla="*/ 0 h 14"/>
                <a:gd name="T2" fmla="*/ 0 w 228"/>
                <a:gd name="T3" fmla="*/ 0 h 14"/>
                <a:gd name="T4" fmla="*/ 0 w 228"/>
                <a:gd name="T5" fmla="*/ 14 h 14"/>
                <a:gd name="T6" fmla="*/ 10 w 228"/>
                <a:gd name="T7" fmla="*/ 14 h 14"/>
                <a:gd name="T8" fmla="*/ 213 w 228"/>
                <a:gd name="T9" fmla="*/ 14 h 14"/>
                <a:gd name="T10" fmla="*/ 228 w 2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14">
                  <a:moveTo>
                    <a:pt x="228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213" y="1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482"/>
            <p:cNvSpPr>
              <a:spLocks/>
            </p:cNvSpPr>
            <p:nvPr/>
          </p:nvSpPr>
          <p:spPr bwMode="auto">
            <a:xfrm>
              <a:off x="6646929" y="1827493"/>
              <a:ext cx="361950" cy="22225"/>
            </a:xfrm>
            <a:custGeom>
              <a:avLst/>
              <a:gdLst>
                <a:gd name="T0" fmla="*/ 228 w 228"/>
                <a:gd name="T1" fmla="*/ 0 h 14"/>
                <a:gd name="T2" fmla="*/ 0 w 228"/>
                <a:gd name="T3" fmla="*/ 0 h 14"/>
                <a:gd name="T4" fmla="*/ 0 w 228"/>
                <a:gd name="T5" fmla="*/ 14 h 14"/>
                <a:gd name="T6" fmla="*/ 10 w 228"/>
                <a:gd name="T7" fmla="*/ 14 h 14"/>
                <a:gd name="T8" fmla="*/ 213 w 228"/>
                <a:gd name="T9" fmla="*/ 14 h 14"/>
                <a:gd name="T10" fmla="*/ 228 w 2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14">
                  <a:moveTo>
                    <a:pt x="228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213" y="14"/>
                  </a:lnTo>
                  <a:lnTo>
                    <a:pt x="2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483"/>
            <p:cNvSpPr>
              <a:spLocks/>
            </p:cNvSpPr>
            <p:nvPr/>
          </p:nvSpPr>
          <p:spPr bwMode="auto">
            <a:xfrm>
              <a:off x="6534217" y="1525868"/>
              <a:ext cx="530225" cy="530225"/>
            </a:xfrm>
            <a:custGeom>
              <a:avLst/>
              <a:gdLst>
                <a:gd name="T0" fmla="*/ 140 w 334"/>
                <a:gd name="T1" fmla="*/ 334 h 334"/>
                <a:gd name="T2" fmla="*/ 0 w 334"/>
                <a:gd name="T3" fmla="*/ 194 h 334"/>
                <a:gd name="T4" fmla="*/ 194 w 334"/>
                <a:gd name="T5" fmla="*/ 0 h 334"/>
                <a:gd name="T6" fmla="*/ 334 w 334"/>
                <a:gd name="T7" fmla="*/ 140 h 334"/>
                <a:gd name="T8" fmla="*/ 140 w 334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334">
                  <a:moveTo>
                    <a:pt x="140" y="334"/>
                  </a:moveTo>
                  <a:lnTo>
                    <a:pt x="0" y="194"/>
                  </a:lnTo>
                  <a:lnTo>
                    <a:pt x="194" y="0"/>
                  </a:lnTo>
                  <a:lnTo>
                    <a:pt x="334" y="140"/>
                  </a:lnTo>
                  <a:lnTo>
                    <a:pt x="140" y="334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484"/>
            <p:cNvSpPr>
              <a:spLocks noEditPoints="1"/>
            </p:cNvSpPr>
            <p:nvPr/>
          </p:nvSpPr>
          <p:spPr bwMode="auto">
            <a:xfrm>
              <a:off x="6561204" y="1548093"/>
              <a:ext cx="481013" cy="481013"/>
            </a:xfrm>
            <a:custGeom>
              <a:avLst/>
              <a:gdLst>
                <a:gd name="T0" fmla="*/ 123 w 303"/>
                <a:gd name="T1" fmla="*/ 303 h 303"/>
                <a:gd name="T2" fmla="*/ 0 w 303"/>
                <a:gd name="T3" fmla="*/ 180 h 303"/>
                <a:gd name="T4" fmla="*/ 180 w 303"/>
                <a:gd name="T5" fmla="*/ 0 h 303"/>
                <a:gd name="T6" fmla="*/ 303 w 303"/>
                <a:gd name="T7" fmla="*/ 123 h 303"/>
                <a:gd name="T8" fmla="*/ 123 w 303"/>
                <a:gd name="T9" fmla="*/ 303 h 303"/>
                <a:gd name="T10" fmla="*/ 0 w 303"/>
                <a:gd name="T11" fmla="*/ 180 h 303"/>
                <a:gd name="T12" fmla="*/ 123 w 303"/>
                <a:gd name="T13" fmla="*/ 301 h 303"/>
                <a:gd name="T14" fmla="*/ 300 w 303"/>
                <a:gd name="T15" fmla="*/ 123 h 303"/>
                <a:gd name="T16" fmla="*/ 180 w 303"/>
                <a:gd name="T17" fmla="*/ 3 h 303"/>
                <a:gd name="T18" fmla="*/ 0 w 303"/>
                <a:gd name="T19" fmla="*/ 18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3" h="303">
                  <a:moveTo>
                    <a:pt x="123" y="303"/>
                  </a:moveTo>
                  <a:lnTo>
                    <a:pt x="0" y="180"/>
                  </a:lnTo>
                  <a:lnTo>
                    <a:pt x="180" y="0"/>
                  </a:lnTo>
                  <a:lnTo>
                    <a:pt x="303" y="123"/>
                  </a:lnTo>
                  <a:lnTo>
                    <a:pt x="123" y="303"/>
                  </a:lnTo>
                  <a:close/>
                  <a:moveTo>
                    <a:pt x="0" y="180"/>
                  </a:moveTo>
                  <a:lnTo>
                    <a:pt x="123" y="301"/>
                  </a:lnTo>
                  <a:lnTo>
                    <a:pt x="300" y="123"/>
                  </a:lnTo>
                  <a:lnTo>
                    <a:pt x="180" y="3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485"/>
            <p:cNvSpPr>
              <a:spLocks/>
            </p:cNvSpPr>
            <p:nvPr/>
          </p:nvSpPr>
          <p:spPr bwMode="auto">
            <a:xfrm>
              <a:off x="6831079" y="1654456"/>
              <a:ext cx="106363" cy="104775"/>
            </a:xfrm>
            <a:custGeom>
              <a:avLst/>
              <a:gdLst>
                <a:gd name="T0" fmla="*/ 62 w 67"/>
                <a:gd name="T1" fmla="*/ 66 h 66"/>
                <a:gd name="T2" fmla="*/ 0 w 67"/>
                <a:gd name="T3" fmla="*/ 4 h 66"/>
                <a:gd name="T4" fmla="*/ 5 w 67"/>
                <a:gd name="T5" fmla="*/ 0 h 66"/>
                <a:gd name="T6" fmla="*/ 67 w 67"/>
                <a:gd name="T7" fmla="*/ 61 h 66"/>
                <a:gd name="T8" fmla="*/ 62 w 67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6">
                  <a:moveTo>
                    <a:pt x="62" y="66"/>
                  </a:moveTo>
                  <a:lnTo>
                    <a:pt x="0" y="4"/>
                  </a:lnTo>
                  <a:lnTo>
                    <a:pt x="5" y="0"/>
                  </a:lnTo>
                  <a:lnTo>
                    <a:pt x="67" y="61"/>
                  </a:lnTo>
                  <a:lnTo>
                    <a:pt x="62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486"/>
            <p:cNvSpPr>
              <a:spLocks/>
            </p:cNvSpPr>
            <p:nvPr/>
          </p:nvSpPr>
          <p:spPr bwMode="auto">
            <a:xfrm>
              <a:off x="6797742" y="1649693"/>
              <a:ext cx="142875" cy="142875"/>
            </a:xfrm>
            <a:custGeom>
              <a:avLst/>
              <a:gdLst>
                <a:gd name="T0" fmla="*/ 85 w 90"/>
                <a:gd name="T1" fmla="*/ 90 h 90"/>
                <a:gd name="T2" fmla="*/ 0 w 90"/>
                <a:gd name="T3" fmla="*/ 5 h 90"/>
                <a:gd name="T4" fmla="*/ 5 w 90"/>
                <a:gd name="T5" fmla="*/ 0 h 90"/>
                <a:gd name="T6" fmla="*/ 90 w 90"/>
                <a:gd name="T7" fmla="*/ 86 h 90"/>
                <a:gd name="T8" fmla="*/ 85 w 90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85" y="90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90" y="86"/>
                  </a:lnTo>
                  <a:lnTo>
                    <a:pt x="85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487"/>
            <p:cNvSpPr>
              <a:spLocks/>
            </p:cNvSpPr>
            <p:nvPr/>
          </p:nvSpPr>
          <p:spPr bwMode="auto">
            <a:xfrm>
              <a:off x="6786629" y="1676681"/>
              <a:ext cx="127000" cy="123825"/>
            </a:xfrm>
            <a:custGeom>
              <a:avLst/>
              <a:gdLst>
                <a:gd name="T0" fmla="*/ 76 w 80"/>
                <a:gd name="T1" fmla="*/ 78 h 78"/>
                <a:gd name="T2" fmla="*/ 0 w 80"/>
                <a:gd name="T3" fmla="*/ 5 h 78"/>
                <a:gd name="T4" fmla="*/ 5 w 80"/>
                <a:gd name="T5" fmla="*/ 0 h 78"/>
                <a:gd name="T6" fmla="*/ 80 w 80"/>
                <a:gd name="T7" fmla="*/ 73 h 78"/>
                <a:gd name="T8" fmla="*/ 76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76" y="78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80" y="73"/>
                  </a:lnTo>
                  <a:lnTo>
                    <a:pt x="76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488"/>
            <p:cNvSpPr>
              <a:spLocks/>
            </p:cNvSpPr>
            <p:nvPr/>
          </p:nvSpPr>
          <p:spPr bwMode="auto">
            <a:xfrm>
              <a:off x="6515167" y="1506818"/>
              <a:ext cx="327025" cy="327025"/>
            </a:xfrm>
            <a:custGeom>
              <a:avLst/>
              <a:gdLst>
                <a:gd name="T0" fmla="*/ 0 w 206"/>
                <a:gd name="T1" fmla="*/ 194 h 206"/>
                <a:gd name="T2" fmla="*/ 12 w 206"/>
                <a:gd name="T3" fmla="*/ 206 h 206"/>
                <a:gd name="T4" fmla="*/ 206 w 206"/>
                <a:gd name="T5" fmla="*/ 12 h 206"/>
                <a:gd name="T6" fmla="*/ 195 w 206"/>
                <a:gd name="T7" fmla="*/ 0 h 206"/>
                <a:gd name="T8" fmla="*/ 0 w 206"/>
                <a:gd name="T9" fmla="*/ 19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94"/>
                  </a:moveTo>
                  <a:lnTo>
                    <a:pt x="12" y="206"/>
                  </a:lnTo>
                  <a:lnTo>
                    <a:pt x="206" y="12"/>
                  </a:lnTo>
                  <a:lnTo>
                    <a:pt x="195" y="0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489"/>
            <p:cNvSpPr>
              <a:spLocks/>
            </p:cNvSpPr>
            <p:nvPr/>
          </p:nvSpPr>
          <p:spPr bwMode="auto">
            <a:xfrm>
              <a:off x="7008879" y="4003956"/>
              <a:ext cx="434975" cy="195263"/>
            </a:xfrm>
            <a:custGeom>
              <a:avLst/>
              <a:gdLst>
                <a:gd name="T0" fmla="*/ 274 w 274"/>
                <a:gd name="T1" fmla="*/ 0 h 123"/>
                <a:gd name="T2" fmla="*/ 265 w 274"/>
                <a:gd name="T3" fmla="*/ 9 h 123"/>
                <a:gd name="T4" fmla="*/ 265 w 274"/>
                <a:gd name="T5" fmla="*/ 97 h 123"/>
                <a:gd name="T6" fmla="*/ 0 w 274"/>
                <a:gd name="T7" fmla="*/ 97 h 123"/>
                <a:gd name="T8" fmla="*/ 0 w 274"/>
                <a:gd name="T9" fmla="*/ 106 h 123"/>
                <a:gd name="T10" fmla="*/ 0 w 274"/>
                <a:gd name="T11" fmla="*/ 123 h 123"/>
                <a:gd name="T12" fmla="*/ 274 w 274"/>
                <a:gd name="T13" fmla="*/ 123 h 123"/>
                <a:gd name="T14" fmla="*/ 274 w 274"/>
                <a:gd name="T15" fmla="*/ 106 h 123"/>
                <a:gd name="T16" fmla="*/ 274 w 274"/>
                <a:gd name="T1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123">
                  <a:moveTo>
                    <a:pt x="274" y="0"/>
                  </a:moveTo>
                  <a:lnTo>
                    <a:pt x="265" y="9"/>
                  </a:lnTo>
                  <a:lnTo>
                    <a:pt x="265" y="97"/>
                  </a:lnTo>
                  <a:lnTo>
                    <a:pt x="0" y="97"/>
                  </a:lnTo>
                  <a:lnTo>
                    <a:pt x="0" y="106"/>
                  </a:lnTo>
                  <a:lnTo>
                    <a:pt x="0" y="123"/>
                  </a:lnTo>
                  <a:lnTo>
                    <a:pt x="274" y="123"/>
                  </a:lnTo>
                  <a:lnTo>
                    <a:pt x="274" y="106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490"/>
            <p:cNvSpPr>
              <a:spLocks/>
            </p:cNvSpPr>
            <p:nvPr/>
          </p:nvSpPr>
          <p:spPr bwMode="auto">
            <a:xfrm>
              <a:off x="7008879" y="4003956"/>
              <a:ext cx="434975" cy="195263"/>
            </a:xfrm>
            <a:custGeom>
              <a:avLst/>
              <a:gdLst>
                <a:gd name="T0" fmla="*/ 274 w 274"/>
                <a:gd name="T1" fmla="*/ 0 h 123"/>
                <a:gd name="T2" fmla="*/ 265 w 274"/>
                <a:gd name="T3" fmla="*/ 9 h 123"/>
                <a:gd name="T4" fmla="*/ 265 w 274"/>
                <a:gd name="T5" fmla="*/ 97 h 123"/>
                <a:gd name="T6" fmla="*/ 0 w 274"/>
                <a:gd name="T7" fmla="*/ 97 h 123"/>
                <a:gd name="T8" fmla="*/ 0 w 274"/>
                <a:gd name="T9" fmla="*/ 106 h 123"/>
                <a:gd name="T10" fmla="*/ 0 w 274"/>
                <a:gd name="T11" fmla="*/ 123 h 123"/>
                <a:gd name="T12" fmla="*/ 274 w 274"/>
                <a:gd name="T13" fmla="*/ 123 h 123"/>
                <a:gd name="T14" fmla="*/ 274 w 274"/>
                <a:gd name="T15" fmla="*/ 106 h 123"/>
                <a:gd name="T16" fmla="*/ 274 w 274"/>
                <a:gd name="T1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123">
                  <a:moveTo>
                    <a:pt x="274" y="0"/>
                  </a:moveTo>
                  <a:lnTo>
                    <a:pt x="265" y="9"/>
                  </a:lnTo>
                  <a:lnTo>
                    <a:pt x="265" y="97"/>
                  </a:lnTo>
                  <a:lnTo>
                    <a:pt x="0" y="97"/>
                  </a:lnTo>
                  <a:lnTo>
                    <a:pt x="0" y="106"/>
                  </a:lnTo>
                  <a:lnTo>
                    <a:pt x="0" y="123"/>
                  </a:lnTo>
                  <a:lnTo>
                    <a:pt x="274" y="123"/>
                  </a:lnTo>
                  <a:lnTo>
                    <a:pt x="274" y="106"/>
                  </a:lnTo>
                  <a:lnTo>
                    <a:pt x="2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Rectangle 491"/>
            <p:cNvSpPr>
              <a:spLocks noChangeArrowheads="1"/>
            </p:cNvSpPr>
            <p:nvPr/>
          </p:nvSpPr>
          <p:spPr bwMode="auto">
            <a:xfrm>
              <a:off x="6993004" y="3842031"/>
              <a:ext cx="436563" cy="31591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Rectangle 492"/>
            <p:cNvSpPr>
              <a:spLocks noChangeArrowheads="1"/>
            </p:cNvSpPr>
            <p:nvPr/>
          </p:nvSpPr>
          <p:spPr bwMode="auto">
            <a:xfrm>
              <a:off x="6993004" y="3842031"/>
              <a:ext cx="436563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493"/>
            <p:cNvSpPr>
              <a:spLocks noEditPoints="1"/>
            </p:cNvSpPr>
            <p:nvPr/>
          </p:nvSpPr>
          <p:spPr bwMode="auto">
            <a:xfrm>
              <a:off x="7008879" y="3861081"/>
              <a:ext cx="401638" cy="277813"/>
            </a:xfrm>
            <a:custGeom>
              <a:avLst/>
              <a:gdLst>
                <a:gd name="T0" fmla="*/ 253 w 253"/>
                <a:gd name="T1" fmla="*/ 0 h 175"/>
                <a:gd name="T2" fmla="*/ 253 w 253"/>
                <a:gd name="T3" fmla="*/ 175 h 175"/>
                <a:gd name="T4" fmla="*/ 0 w 253"/>
                <a:gd name="T5" fmla="*/ 175 h 175"/>
                <a:gd name="T6" fmla="*/ 0 w 253"/>
                <a:gd name="T7" fmla="*/ 0 h 175"/>
                <a:gd name="T8" fmla="*/ 253 w 253"/>
                <a:gd name="T9" fmla="*/ 0 h 175"/>
                <a:gd name="T10" fmla="*/ 253 w 253"/>
                <a:gd name="T11" fmla="*/ 175 h 175"/>
                <a:gd name="T12" fmla="*/ 253 w 253"/>
                <a:gd name="T13" fmla="*/ 2 h 175"/>
                <a:gd name="T14" fmla="*/ 2 w 253"/>
                <a:gd name="T15" fmla="*/ 2 h 175"/>
                <a:gd name="T16" fmla="*/ 2 w 253"/>
                <a:gd name="T17" fmla="*/ 175 h 175"/>
                <a:gd name="T18" fmla="*/ 253 w 253"/>
                <a:gd name="T1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175">
                  <a:moveTo>
                    <a:pt x="253" y="0"/>
                  </a:moveTo>
                  <a:lnTo>
                    <a:pt x="253" y="175"/>
                  </a:lnTo>
                  <a:lnTo>
                    <a:pt x="0" y="175"/>
                  </a:lnTo>
                  <a:lnTo>
                    <a:pt x="0" y="0"/>
                  </a:lnTo>
                  <a:lnTo>
                    <a:pt x="253" y="0"/>
                  </a:lnTo>
                  <a:close/>
                  <a:moveTo>
                    <a:pt x="253" y="175"/>
                  </a:moveTo>
                  <a:lnTo>
                    <a:pt x="253" y="2"/>
                  </a:lnTo>
                  <a:lnTo>
                    <a:pt x="2" y="2"/>
                  </a:lnTo>
                  <a:lnTo>
                    <a:pt x="2" y="175"/>
                  </a:lnTo>
                  <a:lnTo>
                    <a:pt x="253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494"/>
            <p:cNvSpPr>
              <a:spLocks noEditPoints="1"/>
            </p:cNvSpPr>
            <p:nvPr/>
          </p:nvSpPr>
          <p:spPr bwMode="auto">
            <a:xfrm>
              <a:off x="7008879" y="3861081"/>
              <a:ext cx="401638" cy="277813"/>
            </a:xfrm>
            <a:custGeom>
              <a:avLst/>
              <a:gdLst>
                <a:gd name="T0" fmla="*/ 253 w 253"/>
                <a:gd name="T1" fmla="*/ 0 h 175"/>
                <a:gd name="T2" fmla="*/ 253 w 253"/>
                <a:gd name="T3" fmla="*/ 175 h 175"/>
                <a:gd name="T4" fmla="*/ 0 w 253"/>
                <a:gd name="T5" fmla="*/ 175 h 175"/>
                <a:gd name="T6" fmla="*/ 0 w 253"/>
                <a:gd name="T7" fmla="*/ 0 h 175"/>
                <a:gd name="T8" fmla="*/ 253 w 253"/>
                <a:gd name="T9" fmla="*/ 0 h 175"/>
                <a:gd name="T10" fmla="*/ 253 w 253"/>
                <a:gd name="T11" fmla="*/ 175 h 175"/>
                <a:gd name="T12" fmla="*/ 253 w 253"/>
                <a:gd name="T13" fmla="*/ 2 h 175"/>
                <a:gd name="T14" fmla="*/ 2 w 253"/>
                <a:gd name="T15" fmla="*/ 2 h 175"/>
                <a:gd name="T16" fmla="*/ 2 w 253"/>
                <a:gd name="T17" fmla="*/ 175 h 175"/>
                <a:gd name="T18" fmla="*/ 253 w 253"/>
                <a:gd name="T1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175">
                  <a:moveTo>
                    <a:pt x="253" y="0"/>
                  </a:moveTo>
                  <a:lnTo>
                    <a:pt x="253" y="175"/>
                  </a:lnTo>
                  <a:lnTo>
                    <a:pt x="0" y="175"/>
                  </a:lnTo>
                  <a:lnTo>
                    <a:pt x="0" y="0"/>
                  </a:lnTo>
                  <a:lnTo>
                    <a:pt x="253" y="0"/>
                  </a:lnTo>
                  <a:moveTo>
                    <a:pt x="253" y="175"/>
                  </a:moveTo>
                  <a:lnTo>
                    <a:pt x="253" y="2"/>
                  </a:lnTo>
                  <a:lnTo>
                    <a:pt x="2" y="2"/>
                  </a:lnTo>
                  <a:lnTo>
                    <a:pt x="2" y="175"/>
                  </a:lnTo>
                  <a:lnTo>
                    <a:pt x="253" y="1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Rectangle 495"/>
            <p:cNvSpPr>
              <a:spLocks noChangeArrowheads="1"/>
            </p:cNvSpPr>
            <p:nvPr/>
          </p:nvSpPr>
          <p:spPr bwMode="auto">
            <a:xfrm>
              <a:off x="7083492" y="3932518"/>
              <a:ext cx="11113" cy="134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Rectangle 496"/>
            <p:cNvSpPr>
              <a:spLocks noChangeArrowheads="1"/>
            </p:cNvSpPr>
            <p:nvPr/>
          </p:nvSpPr>
          <p:spPr bwMode="auto">
            <a:xfrm>
              <a:off x="7108892" y="3905531"/>
              <a:ext cx="12700" cy="192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Rectangle 497"/>
            <p:cNvSpPr>
              <a:spLocks noChangeArrowheads="1"/>
            </p:cNvSpPr>
            <p:nvPr/>
          </p:nvSpPr>
          <p:spPr bwMode="auto">
            <a:xfrm>
              <a:off x="7132704" y="3916643"/>
              <a:ext cx="11113" cy="169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Rectangle 498"/>
            <p:cNvSpPr>
              <a:spLocks noChangeArrowheads="1"/>
            </p:cNvSpPr>
            <p:nvPr/>
          </p:nvSpPr>
          <p:spPr bwMode="auto">
            <a:xfrm>
              <a:off x="7132704" y="3916643"/>
              <a:ext cx="11113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Rectangle 499"/>
            <p:cNvSpPr>
              <a:spLocks noChangeArrowheads="1"/>
            </p:cNvSpPr>
            <p:nvPr/>
          </p:nvSpPr>
          <p:spPr bwMode="auto">
            <a:xfrm>
              <a:off x="6993004" y="4157943"/>
              <a:ext cx="436563" cy="254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500"/>
            <p:cNvSpPr>
              <a:spLocks/>
            </p:cNvSpPr>
            <p:nvPr/>
          </p:nvSpPr>
          <p:spPr bwMode="auto">
            <a:xfrm>
              <a:off x="7034279" y="3556281"/>
              <a:ext cx="549275" cy="447675"/>
            </a:xfrm>
            <a:custGeom>
              <a:avLst/>
              <a:gdLst>
                <a:gd name="T0" fmla="*/ 149 w 346"/>
                <a:gd name="T1" fmla="*/ 0 h 282"/>
                <a:gd name="T2" fmla="*/ 10 w 346"/>
                <a:gd name="T3" fmla="*/ 140 h 282"/>
                <a:gd name="T4" fmla="*/ 0 w 346"/>
                <a:gd name="T5" fmla="*/ 151 h 282"/>
                <a:gd name="T6" fmla="*/ 29 w 346"/>
                <a:gd name="T7" fmla="*/ 180 h 282"/>
                <a:gd name="T8" fmla="*/ 249 w 346"/>
                <a:gd name="T9" fmla="*/ 180 h 282"/>
                <a:gd name="T10" fmla="*/ 249 w 346"/>
                <a:gd name="T11" fmla="*/ 189 h 282"/>
                <a:gd name="T12" fmla="*/ 258 w 346"/>
                <a:gd name="T13" fmla="*/ 189 h 282"/>
                <a:gd name="T14" fmla="*/ 258 w 346"/>
                <a:gd name="T15" fmla="*/ 282 h 282"/>
                <a:gd name="T16" fmla="*/ 346 w 346"/>
                <a:gd name="T17" fmla="*/ 194 h 282"/>
                <a:gd name="T18" fmla="*/ 149 w 346"/>
                <a:gd name="T1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" h="282">
                  <a:moveTo>
                    <a:pt x="149" y="0"/>
                  </a:moveTo>
                  <a:lnTo>
                    <a:pt x="10" y="140"/>
                  </a:lnTo>
                  <a:lnTo>
                    <a:pt x="0" y="151"/>
                  </a:lnTo>
                  <a:lnTo>
                    <a:pt x="29" y="180"/>
                  </a:lnTo>
                  <a:lnTo>
                    <a:pt x="249" y="180"/>
                  </a:lnTo>
                  <a:lnTo>
                    <a:pt x="249" y="189"/>
                  </a:lnTo>
                  <a:lnTo>
                    <a:pt x="258" y="189"/>
                  </a:lnTo>
                  <a:lnTo>
                    <a:pt x="258" y="282"/>
                  </a:lnTo>
                  <a:lnTo>
                    <a:pt x="346" y="19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501"/>
            <p:cNvSpPr>
              <a:spLocks/>
            </p:cNvSpPr>
            <p:nvPr/>
          </p:nvSpPr>
          <p:spPr bwMode="auto">
            <a:xfrm>
              <a:off x="7034279" y="3556281"/>
              <a:ext cx="549275" cy="447675"/>
            </a:xfrm>
            <a:custGeom>
              <a:avLst/>
              <a:gdLst>
                <a:gd name="T0" fmla="*/ 149 w 346"/>
                <a:gd name="T1" fmla="*/ 0 h 282"/>
                <a:gd name="T2" fmla="*/ 10 w 346"/>
                <a:gd name="T3" fmla="*/ 140 h 282"/>
                <a:gd name="T4" fmla="*/ 0 w 346"/>
                <a:gd name="T5" fmla="*/ 151 h 282"/>
                <a:gd name="T6" fmla="*/ 29 w 346"/>
                <a:gd name="T7" fmla="*/ 180 h 282"/>
                <a:gd name="T8" fmla="*/ 249 w 346"/>
                <a:gd name="T9" fmla="*/ 180 h 282"/>
                <a:gd name="T10" fmla="*/ 249 w 346"/>
                <a:gd name="T11" fmla="*/ 189 h 282"/>
                <a:gd name="T12" fmla="*/ 258 w 346"/>
                <a:gd name="T13" fmla="*/ 189 h 282"/>
                <a:gd name="T14" fmla="*/ 258 w 346"/>
                <a:gd name="T15" fmla="*/ 282 h 282"/>
                <a:gd name="T16" fmla="*/ 346 w 346"/>
                <a:gd name="T17" fmla="*/ 194 h 282"/>
                <a:gd name="T18" fmla="*/ 149 w 346"/>
                <a:gd name="T1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" h="282">
                  <a:moveTo>
                    <a:pt x="149" y="0"/>
                  </a:moveTo>
                  <a:lnTo>
                    <a:pt x="10" y="140"/>
                  </a:lnTo>
                  <a:lnTo>
                    <a:pt x="0" y="151"/>
                  </a:lnTo>
                  <a:lnTo>
                    <a:pt x="29" y="180"/>
                  </a:lnTo>
                  <a:lnTo>
                    <a:pt x="249" y="180"/>
                  </a:lnTo>
                  <a:lnTo>
                    <a:pt x="249" y="189"/>
                  </a:lnTo>
                  <a:lnTo>
                    <a:pt x="258" y="189"/>
                  </a:lnTo>
                  <a:lnTo>
                    <a:pt x="258" y="282"/>
                  </a:lnTo>
                  <a:lnTo>
                    <a:pt x="346" y="194"/>
                  </a:lnTo>
                  <a:lnTo>
                    <a:pt x="1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502"/>
            <p:cNvSpPr>
              <a:spLocks/>
            </p:cNvSpPr>
            <p:nvPr/>
          </p:nvSpPr>
          <p:spPr bwMode="auto">
            <a:xfrm>
              <a:off x="7429567" y="3856318"/>
              <a:ext cx="14288" cy="161925"/>
            </a:xfrm>
            <a:custGeom>
              <a:avLst/>
              <a:gdLst>
                <a:gd name="T0" fmla="*/ 9 w 9"/>
                <a:gd name="T1" fmla="*/ 0 h 102"/>
                <a:gd name="T2" fmla="*/ 0 w 9"/>
                <a:gd name="T3" fmla="*/ 0 h 102"/>
                <a:gd name="T4" fmla="*/ 0 w 9"/>
                <a:gd name="T5" fmla="*/ 102 h 102"/>
                <a:gd name="T6" fmla="*/ 9 w 9"/>
                <a:gd name="T7" fmla="*/ 93 h 102"/>
                <a:gd name="T8" fmla="*/ 9 w 9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2">
                  <a:moveTo>
                    <a:pt x="9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9" y="9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503"/>
            <p:cNvSpPr>
              <a:spLocks/>
            </p:cNvSpPr>
            <p:nvPr/>
          </p:nvSpPr>
          <p:spPr bwMode="auto">
            <a:xfrm>
              <a:off x="7429567" y="3856318"/>
              <a:ext cx="14288" cy="161925"/>
            </a:xfrm>
            <a:custGeom>
              <a:avLst/>
              <a:gdLst>
                <a:gd name="T0" fmla="*/ 9 w 9"/>
                <a:gd name="T1" fmla="*/ 0 h 102"/>
                <a:gd name="T2" fmla="*/ 0 w 9"/>
                <a:gd name="T3" fmla="*/ 0 h 102"/>
                <a:gd name="T4" fmla="*/ 0 w 9"/>
                <a:gd name="T5" fmla="*/ 102 h 102"/>
                <a:gd name="T6" fmla="*/ 9 w 9"/>
                <a:gd name="T7" fmla="*/ 93 h 102"/>
                <a:gd name="T8" fmla="*/ 9 w 9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2">
                  <a:moveTo>
                    <a:pt x="9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9" y="93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504"/>
            <p:cNvSpPr>
              <a:spLocks noEditPoints="1"/>
            </p:cNvSpPr>
            <p:nvPr/>
          </p:nvSpPr>
          <p:spPr bwMode="auto">
            <a:xfrm>
              <a:off x="7080317" y="3842031"/>
              <a:ext cx="349250" cy="263525"/>
            </a:xfrm>
            <a:custGeom>
              <a:avLst/>
              <a:gdLst>
                <a:gd name="T0" fmla="*/ 208 w 220"/>
                <a:gd name="T1" fmla="*/ 14 h 166"/>
                <a:gd name="T2" fmla="*/ 14 w 220"/>
                <a:gd name="T3" fmla="*/ 14 h 166"/>
                <a:gd name="T4" fmla="*/ 165 w 220"/>
                <a:gd name="T5" fmla="*/ 166 h 166"/>
                <a:gd name="T6" fmla="*/ 175 w 220"/>
                <a:gd name="T7" fmla="*/ 154 h 166"/>
                <a:gd name="T8" fmla="*/ 208 w 220"/>
                <a:gd name="T9" fmla="*/ 123 h 166"/>
                <a:gd name="T10" fmla="*/ 208 w 220"/>
                <a:gd name="T11" fmla="*/ 14 h 166"/>
                <a:gd name="T12" fmla="*/ 220 w 220"/>
                <a:gd name="T13" fmla="*/ 0 h 166"/>
                <a:gd name="T14" fmla="*/ 0 w 220"/>
                <a:gd name="T15" fmla="*/ 0 h 166"/>
                <a:gd name="T16" fmla="*/ 11 w 220"/>
                <a:gd name="T17" fmla="*/ 12 h 166"/>
                <a:gd name="T18" fmla="*/ 208 w 220"/>
                <a:gd name="T19" fmla="*/ 12 h 166"/>
                <a:gd name="T20" fmla="*/ 208 w 220"/>
                <a:gd name="T21" fmla="*/ 121 h 166"/>
                <a:gd name="T22" fmla="*/ 220 w 220"/>
                <a:gd name="T23" fmla="*/ 111 h 166"/>
                <a:gd name="T24" fmla="*/ 220 w 220"/>
                <a:gd name="T25" fmla="*/ 9 h 166"/>
                <a:gd name="T26" fmla="*/ 220 w 220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166">
                  <a:moveTo>
                    <a:pt x="208" y="14"/>
                  </a:moveTo>
                  <a:lnTo>
                    <a:pt x="14" y="14"/>
                  </a:lnTo>
                  <a:lnTo>
                    <a:pt x="165" y="166"/>
                  </a:lnTo>
                  <a:lnTo>
                    <a:pt x="175" y="154"/>
                  </a:lnTo>
                  <a:lnTo>
                    <a:pt x="208" y="123"/>
                  </a:lnTo>
                  <a:lnTo>
                    <a:pt x="208" y="14"/>
                  </a:lnTo>
                  <a:close/>
                  <a:moveTo>
                    <a:pt x="220" y="0"/>
                  </a:moveTo>
                  <a:lnTo>
                    <a:pt x="0" y="0"/>
                  </a:lnTo>
                  <a:lnTo>
                    <a:pt x="11" y="12"/>
                  </a:lnTo>
                  <a:lnTo>
                    <a:pt x="208" y="12"/>
                  </a:lnTo>
                  <a:lnTo>
                    <a:pt x="208" y="121"/>
                  </a:lnTo>
                  <a:lnTo>
                    <a:pt x="220" y="111"/>
                  </a:lnTo>
                  <a:lnTo>
                    <a:pt x="220" y="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505"/>
            <p:cNvSpPr>
              <a:spLocks noEditPoints="1"/>
            </p:cNvSpPr>
            <p:nvPr/>
          </p:nvSpPr>
          <p:spPr bwMode="auto">
            <a:xfrm>
              <a:off x="7080317" y="3842031"/>
              <a:ext cx="349250" cy="263525"/>
            </a:xfrm>
            <a:custGeom>
              <a:avLst/>
              <a:gdLst>
                <a:gd name="T0" fmla="*/ 208 w 220"/>
                <a:gd name="T1" fmla="*/ 14 h 166"/>
                <a:gd name="T2" fmla="*/ 14 w 220"/>
                <a:gd name="T3" fmla="*/ 14 h 166"/>
                <a:gd name="T4" fmla="*/ 165 w 220"/>
                <a:gd name="T5" fmla="*/ 166 h 166"/>
                <a:gd name="T6" fmla="*/ 175 w 220"/>
                <a:gd name="T7" fmla="*/ 154 h 166"/>
                <a:gd name="T8" fmla="*/ 208 w 220"/>
                <a:gd name="T9" fmla="*/ 123 h 166"/>
                <a:gd name="T10" fmla="*/ 208 w 220"/>
                <a:gd name="T11" fmla="*/ 14 h 166"/>
                <a:gd name="T12" fmla="*/ 220 w 220"/>
                <a:gd name="T13" fmla="*/ 0 h 166"/>
                <a:gd name="T14" fmla="*/ 0 w 220"/>
                <a:gd name="T15" fmla="*/ 0 h 166"/>
                <a:gd name="T16" fmla="*/ 11 w 220"/>
                <a:gd name="T17" fmla="*/ 12 h 166"/>
                <a:gd name="T18" fmla="*/ 208 w 220"/>
                <a:gd name="T19" fmla="*/ 12 h 166"/>
                <a:gd name="T20" fmla="*/ 208 w 220"/>
                <a:gd name="T21" fmla="*/ 121 h 166"/>
                <a:gd name="T22" fmla="*/ 220 w 220"/>
                <a:gd name="T23" fmla="*/ 111 h 166"/>
                <a:gd name="T24" fmla="*/ 220 w 220"/>
                <a:gd name="T25" fmla="*/ 9 h 166"/>
                <a:gd name="T26" fmla="*/ 220 w 220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166">
                  <a:moveTo>
                    <a:pt x="208" y="14"/>
                  </a:moveTo>
                  <a:lnTo>
                    <a:pt x="14" y="14"/>
                  </a:lnTo>
                  <a:lnTo>
                    <a:pt x="165" y="166"/>
                  </a:lnTo>
                  <a:lnTo>
                    <a:pt x="175" y="154"/>
                  </a:lnTo>
                  <a:lnTo>
                    <a:pt x="208" y="123"/>
                  </a:lnTo>
                  <a:lnTo>
                    <a:pt x="208" y="14"/>
                  </a:lnTo>
                  <a:moveTo>
                    <a:pt x="220" y="0"/>
                  </a:moveTo>
                  <a:lnTo>
                    <a:pt x="0" y="0"/>
                  </a:lnTo>
                  <a:lnTo>
                    <a:pt x="11" y="12"/>
                  </a:lnTo>
                  <a:lnTo>
                    <a:pt x="208" y="12"/>
                  </a:lnTo>
                  <a:lnTo>
                    <a:pt x="208" y="121"/>
                  </a:lnTo>
                  <a:lnTo>
                    <a:pt x="220" y="111"/>
                  </a:lnTo>
                  <a:lnTo>
                    <a:pt x="220" y="9"/>
                  </a:lnTo>
                  <a:lnTo>
                    <a:pt x="2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506"/>
            <p:cNvSpPr>
              <a:spLocks/>
            </p:cNvSpPr>
            <p:nvPr/>
          </p:nvSpPr>
          <p:spPr bwMode="auto">
            <a:xfrm>
              <a:off x="7097779" y="3861081"/>
              <a:ext cx="312738" cy="176213"/>
            </a:xfrm>
            <a:custGeom>
              <a:avLst/>
              <a:gdLst>
                <a:gd name="T0" fmla="*/ 197 w 197"/>
                <a:gd name="T1" fmla="*/ 0 h 111"/>
                <a:gd name="T2" fmla="*/ 0 w 197"/>
                <a:gd name="T3" fmla="*/ 0 h 111"/>
                <a:gd name="T4" fmla="*/ 3 w 197"/>
                <a:gd name="T5" fmla="*/ 2 h 111"/>
                <a:gd name="T6" fmla="*/ 197 w 197"/>
                <a:gd name="T7" fmla="*/ 2 h 111"/>
                <a:gd name="T8" fmla="*/ 197 w 197"/>
                <a:gd name="T9" fmla="*/ 111 h 111"/>
                <a:gd name="T10" fmla="*/ 197 w 197"/>
                <a:gd name="T11" fmla="*/ 109 h 111"/>
                <a:gd name="T12" fmla="*/ 197 w 197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1">
                  <a:moveTo>
                    <a:pt x="197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197" y="2"/>
                  </a:lnTo>
                  <a:lnTo>
                    <a:pt x="197" y="111"/>
                  </a:lnTo>
                  <a:lnTo>
                    <a:pt x="197" y="10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507"/>
            <p:cNvSpPr>
              <a:spLocks/>
            </p:cNvSpPr>
            <p:nvPr/>
          </p:nvSpPr>
          <p:spPr bwMode="auto">
            <a:xfrm>
              <a:off x="7097779" y="3861081"/>
              <a:ext cx="312738" cy="176213"/>
            </a:xfrm>
            <a:custGeom>
              <a:avLst/>
              <a:gdLst>
                <a:gd name="T0" fmla="*/ 197 w 197"/>
                <a:gd name="T1" fmla="*/ 0 h 111"/>
                <a:gd name="T2" fmla="*/ 0 w 197"/>
                <a:gd name="T3" fmla="*/ 0 h 111"/>
                <a:gd name="T4" fmla="*/ 3 w 197"/>
                <a:gd name="T5" fmla="*/ 2 h 111"/>
                <a:gd name="T6" fmla="*/ 197 w 197"/>
                <a:gd name="T7" fmla="*/ 2 h 111"/>
                <a:gd name="T8" fmla="*/ 197 w 197"/>
                <a:gd name="T9" fmla="*/ 111 h 111"/>
                <a:gd name="T10" fmla="*/ 197 w 197"/>
                <a:gd name="T11" fmla="*/ 109 h 111"/>
                <a:gd name="T12" fmla="*/ 197 w 197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1">
                  <a:moveTo>
                    <a:pt x="197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197" y="2"/>
                  </a:lnTo>
                  <a:lnTo>
                    <a:pt x="197" y="111"/>
                  </a:lnTo>
                  <a:lnTo>
                    <a:pt x="197" y="109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508"/>
            <p:cNvSpPr>
              <a:spLocks/>
            </p:cNvSpPr>
            <p:nvPr/>
          </p:nvSpPr>
          <p:spPr bwMode="auto">
            <a:xfrm>
              <a:off x="7050154" y="3534056"/>
              <a:ext cx="533400" cy="533400"/>
            </a:xfrm>
            <a:custGeom>
              <a:avLst/>
              <a:gdLst>
                <a:gd name="T0" fmla="*/ 336 w 336"/>
                <a:gd name="T1" fmla="*/ 194 h 336"/>
                <a:gd name="T2" fmla="*/ 194 w 336"/>
                <a:gd name="T3" fmla="*/ 336 h 336"/>
                <a:gd name="T4" fmla="*/ 0 w 336"/>
                <a:gd name="T5" fmla="*/ 142 h 336"/>
                <a:gd name="T6" fmla="*/ 142 w 336"/>
                <a:gd name="T7" fmla="*/ 0 h 336"/>
                <a:gd name="T8" fmla="*/ 336 w 336"/>
                <a:gd name="T9" fmla="*/ 19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6">
                  <a:moveTo>
                    <a:pt x="336" y="194"/>
                  </a:moveTo>
                  <a:lnTo>
                    <a:pt x="194" y="336"/>
                  </a:lnTo>
                  <a:lnTo>
                    <a:pt x="0" y="142"/>
                  </a:lnTo>
                  <a:lnTo>
                    <a:pt x="142" y="0"/>
                  </a:lnTo>
                  <a:lnTo>
                    <a:pt x="336" y="194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509"/>
            <p:cNvSpPr>
              <a:spLocks noEditPoints="1"/>
            </p:cNvSpPr>
            <p:nvPr/>
          </p:nvSpPr>
          <p:spPr bwMode="auto">
            <a:xfrm>
              <a:off x="7075554" y="3559456"/>
              <a:ext cx="481013" cy="481013"/>
            </a:xfrm>
            <a:custGeom>
              <a:avLst/>
              <a:gdLst>
                <a:gd name="T0" fmla="*/ 303 w 303"/>
                <a:gd name="T1" fmla="*/ 180 h 303"/>
                <a:gd name="T2" fmla="*/ 180 w 303"/>
                <a:gd name="T3" fmla="*/ 303 h 303"/>
                <a:gd name="T4" fmla="*/ 0 w 303"/>
                <a:gd name="T5" fmla="*/ 123 h 303"/>
                <a:gd name="T6" fmla="*/ 123 w 303"/>
                <a:gd name="T7" fmla="*/ 0 h 303"/>
                <a:gd name="T8" fmla="*/ 303 w 303"/>
                <a:gd name="T9" fmla="*/ 180 h 303"/>
                <a:gd name="T10" fmla="*/ 180 w 303"/>
                <a:gd name="T11" fmla="*/ 301 h 303"/>
                <a:gd name="T12" fmla="*/ 301 w 303"/>
                <a:gd name="T13" fmla="*/ 180 h 303"/>
                <a:gd name="T14" fmla="*/ 123 w 303"/>
                <a:gd name="T15" fmla="*/ 3 h 303"/>
                <a:gd name="T16" fmla="*/ 3 w 303"/>
                <a:gd name="T17" fmla="*/ 123 h 303"/>
                <a:gd name="T18" fmla="*/ 180 w 303"/>
                <a:gd name="T19" fmla="*/ 30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3" h="303">
                  <a:moveTo>
                    <a:pt x="303" y="180"/>
                  </a:moveTo>
                  <a:lnTo>
                    <a:pt x="180" y="303"/>
                  </a:lnTo>
                  <a:lnTo>
                    <a:pt x="0" y="123"/>
                  </a:lnTo>
                  <a:lnTo>
                    <a:pt x="123" y="0"/>
                  </a:lnTo>
                  <a:lnTo>
                    <a:pt x="303" y="180"/>
                  </a:lnTo>
                  <a:close/>
                  <a:moveTo>
                    <a:pt x="180" y="301"/>
                  </a:moveTo>
                  <a:lnTo>
                    <a:pt x="301" y="180"/>
                  </a:lnTo>
                  <a:lnTo>
                    <a:pt x="123" y="3"/>
                  </a:lnTo>
                  <a:lnTo>
                    <a:pt x="3" y="123"/>
                  </a:lnTo>
                  <a:lnTo>
                    <a:pt x="180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510"/>
            <p:cNvSpPr>
              <a:spLocks/>
            </p:cNvSpPr>
            <p:nvPr/>
          </p:nvSpPr>
          <p:spPr bwMode="auto">
            <a:xfrm>
              <a:off x="7180329" y="3665818"/>
              <a:ext cx="101600" cy="101600"/>
            </a:xfrm>
            <a:custGeom>
              <a:avLst/>
              <a:gdLst>
                <a:gd name="T0" fmla="*/ 64 w 64"/>
                <a:gd name="T1" fmla="*/ 4 h 64"/>
                <a:gd name="T2" fmla="*/ 5 w 64"/>
                <a:gd name="T3" fmla="*/ 64 h 64"/>
                <a:gd name="T4" fmla="*/ 0 w 64"/>
                <a:gd name="T5" fmla="*/ 59 h 64"/>
                <a:gd name="T6" fmla="*/ 60 w 64"/>
                <a:gd name="T7" fmla="*/ 0 h 64"/>
                <a:gd name="T8" fmla="*/ 64 w 64"/>
                <a:gd name="T9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4" y="4"/>
                  </a:moveTo>
                  <a:lnTo>
                    <a:pt x="5" y="64"/>
                  </a:lnTo>
                  <a:lnTo>
                    <a:pt x="0" y="59"/>
                  </a:lnTo>
                  <a:lnTo>
                    <a:pt x="60" y="0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511"/>
            <p:cNvSpPr>
              <a:spLocks/>
            </p:cNvSpPr>
            <p:nvPr/>
          </p:nvSpPr>
          <p:spPr bwMode="auto">
            <a:xfrm>
              <a:off x="7177154" y="3661056"/>
              <a:ext cx="142875" cy="142875"/>
            </a:xfrm>
            <a:custGeom>
              <a:avLst/>
              <a:gdLst>
                <a:gd name="T0" fmla="*/ 90 w 90"/>
                <a:gd name="T1" fmla="*/ 5 h 90"/>
                <a:gd name="T2" fmla="*/ 5 w 90"/>
                <a:gd name="T3" fmla="*/ 90 h 90"/>
                <a:gd name="T4" fmla="*/ 0 w 90"/>
                <a:gd name="T5" fmla="*/ 85 h 90"/>
                <a:gd name="T6" fmla="*/ 85 w 90"/>
                <a:gd name="T7" fmla="*/ 0 h 90"/>
                <a:gd name="T8" fmla="*/ 90 w 90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90" y="5"/>
                  </a:moveTo>
                  <a:lnTo>
                    <a:pt x="5" y="90"/>
                  </a:lnTo>
                  <a:lnTo>
                    <a:pt x="0" y="85"/>
                  </a:lnTo>
                  <a:lnTo>
                    <a:pt x="85" y="0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512"/>
            <p:cNvSpPr>
              <a:spLocks/>
            </p:cNvSpPr>
            <p:nvPr/>
          </p:nvSpPr>
          <p:spPr bwMode="auto">
            <a:xfrm>
              <a:off x="7199379" y="3683281"/>
              <a:ext cx="128588" cy="128588"/>
            </a:xfrm>
            <a:custGeom>
              <a:avLst/>
              <a:gdLst>
                <a:gd name="T0" fmla="*/ 81 w 81"/>
                <a:gd name="T1" fmla="*/ 5 h 81"/>
                <a:gd name="T2" fmla="*/ 5 w 81"/>
                <a:gd name="T3" fmla="*/ 81 h 81"/>
                <a:gd name="T4" fmla="*/ 0 w 81"/>
                <a:gd name="T5" fmla="*/ 76 h 81"/>
                <a:gd name="T6" fmla="*/ 76 w 81"/>
                <a:gd name="T7" fmla="*/ 0 h 81"/>
                <a:gd name="T8" fmla="*/ 81 w 81"/>
                <a:gd name="T9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5"/>
                  </a:moveTo>
                  <a:lnTo>
                    <a:pt x="5" y="81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8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513"/>
            <p:cNvSpPr>
              <a:spLocks/>
            </p:cNvSpPr>
            <p:nvPr/>
          </p:nvSpPr>
          <p:spPr bwMode="auto">
            <a:xfrm>
              <a:off x="7034279" y="3759481"/>
              <a:ext cx="323850" cy="322263"/>
            </a:xfrm>
            <a:custGeom>
              <a:avLst/>
              <a:gdLst>
                <a:gd name="T0" fmla="*/ 194 w 204"/>
                <a:gd name="T1" fmla="*/ 203 h 203"/>
                <a:gd name="T2" fmla="*/ 204 w 204"/>
                <a:gd name="T3" fmla="*/ 194 h 203"/>
                <a:gd name="T4" fmla="*/ 10 w 204"/>
                <a:gd name="T5" fmla="*/ 0 h 203"/>
                <a:gd name="T6" fmla="*/ 0 w 204"/>
                <a:gd name="T7" fmla="*/ 9 h 203"/>
                <a:gd name="T8" fmla="*/ 194 w 204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03">
                  <a:moveTo>
                    <a:pt x="194" y="203"/>
                  </a:moveTo>
                  <a:lnTo>
                    <a:pt x="204" y="19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94" y="203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514"/>
            <p:cNvSpPr>
              <a:spLocks/>
            </p:cNvSpPr>
            <p:nvPr/>
          </p:nvSpPr>
          <p:spPr bwMode="auto">
            <a:xfrm>
              <a:off x="6361179" y="4721506"/>
              <a:ext cx="549275" cy="334963"/>
            </a:xfrm>
            <a:custGeom>
              <a:avLst/>
              <a:gdLst>
                <a:gd name="T0" fmla="*/ 15 w 346"/>
                <a:gd name="T1" fmla="*/ 0 h 211"/>
                <a:gd name="T2" fmla="*/ 10 w 346"/>
                <a:gd name="T3" fmla="*/ 5 h 211"/>
                <a:gd name="T4" fmla="*/ 0 w 346"/>
                <a:gd name="T5" fmla="*/ 17 h 211"/>
                <a:gd name="T6" fmla="*/ 194 w 346"/>
                <a:gd name="T7" fmla="*/ 211 h 211"/>
                <a:gd name="T8" fmla="*/ 204 w 346"/>
                <a:gd name="T9" fmla="*/ 199 h 211"/>
                <a:gd name="T10" fmla="*/ 346 w 346"/>
                <a:gd name="T11" fmla="*/ 59 h 211"/>
                <a:gd name="T12" fmla="*/ 339 w 346"/>
                <a:gd name="T13" fmla="*/ 54 h 211"/>
                <a:gd name="T14" fmla="*/ 204 w 346"/>
                <a:gd name="T15" fmla="*/ 189 h 211"/>
                <a:gd name="T16" fmla="*/ 15 w 346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211">
                  <a:moveTo>
                    <a:pt x="15" y="0"/>
                  </a:moveTo>
                  <a:lnTo>
                    <a:pt x="10" y="5"/>
                  </a:lnTo>
                  <a:lnTo>
                    <a:pt x="0" y="17"/>
                  </a:lnTo>
                  <a:lnTo>
                    <a:pt x="194" y="211"/>
                  </a:lnTo>
                  <a:lnTo>
                    <a:pt x="204" y="199"/>
                  </a:lnTo>
                  <a:lnTo>
                    <a:pt x="346" y="59"/>
                  </a:lnTo>
                  <a:lnTo>
                    <a:pt x="339" y="54"/>
                  </a:lnTo>
                  <a:lnTo>
                    <a:pt x="204" y="18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515"/>
            <p:cNvSpPr>
              <a:spLocks/>
            </p:cNvSpPr>
            <p:nvPr/>
          </p:nvSpPr>
          <p:spPr bwMode="auto">
            <a:xfrm>
              <a:off x="6361179" y="4721506"/>
              <a:ext cx="549275" cy="334963"/>
            </a:xfrm>
            <a:custGeom>
              <a:avLst/>
              <a:gdLst>
                <a:gd name="T0" fmla="*/ 15 w 346"/>
                <a:gd name="T1" fmla="*/ 0 h 211"/>
                <a:gd name="T2" fmla="*/ 10 w 346"/>
                <a:gd name="T3" fmla="*/ 5 h 211"/>
                <a:gd name="T4" fmla="*/ 0 w 346"/>
                <a:gd name="T5" fmla="*/ 17 h 211"/>
                <a:gd name="T6" fmla="*/ 194 w 346"/>
                <a:gd name="T7" fmla="*/ 211 h 211"/>
                <a:gd name="T8" fmla="*/ 204 w 346"/>
                <a:gd name="T9" fmla="*/ 199 h 211"/>
                <a:gd name="T10" fmla="*/ 346 w 346"/>
                <a:gd name="T11" fmla="*/ 59 h 211"/>
                <a:gd name="T12" fmla="*/ 339 w 346"/>
                <a:gd name="T13" fmla="*/ 54 h 211"/>
                <a:gd name="T14" fmla="*/ 204 w 346"/>
                <a:gd name="T15" fmla="*/ 189 h 211"/>
                <a:gd name="T16" fmla="*/ 15 w 346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211">
                  <a:moveTo>
                    <a:pt x="15" y="0"/>
                  </a:moveTo>
                  <a:lnTo>
                    <a:pt x="10" y="5"/>
                  </a:lnTo>
                  <a:lnTo>
                    <a:pt x="0" y="17"/>
                  </a:lnTo>
                  <a:lnTo>
                    <a:pt x="194" y="211"/>
                  </a:lnTo>
                  <a:lnTo>
                    <a:pt x="204" y="199"/>
                  </a:lnTo>
                  <a:lnTo>
                    <a:pt x="346" y="59"/>
                  </a:lnTo>
                  <a:lnTo>
                    <a:pt x="339" y="54"/>
                  </a:lnTo>
                  <a:lnTo>
                    <a:pt x="204" y="189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Freeform 516"/>
            <p:cNvSpPr>
              <a:spLocks/>
            </p:cNvSpPr>
            <p:nvPr/>
          </p:nvSpPr>
          <p:spPr bwMode="auto">
            <a:xfrm>
              <a:off x="6377054" y="4492906"/>
              <a:ext cx="530225" cy="528638"/>
            </a:xfrm>
            <a:custGeom>
              <a:avLst/>
              <a:gdLst>
                <a:gd name="T0" fmla="*/ 334 w 334"/>
                <a:gd name="T1" fmla="*/ 194 h 333"/>
                <a:gd name="T2" fmla="*/ 194 w 334"/>
                <a:gd name="T3" fmla="*/ 333 h 333"/>
                <a:gd name="T4" fmla="*/ 0 w 334"/>
                <a:gd name="T5" fmla="*/ 139 h 333"/>
                <a:gd name="T6" fmla="*/ 139 w 334"/>
                <a:gd name="T7" fmla="*/ 0 h 333"/>
                <a:gd name="T8" fmla="*/ 334 w 334"/>
                <a:gd name="T9" fmla="*/ 19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333">
                  <a:moveTo>
                    <a:pt x="334" y="194"/>
                  </a:moveTo>
                  <a:lnTo>
                    <a:pt x="194" y="333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334" y="194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517"/>
            <p:cNvSpPr>
              <a:spLocks/>
            </p:cNvSpPr>
            <p:nvPr/>
          </p:nvSpPr>
          <p:spPr bwMode="auto">
            <a:xfrm>
              <a:off x="6377054" y="4492906"/>
              <a:ext cx="530225" cy="528638"/>
            </a:xfrm>
            <a:custGeom>
              <a:avLst/>
              <a:gdLst>
                <a:gd name="T0" fmla="*/ 334 w 334"/>
                <a:gd name="T1" fmla="*/ 194 h 333"/>
                <a:gd name="T2" fmla="*/ 194 w 334"/>
                <a:gd name="T3" fmla="*/ 333 h 333"/>
                <a:gd name="T4" fmla="*/ 0 w 334"/>
                <a:gd name="T5" fmla="*/ 139 h 333"/>
                <a:gd name="T6" fmla="*/ 139 w 334"/>
                <a:gd name="T7" fmla="*/ 0 h 333"/>
                <a:gd name="T8" fmla="*/ 334 w 334"/>
                <a:gd name="T9" fmla="*/ 19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333">
                  <a:moveTo>
                    <a:pt x="334" y="194"/>
                  </a:moveTo>
                  <a:lnTo>
                    <a:pt x="194" y="333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334" y="1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518"/>
            <p:cNvSpPr>
              <a:spLocks noEditPoints="1"/>
            </p:cNvSpPr>
            <p:nvPr/>
          </p:nvSpPr>
          <p:spPr bwMode="auto">
            <a:xfrm>
              <a:off x="6402454" y="4518306"/>
              <a:ext cx="477838" cy="477838"/>
            </a:xfrm>
            <a:custGeom>
              <a:avLst/>
              <a:gdLst>
                <a:gd name="T0" fmla="*/ 301 w 301"/>
                <a:gd name="T1" fmla="*/ 178 h 301"/>
                <a:gd name="T2" fmla="*/ 178 w 301"/>
                <a:gd name="T3" fmla="*/ 301 h 301"/>
                <a:gd name="T4" fmla="*/ 0 w 301"/>
                <a:gd name="T5" fmla="*/ 123 h 301"/>
                <a:gd name="T6" fmla="*/ 123 w 301"/>
                <a:gd name="T7" fmla="*/ 0 h 301"/>
                <a:gd name="T8" fmla="*/ 301 w 301"/>
                <a:gd name="T9" fmla="*/ 178 h 301"/>
                <a:gd name="T10" fmla="*/ 178 w 301"/>
                <a:gd name="T11" fmla="*/ 301 h 301"/>
                <a:gd name="T12" fmla="*/ 301 w 301"/>
                <a:gd name="T13" fmla="*/ 178 h 301"/>
                <a:gd name="T14" fmla="*/ 123 w 301"/>
                <a:gd name="T15" fmla="*/ 0 h 301"/>
                <a:gd name="T16" fmla="*/ 0 w 301"/>
                <a:gd name="T17" fmla="*/ 123 h 301"/>
                <a:gd name="T18" fmla="*/ 178 w 301"/>
                <a:gd name="T1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301">
                  <a:moveTo>
                    <a:pt x="301" y="178"/>
                  </a:moveTo>
                  <a:lnTo>
                    <a:pt x="178" y="301"/>
                  </a:lnTo>
                  <a:lnTo>
                    <a:pt x="0" y="123"/>
                  </a:lnTo>
                  <a:lnTo>
                    <a:pt x="123" y="0"/>
                  </a:lnTo>
                  <a:lnTo>
                    <a:pt x="301" y="178"/>
                  </a:lnTo>
                  <a:close/>
                  <a:moveTo>
                    <a:pt x="178" y="301"/>
                  </a:moveTo>
                  <a:lnTo>
                    <a:pt x="301" y="178"/>
                  </a:lnTo>
                  <a:lnTo>
                    <a:pt x="123" y="0"/>
                  </a:lnTo>
                  <a:lnTo>
                    <a:pt x="0" y="123"/>
                  </a:lnTo>
                  <a:lnTo>
                    <a:pt x="17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519"/>
            <p:cNvSpPr>
              <a:spLocks noEditPoints="1"/>
            </p:cNvSpPr>
            <p:nvPr/>
          </p:nvSpPr>
          <p:spPr bwMode="auto">
            <a:xfrm>
              <a:off x="6402454" y="4518306"/>
              <a:ext cx="477838" cy="477838"/>
            </a:xfrm>
            <a:custGeom>
              <a:avLst/>
              <a:gdLst>
                <a:gd name="T0" fmla="*/ 301 w 301"/>
                <a:gd name="T1" fmla="*/ 178 h 301"/>
                <a:gd name="T2" fmla="*/ 178 w 301"/>
                <a:gd name="T3" fmla="*/ 301 h 301"/>
                <a:gd name="T4" fmla="*/ 0 w 301"/>
                <a:gd name="T5" fmla="*/ 123 h 301"/>
                <a:gd name="T6" fmla="*/ 123 w 301"/>
                <a:gd name="T7" fmla="*/ 0 h 301"/>
                <a:gd name="T8" fmla="*/ 301 w 301"/>
                <a:gd name="T9" fmla="*/ 178 h 301"/>
                <a:gd name="T10" fmla="*/ 178 w 301"/>
                <a:gd name="T11" fmla="*/ 301 h 301"/>
                <a:gd name="T12" fmla="*/ 301 w 301"/>
                <a:gd name="T13" fmla="*/ 178 h 301"/>
                <a:gd name="T14" fmla="*/ 123 w 301"/>
                <a:gd name="T15" fmla="*/ 0 h 301"/>
                <a:gd name="T16" fmla="*/ 0 w 301"/>
                <a:gd name="T17" fmla="*/ 123 h 301"/>
                <a:gd name="T18" fmla="*/ 178 w 301"/>
                <a:gd name="T1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301">
                  <a:moveTo>
                    <a:pt x="301" y="178"/>
                  </a:moveTo>
                  <a:lnTo>
                    <a:pt x="178" y="301"/>
                  </a:lnTo>
                  <a:lnTo>
                    <a:pt x="0" y="123"/>
                  </a:lnTo>
                  <a:lnTo>
                    <a:pt x="123" y="0"/>
                  </a:lnTo>
                  <a:lnTo>
                    <a:pt x="301" y="178"/>
                  </a:lnTo>
                  <a:moveTo>
                    <a:pt x="178" y="301"/>
                  </a:moveTo>
                  <a:lnTo>
                    <a:pt x="301" y="178"/>
                  </a:lnTo>
                  <a:lnTo>
                    <a:pt x="123" y="0"/>
                  </a:lnTo>
                  <a:lnTo>
                    <a:pt x="0" y="123"/>
                  </a:lnTo>
                  <a:lnTo>
                    <a:pt x="178" y="3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520"/>
            <p:cNvSpPr>
              <a:spLocks/>
            </p:cNvSpPr>
            <p:nvPr/>
          </p:nvSpPr>
          <p:spPr bwMode="auto">
            <a:xfrm>
              <a:off x="6504054" y="4619906"/>
              <a:ext cx="106363" cy="104775"/>
            </a:xfrm>
            <a:custGeom>
              <a:avLst/>
              <a:gdLst>
                <a:gd name="T0" fmla="*/ 67 w 67"/>
                <a:gd name="T1" fmla="*/ 5 h 66"/>
                <a:gd name="T2" fmla="*/ 5 w 67"/>
                <a:gd name="T3" fmla="*/ 66 h 66"/>
                <a:gd name="T4" fmla="*/ 0 w 67"/>
                <a:gd name="T5" fmla="*/ 62 h 66"/>
                <a:gd name="T6" fmla="*/ 62 w 67"/>
                <a:gd name="T7" fmla="*/ 0 h 66"/>
                <a:gd name="T8" fmla="*/ 67 w 67"/>
                <a:gd name="T9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6">
                  <a:moveTo>
                    <a:pt x="67" y="5"/>
                  </a:moveTo>
                  <a:lnTo>
                    <a:pt x="5" y="66"/>
                  </a:lnTo>
                  <a:lnTo>
                    <a:pt x="0" y="62"/>
                  </a:lnTo>
                  <a:lnTo>
                    <a:pt x="62" y="0"/>
                  </a:lnTo>
                  <a:lnTo>
                    <a:pt x="67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521"/>
            <p:cNvSpPr>
              <a:spLocks/>
            </p:cNvSpPr>
            <p:nvPr/>
          </p:nvSpPr>
          <p:spPr bwMode="auto">
            <a:xfrm>
              <a:off x="6500879" y="4616731"/>
              <a:ext cx="142875" cy="142875"/>
            </a:xfrm>
            <a:custGeom>
              <a:avLst/>
              <a:gdLst>
                <a:gd name="T0" fmla="*/ 90 w 90"/>
                <a:gd name="T1" fmla="*/ 4 h 90"/>
                <a:gd name="T2" fmla="*/ 5 w 90"/>
                <a:gd name="T3" fmla="*/ 90 h 90"/>
                <a:gd name="T4" fmla="*/ 0 w 90"/>
                <a:gd name="T5" fmla="*/ 85 h 90"/>
                <a:gd name="T6" fmla="*/ 85 w 90"/>
                <a:gd name="T7" fmla="*/ 0 h 90"/>
                <a:gd name="T8" fmla="*/ 90 w 90"/>
                <a:gd name="T9" fmla="*/ 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90" y="4"/>
                  </a:moveTo>
                  <a:lnTo>
                    <a:pt x="5" y="90"/>
                  </a:lnTo>
                  <a:lnTo>
                    <a:pt x="0" y="85"/>
                  </a:lnTo>
                  <a:lnTo>
                    <a:pt x="85" y="0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522"/>
            <p:cNvSpPr>
              <a:spLocks/>
            </p:cNvSpPr>
            <p:nvPr/>
          </p:nvSpPr>
          <p:spPr bwMode="auto">
            <a:xfrm>
              <a:off x="6527867" y="4642131"/>
              <a:ext cx="127000" cy="128588"/>
            </a:xfrm>
            <a:custGeom>
              <a:avLst/>
              <a:gdLst>
                <a:gd name="T0" fmla="*/ 80 w 80"/>
                <a:gd name="T1" fmla="*/ 5 h 81"/>
                <a:gd name="T2" fmla="*/ 4 w 80"/>
                <a:gd name="T3" fmla="*/ 81 h 81"/>
                <a:gd name="T4" fmla="*/ 0 w 80"/>
                <a:gd name="T5" fmla="*/ 76 h 81"/>
                <a:gd name="T6" fmla="*/ 75 w 80"/>
                <a:gd name="T7" fmla="*/ 0 h 81"/>
                <a:gd name="T8" fmla="*/ 80 w 80"/>
                <a:gd name="T9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80" y="5"/>
                  </a:moveTo>
                  <a:lnTo>
                    <a:pt x="4" y="81"/>
                  </a:lnTo>
                  <a:lnTo>
                    <a:pt x="0" y="76"/>
                  </a:lnTo>
                  <a:lnTo>
                    <a:pt x="75" y="0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523"/>
            <p:cNvSpPr>
              <a:spLocks/>
            </p:cNvSpPr>
            <p:nvPr/>
          </p:nvSpPr>
          <p:spPr bwMode="auto">
            <a:xfrm>
              <a:off x="6358004" y="4713568"/>
              <a:ext cx="327025" cy="327025"/>
            </a:xfrm>
            <a:custGeom>
              <a:avLst/>
              <a:gdLst>
                <a:gd name="T0" fmla="*/ 194 w 206"/>
                <a:gd name="T1" fmla="*/ 206 h 206"/>
                <a:gd name="T2" fmla="*/ 206 w 206"/>
                <a:gd name="T3" fmla="*/ 194 h 206"/>
                <a:gd name="T4" fmla="*/ 12 w 206"/>
                <a:gd name="T5" fmla="*/ 0 h 206"/>
                <a:gd name="T6" fmla="*/ 0 w 206"/>
                <a:gd name="T7" fmla="*/ 12 h 206"/>
                <a:gd name="T8" fmla="*/ 194 w 206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94" y="206"/>
                  </a:moveTo>
                  <a:lnTo>
                    <a:pt x="206" y="194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94" y="20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524"/>
            <p:cNvSpPr>
              <a:spLocks/>
            </p:cNvSpPr>
            <p:nvPr/>
          </p:nvSpPr>
          <p:spPr bwMode="auto">
            <a:xfrm>
              <a:off x="6688204" y="4330981"/>
              <a:ext cx="338138" cy="434975"/>
            </a:xfrm>
            <a:custGeom>
              <a:avLst/>
              <a:gdLst>
                <a:gd name="T0" fmla="*/ 213 w 213"/>
                <a:gd name="T1" fmla="*/ 0 h 274"/>
                <a:gd name="T2" fmla="*/ 15 w 213"/>
                <a:gd name="T3" fmla="*/ 0 h 274"/>
                <a:gd name="T4" fmla="*/ 0 w 213"/>
                <a:gd name="T5" fmla="*/ 0 h 274"/>
                <a:gd name="T6" fmla="*/ 0 w 213"/>
                <a:gd name="T7" fmla="*/ 158 h 274"/>
                <a:gd name="T8" fmla="*/ 119 w 213"/>
                <a:gd name="T9" fmla="*/ 274 h 274"/>
                <a:gd name="T10" fmla="*/ 213 w 213"/>
                <a:gd name="T11" fmla="*/ 274 h 274"/>
                <a:gd name="T12" fmla="*/ 213 w 213"/>
                <a:gd name="T1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274">
                  <a:moveTo>
                    <a:pt x="213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19" y="274"/>
                  </a:lnTo>
                  <a:lnTo>
                    <a:pt x="213" y="27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525"/>
            <p:cNvSpPr>
              <a:spLocks/>
            </p:cNvSpPr>
            <p:nvPr/>
          </p:nvSpPr>
          <p:spPr bwMode="auto">
            <a:xfrm>
              <a:off x="6688204" y="4330981"/>
              <a:ext cx="338138" cy="434975"/>
            </a:xfrm>
            <a:custGeom>
              <a:avLst/>
              <a:gdLst>
                <a:gd name="T0" fmla="*/ 213 w 213"/>
                <a:gd name="T1" fmla="*/ 0 h 274"/>
                <a:gd name="T2" fmla="*/ 15 w 213"/>
                <a:gd name="T3" fmla="*/ 0 h 274"/>
                <a:gd name="T4" fmla="*/ 0 w 213"/>
                <a:gd name="T5" fmla="*/ 0 h 274"/>
                <a:gd name="T6" fmla="*/ 0 w 213"/>
                <a:gd name="T7" fmla="*/ 158 h 274"/>
                <a:gd name="T8" fmla="*/ 119 w 213"/>
                <a:gd name="T9" fmla="*/ 274 h 274"/>
                <a:gd name="T10" fmla="*/ 213 w 213"/>
                <a:gd name="T11" fmla="*/ 274 h 274"/>
                <a:gd name="T12" fmla="*/ 213 w 213"/>
                <a:gd name="T1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274">
                  <a:moveTo>
                    <a:pt x="213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19" y="274"/>
                  </a:lnTo>
                  <a:lnTo>
                    <a:pt x="213" y="274"/>
                  </a:lnTo>
                  <a:lnTo>
                    <a:pt x="2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526"/>
            <p:cNvSpPr>
              <a:spLocks noEditPoints="1"/>
            </p:cNvSpPr>
            <p:nvPr/>
          </p:nvSpPr>
          <p:spPr bwMode="auto">
            <a:xfrm>
              <a:off x="6688204" y="4581806"/>
              <a:ext cx="188913" cy="188913"/>
            </a:xfrm>
            <a:custGeom>
              <a:avLst/>
              <a:gdLst>
                <a:gd name="T0" fmla="*/ 0 w 119"/>
                <a:gd name="T1" fmla="*/ 19 h 119"/>
                <a:gd name="T2" fmla="*/ 0 w 119"/>
                <a:gd name="T3" fmla="*/ 119 h 119"/>
                <a:gd name="T4" fmla="*/ 15 w 119"/>
                <a:gd name="T5" fmla="*/ 119 h 119"/>
                <a:gd name="T6" fmla="*/ 100 w 119"/>
                <a:gd name="T7" fmla="*/ 116 h 119"/>
                <a:gd name="T8" fmla="*/ 0 w 119"/>
                <a:gd name="T9" fmla="*/ 19 h 119"/>
                <a:gd name="T10" fmla="*/ 0 w 119"/>
                <a:gd name="T11" fmla="*/ 0 h 119"/>
                <a:gd name="T12" fmla="*/ 0 w 119"/>
                <a:gd name="T13" fmla="*/ 17 h 119"/>
                <a:gd name="T14" fmla="*/ 102 w 119"/>
                <a:gd name="T15" fmla="*/ 116 h 119"/>
                <a:gd name="T16" fmla="*/ 119 w 119"/>
                <a:gd name="T17" fmla="*/ 116 h 119"/>
                <a:gd name="T18" fmla="*/ 0 w 119"/>
                <a:gd name="T1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9">
                  <a:moveTo>
                    <a:pt x="0" y="19"/>
                  </a:moveTo>
                  <a:lnTo>
                    <a:pt x="0" y="119"/>
                  </a:lnTo>
                  <a:lnTo>
                    <a:pt x="15" y="119"/>
                  </a:lnTo>
                  <a:lnTo>
                    <a:pt x="100" y="116"/>
                  </a:lnTo>
                  <a:lnTo>
                    <a:pt x="0" y="19"/>
                  </a:lnTo>
                  <a:close/>
                  <a:moveTo>
                    <a:pt x="0" y="0"/>
                  </a:moveTo>
                  <a:lnTo>
                    <a:pt x="0" y="17"/>
                  </a:lnTo>
                  <a:lnTo>
                    <a:pt x="102" y="116"/>
                  </a:lnTo>
                  <a:lnTo>
                    <a:pt x="119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527"/>
            <p:cNvSpPr>
              <a:spLocks noEditPoints="1"/>
            </p:cNvSpPr>
            <p:nvPr/>
          </p:nvSpPr>
          <p:spPr bwMode="auto">
            <a:xfrm>
              <a:off x="6688204" y="4581806"/>
              <a:ext cx="188913" cy="188913"/>
            </a:xfrm>
            <a:custGeom>
              <a:avLst/>
              <a:gdLst>
                <a:gd name="T0" fmla="*/ 0 w 119"/>
                <a:gd name="T1" fmla="*/ 19 h 119"/>
                <a:gd name="T2" fmla="*/ 0 w 119"/>
                <a:gd name="T3" fmla="*/ 119 h 119"/>
                <a:gd name="T4" fmla="*/ 15 w 119"/>
                <a:gd name="T5" fmla="*/ 119 h 119"/>
                <a:gd name="T6" fmla="*/ 100 w 119"/>
                <a:gd name="T7" fmla="*/ 116 h 119"/>
                <a:gd name="T8" fmla="*/ 0 w 119"/>
                <a:gd name="T9" fmla="*/ 19 h 119"/>
                <a:gd name="T10" fmla="*/ 0 w 119"/>
                <a:gd name="T11" fmla="*/ 0 h 119"/>
                <a:gd name="T12" fmla="*/ 0 w 119"/>
                <a:gd name="T13" fmla="*/ 17 h 119"/>
                <a:gd name="T14" fmla="*/ 102 w 119"/>
                <a:gd name="T15" fmla="*/ 116 h 119"/>
                <a:gd name="T16" fmla="*/ 119 w 119"/>
                <a:gd name="T17" fmla="*/ 116 h 119"/>
                <a:gd name="T18" fmla="*/ 0 w 119"/>
                <a:gd name="T1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9">
                  <a:moveTo>
                    <a:pt x="0" y="19"/>
                  </a:moveTo>
                  <a:lnTo>
                    <a:pt x="0" y="119"/>
                  </a:lnTo>
                  <a:lnTo>
                    <a:pt x="15" y="119"/>
                  </a:lnTo>
                  <a:lnTo>
                    <a:pt x="100" y="116"/>
                  </a:lnTo>
                  <a:lnTo>
                    <a:pt x="0" y="19"/>
                  </a:lnTo>
                  <a:moveTo>
                    <a:pt x="0" y="0"/>
                  </a:moveTo>
                  <a:lnTo>
                    <a:pt x="0" y="17"/>
                  </a:lnTo>
                  <a:lnTo>
                    <a:pt x="102" y="116"/>
                  </a:lnTo>
                  <a:lnTo>
                    <a:pt x="119" y="1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528"/>
            <p:cNvSpPr>
              <a:spLocks/>
            </p:cNvSpPr>
            <p:nvPr/>
          </p:nvSpPr>
          <p:spPr bwMode="auto">
            <a:xfrm>
              <a:off x="6688204" y="4608793"/>
              <a:ext cx="161925" cy="157163"/>
            </a:xfrm>
            <a:custGeom>
              <a:avLst/>
              <a:gdLst>
                <a:gd name="T0" fmla="*/ 0 w 102"/>
                <a:gd name="T1" fmla="*/ 0 h 99"/>
                <a:gd name="T2" fmla="*/ 0 w 102"/>
                <a:gd name="T3" fmla="*/ 2 h 99"/>
                <a:gd name="T4" fmla="*/ 100 w 102"/>
                <a:gd name="T5" fmla="*/ 99 h 99"/>
                <a:gd name="T6" fmla="*/ 102 w 102"/>
                <a:gd name="T7" fmla="*/ 99 h 99"/>
                <a:gd name="T8" fmla="*/ 0 w 102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99">
                  <a:moveTo>
                    <a:pt x="0" y="0"/>
                  </a:moveTo>
                  <a:lnTo>
                    <a:pt x="0" y="2"/>
                  </a:lnTo>
                  <a:lnTo>
                    <a:pt x="100" y="99"/>
                  </a:lnTo>
                  <a:lnTo>
                    <a:pt x="102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529"/>
            <p:cNvSpPr>
              <a:spLocks/>
            </p:cNvSpPr>
            <p:nvPr/>
          </p:nvSpPr>
          <p:spPr bwMode="auto">
            <a:xfrm>
              <a:off x="6688204" y="4608793"/>
              <a:ext cx="161925" cy="157163"/>
            </a:xfrm>
            <a:custGeom>
              <a:avLst/>
              <a:gdLst>
                <a:gd name="T0" fmla="*/ 0 w 102"/>
                <a:gd name="T1" fmla="*/ 0 h 99"/>
                <a:gd name="T2" fmla="*/ 0 w 102"/>
                <a:gd name="T3" fmla="*/ 2 h 99"/>
                <a:gd name="T4" fmla="*/ 100 w 102"/>
                <a:gd name="T5" fmla="*/ 99 h 99"/>
                <a:gd name="T6" fmla="*/ 102 w 102"/>
                <a:gd name="T7" fmla="*/ 99 h 99"/>
                <a:gd name="T8" fmla="*/ 0 w 102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99">
                  <a:moveTo>
                    <a:pt x="0" y="0"/>
                  </a:moveTo>
                  <a:lnTo>
                    <a:pt x="0" y="2"/>
                  </a:lnTo>
                  <a:lnTo>
                    <a:pt x="100" y="99"/>
                  </a:lnTo>
                  <a:lnTo>
                    <a:pt x="102" y="9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530"/>
            <p:cNvSpPr>
              <a:spLocks/>
            </p:cNvSpPr>
            <p:nvPr/>
          </p:nvSpPr>
          <p:spPr bwMode="auto">
            <a:xfrm>
              <a:off x="6696142" y="4315106"/>
              <a:ext cx="315913" cy="439738"/>
            </a:xfrm>
            <a:custGeom>
              <a:avLst/>
              <a:gdLst>
                <a:gd name="T0" fmla="*/ 199 w 199"/>
                <a:gd name="T1" fmla="*/ 275 h 277"/>
                <a:gd name="T2" fmla="*/ 0 w 199"/>
                <a:gd name="T3" fmla="*/ 277 h 277"/>
                <a:gd name="T4" fmla="*/ 0 w 199"/>
                <a:gd name="T5" fmla="*/ 0 h 277"/>
                <a:gd name="T6" fmla="*/ 199 w 199"/>
                <a:gd name="T7" fmla="*/ 0 h 277"/>
                <a:gd name="T8" fmla="*/ 199 w 199"/>
                <a:gd name="T9" fmla="*/ 27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77">
                  <a:moveTo>
                    <a:pt x="199" y="275"/>
                  </a:moveTo>
                  <a:lnTo>
                    <a:pt x="0" y="277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275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531"/>
            <p:cNvSpPr>
              <a:spLocks noEditPoints="1"/>
            </p:cNvSpPr>
            <p:nvPr/>
          </p:nvSpPr>
          <p:spPr bwMode="auto">
            <a:xfrm>
              <a:off x="6715192" y="4334156"/>
              <a:ext cx="277813" cy="401638"/>
            </a:xfrm>
            <a:custGeom>
              <a:avLst/>
              <a:gdLst>
                <a:gd name="T0" fmla="*/ 175 w 175"/>
                <a:gd name="T1" fmla="*/ 253 h 253"/>
                <a:gd name="T2" fmla="*/ 0 w 175"/>
                <a:gd name="T3" fmla="*/ 253 h 253"/>
                <a:gd name="T4" fmla="*/ 0 w 175"/>
                <a:gd name="T5" fmla="*/ 0 h 253"/>
                <a:gd name="T6" fmla="*/ 175 w 175"/>
                <a:gd name="T7" fmla="*/ 0 h 253"/>
                <a:gd name="T8" fmla="*/ 175 w 175"/>
                <a:gd name="T9" fmla="*/ 253 h 253"/>
                <a:gd name="T10" fmla="*/ 2 w 175"/>
                <a:gd name="T11" fmla="*/ 253 h 253"/>
                <a:gd name="T12" fmla="*/ 175 w 175"/>
                <a:gd name="T13" fmla="*/ 251 h 253"/>
                <a:gd name="T14" fmla="*/ 173 w 175"/>
                <a:gd name="T15" fmla="*/ 0 h 253"/>
                <a:gd name="T16" fmla="*/ 2 w 175"/>
                <a:gd name="T17" fmla="*/ 0 h 253"/>
                <a:gd name="T18" fmla="*/ 2 w 175"/>
                <a:gd name="T1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253">
                  <a:moveTo>
                    <a:pt x="175" y="253"/>
                  </a:moveTo>
                  <a:lnTo>
                    <a:pt x="0" y="253"/>
                  </a:lnTo>
                  <a:lnTo>
                    <a:pt x="0" y="0"/>
                  </a:lnTo>
                  <a:lnTo>
                    <a:pt x="175" y="0"/>
                  </a:lnTo>
                  <a:lnTo>
                    <a:pt x="175" y="253"/>
                  </a:lnTo>
                  <a:close/>
                  <a:moveTo>
                    <a:pt x="2" y="253"/>
                  </a:moveTo>
                  <a:lnTo>
                    <a:pt x="175" y="251"/>
                  </a:lnTo>
                  <a:lnTo>
                    <a:pt x="173" y="0"/>
                  </a:lnTo>
                  <a:lnTo>
                    <a:pt x="2" y="0"/>
                  </a:lnTo>
                  <a:lnTo>
                    <a:pt x="2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Rectangle 532"/>
            <p:cNvSpPr>
              <a:spLocks noChangeArrowheads="1"/>
            </p:cNvSpPr>
            <p:nvPr/>
          </p:nvSpPr>
          <p:spPr bwMode="auto">
            <a:xfrm>
              <a:off x="6786629" y="4408768"/>
              <a:ext cx="134938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Rectangle 533"/>
            <p:cNvSpPr>
              <a:spLocks noChangeArrowheads="1"/>
            </p:cNvSpPr>
            <p:nvPr/>
          </p:nvSpPr>
          <p:spPr bwMode="auto">
            <a:xfrm>
              <a:off x="6759642" y="4432581"/>
              <a:ext cx="188913" cy="11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Rectangle 534"/>
            <p:cNvSpPr>
              <a:spLocks noChangeArrowheads="1"/>
            </p:cNvSpPr>
            <p:nvPr/>
          </p:nvSpPr>
          <p:spPr bwMode="auto">
            <a:xfrm>
              <a:off x="6770754" y="4457981"/>
              <a:ext cx="16986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Rectangle 535"/>
            <p:cNvSpPr>
              <a:spLocks noChangeArrowheads="1"/>
            </p:cNvSpPr>
            <p:nvPr/>
          </p:nvSpPr>
          <p:spPr bwMode="auto">
            <a:xfrm>
              <a:off x="6673917" y="4315106"/>
              <a:ext cx="22225" cy="4397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536"/>
            <p:cNvSpPr>
              <a:spLocks/>
            </p:cNvSpPr>
            <p:nvPr/>
          </p:nvSpPr>
          <p:spPr bwMode="auto">
            <a:xfrm>
              <a:off x="5857942" y="2660931"/>
              <a:ext cx="214313" cy="219075"/>
            </a:xfrm>
            <a:custGeom>
              <a:avLst/>
              <a:gdLst>
                <a:gd name="T0" fmla="*/ 7 w 57"/>
                <a:gd name="T1" fmla="*/ 0 h 58"/>
                <a:gd name="T2" fmla="*/ 5 w 57"/>
                <a:gd name="T3" fmla="*/ 0 h 58"/>
                <a:gd name="T4" fmla="*/ 0 w 57"/>
                <a:gd name="T5" fmla="*/ 5 h 58"/>
                <a:gd name="T6" fmla="*/ 0 w 57"/>
                <a:gd name="T7" fmla="*/ 7 h 58"/>
                <a:gd name="T8" fmla="*/ 0 w 57"/>
                <a:gd name="T9" fmla="*/ 8 h 58"/>
                <a:gd name="T10" fmla="*/ 1 w 57"/>
                <a:gd name="T11" fmla="*/ 8 h 58"/>
                <a:gd name="T12" fmla="*/ 2 w 57"/>
                <a:gd name="T13" fmla="*/ 10 h 58"/>
                <a:gd name="T14" fmla="*/ 2 w 57"/>
                <a:gd name="T15" fmla="*/ 10 h 58"/>
                <a:gd name="T16" fmla="*/ 49 w 57"/>
                <a:gd name="T17" fmla="*/ 57 h 58"/>
                <a:gd name="T18" fmla="*/ 49 w 57"/>
                <a:gd name="T19" fmla="*/ 57 h 58"/>
                <a:gd name="T20" fmla="*/ 54 w 57"/>
                <a:gd name="T21" fmla="*/ 58 h 58"/>
                <a:gd name="T22" fmla="*/ 57 w 57"/>
                <a:gd name="T23" fmla="*/ 58 h 58"/>
                <a:gd name="T24" fmla="*/ 57 w 57"/>
                <a:gd name="T25" fmla="*/ 55 h 58"/>
                <a:gd name="T26" fmla="*/ 56 w 57"/>
                <a:gd name="T27" fmla="*/ 50 h 58"/>
                <a:gd name="T28" fmla="*/ 56 w 57"/>
                <a:gd name="T29" fmla="*/ 50 h 58"/>
                <a:gd name="T30" fmla="*/ 9 w 57"/>
                <a:gd name="T31" fmla="*/ 2 h 58"/>
                <a:gd name="T32" fmla="*/ 8 w 57"/>
                <a:gd name="T33" fmla="*/ 1 h 58"/>
                <a:gd name="T34" fmla="*/ 7 w 57"/>
                <a:gd name="T35" fmla="*/ 0 h 58"/>
                <a:gd name="T36" fmla="*/ 7 w 57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5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537"/>
            <p:cNvSpPr>
              <a:spLocks/>
            </p:cNvSpPr>
            <p:nvPr/>
          </p:nvSpPr>
          <p:spPr bwMode="auto">
            <a:xfrm>
              <a:off x="5869054" y="2668868"/>
              <a:ext cx="200025" cy="203200"/>
            </a:xfrm>
            <a:custGeom>
              <a:avLst/>
              <a:gdLst>
                <a:gd name="T0" fmla="*/ 126 w 126"/>
                <a:gd name="T1" fmla="*/ 114 h 128"/>
                <a:gd name="T2" fmla="*/ 111 w 126"/>
                <a:gd name="T3" fmla="*/ 128 h 128"/>
                <a:gd name="T4" fmla="*/ 0 w 126"/>
                <a:gd name="T5" fmla="*/ 14 h 128"/>
                <a:gd name="T6" fmla="*/ 14 w 126"/>
                <a:gd name="T7" fmla="*/ 0 h 128"/>
                <a:gd name="T8" fmla="*/ 126 w 126"/>
                <a:gd name="T9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8">
                  <a:moveTo>
                    <a:pt x="126" y="114"/>
                  </a:moveTo>
                  <a:lnTo>
                    <a:pt x="111" y="12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26" y="114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538"/>
            <p:cNvSpPr>
              <a:spLocks/>
            </p:cNvSpPr>
            <p:nvPr/>
          </p:nvSpPr>
          <p:spPr bwMode="auto">
            <a:xfrm>
              <a:off x="5876992" y="2668868"/>
              <a:ext cx="195263" cy="195263"/>
            </a:xfrm>
            <a:custGeom>
              <a:avLst/>
              <a:gdLst>
                <a:gd name="T0" fmla="*/ 0 w 123"/>
                <a:gd name="T1" fmla="*/ 9 h 123"/>
                <a:gd name="T2" fmla="*/ 12 w 123"/>
                <a:gd name="T3" fmla="*/ 0 h 123"/>
                <a:gd name="T4" fmla="*/ 123 w 123"/>
                <a:gd name="T5" fmla="*/ 114 h 123"/>
                <a:gd name="T6" fmla="*/ 111 w 123"/>
                <a:gd name="T7" fmla="*/ 123 h 123"/>
                <a:gd name="T8" fmla="*/ 0 w 123"/>
                <a:gd name="T9" fmla="*/ 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0" y="9"/>
                  </a:moveTo>
                  <a:lnTo>
                    <a:pt x="12" y="0"/>
                  </a:lnTo>
                  <a:lnTo>
                    <a:pt x="123" y="114"/>
                  </a:lnTo>
                  <a:lnTo>
                    <a:pt x="111" y="12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539"/>
            <p:cNvSpPr>
              <a:spLocks/>
            </p:cNvSpPr>
            <p:nvPr/>
          </p:nvSpPr>
          <p:spPr bwMode="auto">
            <a:xfrm>
              <a:off x="5891279" y="2665693"/>
              <a:ext cx="184150" cy="187325"/>
            </a:xfrm>
            <a:custGeom>
              <a:avLst/>
              <a:gdLst>
                <a:gd name="T0" fmla="*/ 116 w 116"/>
                <a:gd name="T1" fmla="*/ 113 h 118"/>
                <a:gd name="T2" fmla="*/ 112 w 116"/>
                <a:gd name="T3" fmla="*/ 118 h 118"/>
                <a:gd name="T4" fmla="*/ 0 w 116"/>
                <a:gd name="T5" fmla="*/ 4 h 118"/>
                <a:gd name="T6" fmla="*/ 5 w 116"/>
                <a:gd name="T7" fmla="*/ 0 h 118"/>
                <a:gd name="T8" fmla="*/ 116 w 116"/>
                <a:gd name="T9" fmla="*/ 11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8">
                  <a:moveTo>
                    <a:pt x="116" y="113"/>
                  </a:moveTo>
                  <a:lnTo>
                    <a:pt x="112" y="118"/>
                  </a:lnTo>
                  <a:lnTo>
                    <a:pt x="0" y="4"/>
                  </a:lnTo>
                  <a:lnTo>
                    <a:pt x="5" y="0"/>
                  </a:lnTo>
                  <a:lnTo>
                    <a:pt x="116" y="113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540"/>
            <p:cNvSpPr>
              <a:spLocks/>
            </p:cNvSpPr>
            <p:nvPr/>
          </p:nvSpPr>
          <p:spPr bwMode="auto">
            <a:xfrm>
              <a:off x="6045267" y="2845081"/>
              <a:ext cx="30163" cy="30163"/>
            </a:xfrm>
            <a:custGeom>
              <a:avLst/>
              <a:gdLst>
                <a:gd name="T0" fmla="*/ 12 w 19"/>
                <a:gd name="T1" fmla="*/ 19 h 19"/>
                <a:gd name="T2" fmla="*/ 0 w 19"/>
                <a:gd name="T3" fmla="*/ 17 h 19"/>
                <a:gd name="T4" fmla="*/ 3 w 19"/>
                <a:gd name="T5" fmla="*/ 10 h 19"/>
                <a:gd name="T6" fmla="*/ 10 w 19"/>
                <a:gd name="T7" fmla="*/ 7 h 19"/>
                <a:gd name="T8" fmla="*/ 12 w 19"/>
                <a:gd name="T9" fmla="*/ 0 h 19"/>
                <a:gd name="T10" fmla="*/ 19 w 19"/>
                <a:gd name="T11" fmla="*/ 0 h 19"/>
                <a:gd name="T12" fmla="*/ 19 w 19"/>
                <a:gd name="T13" fmla="*/ 12 h 19"/>
                <a:gd name="T14" fmla="*/ 12 w 19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12" y="19"/>
                  </a:moveTo>
                  <a:lnTo>
                    <a:pt x="0" y="17"/>
                  </a:lnTo>
                  <a:lnTo>
                    <a:pt x="3" y="10"/>
                  </a:lnTo>
                  <a:lnTo>
                    <a:pt x="10" y="7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541"/>
            <p:cNvSpPr>
              <a:spLocks/>
            </p:cNvSpPr>
            <p:nvPr/>
          </p:nvSpPr>
          <p:spPr bwMode="auto">
            <a:xfrm>
              <a:off x="6064317" y="2864131"/>
              <a:ext cx="15875" cy="11113"/>
            </a:xfrm>
            <a:custGeom>
              <a:avLst/>
              <a:gdLst>
                <a:gd name="T0" fmla="*/ 7 w 10"/>
                <a:gd name="T1" fmla="*/ 0 h 7"/>
                <a:gd name="T2" fmla="*/ 10 w 10"/>
                <a:gd name="T3" fmla="*/ 7 h 7"/>
                <a:gd name="T4" fmla="*/ 0 w 10"/>
                <a:gd name="T5" fmla="*/ 7 h 7"/>
                <a:gd name="T6" fmla="*/ 7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7" y="0"/>
                  </a:moveTo>
                  <a:lnTo>
                    <a:pt x="10" y="7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542"/>
            <p:cNvSpPr>
              <a:spLocks/>
            </p:cNvSpPr>
            <p:nvPr/>
          </p:nvSpPr>
          <p:spPr bwMode="auto">
            <a:xfrm>
              <a:off x="5861117" y="2657756"/>
              <a:ext cx="38100" cy="33338"/>
            </a:xfrm>
            <a:custGeom>
              <a:avLst/>
              <a:gdLst>
                <a:gd name="T0" fmla="*/ 9 w 10"/>
                <a:gd name="T1" fmla="*/ 0 h 9"/>
                <a:gd name="T2" fmla="*/ 7 w 10"/>
                <a:gd name="T3" fmla="*/ 0 h 9"/>
                <a:gd name="T4" fmla="*/ 6 w 10"/>
                <a:gd name="T5" fmla="*/ 0 h 9"/>
                <a:gd name="T6" fmla="*/ 1 w 10"/>
                <a:gd name="T7" fmla="*/ 5 h 9"/>
                <a:gd name="T8" fmla="*/ 0 w 10"/>
                <a:gd name="T9" fmla="*/ 6 h 9"/>
                <a:gd name="T10" fmla="*/ 1 w 10"/>
                <a:gd name="T11" fmla="*/ 8 h 9"/>
                <a:gd name="T12" fmla="*/ 2 w 10"/>
                <a:gd name="T13" fmla="*/ 9 h 9"/>
                <a:gd name="T14" fmla="*/ 10 w 10"/>
                <a:gd name="T15" fmla="*/ 2 h 9"/>
                <a:gd name="T16" fmla="*/ 9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0" y="2"/>
                    <a:pt x="10" y="2"/>
                    <a:pt x="10" y="2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543"/>
            <p:cNvSpPr>
              <a:spLocks/>
            </p:cNvSpPr>
            <p:nvPr/>
          </p:nvSpPr>
          <p:spPr bwMode="auto">
            <a:xfrm>
              <a:off x="5865879" y="2660931"/>
              <a:ext cx="33338" cy="30163"/>
            </a:xfrm>
            <a:custGeom>
              <a:avLst/>
              <a:gdLst>
                <a:gd name="T0" fmla="*/ 19 w 21"/>
                <a:gd name="T1" fmla="*/ 0 h 19"/>
                <a:gd name="T2" fmla="*/ 0 w 21"/>
                <a:gd name="T3" fmla="*/ 17 h 19"/>
                <a:gd name="T4" fmla="*/ 2 w 21"/>
                <a:gd name="T5" fmla="*/ 19 h 19"/>
                <a:gd name="T6" fmla="*/ 21 w 21"/>
                <a:gd name="T7" fmla="*/ 3 h 19"/>
                <a:gd name="T8" fmla="*/ 19 w 2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19" y="0"/>
                  </a:moveTo>
                  <a:lnTo>
                    <a:pt x="0" y="17"/>
                  </a:lnTo>
                  <a:lnTo>
                    <a:pt x="2" y="19"/>
                  </a:lnTo>
                  <a:lnTo>
                    <a:pt x="2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544"/>
            <p:cNvSpPr>
              <a:spLocks/>
            </p:cNvSpPr>
            <p:nvPr/>
          </p:nvSpPr>
          <p:spPr bwMode="auto">
            <a:xfrm>
              <a:off x="6034154" y="2676806"/>
              <a:ext cx="290513" cy="41275"/>
            </a:xfrm>
            <a:custGeom>
              <a:avLst/>
              <a:gdLst>
                <a:gd name="T0" fmla="*/ 6 w 77"/>
                <a:gd name="T1" fmla="*/ 0 h 11"/>
                <a:gd name="T2" fmla="*/ 2 w 77"/>
                <a:gd name="T3" fmla="*/ 3 h 11"/>
                <a:gd name="T4" fmla="*/ 0 w 77"/>
                <a:gd name="T5" fmla="*/ 5 h 11"/>
                <a:gd name="T6" fmla="*/ 2 w 77"/>
                <a:gd name="T7" fmla="*/ 8 h 11"/>
                <a:gd name="T8" fmla="*/ 6 w 77"/>
                <a:gd name="T9" fmla="*/ 11 h 11"/>
                <a:gd name="T10" fmla="*/ 6 w 77"/>
                <a:gd name="T11" fmla="*/ 11 h 11"/>
                <a:gd name="T12" fmla="*/ 73 w 77"/>
                <a:gd name="T13" fmla="*/ 11 h 11"/>
                <a:gd name="T14" fmla="*/ 73 w 77"/>
                <a:gd name="T15" fmla="*/ 11 h 11"/>
                <a:gd name="T16" fmla="*/ 73 w 77"/>
                <a:gd name="T17" fmla="*/ 11 h 11"/>
                <a:gd name="T18" fmla="*/ 75 w 77"/>
                <a:gd name="T19" fmla="*/ 11 h 11"/>
                <a:gd name="T20" fmla="*/ 75 w 77"/>
                <a:gd name="T21" fmla="*/ 11 h 11"/>
                <a:gd name="T22" fmla="*/ 76 w 77"/>
                <a:gd name="T23" fmla="*/ 11 h 11"/>
                <a:gd name="T24" fmla="*/ 77 w 77"/>
                <a:gd name="T25" fmla="*/ 9 h 11"/>
                <a:gd name="T26" fmla="*/ 77 w 77"/>
                <a:gd name="T27" fmla="*/ 3 h 11"/>
                <a:gd name="T28" fmla="*/ 76 w 77"/>
                <a:gd name="T29" fmla="*/ 1 h 11"/>
                <a:gd name="T30" fmla="*/ 75 w 77"/>
                <a:gd name="T31" fmla="*/ 1 h 11"/>
                <a:gd name="T32" fmla="*/ 74 w 77"/>
                <a:gd name="T33" fmla="*/ 1 h 11"/>
                <a:gd name="T34" fmla="*/ 73 w 77"/>
                <a:gd name="T35" fmla="*/ 1 h 11"/>
                <a:gd name="T36" fmla="*/ 6 w 77"/>
                <a:gd name="T37" fmla="*/ 0 h 11"/>
                <a:gd name="T38" fmla="*/ 6 w 77"/>
                <a:gd name="T3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11">
                  <a:moveTo>
                    <a:pt x="6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7" y="10"/>
                    <a:pt x="77" y="10"/>
                    <a:pt x="77" y="9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2"/>
                    <a:pt x="77" y="2"/>
                    <a:pt x="76" y="1"/>
                  </a:cubicBezTo>
                  <a:cubicBezTo>
                    <a:pt x="76" y="1"/>
                    <a:pt x="76" y="1"/>
                    <a:pt x="75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545"/>
            <p:cNvSpPr>
              <a:spLocks/>
            </p:cNvSpPr>
            <p:nvPr/>
          </p:nvSpPr>
          <p:spPr bwMode="auto">
            <a:xfrm>
              <a:off x="6053204" y="2668868"/>
              <a:ext cx="252413" cy="38100"/>
            </a:xfrm>
            <a:custGeom>
              <a:avLst/>
              <a:gdLst>
                <a:gd name="T0" fmla="*/ 0 w 159"/>
                <a:gd name="T1" fmla="*/ 21 h 24"/>
                <a:gd name="T2" fmla="*/ 0 w 159"/>
                <a:gd name="T3" fmla="*/ 0 h 24"/>
                <a:gd name="T4" fmla="*/ 159 w 159"/>
                <a:gd name="T5" fmla="*/ 2 h 24"/>
                <a:gd name="T6" fmla="*/ 159 w 159"/>
                <a:gd name="T7" fmla="*/ 24 h 24"/>
                <a:gd name="T8" fmla="*/ 0 w 159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4">
                  <a:moveTo>
                    <a:pt x="0" y="21"/>
                  </a:moveTo>
                  <a:lnTo>
                    <a:pt x="0" y="0"/>
                  </a:lnTo>
                  <a:lnTo>
                    <a:pt x="159" y="2"/>
                  </a:lnTo>
                  <a:lnTo>
                    <a:pt x="159" y="2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546"/>
            <p:cNvSpPr>
              <a:spLocks/>
            </p:cNvSpPr>
            <p:nvPr/>
          </p:nvSpPr>
          <p:spPr bwMode="auto">
            <a:xfrm>
              <a:off x="6053204" y="2679981"/>
              <a:ext cx="252413" cy="26988"/>
            </a:xfrm>
            <a:custGeom>
              <a:avLst/>
              <a:gdLst>
                <a:gd name="T0" fmla="*/ 159 w 159"/>
                <a:gd name="T1" fmla="*/ 2 h 17"/>
                <a:gd name="T2" fmla="*/ 159 w 159"/>
                <a:gd name="T3" fmla="*/ 17 h 17"/>
                <a:gd name="T4" fmla="*/ 0 w 159"/>
                <a:gd name="T5" fmla="*/ 17 h 17"/>
                <a:gd name="T6" fmla="*/ 0 w 159"/>
                <a:gd name="T7" fmla="*/ 0 h 17"/>
                <a:gd name="T8" fmla="*/ 159 w 159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7">
                  <a:moveTo>
                    <a:pt x="159" y="2"/>
                  </a:moveTo>
                  <a:lnTo>
                    <a:pt x="159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59" y="2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547"/>
            <p:cNvSpPr>
              <a:spLocks/>
            </p:cNvSpPr>
            <p:nvPr/>
          </p:nvSpPr>
          <p:spPr bwMode="auto">
            <a:xfrm>
              <a:off x="6053204" y="2699031"/>
              <a:ext cx="252413" cy="14288"/>
            </a:xfrm>
            <a:custGeom>
              <a:avLst/>
              <a:gdLst>
                <a:gd name="T0" fmla="*/ 0 w 159"/>
                <a:gd name="T1" fmla="*/ 7 h 9"/>
                <a:gd name="T2" fmla="*/ 0 w 159"/>
                <a:gd name="T3" fmla="*/ 0 h 9"/>
                <a:gd name="T4" fmla="*/ 159 w 159"/>
                <a:gd name="T5" fmla="*/ 2 h 9"/>
                <a:gd name="T6" fmla="*/ 159 w 159"/>
                <a:gd name="T7" fmla="*/ 9 h 9"/>
                <a:gd name="T8" fmla="*/ 0 w 15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9">
                  <a:moveTo>
                    <a:pt x="0" y="7"/>
                  </a:moveTo>
                  <a:lnTo>
                    <a:pt x="0" y="0"/>
                  </a:lnTo>
                  <a:lnTo>
                    <a:pt x="159" y="2"/>
                  </a:lnTo>
                  <a:lnTo>
                    <a:pt x="159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548"/>
            <p:cNvSpPr>
              <a:spLocks/>
            </p:cNvSpPr>
            <p:nvPr/>
          </p:nvSpPr>
          <p:spPr bwMode="auto">
            <a:xfrm>
              <a:off x="6038917" y="2668868"/>
              <a:ext cx="22225" cy="41275"/>
            </a:xfrm>
            <a:custGeom>
              <a:avLst/>
              <a:gdLst>
                <a:gd name="T0" fmla="*/ 0 w 14"/>
                <a:gd name="T1" fmla="*/ 9 h 26"/>
                <a:gd name="T2" fmla="*/ 9 w 14"/>
                <a:gd name="T3" fmla="*/ 0 h 26"/>
                <a:gd name="T4" fmla="*/ 14 w 14"/>
                <a:gd name="T5" fmla="*/ 7 h 26"/>
                <a:gd name="T6" fmla="*/ 9 w 14"/>
                <a:gd name="T7" fmla="*/ 14 h 26"/>
                <a:gd name="T8" fmla="*/ 14 w 14"/>
                <a:gd name="T9" fmla="*/ 21 h 26"/>
                <a:gd name="T10" fmla="*/ 9 w 14"/>
                <a:gd name="T11" fmla="*/ 26 h 26"/>
                <a:gd name="T12" fmla="*/ 0 w 14"/>
                <a:gd name="T13" fmla="*/ 19 h 26"/>
                <a:gd name="T14" fmla="*/ 0 w 14"/>
                <a:gd name="T1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6">
                  <a:moveTo>
                    <a:pt x="0" y="9"/>
                  </a:moveTo>
                  <a:lnTo>
                    <a:pt x="9" y="0"/>
                  </a:lnTo>
                  <a:lnTo>
                    <a:pt x="14" y="7"/>
                  </a:lnTo>
                  <a:lnTo>
                    <a:pt x="9" y="14"/>
                  </a:lnTo>
                  <a:lnTo>
                    <a:pt x="14" y="21"/>
                  </a:lnTo>
                  <a:lnTo>
                    <a:pt x="9" y="26"/>
                  </a:lnTo>
                  <a:lnTo>
                    <a:pt x="0" y="1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549"/>
            <p:cNvSpPr>
              <a:spLocks/>
            </p:cNvSpPr>
            <p:nvPr/>
          </p:nvSpPr>
          <p:spPr bwMode="auto">
            <a:xfrm>
              <a:off x="6027804" y="2683156"/>
              <a:ext cx="11113" cy="15875"/>
            </a:xfrm>
            <a:custGeom>
              <a:avLst/>
              <a:gdLst>
                <a:gd name="T0" fmla="*/ 7 w 7"/>
                <a:gd name="T1" fmla="*/ 10 h 10"/>
                <a:gd name="T2" fmla="*/ 0 w 7"/>
                <a:gd name="T3" fmla="*/ 5 h 10"/>
                <a:gd name="T4" fmla="*/ 7 w 7"/>
                <a:gd name="T5" fmla="*/ 0 h 10"/>
                <a:gd name="T6" fmla="*/ 7 w 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7" y="10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550"/>
            <p:cNvSpPr>
              <a:spLocks/>
            </p:cNvSpPr>
            <p:nvPr/>
          </p:nvSpPr>
          <p:spPr bwMode="auto">
            <a:xfrm>
              <a:off x="6305617" y="2672043"/>
              <a:ext cx="14288" cy="41275"/>
            </a:xfrm>
            <a:custGeom>
              <a:avLst/>
              <a:gdLst>
                <a:gd name="T0" fmla="*/ 2 w 4"/>
                <a:gd name="T1" fmla="*/ 11 h 11"/>
                <a:gd name="T2" fmla="*/ 3 w 4"/>
                <a:gd name="T3" fmla="*/ 10 h 11"/>
                <a:gd name="T4" fmla="*/ 4 w 4"/>
                <a:gd name="T5" fmla="*/ 9 h 11"/>
                <a:gd name="T6" fmla="*/ 4 w 4"/>
                <a:gd name="T7" fmla="*/ 2 h 11"/>
                <a:gd name="T8" fmla="*/ 3 w 4"/>
                <a:gd name="T9" fmla="*/ 1 h 11"/>
                <a:gd name="T10" fmla="*/ 2 w 4"/>
                <a:gd name="T11" fmla="*/ 0 h 11"/>
                <a:gd name="T12" fmla="*/ 0 w 4"/>
                <a:gd name="T13" fmla="*/ 0 h 11"/>
                <a:gd name="T14" fmla="*/ 0 w 4"/>
                <a:gd name="T15" fmla="*/ 11 h 11"/>
                <a:gd name="T16" fmla="*/ 2 w 4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2" y="11"/>
                    <a:pt x="3" y="11"/>
                    <a:pt x="3" y="10"/>
                  </a:cubicBezTo>
                  <a:cubicBezTo>
                    <a:pt x="4" y="10"/>
                    <a:pt x="4" y="10"/>
                    <a:pt x="4" y="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2" y="11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Rectangle 551"/>
            <p:cNvSpPr>
              <a:spLocks noChangeArrowheads="1"/>
            </p:cNvSpPr>
            <p:nvPr/>
          </p:nvSpPr>
          <p:spPr bwMode="auto">
            <a:xfrm>
              <a:off x="6305617" y="2672043"/>
              <a:ext cx="3175" cy="41275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552"/>
            <p:cNvSpPr>
              <a:spLocks noEditPoints="1"/>
            </p:cNvSpPr>
            <p:nvPr/>
          </p:nvSpPr>
          <p:spPr bwMode="auto">
            <a:xfrm>
              <a:off x="5332479" y="2672043"/>
              <a:ext cx="382588" cy="384175"/>
            </a:xfrm>
            <a:custGeom>
              <a:avLst/>
              <a:gdLst>
                <a:gd name="T0" fmla="*/ 92 w 102"/>
                <a:gd name="T1" fmla="*/ 100 h 102"/>
                <a:gd name="T2" fmla="*/ 88 w 102"/>
                <a:gd name="T3" fmla="*/ 96 h 102"/>
                <a:gd name="T4" fmla="*/ 92 w 102"/>
                <a:gd name="T5" fmla="*/ 93 h 102"/>
                <a:gd name="T6" fmla="*/ 95 w 102"/>
                <a:gd name="T7" fmla="*/ 96 h 102"/>
                <a:gd name="T8" fmla="*/ 92 w 102"/>
                <a:gd name="T9" fmla="*/ 100 h 102"/>
                <a:gd name="T10" fmla="*/ 96 w 102"/>
                <a:gd name="T11" fmla="*/ 95 h 102"/>
                <a:gd name="T12" fmla="*/ 93 w 102"/>
                <a:gd name="T13" fmla="*/ 92 h 102"/>
                <a:gd name="T14" fmla="*/ 96 w 102"/>
                <a:gd name="T15" fmla="*/ 89 h 102"/>
                <a:gd name="T16" fmla="*/ 100 w 102"/>
                <a:gd name="T17" fmla="*/ 92 h 102"/>
                <a:gd name="T18" fmla="*/ 96 w 102"/>
                <a:gd name="T19" fmla="*/ 95 h 102"/>
                <a:gd name="T20" fmla="*/ 0 w 102"/>
                <a:gd name="T21" fmla="*/ 0 h 102"/>
                <a:gd name="T22" fmla="*/ 1 w 102"/>
                <a:gd name="T23" fmla="*/ 10 h 102"/>
                <a:gd name="T24" fmla="*/ 42 w 102"/>
                <a:gd name="T25" fmla="*/ 50 h 102"/>
                <a:gd name="T26" fmla="*/ 44 w 102"/>
                <a:gd name="T27" fmla="*/ 62 h 102"/>
                <a:gd name="T28" fmla="*/ 43 w 102"/>
                <a:gd name="T29" fmla="*/ 62 h 102"/>
                <a:gd name="T30" fmla="*/ 46 w 102"/>
                <a:gd name="T31" fmla="*/ 65 h 102"/>
                <a:gd name="T32" fmla="*/ 47 w 102"/>
                <a:gd name="T33" fmla="*/ 64 h 102"/>
                <a:gd name="T34" fmla="*/ 54 w 102"/>
                <a:gd name="T35" fmla="*/ 66 h 102"/>
                <a:gd name="T36" fmla="*/ 57 w 102"/>
                <a:gd name="T37" fmla="*/ 66 h 102"/>
                <a:gd name="T38" fmla="*/ 87 w 102"/>
                <a:gd name="T39" fmla="*/ 95 h 102"/>
                <a:gd name="T40" fmla="*/ 86 w 102"/>
                <a:gd name="T41" fmla="*/ 96 h 102"/>
                <a:gd name="T42" fmla="*/ 92 w 102"/>
                <a:gd name="T43" fmla="*/ 102 h 102"/>
                <a:gd name="T44" fmla="*/ 96 w 102"/>
                <a:gd name="T45" fmla="*/ 98 h 102"/>
                <a:gd name="T46" fmla="*/ 98 w 102"/>
                <a:gd name="T47" fmla="*/ 100 h 102"/>
                <a:gd name="T48" fmla="*/ 100 w 102"/>
                <a:gd name="T49" fmla="*/ 98 h 102"/>
                <a:gd name="T50" fmla="*/ 98 w 102"/>
                <a:gd name="T51" fmla="*/ 96 h 102"/>
                <a:gd name="T52" fmla="*/ 102 w 102"/>
                <a:gd name="T53" fmla="*/ 92 h 102"/>
                <a:gd name="T54" fmla="*/ 96 w 102"/>
                <a:gd name="T55" fmla="*/ 86 h 102"/>
                <a:gd name="T56" fmla="*/ 95 w 102"/>
                <a:gd name="T57" fmla="*/ 87 h 102"/>
                <a:gd name="T58" fmla="*/ 66 w 102"/>
                <a:gd name="T59" fmla="*/ 57 h 102"/>
                <a:gd name="T60" fmla="*/ 63 w 102"/>
                <a:gd name="T61" fmla="*/ 45 h 102"/>
                <a:gd name="T62" fmla="*/ 54 w 102"/>
                <a:gd name="T63" fmla="*/ 41 h 102"/>
                <a:gd name="T64" fmla="*/ 50 w 102"/>
                <a:gd name="T65" fmla="*/ 42 h 102"/>
                <a:gd name="T66" fmla="*/ 9 w 102"/>
                <a:gd name="T67" fmla="*/ 1 h 102"/>
                <a:gd name="T68" fmla="*/ 0 w 102"/>
                <a:gd name="T6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02">
                  <a:moveTo>
                    <a:pt x="92" y="100"/>
                  </a:moveTo>
                  <a:cubicBezTo>
                    <a:pt x="88" y="96"/>
                    <a:pt x="88" y="96"/>
                    <a:pt x="88" y="96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2" y="100"/>
                    <a:pt x="92" y="100"/>
                    <a:pt x="92" y="100"/>
                  </a:cubicBezTo>
                  <a:moveTo>
                    <a:pt x="96" y="95"/>
                  </a:moveTo>
                  <a:cubicBezTo>
                    <a:pt x="93" y="92"/>
                    <a:pt x="93" y="92"/>
                    <a:pt x="93" y="92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96" y="95"/>
                    <a:pt x="96" y="95"/>
                    <a:pt x="96" y="95"/>
                  </a:cubicBezTo>
                  <a:moveTo>
                    <a:pt x="0" y="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1" y="54"/>
                    <a:pt x="41" y="58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9" y="65"/>
                    <a:pt x="51" y="66"/>
                    <a:pt x="54" y="66"/>
                  </a:cubicBezTo>
                  <a:cubicBezTo>
                    <a:pt x="55" y="66"/>
                    <a:pt x="56" y="66"/>
                    <a:pt x="57" y="66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8" y="96"/>
                    <a:pt x="98" y="96"/>
                    <a:pt x="98" y="96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3"/>
                    <a:pt x="66" y="48"/>
                    <a:pt x="63" y="45"/>
                  </a:cubicBezTo>
                  <a:cubicBezTo>
                    <a:pt x="60" y="43"/>
                    <a:pt x="57" y="41"/>
                    <a:pt x="54" y="41"/>
                  </a:cubicBezTo>
                  <a:cubicBezTo>
                    <a:pt x="53" y="41"/>
                    <a:pt x="51" y="42"/>
                    <a:pt x="50" y="4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553"/>
            <p:cNvSpPr>
              <a:spLocks/>
            </p:cNvSpPr>
            <p:nvPr/>
          </p:nvSpPr>
          <p:spPr bwMode="auto">
            <a:xfrm>
              <a:off x="5335654" y="2665693"/>
              <a:ext cx="360363" cy="360363"/>
            </a:xfrm>
            <a:custGeom>
              <a:avLst/>
              <a:gdLst>
                <a:gd name="T0" fmla="*/ 227 w 227"/>
                <a:gd name="T1" fmla="*/ 206 h 227"/>
                <a:gd name="T2" fmla="*/ 21 w 227"/>
                <a:gd name="T3" fmla="*/ 2 h 227"/>
                <a:gd name="T4" fmla="*/ 0 w 227"/>
                <a:gd name="T5" fmla="*/ 0 h 227"/>
                <a:gd name="T6" fmla="*/ 2 w 227"/>
                <a:gd name="T7" fmla="*/ 21 h 227"/>
                <a:gd name="T8" fmla="*/ 208 w 227"/>
                <a:gd name="T9" fmla="*/ 227 h 227"/>
                <a:gd name="T10" fmla="*/ 227 w 227"/>
                <a:gd name="T11" fmla="*/ 20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227">
                  <a:moveTo>
                    <a:pt x="227" y="206"/>
                  </a:moveTo>
                  <a:lnTo>
                    <a:pt x="21" y="2"/>
                  </a:lnTo>
                  <a:lnTo>
                    <a:pt x="0" y="0"/>
                  </a:lnTo>
                  <a:lnTo>
                    <a:pt x="2" y="21"/>
                  </a:lnTo>
                  <a:lnTo>
                    <a:pt x="208" y="227"/>
                  </a:lnTo>
                  <a:lnTo>
                    <a:pt x="227" y="206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554"/>
            <p:cNvSpPr>
              <a:spLocks/>
            </p:cNvSpPr>
            <p:nvPr/>
          </p:nvSpPr>
          <p:spPr bwMode="auto">
            <a:xfrm>
              <a:off x="5486467" y="2811743"/>
              <a:ext cx="101600" cy="104775"/>
            </a:xfrm>
            <a:custGeom>
              <a:avLst/>
              <a:gdLst>
                <a:gd name="T0" fmla="*/ 5 w 27"/>
                <a:gd name="T1" fmla="*/ 23 h 28"/>
                <a:gd name="T2" fmla="*/ 5 w 27"/>
                <a:gd name="T3" fmla="*/ 5 h 28"/>
                <a:gd name="T4" fmla="*/ 22 w 27"/>
                <a:gd name="T5" fmla="*/ 5 h 28"/>
                <a:gd name="T6" fmla="*/ 22 w 27"/>
                <a:gd name="T7" fmla="*/ 23 h 28"/>
                <a:gd name="T8" fmla="*/ 5 w 27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5" y="23"/>
                  </a:move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3"/>
                  </a:cubicBezTo>
                  <a:cubicBezTo>
                    <a:pt x="17" y="28"/>
                    <a:pt x="10" y="28"/>
                    <a:pt x="5" y="23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555"/>
            <p:cNvSpPr>
              <a:spLocks/>
            </p:cNvSpPr>
            <p:nvPr/>
          </p:nvSpPr>
          <p:spPr bwMode="auto">
            <a:xfrm>
              <a:off x="5492817" y="2819681"/>
              <a:ext cx="87313" cy="90488"/>
            </a:xfrm>
            <a:custGeom>
              <a:avLst/>
              <a:gdLst>
                <a:gd name="T0" fmla="*/ 4 w 23"/>
                <a:gd name="T1" fmla="*/ 20 h 24"/>
                <a:gd name="T2" fmla="*/ 4 w 23"/>
                <a:gd name="T3" fmla="*/ 4 h 24"/>
                <a:gd name="T4" fmla="*/ 19 w 23"/>
                <a:gd name="T5" fmla="*/ 4 h 24"/>
                <a:gd name="T6" fmla="*/ 19 w 23"/>
                <a:gd name="T7" fmla="*/ 20 h 24"/>
                <a:gd name="T8" fmla="*/ 4 w 23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4" y="20"/>
                  </a:moveTo>
                  <a:cubicBezTo>
                    <a:pt x="0" y="15"/>
                    <a:pt x="0" y="9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9"/>
                    <a:pt x="23" y="15"/>
                    <a:pt x="19" y="20"/>
                  </a:cubicBezTo>
                  <a:cubicBezTo>
                    <a:pt x="15" y="24"/>
                    <a:pt x="8" y="24"/>
                    <a:pt x="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Rectangle 556"/>
            <p:cNvSpPr>
              <a:spLocks noChangeArrowheads="1"/>
            </p:cNvSpPr>
            <p:nvPr/>
          </p:nvSpPr>
          <p:spPr bwMode="auto">
            <a:xfrm>
              <a:off x="5557904" y="2883181"/>
              <a:ext cx="3175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Rectangle 557"/>
            <p:cNvSpPr>
              <a:spLocks noChangeArrowheads="1"/>
            </p:cNvSpPr>
            <p:nvPr/>
          </p:nvSpPr>
          <p:spPr bwMode="auto">
            <a:xfrm>
              <a:off x="5511867" y="2841906"/>
              <a:ext cx="476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Rectangle 558"/>
            <p:cNvSpPr>
              <a:spLocks noChangeArrowheads="1"/>
            </p:cNvSpPr>
            <p:nvPr/>
          </p:nvSpPr>
          <p:spPr bwMode="auto">
            <a:xfrm>
              <a:off x="5511867" y="2883181"/>
              <a:ext cx="476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Rectangle 559"/>
            <p:cNvSpPr>
              <a:spLocks noChangeArrowheads="1"/>
            </p:cNvSpPr>
            <p:nvPr/>
          </p:nvSpPr>
          <p:spPr bwMode="auto">
            <a:xfrm>
              <a:off x="5557904" y="2841906"/>
              <a:ext cx="3175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560"/>
            <p:cNvSpPr>
              <a:spLocks/>
            </p:cNvSpPr>
            <p:nvPr/>
          </p:nvSpPr>
          <p:spPr bwMode="auto">
            <a:xfrm>
              <a:off x="5542029" y="2894293"/>
              <a:ext cx="4763" cy="0"/>
            </a:xfrm>
            <a:custGeom>
              <a:avLst/>
              <a:gdLst>
                <a:gd name="T0" fmla="*/ 0 w 3"/>
                <a:gd name="T1" fmla="*/ 3 w 3"/>
                <a:gd name="T2" fmla="*/ 3 w 3"/>
                <a:gd name="T3" fmla="*/ 3 w 3"/>
                <a:gd name="T4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561"/>
            <p:cNvSpPr>
              <a:spLocks/>
            </p:cNvSpPr>
            <p:nvPr/>
          </p:nvSpPr>
          <p:spPr bwMode="auto">
            <a:xfrm>
              <a:off x="5527742" y="2833968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0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562"/>
            <p:cNvSpPr>
              <a:spLocks/>
            </p:cNvSpPr>
            <p:nvPr/>
          </p:nvSpPr>
          <p:spPr bwMode="auto">
            <a:xfrm>
              <a:off x="5527742" y="2894293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563"/>
            <p:cNvSpPr>
              <a:spLocks/>
            </p:cNvSpPr>
            <p:nvPr/>
          </p:nvSpPr>
          <p:spPr bwMode="auto">
            <a:xfrm>
              <a:off x="5542029" y="2833968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0 h 3"/>
                <a:gd name="T6" fmla="*/ 3 w 3"/>
                <a:gd name="T7" fmla="*/ 3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564"/>
            <p:cNvSpPr>
              <a:spLocks/>
            </p:cNvSpPr>
            <p:nvPr/>
          </p:nvSpPr>
          <p:spPr bwMode="auto">
            <a:xfrm>
              <a:off x="5505517" y="287206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565"/>
            <p:cNvSpPr>
              <a:spLocks/>
            </p:cNvSpPr>
            <p:nvPr/>
          </p:nvSpPr>
          <p:spPr bwMode="auto">
            <a:xfrm>
              <a:off x="5564254" y="2856193"/>
              <a:ext cx="4763" cy="0"/>
            </a:xfrm>
            <a:custGeom>
              <a:avLst/>
              <a:gdLst>
                <a:gd name="T0" fmla="*/ 0 w 3"/>
                <a:gd name="T1" fmla="*/ 3 w 3"/>
                <a:gd name="T2" fmla="*/ 0 w 3"/>
                <a:gd name="T3" fmla="*/ 0 w 3"/>
                <a:gd name="T4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566"/>
            <p:cNvSpPr>
              <a:spLocks/>
            </p:cNvSpPr>
            <p:nvPr/>
          </p:nvSpPr>
          <p:spPr bwMode="auto">
            <a:xfrm>
              <a:off x="5505517" y="285301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2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567"/>
            <p:cNvSpPr>
              <a:spLocks/>
            </p:cNvSpPr>
            <p:nvPr/>
          </p:nvSpPr>
          <p:spPr bwMode="auto">
            <a:xfrm>
              <a:off x="5564254" y="2872068"/>
              <a:ext cx="4763" cy="317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0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568"/>
            <p:cNvSpPr>
              <a:spLocks/>
            </p:cNvSpPr>
            <p:nvPr/>
          </p:nvSpPr>
          <p:spPr bwMode="auto">
            <a:xfrm>
              <a:off x="5535679" y="2853018"/>
              <a:ext cx="17463" cy="26988"/>
            </a:xfrm>
            <a:custGeom>
              <a:avLst/>
              <a:gdLst>
                <a:gd name="T0" fmla="*/ 0 w 11"/>
                <a:gd name="T1" fmla="*/ 7 h 17"/>
                <a:gd name="T2" fmla="*/ 7 w 11"/>
                <a:gd name="T3" fmla="*/ 0 h 17"/>
                <a:gd name="T4" fmla="*/ 9 w 11"/>
                <a:gd name="T5" fmla="*/ 0 h 17"/>
                <a:gd name="T6" fmla="*/ 9 w 11"/>
                <a:gd name="T7" fmla="*/ 0 h 17"/>
                <a:gd name="T8" fmla="*/ 2 w 11"/>
                <a:gd name="T9" fmla="*/ 7 h 17"/>
                <a:gd name="T10" fmla="*/ 11 w 11"/>
                <a:gd name="T11" fmla="*/ 17 h 17"/>
                <a:gd name="T12" fmla="*/ 11 w 11"/>
                <a:gd name="T13" fmla="*/ 17 h 17"/>
                <a:gd name="T14" fmla="*/ 9 w 11"/>
                <a:gd name="T15" fmla="*/ 17 h 17"/>
                <a:gd name="T16" fmla="*/ 0 w 11"/>
                <a:gd name="T17" fmla="*/ 7 h 17"/>
                <a:gd name="T18" fmla="*/ 0 w 11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7">
                  <a:moveTo>
                    <a:pt x="0" y="7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2" y="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569"/>
            <p:cNvSpPr>
              <a:spLocks/>
            </p:cNvSpPr>
            <p:nvPr/>
          </p:nvSpPr>
          <p:spPr bwMode="auto">
            <a:xfrm>
              <a:off x="5511867" y="2864131"/>
              <a:ext cx="26988" cy="0"/>
            </a:xfrm>
            <a:custGeom>
              <a:avLst/>
              <a:gdLst>
                <a:gd name="T0" fmla="*/ 0 w 17"/>
                <a:gd name="T1" fmla="*/ 3 w 17"/>
                <a:gd name="T2" fmla="*/ 17 w 17"/>
                <a:gd name="T3" fmla="*/ 17 w 17"/>
                <a:gd name="T4" fmla="*/ 17 w 17"/>
                <a:gd name="T5" fmla="*/ 3 w 17"/>
                <a:gd name="T6" fmla="*/ 0 w 17"/>
                <a:gd name="T7" fmla="*/ 0 w 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570"/>
            <p:cNvSpPr>
              <a:spLocks/>
            </p:cNvSpPr>
            <p:nvPr/>
          </p:nvSpPr>
          <p:spPr bwMode="auto">
            <a:xfrm>
              <a:off x="5497579" y="2891118"/>
              <a:ext cx="14288" cy="14288"/>
            </a:xfrm>
            <a:custGeom>
              <a:avLst/>
              <a:gdLst>
                <a:gd name="T0" fmla="*/ 0 w 9"/>
                <a:gd name="T1" fmla="*/ 4 h 9"/>
                <a:gd name="T2" fmla="*/ 2 w 9"/>
                <a:gd name="T3" fmla="*/ 0 h 9"/>
                <a:gd name="T4" fmla="*/ 9 w 9"/>
                <a:gd name="T5" fmla="*/ 7 h 9"/>
                <a:gd name="T6" fmla="*/ 7 w 9"/>
                <a:gd name="T7" fmla="*/ 9 h 9"/>
                <a:gd name="T8" fmla="*/ 0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lnTo>
                    <a:pt x="2" y="0"/>
                  </a:lnTo>
                  <a:lnTo>
                    <a:pt x="9" y="7"/>
                  </a:lnTo>
                  <a:lnTo>
                    <a:pt x="7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571"/>
            <p:cNvSpPr>
              <a:spLocks noEditPoints="1"/>
            </p:cNvSpPr>
            <p:nvPr/>
          </p:nvSpPr>
          <p:spPr bwMode="auto">
            <a:xfrm>
              <a:off x="5654742" y="2984781"/>
              <a:ext cx="65088" cy="63500"/>
            </a:xfrm>
            <a:custGeom>
              <a:avLst/>
              <a:gdLst>
                <a:gd name="T0" fmla="*/ 26 w 41"/>
                <a:gd name="T1" fmla="*/ 0 h 40"/>
                <a:gd name="T2" fmla="*/ 41 w 41"/>
                <a:gd name="T3" fmla="*/ 14 h 40"/>
                <a:gd name="T4" fmla="*/ 14 w 41"/>
                <a:gd name="T5" fmla="*/ 40 h 40"/>
                <a:gd name="T6" fmla="*/ 0 w 41"/>
                <a:gd name="T7" fmla="*/ 26 h 40"/>
                <a:gd name="T8" fmla="*/ 26 w 41"/>
                <a:gd name="T9" fmla="*/ 0 h 40"/>
                <a:gd name="T10" fmla="*/ 33 w 41"/>
                <a:gd name="T11" fmla="*/ 14 h 40"/>
                <a:gd name="T12" fmla="*/ 26 w 41"/>
                <a:gd name="T13" fmla="*/ 7 h 40"/>
                <a:gd name="T14" fmla="*/ 7 w 41"/>
                <a:gd name="T15" fmla="*/ 26 h 40"/>
                <a:gd name="T16" fmla="*/ 14 w 41"/>
                <a:gd name="T17" fmla="*/ 33 h 40"/>
                <a:gd name="T18" fmla="*/ 33 w 41"/>
                <a:gd name="T1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0">
                  <a:moveTo>
                    <a:pt x="26" y="0"/>
                  </a:moveTo>
                  <a:lnTo>
                    <a:pt x="41" y="14"/>
                  </a:lnTo>
                  <a:lnTo>
                    <a:pt x="14" y="40"/>
                  </a:lnTo>
                  <a:lnTo>
                    <a:pt x="0" y="26"/>
                  </a:lnTo>
                  <a:lnTo>
                    <a:pt x="26" y="0"/>
                  </a:lnTo>
                  <a:close/>
                  <a:moveTo>
                    <a:pt x="33" y="14"/>
                  </a:moveTo>
                  <a:lnTo>
                    <a:pt x="26" y="7"/>
                  </a:lnTo>
                  <a:lnTo>
                    <a:pt x="7" y="26"/>
                  </a:lnTo>
                  <a:lnTo>
                    <a:pt x="14" y="33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572"/>
            <p:cNvSpPr>
              <a:spLocks/>
            </p:cNvSpPr>
            <p:nvPr/>
          </p:nvSpPr>
          <p:spPr bwMode="auto">
            <a:xfrm>
              <a:off x="5676967" y="3007006"/>
              <a:ext cx="30163" cy="30163"/>
            </a:xfrm>
            <a:custGeom>
              <a:avLst/>
              <a:gdLst>
                <a:gd name="T0" fmla="*/ 17 w 19"/>
                <a:gd name="T1" fmla="*/ 19 h 19"/>
                <a:gd name="T2" fmla="*/ 19 w 19"/>
                <a:gd name="T3" fmla="*/ 17 h 19"/>
                <a:gd name="T4" fmla="*/ 3 w 19"/>
                <a:gd name="T5" fmla="*/ 0 h 19"/>
                <a:gd name="T6" fmla="*/ 0 w 19"/>
                <a:gd name="T7" fmla="*/ 3 h 19"/>
                <a:gd name="T8" fmla="*/ 17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573"/>
            <p:cNvSpPr>
              <a:spLocks/>
            </p:cNvSpPr>
            <p:nvPr/>
          </p:nvSpPr>
          <p:spPr bwMode="auto">
            <a:xfrm>
              <a:off x="5368992" y="2699031"/>
              <a:ext cx="7938" cy="793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2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574"/>
            <p:cNvSpPr>
              <a:spLocks/>
            </p:cNvSpPr>
            <p:nvPr/>
          </p:nvSpPr>
          <p:spPr bwMode="auto">
            <a:xfrm>
              <a:off x="5388042" y="2718081"/>
              <a:ext cx="7938" cy="793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2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575"/>
            <p:cNvSpPr>
              <a:spLocks/>
            </p:cNvSpPr>
            <p:nvPr/>
          </p:nvSpPr>
          <p:spPr bwMode="auto">
            <a:xfrm>
              <a:off x="5407092" y="2737131"/>
              <a:ext cx="7938" cy="635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576"/>
            <p:cNvSpPr>
              <a:spLocks/>
            </p:cNvSpPr>
            <p:nvPr/>
          </p:nvSpPr>
          <p:spPr bwMode="auto">
            <a:xfrm>
              <a:off x="5426142" y="2754593"/>
              <a:ext cx="7938" cy="7938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577"/>
            <p:cNvSpPr>
              <a:spLocks noEditPoints="1"/>
            </p:cNvSpPr>
            <p:nvPr/>
          </p:nvSpPr>
          <p:spPr bwMode="auto">
            <a:xfrm>
              <a:off x="5775392" y="2962556"/>
              <a:ext cx="282575" cy="274638"/>
            </a:xfrm>
            <a:custGeom>
              <a:avLst/>
              <a:gdLst>
                <a:gd name="T0" fmla="*/ 28 w 75"/>
                <a:gd name="T1" fmla="*/ 68 h 73"/>
                <a:gd name="T2" fmla="*/ 24 w 75"/>
                <a:gd name="T3" fmla="*/ 67 h 73"/>
                <a:gd name="T4" fmla="*/ 24 w 75"/>
                <a:gd name="T5" fmla="*/ 58 h 73"/>
                <a:gd name="T6" fmla="*/ 28 w 75"/>
                <a:gd name="T7" fmla="*/ 56 h 73"/>
                <a:gd name="T8" fmla="*/ 33 w 75"/>
                <a:gd name="T9" fmla="*/ 58 h 73"/>
                <a:gd name="T10" fmla="*/ 33 w 75"/>
                <a:gd name="T11" fmla="*/ 67 h 73"/>
                <a:gd name="T12" fmla="*/ 28 w 75"/>
                <a:gd name="T13" fmla="*/ 68 h 73"/>
                <a:gd name="T14" fmla="*/ 11 w 75"/>
                <a:gd name="T15" fmla="*/ 51 h 73"/>
                <a:gd name="T16" fmla="*/ 7 w 75"/>
                <a:gd name="T17" fmla="*/ 49 h 73"/>
                <a:gd name="T18" fmla="*/ 7 w 75"/>
                <a:gd name="T19" fmla="*/ 41 h 73"/>
                <a:gd name="T20" fmla="*/ 11 w 75"/>
                <a:gd name="T21" fmla="*/ 39 h 73"/>
                <a:gd name="T22" fmla="*/ 15 w 75"/>
                <a:gd name="T23" fmla="*/ 41 h 73"/>
                <a:gd name="T24" fmla="*/ 15 w 75"/>
                <a:gd name="T25" fmla="*/ 49 h 73"/>
                <a:gd name="T26" fmla="*/ 11 w 75"/>
                <a:gd name="T27" fmla="*/ 51 h 73"/>
                <a:gd name="T28" fmla="*/ 44 w 75"/>
                <a:gd name="T29" fmla="*/ 0 h 73"/>
                <a:gd name="T30" fmla="*/ 37 w 75"/>
                <a:gd name="T31" fmla="*/ 6 h 73"/>
                <a:gd name="T32" fmla="*/ 32 w 75"/>
                <a:gd name="T33" fmla="*/ 35 h 73"/>
                <a:gd name="T34" fmla="*/ 31 w 75"/>
                <a:gd name="T35" fmla="*/ 35 h 73"/>
                <a:gd name="T36" fmla="*/ 30 w 75"/>
                <a:gd name="T37" fmla="*/ 38 h 73"/>
                <a:gd name="T38" fmla="*/ 19 w 75"/>
                <a:gd name="T39" fmla="*/ 40 h 73"/>
                <a:gd name="T40" fmla="*/ 18 w 75"/>
                <a:gd name="T41" fmla="*/ 38 h 73"/>
                <a:gd name="T42" fmla="*/ 11 w 75"/>
                <a:gd name="T43" fmla="*/ 35 h 73"/>
                <a:gd name="T44" fmla="*/ 4 w 75"/>
                <a:gd name="T45" fmla="*/ 38 h 73"/>
                <a:gd name="T46" fmla="*/ 4 w 75"/>
                <a:gd name="T47" fmla="*/ 52 h 73"/>
                <a:gd name="T48" fmla="*/ 11 w 75"/>
                <a:gd name="T49" fmla="*/ 55 h 73"/>
                <a:gd name="T50" fmla="*/ 18 w 75"/>
                <a:gd name="T51" fmla="*/ 52 h 73"/>
                <a:gd name="T52" fmla="*/ 21 w 75"/>
                <a:gd name="T53" fmla="*/ 43 h 73"/>
                <a:gd name="T54" fmla="*/ 30 w 75"/>
                <a:gd name="T55" fmla="*/ 41 h 73"/>
                <a:gd name="T56" fmla="*/ 31 w 75"/>
                <a:gd name="T57" fmla="*/ 43 h 73"/>
                <a:gd name="T58" fmla="*/ 34 w 75"/>
                <a:gd name="T59" fmla="*/ 45 h 73"/>
                <a:gd name="T60" fmla="*/ 32 w 75"/>
                <a:gd name="T61" fmla="*/ 53 h 73"/>
                <a:gd name="T62" fmla="*/ 28 w 75"/>
                <a:gd name="T63" fmla="*/ 52 h 73"/>
                <a:gd name="T64" fmla="*/ 21 w 75"/>
                <a:gd name="T65" fmla="*/ 55 h 73"/>
                <a:gd name="T66" fmla="*/ 21 w 75"/>
                <a:gd name="T67" fmla="*/ 70 h 73"/>
                <a:gd name="T68" fmla="*/ 28 w 75"/>
                <a:gd name="T69" fmla="*/ 73 h 73"/>
                <a:gd name="T70" fmla="*/ 36 w 75"/>
                <a:gd name="T71" fmla="*/ 70 h 73"/>
                <a:gd name="T72" fmla="*/ 36 w 75"/>
                <a:gd name="T73" fmla="*/ 55 h 73"/>
                <a:gd name="T74" fmla="*/ 35 w 75"/>
                <a:gd name="T75" fmla="*/ 55 h 73"/>
                <a:gd name="T76" fmla="*/ 37 w 75"/>
                <a:gd name="T77" fmla="*/ 45 h 73"/>
                <a:gd name="T78" fmla="*/ 39 w 75"/>
                <a:gd name="T79" fmla="*/ 43 h 73"/>
                <a:gd name="T80" fmla="*/ 39 w 75"/>
                <a:gd name="T81" fmla="*/ 43 h 73"/>
                <a:gd name="T82" fmla="*/ 45 w 75"/>
                <a:gd name="T83" fmla="*/ 43 h 73"/>
                <a:gd name="T84" fmla="*/ 69 w 75"/>
                <a:gd name="T85" fmla="*/ 38 h 73"/>
                <a:gd name="T86" fmla="*/ 75 w 75"/>
                <a:gd name="T87" fmla="*/ 30 h 73"/>
                <a:gd name="T88" fmla="*/ 40 w 75"/>
                <a:gd name="T89" fmla="*/ 37 h 73"/>
                <a:gd name="T90" fmla="*/ 39 w 75"/>
                <a:gd name="T91" fmla="*/ 35 h 73"/>
                <a:gd name="T92" fmla="*/ 38 w 75"/>
                <a:gd name="T93" fmla="*/ 35 h 73"/>
                <a:gd name="T94" fmla="*/ 44 w 75"/>
                <a:gd name="T9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73">
                  <a:moveTo>
                    <a:pt x="28" y="68"/>
                  </a:moveTo>
                  <a:cubicBezTo>
                    <a:pt x="27" y="68"/>
                    <a:pt x="25" y="68"/>
                    <a:pt x="24" y="67"/>
                  </a:cubicBezTo>
                  <a:cubicBezTo>
                    <a:pt x="22" y="64"/>
                    <a:pt x="22" y="60"/>
                    <a:pt x="24" y="58"/>
                  </a:cubicBezTo>
                  <a:cubicBezTo>
                    <a:pt x="25" y="57"/>
                    <a:pt x="27" y="56"/>
                    <a:pt x="28" y="56"/>
                  </a:cubicBezTo>
                  <a:cubicBezTo>
                    <a:pt x="30" y="56"/>
                    <a:pt x="31" y="57"/>
                    <a:pt x="33" y="58"/>
                  </a:cubicBezTo>
                  <a:cubicBezTo>
                    <a:pt x="35" y="60"/>
                    <a:pt x="35" y="64"/>
                    <a:pt x="33" y="67"/>
                  </a:cubicBezTo>
                  <a:cubicBezTo>
                    <a:pt x="31" y="68"/>
                    <a:pt x="30" y="68"/>
                    <a:pt x="28" y="68"/>
                  </a:cubicBezTo>
                  <a:moveTo>
                    <a:pt x="11" y="51"/>
                  </a:moveTo>
                  <a:cubicBezTo>
                    <a:pt x="9" y="51"/>
                    <a:pt x="8" y="50"/>
                    <a:pt x="7" y="49"/>
                  </a:cubicBezTo>
                  <a:cubicBezTo>
                    <a:pt x="4" y="47"/>
                    <a:pt x="4" y="43"/>
                    <a:pt x="7" y="41"/>
                  </a:cubicBezTo>
                  <a:cubicBezTo>
                    <a:pt x="8" y="39"/>
                    <a:pt x="9" y="39"/>
                    <a:pt x="11" y="39"/>
                  </a:cubicBezTo>
                  <a:cubicBezTo>
                    <a:pt x="12" y="39"/>
                    <a:pt x="14" y="39"/>
                    <a:pt x="15" y="41"/>
                  </a:cubicBezTo>
                  <a:cubicBezTo>
                    <a:pt x="17" y="43"/>
                    <a:pt x="17" y="47"/>
                    <a:pt x="15" y="49"/>
                  </a:cubicBezTo>
                  <a:cubicBezTo>
                    <a:pt x="14" y="50"/>
                    <a:pt x="12" y="51"/>
                    <a:pt x="11" y="51"/>
                  </a:cubicBezTo>
                  <a:moveTo>
                    <a:pt x="44" y="0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29" y="22"/>
                    <a:pt x="3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6"/>
                    <a:pt x="30" y="37"/>
                    <a:pt x="30" y="38"/>
                  </a:cubicBezTo>
                  <a:cubicBezTo>
                    <a:pt x="25" y="38"/>
                    <a:pt x="21" y="39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6" y="36"/>
                    <a:pt x="13" y="35"/>
                    <a:pt x="11" y="35"/>
                  </a:cubicBezTo>
                  <a:cubicBezTo>
                    <a:pt x="8" y="35"/>
                    <a:pt x="6" y="36"/>
                    <a:pt x="4" y="38"/>
                  </a:cubicBezTo>
                  <a:cubicBezTo>
                    <a:pt x="0" y="42"/>
                    <a:pt x="0" y="48"/>
                    <a:pt x="4" y="52"/>
                  </a:cubicBezTo>
                  <a:cubicBezTo>
                    <a:pt x="6" y="54"/>
                    <a:pt x="8" y="55"/>
                    <a:pt x="11" y="55"/>
                  </a:cubicBezTo>
                  <a:cubicBezTo>
                    <a:pt x="13" y="55"/>
                    <a:pt x="16" y="54"/>
                    <a:pt x="18" y="52"/>
                  </a:cubicBezTo>
                  <a:cubicBezTo>
                    <a:pt x="20" y="50"/>
                    <a:pt x="21" y="46"/>
                    <a:pt x="21" y="43"/>
                  </a:cubicBezTo>
                  <a:cubicBezTo>
                    <a:pt x="22" y="43"/>
                    <a:pt x="26" y="41"/>
                    <a:pt x="30" y="41"/>
                  </a:cubicBezTo>
                  <a:cubicBezTo>
                    <a:pt x="30" y="42"/>
                    <a:pt x="31" y="43"/>
                    <a:pt x="31" y="43"/>
                  </a:cubicBezTo>
                  <a:cubicBezTo>
                    <a:pt x="32" y="44"/>
                    <a:pt x="33" y="44"/>
                    <a:pt x="34" y="45"/>
                  </a:cubicBezTo>
                  <a:cubicBezTo>
                    <a:pt x="33" y="48"/>
                    <a:pt x="32" y="51"/>
                    <a:pt x="32" y="53"/>
                  </a:cubicBezTo>
                  <a:cubicBezTo>
                    <a:pt x="31" y="52"/>
                    <a:pt x="29" y="52"/>
                    <a:pt x="28" y="52"/>
                  </a:cubicBezTo>
                  <a:cubicBezTo>
                    <a:pt x="26" y="52"/>
                    <a:pt x="23" y="53"/>
                    <a:pt x="21" y="55"/>
                  </a:cubicBezTo>
                  <a:cubicBezTo>
                    <a:pt x="17" y="59"/>
                    <a:pt x="17" y="66"/>
                    <a:pt x="21" y="70"/>
                  </a:cubicBezTo>
                  <a:cubicBezTo>
                    <a:pt x="23" y="72"/>
                    <a:pt x="26" y="73"/>
                    <a:pt x="28" y="73"/>
                  </a:cubicBezTo>
                  <a:cubicBezTo>
                    <a:pt x="31" y="73"/>
                    <a:pt x="34" y="72"/>
                    <a:pt x="36" y="70"/>
                  </a:cubicBezTo>
                  <a:cubicBezTo>
                    <a:pt x="40" y="66"/>
                    <a:pt x="40" y="59"/>
                    <a:pt x="36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6" y="53"/>
                    <a:pt x="37" y="50"/>
                    <a:pt x="37" y="45"/>
                  </a:cubicBezTo>
                  <a:cubicBezTo>
                    <a:pt x="38" y="44"/>
                    <a:pt x="38" y="44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43"/>
                    <a:pt x="43" y="43"/>
                    <a:pt x="45" y="43"/>
                  </a:cubicBezTo>
                  <a:cubicBezTo>
                    <a:pt x="57" y="43"/>
                    <a:pt x="69" y="38"/>
                    <a:pt x="69" y="38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39" y="36"/>
                    <a:pt x="39" y="35"/>
                  </a:cubicBezTo>
                  <a:cubicBezTo>
                    <a:pt x="39" y="35"/>
                    <a:pt x="38" y="35"/>
                    <a:pt x="38" y="35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578"/>
            <p:cNvSpPr>
              <a:spLocks/>
            </p:cNvSpPr>
            <p:nvPr/>
          </p:nvSpPr>
          <p:spPr bwMode="auto">
            <a:xfrm>
              <a:off x="5843654" y="3064156"/>
              <a:ext cx="214313" cy="66675"/>
            </a:xfrm>
            <a:custGeom>
              <a:avLst/>
              <a:gdLst>
                <a:gd name="T0" fmla="*/ 0 w 57"/>
                <a:gd name="T1" fmla="*/ 11 h 18"/>
                <a:gd name="T2" fmla="*/ 2 w 57"/>
                <a:gd name="T3" fmla="*/ 14 h 18"/>
                <a:gd name="T4" fmla="*/ 1 w 57"/>
                <a:gd name="T5" fmla="*/ 13 h 18"/>
                <a:gd name="T6" fmla="*/ 2 w 57"/>
                <a:gd name="T7" fmla="*/ 14 h 18"/>
                <a:gd name="T8" fmla="*/ 16 w 57"/>
                <a:gd name="T9" fmla="*/ 11 h 18"/>
                <a:gd name="T10" fmla="*/ 51 w 57"/>
                <a:gd name="T11" fmla="*/ 8 h 18"/>
                <a:gd name="T12" fmla="*/ 57 w 57"/>
                <a:gd name="T13" fmla="*/ 0 h 18"/>
                <a:gd name="T14" fmla="*/ 17 w 57"/>
                <a:gd name="T15" fmla="*/ 8 h 18"/>
                <a:gd name="T16" fmla="*/ 0 w 57"/>
                <a:gd name="T1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8">
                  <a:moveTo>
                    <a:pt x="0" y="11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9" y="10"/>
                    <a:pt x="16" y="11"/>
                  </a:cubicBezTo>
                  <a:cubicBezTo>
                    <a:pt x="30" y="18"/>
                    <a:pt x="51" y="8"/>
                    <a:pt x="51" y="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4" y="7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579"/>
            <p:cNvSpPr>
              <a:spLocks/>
            </p:cNvSpPr>
            <p:nvPr/>
          </p:nvSpPr>
          <p:spPr bwMode="auto">
            <a:xfrm>
              <a:off x="5876992" y="2951443"/>
              <a:ext cx="68263" cy="214313"/>
            </a:xfrm>
            <a:custGeom>
              <a:avLst/>
              <a:gdLst>
                <a:gd name="T0" fmla="*/ 7 w 18"/>
                <a:gd name="T1" fmla="*/ 57 h 57"/>
                <a:gd name="T2" fmla="*/ 4 w 18"/>
                <a:gd name="T3" fmla="*/ 55 h 57"/>
                <a:gd name="T4" fmla="*/ 6 w 18"/>
                <a:gd name="T5" fmla="*/ 56 h 57"/>
                <a:gd name="T6" fmla="*/ 4 w 18"/>
                <a:gd name="T7" fmla="*/ 55 h 57"/>
                <a:gd name="T8" fmla="*/ 7 w 18"/>
                <a:gd name="T9" fmla="*/ 41 h 57"/>
                <a:gd name="T10" fmla="*/ 10 w 18"/>
                <a:gd name="T11" fmla="*/ 6 h 57"/>
                <a:gd name="T12" fmla="*/ 18 w 18"/>
                <a:gd name="T13" fmla="*/ 0 h 57"/>
                <a:gd name="T14" fmla="*/ 10 w 18"/>
                <a:gd name="T15" fmla="*/ 40 h 57"/>
                <a:gd name="T16" fmla="*/ 7 w 18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7">
                  <a:moveTo>
                    <a:pt x="7" y="57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8" y="49"/>
                    <a:pt x="7" y="41"/>
                  </a:cubicBezTo>
                  <a:cubicBezTo>
                    <a:pt x="0" y="28"/>
                    <a:pt x="10" y="6"/>
                    <a:pt x="10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53"/>
                    <a:pt x="8" y="57"/>
                    <a:pt x="7" y="57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580"/>
            <p:cNvSpPr>
              <a:spLocks noEditPoints="1"/>
            </p:cNvSpPr>
            <p:nvPr/>
          </p:nvSpPr>
          <p:spPr bwMode="auto">
            <a:xfrm>
              <a:off x="5775392" y="3078443"/>
              <a:ext cx="85725" cy="82550"/>
            </a:xfrm>
            <a:custGeom>
              <a:avLst/>
              <a:gdLst>
                <a:gd name="T0" fmla="*/ 19 w 23"/>
                <a:gd name="T1" fmla="*/ 4 h 22"/>
                <a:gd name="T2" fmla="*/ 19 w 23"/>
                <a:gd name="T3" fmla="*/ 18 h 22"/>
                <a:gd name="T4" fmla="*/ 4 w 23"/>
                <a:gd name="T5" fmla="*/ 18 h 22"/>
                <a:gd name="T6" fmla="*/ 4 w 23"/>
                <a:gd name="T7" fmla="*/ 4 h 22"/>
                <a:gd name="T8" fmla="*/ 19 w 23"/>
                <a:gd name="T9" fmla="*/ 4 h 22"/>
                <a:gd name="T10" fmla="*/ 7 w 23"/>
                <a:gd name="T11" fmla="*/ 15 h 22"/>
                <a:gd name="T12" fmla="*/ 16 w 23"/>
                <a:gd name="T13" fmla="*/ 15 h 22"/>
                <a:gd name="T14" fmla="*/ 16 w 23"/>
                <a:gd name="T15" fmla="*/ 7 h 22"/>
                <a:gd name="T16" fmla="*/ 7 w 23"/>
                <a:gd name="T17" fmla="*/ 7 h 22"/>
                <a:gd name="T18" fmla="*/ 7 w 23"/>
                <a:gd name="T1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19" y="4"/>
                  </a:moveTo>
                  <a:cubicBezTo>
                    <a:pt x="23" y="8"/>
                    <a:pt x="23" y="14"/>
                    <a:pt x="19" y="18"/>
                  </a:cubicBez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lose/>
                  <a:moveTo>
                    <a:pt x="7" y="15"/>
                  </a:moveTo>
                  <a:cubicBezTo>
                    <a:pt x="9" y="18"/>
                    <a:pt x="13" y="18"/>
                    <a:pt x="16" y="15"/>
                  </a:cubicBezTo>
                  <a:cubicBezTo>
                    <a:pt x="18" y="13"/>
                    <a:pt x="18" y="9"/>
                    <a:pt x="16" y="7"/>
                  </a:cubicBezTo>
                  <a:cubicBezTo>
                    <a:pt x="13" y="4"/>
                    <a:pt x="9" y="4"/>
                    <a:pt x="7" y="7"/>
                  </a:cubicBezTo>
                  <a:cubicBezTo>
                    <a:pt x="5" y="9"/>
                    <a:pt x="5" y="13"/>
                    <a:pt x="7" y="15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581"/>
            <p:cNvSpPr>
              <a:spLocks noEditPoints="1"/>
            </p:cNvSpPr>
            <p:nvPr/>
          </p:nvSpPr>
          <p:spPr bwMode="auto">
            <a:xfrm>
              <a:off x="5843654" y="3141943"/>
              <a:ext cx="82550" cy="87313"/>
            </a:xfrm>
            <a:custGeom>
              <a:avLst/>
              <a:gdLst>
                <a:gd name="T0" fmla="*/ 18 w 22"/>
                <a:gd name="T1" fmla="*/ 19 h 23"/>
                <a:gd name="T2" fmla="*/ 4 w 22"/>
                <a:gd name="T3" fmla="*/ 19 h 23"/>
                <a:gd name="T4" fmla="*/ 4 w 22"/>
                <a:gd name="T5" fmla="*/ 4 h 23"/>
                <a:gd name="T6" fmla="*/ 18 w 22"/>
                <a:gd name="T7" fmla="*/ 4 h 23"/>
                <a:gd name="T8" fmla="*/ 18 w 22"/>
                <a:gd name="T9" fmla="*/ 19 h 23"/>
                <a:gd name="T10" fmla="*/ 15 w 22"/>
                <a:gd name="T11" fmla="*/ 16 h 23"/>
                <a:gd name="T12" fmla="*/ 15 w 22"/>
                <a:gd name="T13" fmla="*/ 7 h 23"/>
                <a:gd name="T14" fmla="*/ 7 w 22"/>
                <a:gd name="T15" fmla="*/ 7 h 23"/>
                <a:gd name="T16" fmla="*/ 7 w 22"/>
                <a:gd name="T17" fmla="*/ 16 h 23"/>
                <a:gd name="T18" fmla="*/ 15 w 22"/>
                <a:gd name="T1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18" y="19"/>
                  </a:move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lose/>
                  <a:moveTo>
                    <a:pt x="15" y="16"/>
                  </a:moveTo>
                  <a:cubicBezTo>
                    <a:pt x="18" y="13"/>
                    <a:pt x="18" y="10"/>
                    <a:pt x="15" y="7"/>
                  </a:cubicBezTo>
                  <a:cubicBezTo>
                    <a:pt x="13" y="5"/>
                    <a:pt x="9" y="5"/>
                    <a:pt x="7" y="7"/>
                  </a:cubicBezTo>
                  <a:cubicBezTo>
                    <a:pt x="4" y="10"/>
                    <a:pt x="4" y="13"/>
                    <a:pt x="7" y="16"/>
                  </a:cubicBezTo>
                  <a:cubicBezTo>
                    <a:pt x="9" y="18"/>
                    <a:pt x="13" y="18"/>
                    <a:pt x="15" y="16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582"/>
            <p:cNvSpPr>
              <a:spLocks/>
            </p:cNvSpPr>
            <p:nvPr/>
          </p:nvSpPr>
          <p:spPr bwMode="auto">
            <a:xfrm>
              <a:off x="5888104" y="3075268"/>
              <a:ext cx="44450" cy="49213"/>
            </a:xfrm>
            <a:custGeom>
              <a:avLst/>
              <a:gdLst>
                <a:gd name="T0" fmla="*/ 2 w 12"/>
                <a:gd name="T1" fmla="*/ 3 h 13"/>
                <a:gd name="T2" fmla="*/ 10 w 12"/>
                <a:gd name="T3" fmla="*/ 3 h 13"/>
                <a:gd name="T4" fmla="*/ 10 w 12"/>
                <a:gd name="T5" fmla="*/ 10 h 13"/>
                <a:gd name="T6" fmla="*/ 2 w 12"/>
                <a:gd name="T7" fmla="*/ 10 h 13"/>
                <a:gd name="T8" fmla="*/ 2 w 12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2" y="3"/>
                  </a:moveTo>
                  <a:cubicBezTo>
                    <a:pt x="4" y="0"/>
                    <a:pt x="7" y="0"/>
                    <a:pt x="10" y="3"/>
                  </a:cubicBezTo>
                  <a:cubicBezTo>
                    <a:pt x="12" y="5"/>
                    <a:pt x="12" y="8"/>
                    <a:pt x="10" y="10"/>
                  </a:cubicBezTo>
                  <a:cubicBezTo>
                    <a:pt x="7" y="13"/>
                    <a:pt x="4" y="13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583"/>
            <p:cNvSpPr>
              <a:spLocks/>
            </p:cNvSpPr>
            <p:nvPr/>
          </p:nvSpPr>
          <p:spPr bwMode="auto">
            <a:xfrm>
              <a:off x="5896042" y="3086381"/>
              <a:ext cx="25400" cy="25400"/>
            </a:xfrm>
            <a:custGeom>
              <a:avLst/>
              <a:gdLst>
                <a:gd name="T0" fmla="*/ 1 w 7"/>
                <a:gd name="T1" fmla="*/ 1 h 7"/>
                <a:gd name="T2" fmla="*/ 6 w 7"/>
                <a:gd name="T3" fmla="*/ 1 h 7"/>
                <a:gd name="T4" fmla="*/ 6 w 7"/>
                <a:gd name="T5" fmla="*/ 6 h 7"/>
                <a:gd name="T6" fmla="*/ 1 w 7"/>
                <a:gd name="T7" fmla="*/ 6 h 7"/>
                <a:gd name="T8" fmla="*/ 1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7" y="2"/>
                    <a:pt x="7" y="5"/>
                    <a:pt x="6" y="6"/>
                  </a:cubicBez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584"/>
            <p:cNvSpPr>
              <a:spLocks/>
            </p:cNvSpPr>
            <p:nvPr/>
          </p:nvSpPr>
          <p:spPr bwMode="auto">
            <a:xfrm>
              <a:off x="4756217" y="2070381"/>
              <a:ext cx="109538" cy="65088"/>
            </a:xfrm>
            <a:custGeom>
              <a:avLst/>
              <a:gdLst>
                <a:gd name="T0" fmla="*/ 17 w 29"/>
                <a:gd name="T1" fmla="*/ 0 h 17"/>
                <a:gd name="T2" fmla="*/ 12 w 29"/>
                <a:gd name="T3" fmla="*/ 3 h 17"/>
                <a:gd name="T4" fmla="*/ 2 w 29"/>
                <a:gd name="T5" fmla="*/ 3 h 17"/>
                <a:gd name="T6" fmla="*/ 2 w 29"/>
                <a:gd name="T7" fmla="*/ 3 h 17"/>
                <a:gd name="T8" fmla="*/ 0 w 29"/>
                <a:gd name="T9" fmla="*/ 4 h 17"/>
                <a:gd name="T10" fmla="*/ 0 w 29"/>
                <a:gd name="T11" fmla="*/ 5 h 17"/>
                <a:gd name="T12" fmla="*/ 0 w 29"/>
                <a:gd name="T13" fmla="*/ 12 h 17"/>
                <a:gd name="T14" fmla="*/ 0 w 29"/>
                <a:gd name="T15" fmla="*/ 13 h 17"/>
                <a:gd name="T16" fmla="*/ 2 w 29"/>
                <a:gd name="T17" fmla="*/ 14 h 17"/>
                <a:gd name="T18" fmla="*/ 12 w 29"/>
                <a:gd name="T19" fmla="*/ 14 h 17"/>
                <a:gd name="T20" fmla="*/ 12 w 29"/>
                <a:gd name="T21" fmla="*/ 14 h 17"/>
                <a:gd name="T22" fmla="*/ 17 w 29"/>
                <a:gd name="T23" fmla="*/ 17 h 17"/>
                <a:gd name="T24" fmla="*/ 17 w 29"/>
                <a:gd name="T25" fmla="*/ 10 h 17"/>
                <a:gd name="T26" fmla="*/ 29 w 29"/>
                <a:gd name="T27" fmla="*/ 9 h 17"/>
                <a:gd name="T28" fmla="*/ 17 w 29"/>
                <a:gd name="T29" fmla="*/ 7 h 17"/>
                <a:gd name="T30" fmla="*/ 17 w 29"/>
                <a:gd name="T3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7">
                  <a:moveTo>
                    <a:pt x="17" y="0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585"/>
            <p:cNvSpPr>
              <a:spLocks/>
            </p:cNvSpPr>
            <p:nvPr/>
          </p:nvSpPr>
          <p:spPr bwMode="auto">
            <a:xfrm>
              <a:off x="4810192" y="2083081"/>
              <a:ext cx="47625" cy="14288"/>
            </a:xfrm>
            <a:custGeom>
              <a:avLst/>
              <a:gdLst>
                <a:gd name="T0" fmla="*/ 0 w 30"/>
                <a:gd name="T1" fmla="*/ 0 h 9"/>
                <a:gd name="T2" fmla="*/ 30 w 30"/>
                <a:gd name="T3" fmla="*/ 4 h 9"/>
                <a:gd name="T4" fmla="*/ 0 w 30"/>
                <a:gd name="T5" fmla="*/ 9 h 9"/>
                <a:gd name="T6" fmla="*/ 0 w 3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9">
                  <a:moveTo>
                    <a:pt x="0" y="0"/>
                  </a:moveTo>
                  <a:lnTo>
                    <a:pt x="30" y="4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586"/>
            <p:cNvSpPr>
              <a:spLocks/>
            </p:cNvSpPr>
            <p:nvPr/>
          </p:nvSpPr>
          <p:spPr bwMode="auto">
            <a:xfrm>
              <a:off x="4749867" y="2059268"/>
              <a:ext cx="63500" cy="65088"/>
            </a:xfrm>
            <a:custGeom>
              <a:avLst/>
              <a:gdLst>
                <a:gd name="T0" fmla="*/ 12 w 17"/>
                <a:gd name="T1" fmla="*/ 3 h 17"/>
                <a:gd name="T2" fmla="*/ 2 w 17"/>
                <a:gd name="T3" fmla="*/ 2 h 17"/>
                <a:gd name="T4" fmla="*/ 1 w 17"/>
                <a:gd name="T5" fmla="*/ 3 h 17"/>
                <a:gd name="T6" fmla="*/ 0 w 17"/>
                <a:gd name="T7" fmla="*/ 5 h 17"/>
                <a:gd name="T8" fmla="*/ 0 w 17"/>
                <a:gd name="T9" fmla="*/ 11 h 17"/>
                <a:gd name="T10" fmla="*/ 1 w 17"/>
                <a:gd name="T11" fmla="*/ 13 h 17"/>
                <a:gd name="T12" fmla="*/ 2 w 17"/>
                <a:gd name="T13" fmla="*/ 14 h 17"/>
                <a:gd name="T14" fmla="*/ 12 w 17"/>
                <a:gd name="T15" fmla="*/ 14 h 17"/>
                <a:gd name="T16" fmla="*/ 12 w 17"/>
                <a:gd name="T17" fmla="*/ 14 h 17"/>
                <a:gd name="T18" fmla="*/ 17 w 17"/>
                <a:gd name="T19" fmla="*/ 17 h 17"/>
                <a:gd name="T20" fmla="*/ 17 w 17"/>
                <a:gd name="T21" fmla="*/ 0 h 17"/>
                <a:gd name="T22" fmla="*/ 12 w 17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7">
                  <a:moveTo>
                    <a:pt x="1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1" y="13"/>
                    <a:pt x="2" y="14"/>
                    <a:pt x="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2" y="3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587"/>
            <p:cNvSpPr>
              <a:spLocks/>
            </p:cNvSpPr>
            <p:nvPr/>
          </p:nvSpPr>
          <p:spPr bwMode="auto">
            <a:xfrm>
              <a:off x="5572192" y="3224493"/>
              <a:ext cx="112713" cy="68263"/>
            </a:xfrm>
            <a:custGeom>
              <a:avLst/>
              <a:gdLst>
                <a:gd name="T0" fmla="*/ 18 w 30"/>
                <a:gd name="T1" fmla="*/ 0 h 18"/>
                <a:gd name="T2" fmla="*/ 13 w 30"/>
                <a:gd name="T3" fmla="*/ 3 h 18"/>
                <a:gd name="T4" fmla="*/ 3 w 30"/>
                <a:gd name="T5" fmla="*/ 3 h 18"/>
                <a:gd name="T6" fmla="*/ 3 w 30"/>
                <a:gd name="T7" fmla="*/ 3 h 18"/>
                <a:gd name="T8" fmla="*/ 1 w 30"/>
                <a:gd name="T9" fmla="*/ 4 h 18"/>
                <a:gd name="T10" fmla="*/ 0 w 30"/>
                <a:gd name="T11" fmla="*/ 5 h 18"/>
                <a:gd name="T12" fmla="*/ 0 w 30"/>
                <a:gd name="T13" fmla="*/ 12 h 18"/>
                <a:gd name="T14" fmla="*/ 1 w 30"/>
                <a:gd name="T15" fmla="*/ 14 h 18"/>
                <a:gd name="T16" fmla="*/ 3 w 30"/>
                <a:gd name="T17" fmla="*/ 14 h 18"/>
                <a:gd name="T18" fmla="*/ 13 w 30"/>
                <a:gd name="T19" fmla="*/ 14 h 18"/>
                <a:gd name="T20" fmla="*/ 13 w 30"/>
                <a:gd name="T21" fmla="*/ 14 h 18"/>
                <a:gd name="T22" fmla="*/ 17 w 30"/>
                <a:gd name="T23" fmla="*/ 18 h 18"/>
                <a:gd name="T24" fmla="*/ 18 w 30"/>
                <a:gd name="T25" fmla="*/ 11 h 18"/>
                <a:gd name="T26" fmla="*/ 30 w 30"/>
                <a:gd name="T27" fmla="*/ 9 h 18"/>
                <a:gd name="T28" fmla="*/ 18 w 30"/>
                <a:gd name="T29" fmla="*/ 7 h 18"/>
                <a:gd name="T30" fmla="*/ 18 w 30"/>
                <a:gd name="T3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18">
                  <a:moveTo>
                    <a:pt x="18" y="0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588"/>
            <p:cNvSpPr>
              <a:spLocks/>
            </p:cNvSpPr>
            <p:nvPr/>
          </p:nvSpPr>
          <p:spPr bwMode="auto">
            <a:xfrm>
              <a:off x="5629342" y="3240368"/>
              <a:ext cx="47625" cy="11113"/>
            </a:xfrm>
            <a:custGeom>
              <a:avLst/>
              <a:gdLst>
                <a:gd name="T0" fmla="*/ 0 w 30"/>
                <a:gd name="T1" fmla="*/ 0 h 7"/>
                <a:gd name="T2" fmla="*/ 30 w 30"/>
                <a:gd name="T3" fmla="*/ 5 h 7"/>
                <a:gd name="T4" fmla="*/ 0 w 30"/>
                <a:gd name="T5" fmla="*/ 7 h 7"/>
                <a:gd name="T6" fmla="*/ 0 w 3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7">
                  <a:moveTo>
                    <a:pt x="0" y="0"/>
                  </a:moveTo>
                  <a:lnTo>
                    <a:pt x="30" y="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589"/>
            <p:cNvSpPr>
              <a:spLocks/>
            </p:cNvSpPr>
            <p:nvPr/>
          </p:nvSpPr>
          <p:spPr bwMode="auto">
            <a:xfrm>
              <a:off x="5569017" y="3213381"/>
              <a:ext cx="63500" cy="65088"/>
            </a:xfrm>
            <a:custGeom>
              <a:avLst/>
              <a:gdLst>
                <a:gd name="T0" fmla="*/ 12 w 17"/>
                <a:gd name="T1" fmla="*/ 3 h 17"/>
                <a:gd name="T2" fmla="*/ 2 w 17"/>
                <a:gd name="T3" fmla="*/ 3 h 17"/>
                <a:gd name="T4" fmla="*/ 0 w 17"/>
                <a:gd name="T5" fmla="*/ 3 h 17"/>
                <a:gd name="T6" fmla="*/ 0 w 17"/>
                <a:gd name="T7" fmla="*/ 5 h 17"/>
                <a:gd name="T8" fmla="*/ 0 w 17"/>
                <a:gd name="T9" fmla="*/ 11 h 17"/>
                <a:gd name="T10" fmla="*/ 0 w 17"/>
                <a:gd name="T11" fmla="*/ 13 h 17"/>
                <a:gd name="T12" fmla="*/ 2 w 17"/>
                <a:gd name="T13" fmla="*/ 14 h 17"/>
                <a:gd name="T14" fmla="*/ 12 w 17"/>
                <a:gd name="T15" fmla="*/ 14 h 17"/>
                <a:gd name="T16" fmla="*/ 12 w 17"/>
                <a:gd name="T17" fmla="*/ 14 h 17"/>
                <a:gd name="T18" fmla="*/ 17 w 17"/>
                <a:gd name="T19" fmla="*/ 17 h 17"/>
                <a:gd name="T20" fmla="*/ 17 w 17"/>
                <a:gd name="T21" fmla="*/ 0 h 17"/>
                <a:gd name="T22" fmla="*/ 12 w 17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7">
                  <a:moveTo>
                    <a:pt x="1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2" y="3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590"/>
            <p:cNvSpPr>
              <a:spLocks/>
            </p:cNvSpPr>
            <p:nvPr/>
          </p:nvSpPr>
          <p:spPr bwMode="auto">
            <a:xfrm>
              <a:off x="5354704" y="3026056"/>
              <a:ext cx="90488" cy="85725"/>
            </a:xfrm>
            <a:custGeom>
              <a:avLst/>
              <a:gdLst>
                <a:gd name="T0" fmla="*/ 24 w 24"/>
                <a:gd name="T1" fmla="*/ 0 h 23"/>
                <a:gd name="T2" fmla="*/ 14 w 24"/>
                <a:gd name="T3" fmla="*/ 7 h 23"/>
                <a:gd name="T4" fmla="*/ 9 w 24"/>
                <a:gd name="T5" fmla="*/ 2 h 23"/>
                <a:gd name="T6" fmla="*/ 8 w 24"/>
                <a:gd name="T7" fmla="*/ 8 h 23"/>
                <a:gd name="T8" fmla="*/ 0 w 24"/>
                <a:gd name="T9" fmla="*/ 15 h 23"/>
                <a:gd name="T10" fmla="*/ 0 w 24"/>
                <a:gd name="T11" fmla="*/ 16 h 23"/>
                <a:gd name="T12" fmla="*/ 0 w 24"/>
                <a:gd name="T13" fmla="*/ 18 h 23"/>
                <a:gd name="T14" fmla="*/ 5 w 24"/>
                <a:gd name="T15" fmla="*/ 23 h 23"/>
                <a:gd name="T16" fmla="*/ 6 w 24"/>
                <a:gd name="T17" fmla="*/ 23 h 23"/>
                <a:gd name="T18" fmla="*/ 7 w 24"/>
                <a:gd name="T19" fmla="*/ 23 h 23"/>
                <a:gd name="T20" fmla="*/ 8 w 24"/>
                <a:gd name="T21" fmla="*/ 23 h 23"/>
                <a:gd name="T22" fmla="*/ 15 w 24"/>
                <a:gd name="T23" fmla="*/ 16 h 23"/>
                <a:gd name="T24" fmla="*/ 21 w 24"/>
                <a:gd name="T25" fmla="*/ 15 h 23"/>
                <a:gd name="T26" fmla="*/ 16 w 24"/>
                <a:gd name="T27" fmla="*/ 10 h 23"/>
                <a:gd name="T28" fmla="*/ 24 w 24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6" y="23"/>
                    <a:pt x="7" y="23"/>
                    <a:pt x="7" y="23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591"/>
            <p:cNvSpPr>
              <a:spLocks/>
            </p:cNvSpPr>
            <p:nvPr/>
          </p:nvSpPr>
          <p:spPr bwMode="auto">
            <a:xfrm>
              <a:off x="5403917" y="3014943"/>
              <a:ext cx="41275" cy="38100"/>
            </a:xfrm>
            <a:custGeom>
              <a:avLst/>
              <a:gdLst>
                <a:gd name="T0" fmla="*/ 0 w 26"/>
                <a:gd name="T1" fmla="*/ 19 h 24"/>
                <a:gd name="T2" fmla="*/ 26 w 26"/>
                <a:gd name="T3" fmla="*/ 0 h 24"/>
                <a:gd name="T4" fmla="*/ 4 w 26"/>
                <a:gd name="T5" fmla="*/ 24 h 24"/>
                <a:gd name="T6" fmla="*/ 0 w 26"/>
                <a:gd name="T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4">
                  <a:moveTo>
                    <a:pt x="0" y="19"/>
                  </a:moveTo>
                  <a:lnTo>
                    <a:pt x="26" y="0"/>
                  </a:lnTo>
                  <a:lnTo>
                    <a:pt x="4" y="2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592"/>
            <p:cNvSpPr>
              <a:spLocks/>
            </p:cNvSpPr>
            <p:nvPr/>
          </p:nvSpPr>
          <p:spPr bwMode="auto">
            <a:xfrm>
              <a:off x="5354704" y="3022881"/>
              <a:ext cx="79375" cy="82550"/>
            </a:xfrm>
            <a:custGeom>
              <a:avLst/>
              <a:gdLst>
                <a:gd name="T0" fmla="*/ 8 w 21"/>
                <a:gd name="T1" fmla="*/ 6 h 22"/>
                <a:gd name="T2" fmla="*/ 0 w 21"/>
                <a:gd name="T3" fmla="*/ 13 h 22"/>
                <a:gd name="T4" fmla="*/ 0 w 21"/>
                <a:gd name="T5" fmla="*/ 14 h 22"/>
                <a:gd name="T6" fmla="*/ 0 w 21"/>
                <a:gd name="T7" fmla="*/ 16 h 22"/>
                <a:gd name="T8" fmla="*/ 5 w 21"/>
                <a:gd name="T9" fmla="*/ 21 h 22"/>
                <a:gd name="T10" fmla="*/ 6 w 21"/>
                <a:gd name="T11" fmla="*/ 22 h 22"/>
                <a:gd name="T12" fmla="*/ 8 w 21"/>
                <a:gd name="T13" fmla="*/ 21 h 22"/>
                <a:gd name="T14" fmla="*/ 15 w 21"/>
                <a:gd name="T15" fmla="*/ 14 h 22"/>
                <a:gd name="T16" fmla="*/ 15 w 21"/>
                <a:gd name="T17" fmla="*/ 14 h 22"/>
                <a:gd name="T18" fmla="*/ 21 w 21"/>
                <a:gd name="T19" fmla="*/ 13 h 22"/>
                <a:gd name="T20" fmla="*/ 9 w 21"/>
                <a:gd name="T21" fmla="*/ 0 h 22"/>
                <a:gd name="T22" fmla="*/ 8 w 21"/>
                <a:gd name="T23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2">
                  <a:moveTo>
                    <a:pt x="8" y="6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2"/>
                    <a:pt x="6" y="22"/>
                  </a:cubicBezTo>
                  <a:cubicBezTo>
                    <a:pt x="7" y="22"/>
                    <a:pt x="8" y="21"/>
                    <a:pt x="8" y="21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593"/>
            <p:cNvSpPr>
              <a:spLocks/>
            </p:cNvSpPr>
            <p:nvPr/>
          </p:nvSpPr>
          <p:spPr bwMode="auto">
            <a:xfrm>
              <a:off x="4854642" y="2202143"/>
              <a:ext cx="90488" cy="90488"/>
            </a:xfrm>
            <a:custGeom>
              <a:avLst/>
              <a:gdLst>
                <a:gd name="T0" fmla="*/ 24 w 24"/>
                <a:gd name="T1" fmla="*/ 0 h 24"/>
                <a:gd name="T2" fmla="*/ 14 w 24"/>
                <a:gd name="T3" fmla="*/ 8 h 24"/>
                <a:gd name="T4" fmla="*/ 10 w 24"/>
                <a:gd name="T5" fmla="*/ 3 h 24"/>
                <a:gd name="T6" fmla="*/ 8 w 24"/>
                <a:gd name="T7" fmla="*/ 8 h 24"/>
                <a:gd name="T8" fmla="*/ 1 w 24"/>
                <a:gd name="T9" fmla="*/ 15 h 24"/>
                <a:gd name="T10" fmla="*/ 0 w 24"/>
                <a:gd name="T11" fmla="*/ 17 h 24"/>
                <a:gd name="T12" fmla="*/ 1 w 24"/>
                <a:gd name="T13" fmla="*/ 18 h 24"/>
                <a:gd name="T14" fmla="*/ 5 w 24"/>
                <a:gd name="T15" fmla="*/ 23 h 24"/>
                <a:gd name="T16" fmla="*/ 7 w 24"/>
                <a:gd name="T17" fmla="*/ 24 h 24"/>
                <a:gd name="T18" fmla="*/ 7 w 24"/>
                <a:gd name="T19" fmla="*/ 24 h 24"/>
                <a:gd name="T20" fmla="*/ 9 w 24"/>
                <a:gd name="T21" fmla="*/ 23 h 24"/>
                <a:gd name="T22" fmla="*/ 16 w 24"/>
                <a:gd name="T23" fmla="*/ 16 h 24"/>
                <a:gd name="T24" fmla="*/ 22 w 24"/>
                <a:gd name="T25" fmla="*/ 15 h 24"/>
                <a:gd name="T26" fmla="*/ 17 w 24"/>
                <a:gd name="T27" fmla="*/ 10 h 24"/>
                <a:gd name="T28" fmla="*/ 24 w 24"/>
                <a:gd name="T2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9" y="23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594"/>
            <p:cNvSpPr>
              <a:spLocks/>
            </p:cNvSpPr>
            <p:nvPr/>
          </p:nvSpPr>
          <p:spPr bwMode="auto">
            <a:xfrm>
              <a:off x="4907029" y="2191031"/>
              <a:ext cx="38100" cy="41275"/>
            </a:xfrm>
            <a:custGeom>
              <a:avLst/>
              <a:gdLst>
                <a:gd name="T0" fmla="*/ 0 w 24"/>
                <a:gd name="T1" fmla="*/ 19 h 26"/>
                <a:gd name="T2" fmla="*/ 24 w 24"/>
                <a:gd name="T3" fmla="*/ 0 h 26"/>
                <a:gd name="T4" fmla="*/ 5 w 24"/>
                <a:gd name="T5" fmla="*/ 26 h 26"/>
                <a:gd name="T6" fmla="*/ 0 w 24"/>
                <a:gd name="T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6">
                  <a:moveTo>
                    <a:pt x="0" y="19"/>
                  </a:moveTo>
                  <a:lnTo>
                    <a:pt x="24" y="0"/>
                  </a:lnTo>
                  <a:lnTo>
                    <a:pt x="5" y="2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595"/>
            <p:cNvSpPr>
              <a:spLocks/>
            </p:cNvSpPr>
            <p:nvPr/>
          </p:nvSpPr>
          <p:spPr bwMode="auto">
            <a:xfrm>
              <a:off x="4854642" y="2202143"/>
              <a:ext cx="82550" cy="79375"/>
            </a:xfrm>
            <a:custGeom>
              <a:avLst/>
              <a:gdLst>
                <a:gd name="T0" fmla="*/ 8 w 22"/>
                <a:gd name="T1" fmla="*/ 5 h 21"/>
                <a:gd name="T2" fmla="*/ 1 w 22"/>
                <a:gd name="T3" fmla="*/ 12 h 21"/>
                <a:gd name="T4" fmla="*/ 0 w 22"/>
                <a:gd name="T5" fmla="*/ 14 h 21"/>
                <a:gd name="T6" fmla="*/ 1 w 22"/>
                <a:gd name="T7" fmla="*/ 16 h 21"/>
                <a:gd name="T8" fmla="*/ 5 w 22"/>
                <a:gd name="T9" fmla="*/ 20 h 21"/>
                <a:gd name="T10" fmla="*/ 7 w 22"/>
                <a:gd name="T11" fmla="*/ 21 h 21"/>
                <a:gd name="T12" fmla="*/ 9 w 22"/>
                <a:gd name="T13" fmla="*/ 20 h 21"/>
                <a:gd name="T14" fmla="*/ 16 w 22"/>
                <a:gd name="T15" fmla="*/ 13 h 21"/>
                <a:gd name="T16" fmla="*/ 16 w 22"/>
                <a:gd name="T17" fmla="*/ 13 h 21"/>
                <a:gd name="T18" fmla="*/ 22 w 22"/>
                <a:gd name="T19" fmla="*/ 12 h 21"/>
                <a:gd name="T20" fmla="*/ 10 w 22"/>
                <a:gd name="T21" fmla="*/ 0 h 21"/>
                <a:gd name="T22" fmla="*/ 8 w 22"/>
                <a:gd name="T2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8" y="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7" y="21"/>
                    <a:pt x="7" y="21"/>
                  </a:cubicBezTo>
                  <a:cubicBezTo>
                    <a:pt x="8" y="21"/>
                    <a:pt x="8" y="21"/>
                    <a:pt x="9" y="20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596"/>
            <p:cNvSpPr>
              <a:spLocks/>
            </p:cNvSpPr>
            <p:nvPr/>
          </p:nvSpPr>
          <p:spPr bwMode="auto">
            <a:xfrm>
              <a:off x="4903854" y="2605368"/>
              <a:ext cx="85725" cy="90488"/>
            </a:xfrm>
            <a:custGeom>
              <a:avLst/>
              <a:gdLst>
                <a:gd name="T0" fmla="*/ 7 w 23"/>
                <a:gd name="T1" fmla="*/ 0 h 24"/>
                <a:gd name="T2" fmla="*/ 5 w 23"/>
                <a:gd name="T3" fmla="*/ 1 h 24"/>
                <a:gd name="T4" fmla="*/ 0 w 23"/>
                <a:gd name="T5" fmla="*/ 5 h 24"/>
                <a:gd name="T6" fmla="*/ 0 w 23"/>
                <a:gd name="T7" fmla="*/ 7 h 24"/>
                <a:gd name="T8" fmla="*/ 0 w 23"/>
                <a:gd name="T9" fmla="*/ 9 h 24"/>
                <a:gd name="T10" fmla="*/ 7 w 23"/>
                <a:gd name="T11" fmla="*/ 16 h 24"/>
                <a:gd name="T12" fmla="*/ 8 w 23"/>
                <a:gd name="T13" fmla="*/ 21 h 24"/>
                <a:gd name="T14" fmla="*/ 13 w 23"/>
                <a:gd name="T15" fmla="*/ 17 h 24"/>
                <a:gd name="T16" fmla="*/ 23 w 23"/>
                <a:gd name="T17" fmla="*/ 24 h 24"/>
                <a:gd name="T18" fmla="*/ 16 w 23"/>
                <a:gd name="T19" fmla="*/ 14 h 24"/>
                <a:gd name="T20" fmla="*/ 21 w 23"/>
                <a:gd name="T21" fmla="*/ 9 h 24"/>
                <a:gd name="T22" fmla="*/ 15 w 23"/>
                <a:gd name="T23" fmla="*/ 8 h 24"/>
                <a:gd name="T24" fmla="*/ 8 w 23"/>
                <a:gd name="T25" fmla="*/ 1 h 24"/>
                <a:gd name="T26" fmla="*/ 7 w 23"/>
                <a:gd name="T27" fmla="*/ 0 h 24"/>
                <a:gd name="T28" fmla="*/ 7 w 23"/>
                <a:gd name="T2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4">
                  <a:moveTo>
                    <a:pt x="7" y="0"/>
                  </a:moveTo>
                  <a:cubicBezTo>
                    <a:pt x="6" y="0"/>
                    <a:pt x="5" y="0"/>
                    <a:pt x="5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597"/>
            <p:cNvSpPr>
              <a:spLocks/>
            </p:cNvSpPr>
            <p:nvPr/>
          </p:nvSpPr>
          <p:spPr bwMode="auto">
            <a:xfrm>
              <a:off x="4953067" y="2641881"/>
              <a:ext cx="41275" cy="38100"/>
            </a:xfrm>
            <a:custGeom>
              <a:avLst/>
              <a:gdLst>
                <a:gd name="T0" fmla="*/ 7 w 26"/>
                <a:gd name="T1" fmla="*/ 0 h 24"/>
                <a:gd name="T2" fmla="*/ 26 w 26"/>
                <a:gd name="T3" fmla="*/ 24 h 24"/>
                <a:gd name="T4" fmla="*/ 0 w 26"/>
                <a:gd name="T5" fmla="*/ 5 h 24"/>
                <a:gd name="T6" fmla="*/ 7 w 2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4">
                  <a:moveTo>
                    <a:pt x="7" y="0"/>
                  </a:moveTo>
                  <a:lnTo>
                    <a:pt x="26" y="24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598"/>
            <p:cNvSpPr>
              <a:spLocks/>
            </p:cNvSpPr>
            <p:nvPr/>
          </p:nvSpPr>
          <p:spPr bwMode="auto">
            <a:xfrm>
              <a:off x="4903854" y="2589493"/>
              <a:ext cx="77788" cy="82550"/>
            </a:xfrm>
            <a:custGeom>
              <a:avLst/>
              <a:gdLst>
                <a:gd name="T0" fmla="*/ 16 w 21"/>
                <a:gd name="T1" fmla="*/ 8 h 22"/>
                <a:gd name="T2" fmla="*/ 9 w 21"/>
                <a:gd name="T3" fmla="*/ 1 h 22"/>
                <a:gd name="T4" fmla="*/ 7 w 21"/>
                <a:gd name="T5" fmla="*/ 0 h 22"/>
                <a:gd name="T6" fmla="*/ 6 w 21"/>
                <a:gd name="T7" fmla="*/ 1 h 22"/>
                <a:gd name="T8" fmla="*/ 1 w 21"/>
                <a:gd name="T9" fmla="*/ 6 h 22"/>
                <a:gd name="T10" fmla="*/ 0 w 21"/>
                <a:gd name="T11" fmla="*/ 7 h 22"/>
                <a:gd name="T12" fmla="*/ 1 w 21"/>
                <a:gd name="T13" fmla="*/ 9 h 22"/>
                <a:gd name="T14" fmla="*/ 8 w 21"/>
                <a:gd name="T15" fmla="*/ 16 h 22"/>
                <a:gd name="T16" fmla="*/ 9 w 21"/>
                <a:gd name="T17" fmla="*/ 22 h 22"/>
                <a:gd name="T18" fmla="*/ 21 w 21"/>
                <a:gd name="T19" fmla="*/ 10 h 22"/>
                <a:gd name="T20" fmla="*/ 16 w 21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2">
                  <a:moveTo>
                    <a:pt x="16" y="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21" y="10"/>
                    <a:pt x="21" y="10"/>
                    <a:pt x="21" y="1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599"/>
            <p:cNvSpPr>
              <a:spLocks noEditPoints="1"/>
            </p:cNvSpPr>
            <p:nvPr/>
          </p:nvSpPr>
          <p:spPr bwMode="auto">
            <a:xfrm>
              <a:off x="3354454" y="3160993"/>
              <a:ext cx="1071563" cy="19050"/>
            </a:xfrm>
            <a:custGeom>
              <a:avLst/>
              <a:gdLst>
                <a:gd name="T0" fmla="*/ 0 w 675"/>
                <a:gd name="T1" fmla="*/ 3 h 12"/>
                <a:gd name="T2" fmla="*/ 0 w 675"/>
                <a:gd name="T3" fmla="*/ 12 h 12"/>
                <a:gd name="T4" fmla="*/ 0 w 675"/>
                <a:gd name="T5" fmla="*/ 12 h 12"/>
                <a:gd name="T6" fmla="*/ 0 w 675"/>
                <a:gd name="T7" fmla="*/ 3 h 12"/>
                <a:gd name="T8" fmla="*/ 675 w 675"/>
                <a:gd name="T9" fmla="*/ 0 h 12"/>
                <a:gd name="T10" fmla="*/ 654 w 675"/>
                <a:gd name="T11" fmla="*/ 3 h 12"/>
                <a:gd name="T12" fmla="*/ 0 w 675"/>
                <a:gd name="T13" fmla="*/ 3 h 12"/>
                <a:gd name="T14" fmla="*/ 654 w 675"/>
                <a:gd name="T15" fmla="*/ 3 h 12"/>
                <a:gd name="T16" fmla="*/ 675 w 675"/>
                <a:gd name="T17" fmla="*/ 0 h 12"/>
                <a:gd name="T18" fmla="*/ 675 w 675"/>
                <a:gd name="T19" fmla="*/ 12 h 12"/>
                <a:gd name="T20" fmla="*/ 675 w 675"/>
                <a:gd name="T21" fmla="*/ 12 h 12"/>
                <a:gd name="T22" fmla="*/ 675 w 675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5" h="12">
                  <a:moveTo>
                    <a:pt x="0" y="3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3"/>
                  </a:lnTo>
                  <a:close/>
                  <a:moveTo>
                    <a:pt x="675" y="0"/>
                  </a:moveTo>
                  <a:lnTo>
                    <a:pt x="654" y="3"/>
                  </a:lnTo>
                  <a:lnTo>
                    <a:pt x="0" y="3"/>
                  </a:lnTo>
                  <a:lnTo>
                    <a:pt x="654" y="3"/>
                  </a:lnTo>
                  <a:lnTo>
                    <a:pt x="675" y="0"/>
                  </a:lnTo>
                  <a:lnTo>
                    <a:pt x="675" y="12"/>
                  </a:lnTo>
                  <a:lnTo>
                    <a:pt x="675" y="1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600"/>
            <p:cNvSpPr>
              <a:spLocks noEditPoints="1"/>
            </p:cNvSpPr>
            <p:nvPr/>
          </p:nvSpPr>
          <p:spPr bwMode="auto">
            <a:xfrm>
              <a:off x="3354454" y="3160993"/>
              <a:ext cx="1071563" cy="19050"/>
            </a:xfrm>
            <a:custGeom>
              <a:avLst/>
              <a:gdLst>
                <a:gd name="T0" fmla="*/ 0 w 675"/>
                <a:gd name="T1" fmla="*/ 3 h 12"/>
                <a:gd name="T2" fmla="*/ 0 w 675"/>
                <a:gd name="T3" fmla="*/ 12 h 12"/>
                <a:gd name="T4" fmla="*/ 0 w 675"/>
                <a:gd name="T5" fmla="*/ 12 h 12"/>
                <a:gd name="T6" fmla="*/ 0 w 675"/>
                <a:gd name="T7" fmla="*/ 3 h 12"/>
                <a:gd name="T8" fmla="*/ 675 w 675"/>
                <a:gd name="T9" fmla="*/ 0 h 12"/>
                <a:gd name="T10" fmla="*/ 654 w 675"/>
                <a:gd name="T11" fmla="*/ 3 h 12"/>
                <a:gd name="T12" fmla="*/ 0 w 675"/>
                <a:gd name="T13" fmla="*/ 3 h 12"/>
                <a:gd name="T14" fmla="*/ 654 w 675"/>
                <a:gd name="T15" fmla="*/ 3 h 12"/>
                <a:gd name="T16" fmla="*/ 675 w 675"/>
                <a:gd name="T17" fmla="*/ 0 h 12"/>
                <a:gd name="T18" fmla="*/ 675 w 675"/>
                <a:gd name="T19" fmla="*/ 12 h 12"/>
                <a:gd name="T20" fmla="*/ 675 w 675"/>
                <a:gd name="T21" fmla="*/ 12 h 12"/>
                <a:gd name="T22" fmla="*/ 675 w 675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5" h="12">
                  <a:moveTo>
                    <a:pt x="0" y="3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3"/>
                  </a:lnTo>
                  <a:moveTo>
                    <a:pt x="675" y="0"/>
                  </a:moveTo>
                  <a:lnTo>
                    <a:pt x="654" y="3"/>
                  </a:lnTo>
                  <a:lnTo>
                    <a:pt x="0" y="3"/>
                  </a:lnTo>
                  <a:lnTo>
                    <a:pt x="654" y="3"/>
                  </a:lnTo>
                  <a:lnTo>
                    <a:pt x="675" y="0"/>
                  </a:lnTo>
                  <a:lnTo>
                    <a:pt x="675" y="12"/>
                  </a:lnTo>
                  <a:lnTo>
                    <a:pt x="675" y="12"/>
                  </a:lnTo>
                  <a:lnTo>
                    <a:pt x="6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Rectangle 601"/>
            <p:cNvSpPr>
              <a:spLocks noChangeArrowheads="1"/>
            </p:cNvSpPr>
            <p:nvPr/>
          </p:nvSpPr>
          <p:spPr bwMode="auto">
            <a:xfrm>
              <a:off x="3354454" y="3180043"/>
              <a:ext cx="1588" cy="3810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Rectangle 602"/>
            <p:cNvSpPr>
              <a:spLocks noChangeArrowheads="1"/>
            </p:cNvSpPr>
            <p:nvPr/>
          </p:nvSpPr>
          <p:spPr bwMode="auto">
            <a:xfrm>
              <a:off x="3354454" y="3180043"/>
              <a:ext cx="158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Rectangle 603"/>
            <p:cNvSpPr>
              <a:spLocks noChangeArrowheads="1"/>
            </p:cNvSpPr>
            <p:nvPr/>
          </p:nvSpPr>
          <p:spPr bwMode="auto">
            <a:xfrm>
              <a:off x="4426017" y="3180043"/>
              <a:ext cx="1588" cy="38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Rectangle 604"/>
            <p:cNvSpPr>
              <a:spLocks noChangeArrowheads="1"/>
            </p:cNvSpPr>
            <p:nvPr/>
          </p:nvSpPr>
          <p:spPr bwMode="auto">
            <a:xfrm>
              <a:off x="4426017" y="3180043"/>
              <a:ext cx="158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605"/>
            <p:cNvSpPr>
              <a:spLocks/>
            </p:cNvSpPr>
            <p:nvPr/>
          </p:nvSpPr>
          <p:spPr bwMode="auto">
            <a:xfrm>
              <a:off x="4392679" y="3160993"/>
              <a:ext cx="33338" cy="57150"/>
            </a:xfrm>
            <a:custGeom>
              <a:avLst/>
              <a:gdLst>
                <a:gd name="T0" fmla="*/ 21 w 21"/>
                <a:gd name="T1" fmla="*/ 0 h 36"/>
                <a:gd name="T2" fmla="*/ 0 w 21"/>
                <a:gd name="T3" fmla="*/ 3 h 36"/>
                <a:gd name="T4" fmla="*/ 0 w 21"/>
                <a:gd name="T5" fmla="*/ 36 h 36"/>
                <a:gd name="T6" fmla="*/ 21 w 21"/>
                <a:gd name="T7" fmla="*/ 36 h 36"/>
                <a:gd name="T8" fmla="*/ 21 w 21"/>
                <a:gd name="T9" fmla="*/ 12 h 36"/>
                <a:gd name="T10" fmla="*/ 21 w 21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6">
                  <a:moveTo>
                    <a:pt x="21" y="0"/>
                  </a:moveTo>
                  <a:lnTo>
                    <a:pt x="0" y="3"/>
                  </a:lnTo>
                  <a:lnTo>
                    <a:pt x="0" y="36"/>
                  </a:lnTo>
                  <a:lnTo>
                    <a:pt x="21" y="36"/>
                  </a:lnTo>
                  <a:lnTo>
                    <a:pt x="21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FD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606"/>
            <p:cNvSpPr>
              <a:spLocks/>
            </p:cNvSpPr>
            <p:nvPr/>
          </p:nvSpPr>
          <p:spPr bwMode="auto">
            <a:xfrm>
              <a:off x="4392679" y="3160993"/>
              <a:ext cx="33338" cy="57150"/>
            </a:xfrm>
            <a:custGeom>
              <a:avLst/>
              <a:gdLst>
                <a:gd name="T0" fmla="*/ 21 w 21"/>
                <a:gd name="T1" fmla="*/ 0 h 36"/>
                <a:gd name="T2" fmla="*/ 0 w 21"/>
                <a:gd name="T3" fmla="*/ 3 h 36"/>
                <a:gd name="T4" fmla="*/ 0 w 21"/>
                <a:gd name="T5" fmla="*/ 36 h 36"/>
                <a:gd name="T6" fmla="*/ 21 w 21"/>
                <a:gd name="T7" fmla="*/ 36 h 36"/>
                <a:gd name="T8" fmla="*/ 21 w 21"/>
                <a:gd name="T9" fmla="*/ 12 h 36"/>
                <a:gd name="T10" fmla="*/ 21 w 21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6">
                  <a:moveTo>
                    <a:pt x="21" y="0"/>
                  </a:moveTo>
                  <a:lnTo>
                    <a:pt x="0" y="3"/>
                  </a:lnTo>
                  <a:lnTo>
                    <a:pt x="0" y="36"/>
                  </a:lnTo>
                  <a:lnTo>
                    <a:pt x="21" y="36"/>
                  </a:lnTo>
                  <a:lnTo>
                    <a:pt x="21" y="1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608"/>
            <p:cNvSpPr>
              <a:spLocks/>
            </p:cNvSpPr>
            <p:nvPr/>
          </p:nvSpPr>
          <p:spPr bwMode="auto">
            <a:xfrm>
              <a:off x="3354455" y="3165755"/>
              <a:ext cx="1038225" cy="52388"/>
            </a:xfrm>
            <a:custGeom>
              <a:avLst/>
              <a:gdLst>
                <a:gd name="T0" fmla="*/ 654 w 654"/>
                <a:gd name="T1" fmla="*/ 0 h 33"/>
                <a:gd name="T2" fmla="*/ 0 w 654"/>
                <a:gd name="T3" fmla="*/ 0 h 33"/>
                <a:gd name="T4" fmla="*/ 0 w 654"/>
                <a:gd name="T5" fmla="*/ 9 h 33"/>
                <a:gd name="T6" fmla="*/ 0 w 654"/>
                <a:gd name="T7" fmla="*/ 33 h 33"/>
                <a:gd name="T8" fmla="*/ 654 w 654"/>
                <a:gd name="T9" fmla="*/ 33 h 33"/>
                <a:gd name="T10" fmla="*/ 654 w 654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4" h="33">
                  <a:moveTo>
                    <a:pt x="654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33"/>
                  </a:lnTo>
                  <a:lnTo>
                    <a:pt x="654" y="33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Freeform 609"/>
            <p:cNvSpPr>
              <a:spLocks/>
            </p:cNvSpPr>
            <p:nvPr/>
          </p:nvSpPr>
          <p:spPr bwMode="auto">
            <a:xfrm>
              <a:off x="3354455" y="3165755"/>
              <a:ext cx="1038225" cy="52388"/>
            </a:xfrm>
            <a:custGeom>
              <a:avLst/>
              <a:gdLst>
                <a:gd name="T0" fmla="*/ 654 w 654"/>
                <a:gd name="T1" fmla="*/ 0 h 33"/>
                <a:gd name="T2" fmla="*/ 0 w 654"/>
                <a:gd name="T3" fmla="*/ 0 h 33"/>
                <a:gd name="T4" fmla="*/ 0 w 654"/>
                <a:gd name="T5" fmla="*/ 9 h 33"/>
                <a:gd name="T6" fmla="*/ 0 w 654"/>
                <a:gd name="T7" fmla="*/ 33 h 33"/>
                <a:gd name="T8" fmla="*/ 654 w 654"/>
                <a:gd name="T9" fmla="*/ 33 h 33"/>
                <a:gd name="T10" fmla="*/ 654 w 654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4" h="33">
                  <a:moveTo>
                    <a:pt x="654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33"/>
                  </a:lnTo>
                  <a:lnTo>
                    <a:pt x="654" y="33"/>
                  </a:lnTo>
                  <a:lnTo>
                    <a:pt x="6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610"/>
            <p:cNvSpPr>
              <a:spLocks/>
            </p:cNvSpPr>
            <p:nvPr/>
          </p:nvSpPr>
          <p:spPr bwMode="auto">
            <a:xfrm>
              <a:off x="3324292" y="2473605"/>
              <a:ext cx="0" cy="55563"/>
            </a:xfrm>
            <a:custGeom>
              <a:avLst/>
              <a:gdLst>
                <a:gd name="T0" fmla="*/ 0 h 35"/>
                <a:gd name="T1" fmla="*/ 0 h 35"/>
                <a:gd name="T2" fmla="*/ 35 h 35"/>
                <a:gd name="T3" fmla="*/ 0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611"/>
            <p:cNvSpPr>
              <a:spLocks/>
            </p:cNvSpPr>
            <p:nvPr/>
          </p:nvSpPr>
          <p:spPr bwMode="auto">
            <a:xfrm>
              <a:off x="3324292" y="2473605"/>
              <a:ext cx="0" cy="55563"/>
            </a:xfrm>
            <a:custGeom>
              <a:avLst/>
              <a:gdLst>
                <a:gd name="T0" fmla="*/ 0 h 35"/>
                <a:gd name="T1" fmla="*/ 0 h 35"/>
                <a:gd name="T2" fmla="*/ 35 h 35"/>
                <a:gd name="T3" fmla="*/ 0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612"/>
            <p:cNvSpPr>
              <a:spLocks/>
            </p:cNvSpPr>
            <p:nvPr/>
          </p:nvSpPr>
          <p:spPr bwMode="auto">
            <a:xfrm>
              <a:off x="4189480" y="2529168"/>
              <a:ext cx="0" cy="4763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613"/>
            <p:cNvSpPr>
              <a:spLocks/>
            </p:cNvSpPr>
            <p:nvPr/>
          </p:nvSpPr>
          <p:spPr bwMode="auto">
            <a:xfrm>
              <a:off x="4189480" y="2529168"/>
              <a:ext cx="0" cy="4763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614"/>
            <p:cNvSpPr>
              <a:spLocks/>
            </p:cNvSpPr>
            <p:nvPr/>
          </p:nvSpPr>
          <p:spPr bwMode="auto">
            <a:xfrm>
              <a:off x="4189480" y="2514880"/>
              <a:ext cx="3175" cy="14288"/>
            </a:xfrm>
            <a:custGeom>
              <a:avLst/>
              <a:gdLst>
                <a:gd name="T0" fmla="*/ 2 w 2"/>
                <a:gd name="T1" fmla="*/ 0 h 9"/>
                <a:gd name="T2" fmla="*/ 0 w 2"/>
                <a:gd name="T3" fmla="*/ 9 h 9"/>
                <a:gd name="T4" fmla="*/ 0 w 2"/>
                <a:gd name="T5" fmla="*/ 9 h 9"/>
                <a:gd name="T6" fmla="*/ 2 w 2"/>
                <a:gd name="T7" fmla="*/ 0 h 9"/>
                <a:gd name="T8" fmla="*/ 2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Freeform 615"/>
            <p:cNvSpPr>
              <a:spLocks/>
            </p:cNvSpPr>
            <p:nvPr/>
          </p:nvSpPr>
          <p:spPr bwMode="auto">
            <a:xfrm>
              <a:off x="4189480" y="2514880"/>
              <a:ext cx="3175" cy="14288"/>
            </a:xfrm>
            <a:custGeom>
              <a:avLst/>
              <a:gdLst>
                <a:gd name="T0" fmla="*/ 2 w 2"/>
                <a:gd name="T1" fmla="*/ 0 h 9"/>
                <a:gd name="T2" fmla="*/ 0 w 2"/>
                <a:gd name="T3" fmla="*/ 9 h 9"/>
                <a:gd name="T4" fmla="*/ 0 w 2"/>
                <a:gd name="T5" fmla="*/ 9 h 9"/>
                <a:gd name="T6" fmla="*/ 2 w 2"/>
                <a:gd name="T7" fmla="*/ 0 h 9"/>
                <a:gd name="T8" fmla="*/ 2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Rectangle 616"/>
            <p:cNvSpPr>
              <a:spLocks noChangeArrowheads="1"/>
            </p:cNvSpPr>
            <p:nvPr/>
          </p:nvSpPr>
          <p:spPr bwMode="auto">
            <a:xfrm>
              <a:off x="4192655" y="2473605"/>
              <a:ext cx="1588" cy="4127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Rectangle 617"/>
            <p:cNvSpPr>
              <a:spLocks noChangeArrowheads="1"/>
            </p:cNvSpPr>
            <p:nvPr/>
          </p:nvSpPr>
          <p:spPr bwMode="auto">
            <a:xfrm>
              <a:off x="4192655" y="2473605"/>
              <a:ext cx="1588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618"/>
            <p:cNvSpPr>
              <a:spLocks/>
            </p:cNvSpPr>
            <p:nvPr/>
          </p:nvSpPr>
          <p:spPr bwMode="auto">
            <a:xfrm>
              <a:off x="4159317" y="2473605"/>
              <a:ext cx="33338" cy="60325"/>
            </a:xfrm>
            <a:custGeom>
              <a:avLst/>
              <a:gdLst>
                <a:gd name="T0" fmla="*/ 21 w 21"/>
                <a:gd name="T1" fmla="*/ 0 h 38"/>
                <a:gd name="T2" fmla="*/ 0 w 21"/>
                <a:gd name="T3" fmla="*/ 0 h 38"/>
                <a:gd name="T4" fmla="*/ 0 w 21"/>
                <a:gd name="T5" fmla="*/ 38 h 38"/>
                <a:gd name="T6" fmla="*/ 19 w 21"/>
                <a:gd name="T7" fmla="*/ 38 h 38"/>
                <a:gd name="T8" fmla="*/ 19 w 21"/>
                <a:gd name="T9" fmla="*/ 35 h 38"/>
                <a:gd name="T10" fmla="*/ 21 w 21"/>
                <a:gd name="T11" fmla="*/ 26 h 38"/>
                <a:gd name="T12" fmla="*/ 21 w 21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8">
                  <a:moveTo>
                    <a:pt x="21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19" y="38"/>
                  </a:lnTo>
                  <a:lnTo>
                    <a:pt x="19" y="35"/>
                  </a:lnTo>
                  <a:lnTo>
                    <a:pt x="21" y="2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FD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619"/>
            <p:cNvSpPr>
              <a:spLocks/>
            </p:cNvSpPr>
            <p:nvPr/>
          </p:nvSpPr>
          <p:spPr bwMode="auto">
            <a:xfrm>
              <a:off x="4159317" y="2473605"/>
              <a:ext cx="33338" cy="60325"/>
            </a:xfrm>
            <a:custGeom>
              <a:avLst/>
              <a:gdLst>
                <a:gd name="T0" fmla="*/ 21 w 21"/>
                <a:gd name="T1" fmla="*/ 0 h 38"/>
                <a:gd name="T2" fmla="*/ 0 w 21"/>
                <a:gd name="T3" fmla="*/ 0 h 38"/>
                <a:gd name="T4" fmla="*/ 0 w 21"/>
                <a:gd name="T5" fmla="*/ 38 h 38"/>
                <a:gd name="T6" fmla="*/ 19 w 21"/>
                <a:gd name="T7" fmla="*/ 38 h 38"/>
                <a:gd name="T8" fmla="*/ 19 w 21"/>
                <a:gd name="T9" fmla="*/ 35 h 38"/>
                <a:gd name="T10" fmla="*/ 21 w 21"/>
                <a:gd name="T11" fmla="*/ 26 h 38"/>
                <a:gd name="T12" fmla="*/ 21 w 21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8">
                  <a:moveTo>
                    <a:pt x="21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19" y="38"/>
                  </a:lnTo>
                  <a:lnTo>
                    <a:pt x="19" y="35"/>
                  </a:lnTo>
                  <a:lnTo>
                    <a:pt x="21" y="26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620"/>
            <p:cNvSpPr>
              <a:spLocks/>
            </p:cNvSpPr>
            <p:nvPr/>
          </p:nvSpPr>
          <p:spPr bwMode="auto">
            <a:xfrm>
              <a:off x="3324292" y="2473605"/>
              <a:ext cx="835025" cy="60325"/>
            </a:xfrm>
            <a:custGeom>
              <a:avLst/>
              <a:gdLst>
                <a:gd name="T0" fmla="*/ 526 w 526"/>
                <a:gd name="T1" fmla="*/ 0 h 38"/>
                <a:gd name="T2" fmla="*/ 0 w 526"/>
                <a:gd name="T3" fmla="*/ 0 h 38"/>
                <a:gd name="T4" fmla="*/ 0 w 526"/>
                <a:gd name="T5" fmla="*/ 35 h 38"/>
                <a:gd name="T6" fmla="*/ 526 w 526"/>
                <a:gd name="T7" fmla="*/ 38 h 38"/>
                <a:gd name="T8" fmla="*/ 526 w 526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38">
                  <a:moveTo>
                    <a:pt x="526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526" y="38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621"/>
            <p:cNvSpPr>
              <a:spLocks/>
            </p:cNvSpPr>
            <p:nvPr/>
          </p:nvSpPr>
          <p:spPr bwMode="auto">
            <a:xfrm>
              <a:off x="3324292" y="2473605"/>
              <a:ext cx="835025" cy="60325"/>
            </a:xfrm>
            <a:custGeom>
              <a:avLst/>
              <a:gdLst>
                <a:gd name="T0" fmla="*/ 526 w 526"/>
                <a:gd name="T1" fmla="*/ 0 h 38"/>
                <a:gd name="T2" fmla="*/ 0 w 526"/>
                <a:gd name="T3" fmla="*/ 0 h 38"/>
                <a:gd name="T4" fmla="*/ 0 w 526"/>
                <a:gd name="T5" fmla="*/ 35 h 38"/>
                <a:gd name="T6" fmla="*/ 526 w 526"/>
                <a:gd name="T7" fmla="*/ 38 h 38"/>
                <a:gd name="T8" fmla="*/ 526 w 526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38">
                  <a:moveTo>
                    <a:pt x="526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526" y="38"/>
                  </a:lnTo>
                  <a:lnTo>
                    <a:pt x="5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622"/>
            <p:cNvSpPr>
              <a:spLocks/>
            </p:cNvSpPr>
            <p:nvPr/>
          </p:nvSpPr>
          <p:spPr bwMode="auto">
            <a:xfrm>
              <a:off x="5143567" y="4153180"/>
              <a:ext cx="417513" cy="411163"/>
            </a:xfrm>
            <a:custGeom>
              <a:avLst/>
              <a:gdLst>
                <a:gd name="T0" fmla="*/ 4 w 111"/>
                <a:gd name="T1" fmla="*/ 78 h 109"/>
                <a:gd name="T2" fmla="*/ 0 w 111"/>
                <a:gd name="T3" fmla="*/ 70 h 109"/>
                <a:gd name="T4" fmla="*/ 0 w 111"/>
                <a:gd name="T5" fmla="*/ 61 h 109"/>
                <a:gd name="T6" fmla="*/ 3 w 111"/>
                <a:gd name="T7" fmla="*/ 53 h 109"/>
                <a:gd name="T8" fmla="*/ 11 w 111"/>
                <a:gd name="T9" fmla="*/ 50 h 109"/>
                <a:gd name="T10" fmla="*/ 100 w 111"/>
                <a:gd name="T11" fmla="*/ 50 h 109"/>
                <a:gd name="T12" fmla="*/ 103 w 111"/>
                <a:gd name="T13" fmla="*/ 48 h 109"/>
                <a:gd name="T14" fmla="*/ 105 w 111"/>
                <a:gd name="T15" fmla="*/ 44 h 109"/>
                <a:gd name="T16" fmla="*/ 105 w 111"/>
                <a:gd name="T17" fmla="*/ 38 h 109"/>
                <a:gd name="T18" fmla="*/ 100 w 111"/>
                <a:gd name="T19" fmla="*/ 32 h 109"/>
                <a:gd name="T20" fmla="*/ 41 w 111"/>
                <a:gd name="T21" fmla="*/ 33 h 109"/>
                <a:gd name="T22" fmla="*/ 33 w 111"/>
                <a:gd name="T23" fmla="*/ 30 h 109"/>
                <a:gd name="T24" fmla="*/ 33 w 111"/>
                <a:gd name="T25" fmla="*/ 30 h 109"/>
                <a:gd name="T26" fmla="*/ 30 w 111"/>
                <a:gd name="T27" fmla="*/ 22 h 109"/>
                <a:gd name="T28" fmla="*/ 30 w 111"/>
                <a:gd name="T29" fmla="*/ 3 h 109"/>
                <a:gd name="T30" fmla="*/ 32 w 111"/>
                <a:gd name="T31" fmla="*/ 0 h 109"/>
                <a:gd name="T32" fmla="*/ 35 w 111"/>
                <a:gd name="T33" fmla="*/ 3 h 109"/>
                <a:gd name="T34" fmla="*/ 35 w 111"/>
                <a:gd name="T35" fmla="*/ 22 h 109"/>
                <a:gd name="T36" fmla="*/ 37 w 111"/>
                <a:gd name="T37" fmla="*/ 26 h 109"/>
                <a:gd name="T38" fmla="*/ 40 w 111"/>
                <a:gd name="T39" fmla="*/ 27 h 109"/>
                <a:gd name="T40" fmla="*/ 100 w 111"/>
                <a:gd name="T41" fmla="*/ 27 h 109"/>
                <a:gd name="T42" fmla="*/ 110 w 111"/>
                <a:gd name="T43" fmla="*/ 38 h 109"/>
                <a:gd name="T44" fmla="*/ 110 w 111"/>
                <a:gd name="T45" fmla="*/ 44 h 109"/>
                <a:gd name="T46" fmla="*/ 107 w 111"/>
                <a:gd name="T47" fmla="*/ 52 h 109"/>
                <a:gd name="T48" fmla="*/ 100 w 111"/>
                <a:gd name="T49" fmla="*/ 55 h 109"/>
                <a:gd name="T50" fmla="*/ 11 w 111"/>
                <a:gd name="T51" fmla="*/ 56 h 109"/>
                <a:gd name="T52" fmla="*/ 7 w 111"/>
                <a:gd name="T53" fmla="*/ 57 h 109"/>
                <a:gd name="T54" fmla="*/ 6 w 111"/>
                <a:gd name="T55" fmla="*/ 61 h 109"/>
                <a:gd name="T56" fmla="*/ 6 w 111"/>
                <a:gd name="T57" fmla="*/ 70 h 109"/>
                <a:gd name="T58" fmla="*/ 11 w 111"/>
                <a:gd name="T59" fmla="*/ 76 h 109"/>
                <a:gd name="T60" fmla="*/ 100 w 111"/>
                <a:gd name="T61" fmla="*/ 75 h 109"/>
                <a:gd name="T62" fmla="*/ 108 w 111"/>
                <a:gd name="T63" fmla="*/ 78 h 109"/>
                <a:gd name="T64" fmla="*/ 111 w 111"/>
                <a:gd name="T65" fmla="*/ 86 h 109"/>
                <a:gd name="T66" fmla="*/ 111 w 111"/>
                <a:gd name="T67" fmla="*/ 106 h 109"/>
                <a:gd name="T68" fmla="*/ 108 w 111"/>
                <a:gd name="T69" fmla="*/ 109 h 109"/>
                <a:gd name="T70" fmla="*/ 105 w 111"/>
                <a:gd name="T71" fmla="*/ 106 h 109"/>
                <a:gd name="T72" fmla="*/ 105 w 111"/>
                <a:gd name="T73" fmla="*/ 86 h 109"/>
                <a:gd name="T74" fmla="*/ 104 w 111"/>
                <a:gd name="T75" fmla="*/ 82 h 109"/>
                <a:gd name="T76" fmla="*/ 100 w 111"/>
                <a:gd name="T77" fmla="*/ 81 h 109"/>
                <a:gd name="T78" fmla="*/ 11 w 111"/>
                <a:gd name="T79" fmla="*/ 81 h 109"/>
                <a:gd name="T80" fmla="*/ 4 w 111"/>
                <a:gd name="T81" fmla="*/ 7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1" h="109">
                  <a:moveTo>
                    <a:pt x="4" y="78"/>
                  </a:moveTo>
                  <a:cubicBezTo>
                    <a:pt x="1" y="76"/>
                    <a:pt x="0" y="73"/>
                    <a:pt x="0" y="7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8"/>
                    <a:pt x="1" y="55"/>
                    <a:pt x="3" y="53"/>
                  </a:cubicBezTo>
                  <a:cubicBezTo>
                    <a:pt x="5" y="51"/>
                    <a:pt x="8" y="50"/>
                    <a:pt x="11" y="5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1" y="50"/>
                    <a:pt x="102" y="49"/>
                    <a:pt x="103" y="48"/>
                  </a:cubicBezTo>
                  <a:cubicBezTo>
                    <a:pt x="104" y="47"/>
                    <a:pt x="105" y="46"/>
                    <a:pt x="105" y="44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5" y="35"/>
                    <a:pt x="102" y="32"/>
                    <a:pt x="100" y="32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5" y="32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1" y="28"/>
                    <a:pt x="30" y="25"/>
                    <a:pt x="30" y="2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1" y="0"/>
                    <a:pt x="32" y="0"/>
                  </a:cubicBezTo>
                  <a:cubicBezTo>
                    <a:pt x="34" y="0"/>
                    <a:pt x="35" y="2"/>
                    <a:pt x="35" y="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3"/>
                    <a:pt x="36" y="25"/>
                    <a:pt x="37" y="26"/>
                  </a:cubicBezTo>
                  <a:cubicBezTo>
                    <a:pt x="38" y="27"/>
                    <a:pt x="39" y="27"/>
                    <a:pt x="4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5" y="27"/>
                    <a:pt x="110" y="32"/>
                    <a:pt x="110" y="38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7"/>
                    <a:pt x="109" y="50"/>
                    <a:pt x="107" y="52"/>
                  </a:cubicBezTo>
                  <a:cubicBezTo>
                    <a:pt x="105" y="54"/>
                    <a:pt x="103" y="55"/>
                    <a:pt x="100" y="5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6"/>
                    <a:pt x="8" y="56"/>
                    <a:pt x="7" y="57"/>
                  </a:cubicBezTo>
                  <a:cubicBezTo>
                    <a:pt x="6" y="58"/>
                    <a:pt x="6" y="60"/>
                    <a:pt x="6" y="6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3"/>
                    <a:pt x="8" y="76"/>
                    <a:pt x="11" y="76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3" y="75"/>
                    <a:pt x="105" y="76"/>
                    <a:pt x="108" y="78"/>
                  </a:cubicBezTo>
                  <a:cubicBezTo>
                    <a:pt x="110" y="80"/>
                    <a:pt x="111" y="83"/>
                    <a:pt x="111" y="8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7"/>
                    <a:pt x="110" y="109"/>
                    <a:pt x="108" y="109"/>
                  </a:cubicBezTo>
                  <a:cubicBezTo>
                    <a:pt x="107" y="109"/>
                    <a:pt x="105" y="107"/>
                    <a:pt x="105" y="10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3"/>
                    <a:pt x="104" y="82"/>
                  </a:cubicBezTo>
                  <a:cubicBezTo>
                    <a:pt x="103" y="81"/>
                    <a:pt x="101" y="81"/>
                    <a:pt x="100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8" y="81"/>
                    <a:pt x="6" y="80"/>
                    <a:pt x="4" y="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623"/>
            <p:cNvSpPr>
              <a:spLocks noEditPoints="1"/>
            </p:cNvSpPr>
            <p:nvPr/>
          </p:nvSpPr>
          <p:spPr bwMode="auto">
            <a:xfrm>
              <a:off x="5203892" y="4548468"/>
              <a:ext cx="984250" cy="282575"/>
            </a:xfrm>
            <a:custGeom>
              <a:avLst/>
              <a:gdLst>
                <a:gd name="T0" fmla="*/ 45 w 262"/>
                <a:gd name="T1" fmla="*/ 71 h 75"/>
                <a:gd name="T2" fmla="*/ 0 w 262"/>
                <a:gd name="T3" fmla="*/ 72 h 75"/>
                <a:gd name="T4" fmla="*/ 1 w 262"/>
                <a:gd name="T5" fmla="*/ 74 h 75"/>
                <a:gd name="T6" fmla="*/ 4 w 262"/>
                <a:gd name="T7" fmla="*/ 75 h 75"/>
                <a:gd name="T8" fmla="*/ 45 w 262"/>
                <a:gd name="T9" fmla="*/ 75 h 75"/>
                <a:gd name="T10" fmla="*/ 45 w 262"/>
                <a:gd name="T11" fmla="*/ 71 h 75"/>
                <a:gd name="T12" fmla="*/ 97 w 262"/>
                <a:gd name="T13" fmla="*/ 74 h 75"/>
                <a:gd name="T14" fmla="*/ 97 w 262"/>
                <a:gd name="T15" fmla="*/ 74 h 75"/>
                <a:gd name="T16" fmla="*/ 97 w 262"/>
                <a:gd name="T17" fmla="*/ 74 h 75"/>
                <a:gd name="T18" fmla="*/ 97 w 262"/>
                <a:gd name="T19" fmla="*/ 74 h 75"/>
                <a:gd name="T20" fmla="*/ 171 w 262"/>
                <a:gd name="T21" fmla="*/ 71 h 75"/>
                <a:gd name="T22" fmla="*/ 83 w 262"/>
                <a:gd name="T23" fmla="*/ 71 h 75"/>
                <a:gd name="T24" fmla="*/ 83 w 262"/>
                <a:gd name="T25" fmla="*/ 75 h 75"/>
                <a:gd name="T26" fmla="*/ 90 w 262"/>
                <a:gd name="T27" fmla="*/ 75 h 75"/>
                <a:gd name="T28" fmla="*/ 90 w 262"/>
                <a:gd name="T29" fmla="*/ 75 h 75"/>
                <a:gd name="T30" fmla="*/ 93 w 262"/>
                <a:gd name="T31" fmla="*/ 73 h 75"/>
                <a:gd name="T32" fmla="*/ 94 w 262"/>
                <a:gd name="T33" fmla="*/ 73 h 75"/>
                <a:gd name="T34" fmla="*/ 97 w 262"/>
                <a:gd name="T35" fmla="*/ 74 h 75"/>
                <a:gd name="T36" fmla="*/ 97 w 262"/>
                <a:gd name="T37" fmla="*/ 75 h 75"/>
                <a:gd name="T38" fmla="*/ 172 w 262"/>
                <a:gd name="T39" fmla="*/ 75 h 75"/>
                <a:gd name="T40" fmla="*/ 172 w 262"/>
                <a:gd name="T41" fmla="*/ 74 h 75"/>
                <a:gd name="T42" fmla="*/ 171 w 262"/>
                <a:gd name="T43" fmla="*/ 71 h 75"/>
                <a:gd name="T44" fmla="*/ 171 w 262"/>
                <a:gd name="T45" fmla="*/ 71 h 75"/>
                <a:gd name="T46" fmla="*/ 186 w 262"/>
                <a:gd name="T47" fmla="*/ 71 h 75"/>
                <a:gd name="T48" fmla="*/ 180 w 262"/>
                <a:gd name="T49" fmla="*/ 71 h 75"/>
                <a:gd name="T50" fmla="*/ 183 w 262"/>
                <a:gd name="T51" fmla="*/ 74 h 75"/>
                <a:gd name="T52" fmla="*/ 185 w 262"/>
                <a:gd name="T53" fmla="*/ 74 h 75"/>
                <a:gd name="T54" fmla="*/ 186 w 262"/>
                <a:gd name="T55" fmla="*/ 74 h 75"/>
                <a:gd name="T56" fmla="*/ 186 w 262"/>
                <a:gd name="T57" fmla="*/ 71 h 75"/>
                <a:gd name="T58" fmla="*/ 258 w 262"/>
                <a:gd name="T59" fmla="*/ 0 h 75"/>
                <a:gd name="T60" fmla="*/ 258 w 262"/>
                <a:gd name="T61" fmla="*/ 0 h 75"/>
                <a:gd name="T62" fmla="*/ 258 w 262"/>
                <a:gd name="T63" fmla="*/ 66 h 75"/>
                <a:gd name="T64" fmla="*/ 257 w 262"/>
                <a:gd name="T65" fmla="*/ 69 h 75"/>
                <a:gd name="T66" fmla="*/ 254 w 262"/>
                <a:gd name="T67" fmla="*/ 70 h 75"/>
                <a:gd name="T68" fmla="*/ 221 w 262"/>
                <a:gd name="T69" fmla="*/ 70 h 75"/>
                <a:gd name="T70" fmla="*/ 221 w 262"/>
                <a:gd name="T71" fmla="*/ 74 h 75"/>
                <a:gd name="T72" fmla="*/ 258 w 262"/>
                <a:gd name="T73" fmla="*/ 74 h 75"/>
                <a:gd name="T74" fmla="*/ 261 w 262"/>
                <a:gd name="T75" fmla="*/ 73 h 75"/>
                <a:gd name="T76" fmla="*/ 262 w 262"/>
                <a:gd name="T77" fmla="*/ 70 h 75"/>
                <a:gd name="T78" fmla="*/ 262 w 262"/>
                <a:gd name="T79" fmla="*/ 4 h 75"/>
                <a:gd name="T80" fmla="*/ 261 w 262"/>
                <a:gd name="T81" fmla="*/ 1 h 75"/>
                <a:gd name="T82" fmla="*/ 258 w 262"/>
                <a:gd name="T8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2" h="75">
                  <a:moveTo>
                    <a:pt x="45" y="71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4"/>
                    <a:pt x="1" y="74"/>
                  </a:cubicBezTo>
                  <a:cubicBezTo>
                    <a:pt x="2" y="75"/>
                    <a:pt x="3" y="75"/>
                    <a:pt x="4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71"/>
                    <a:pt x="45" y="71"/>
                    <a:pt x="45" y="71"/>
                  </a:cubicBezTo>
                  <a:moveTo>
                    <a:pt x="97" y="74"/>
                  </a:moveTo>
                  <a:cubicBezTo>
                    <a:pt x="97" y="74"/>
                    <a:pt x="97" y="74"/>
                    <a:pt x="97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4"/>
                    <a:pt x="97" y="74"/>
                    <a:pt x="97" y="74"/>
                  </a:cubicBezTo>
                  <a:moveTo>
                    <a:pt x="171" y="71"/>
                  </a:moveTo>
                  <a:cubicBezTo>
                    <a:pt x="83" y="71"/>
                    <a:pt x="83" y="71"/>
                    <a:pt x="83" y="71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1" y="74"/>
                    <a:pt x="92" y="73"/>
                    <a:pt x="93" y="73"/>
                  </a:cubicBezTo>
                  <a:cubicBezTo>
                    <a:pt x="93" y="73"/>
                    <a:pt x="94" y="73"/>
                    <a:pt x="94" y="73"/>
                  </a:cubicBezTo>
                  <a:cubicBezTo>
                    <a:pt x="95" y="73"/>
                    <a:pt x="96" y="73"/>
                    <a:pt x="97" y="74"/>
                  </a:cubicBezTo>
                  <a:cubicBezTo>
                    <a:pt x="97" y="74"/>
                    <a:pt x="97" y="75"/>
                    <a:pt x="97" y="75"/>
                  </a:cubicBezTo>
                  <a:cubicBezTo>
                    <a:pt x="172" y="75"/>
                    <a:pt x="172" y="75"/>
                    <a:pt x="172" y="75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1" y="74"/>
                    <a:pt x="171" y="73"/>
                    <a:pt x="171" y="71"/>
                  </a:cubicBezTo>
                  <a:cubicBezTo>
                    <a:pt x="171" y="71"/>
                    <a:pt x="171" y="71"/>
                    <a:pt x="171" y="71"/>
                  </a:cubicBezTo>
                  <a:moveTo>
                    <a:pt x="186" y="71"/>
                  </a:moveTo>
                  <a:cubicBezTo>
                    <a:pt x="180" y="71"/>
                    <a:pt x="180" y="71"/>
                    <a:pt x="180" y="71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85" y="74"/>
                    <a:pt x="185" y="74"/>
                    <a:pt x="185" y="74"/>
                  </a:cubicBezTo>
                  <a:cubicBezTo>
                    <a:pt x="186" y="74"/>
                    <a:pt x="186" y="74"/>
                    <a:pt x="186" y="74"/>
                  </a:cubicBezTo>
                  <a:cubicBezTo>
                    <a:pt x="186" y="71"/>
                    <a:pt x="186" y="71"/>
                    <a:pt x="186" y="71"/>
                  </a:cubicBezTo>
                  <a:moveTo>
                    <a:pt x="258" y="0"/>
                  </a:moveTo>
                  <a:cubicBezTo>
                    <a:pt x="258" y="0"/>
                    <a:pt x="258" y="0"/>
                    <a:pt x="258" y="0"/>
                  </a:cubicBezTo>
                  <a:cubicBezTo>
                    <a:pt x="258" y="66"/>
                    <a:pt x="258" y="66"/>
                    <a:pt x="258" y="66"/>
                  </a:cubicBezTo>
                  <a:cubicBezTo>
                    <a:pt x="258" y="67"/>
                    <a:pt x="258" y="68"/>
                    <a:pt x="257" y="69"/>
                  </a:cubicBezTo>
                  <a:cubicBezTo>
                    <a:pt x="256" y="70"/>
                    <a:pt x="255" y="70"/>
                    <a:pt x="254" y="70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9" y="74"/>
                    <a:pt x="260" y="74"/>
                    <a:pt x="261" y="73"/>
                  </a:cubicBezTo>
                  <a:cubicBezTo>
                    <a:pt x="262" y="72"/>
                    <a:pt x="262" y="71"/>
                    <a:pt x="262" y="70"/>
                  </a:cubicBezTo>
                  <a:cubicBezTo>
                    <a:pt x="262" y="4"/>
                    <a:pt x="262" y="4"/>
                    <a:pt x="262" y="4"/>
                  </a:cubicBezTo>
                  <a:cubicBezTo>
                    <a:pt x="262" y="3"/>
                    <a:pt x="262" y="2"/>
                    <a:pt x="261" y="1"/>
                  </a:cubicBezTo>
                  <a:cubicBezTo>
                    <a:pt x="260" y="1"/>
                    <a:pt x="259" y="0"/>
                    <a:pt x="258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Freeform 624"/>
            <p:cNvSpPr>
              <a:spLocks/>
            </p:cNvSpPr>
            <p:nvPr/>
          </p:nvSpPr>
          <p:spPr bwMode="auto">
            <a:xfrm>
              <a:off x="5184842" y="4534180"/>
              <a:ext cx="989013" cy="285750"/>
            </a:xfrm>
            <a:custGeom>
              <a:avLst/>
              <a:gdLst>
                <a:gd name="T0" fmla="*/ 263 w 263"/>
                <a:gd name="T1" fmla="*/ 70 h 76"/>
                <a:gd name="T2" fmla="*/ 262 w 263"/>
                <a:gd name="T3" fmla="*/ 73 h 76"/>
                <a:gd name="T4" fmla="*/ 259 w 263"/>
                <a:gd name="T5" fmla="*/ 74 h 76"/>
                <a:gd name="T6" fmla="*/ 5 w 263"/>
                <a:gd name="T7" fmla="*/ 76 h 76"/>
                <a:gd name="T8" fmla="*/ 2 w 263"/>
                <a:gd name="T9" fmla="*/ 74 h 76"/>
                <a:gd name="T10" fmla="*/ 1 w 263"/>
                <a:gd name="T11" fmla="*/ 71 h 76"/>
                <a:gd name="T12" fmla="*/ 0 w 263"/>
                <a:gd name="T13" fmla="*/ 6 h 76"/>
                <a:gd name="T14" fmla="*/ 1 w 263"/>
                <a:gd name="T15" fmla="*/ 3 h 76"/>
                <a:gd name="T16" fmla="*/ 4 w 263"/>
                <a:gd name="T17" fmla="*/ 2 h 76"/>
                <a:gd name="T18" fmla="*/ 259 w 263"/>
                <a:gd name="T19" fmla="*/ 0 h 76"/>
                <a:gd name="T20" fmla="*/ 262 w 263"/>
                <a:gd name="T21" fmla="*/ 1 h 76"/>
                <a:gd name="T22" fmla="*/ 263 w 263"/>
                <a:gd name="T23" fmla="*/ 4 h 76"/>
                <a:gd name="T24" fmla="*/ 263 w 263"/>
                <a:gd name="T25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76">
                  <a:moveTo>
                    <a:pt x="263" y="70"/>
                  </a:moveTo>
                  <a:cubicBezTo>
                    <a:pt x="263" y="71"/>
                    <a:pt x="263" y="72"/>
                    <a:pt x="262" y="73"/>
                  </a:cubicBezTo>
                  <a:cubicBezTo>
                    <a:pt x="261" y="74"/>
                    <a:pt x="260" y="74"/>
                    <a:pt x="259" y="74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4" y="76"/>
                    <a:pt x="3" y="75"/>
                    <a:pt x="2" y="74"/>
                  </a:cubicBezTo>
                  <a:cubicBezTo>
                    <a:pt x="1" y="74"/>
                    <a:pt x="1" y="73"/>
                    <a:pt x="1" y="7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60" y="0"/>
                    <a:pt x="261" y="1"/>
                    <a:pt x="262" y="1"/>
                  </a:cubicBezTo>
                  <a:cubicBezTo>
                    <a:pt x="262" y="2"/>
                    <a:pt x="263" y="3"/>
                    <a:pt x="263" y="4"/>
                  </a:cubicBezTo>
                  <a:cubicBezTo>
                    <a:pt x="263" y="70"/>
                    <a:pt x="263" y="70"/>
                    <a:pt x="263" y="70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Rectangle 625"/>
            <p:cNvSpPr>
              <a:spLocks noChangeArrowheads="1"/>
            </p:cNvSpPr>
            <p:nvPr/>
          </p:nvSpPr>
          <p:spPr bwMode="auto">
            <a:xfrm>
              <a:off x="5376930" y="4575455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Rectangle 626"/>
            <p:cNvSpPr>
              <a:spLocks noChangeArrowheads="1"/>
            </p:cNvSpPr>
            <p:nvPr/>
          </p:nvSpPr>
          <p:spPr bwMode="auto">
            <a:xfrm>
              <a:off x="5376930" y="4653243"/>
              <a:ext cx="52388" cy="5397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Freeform 627"/>
            <p:cNvSpPr>
              <a:spLocks/>
            </p:cNvSpPr>
            <p:nvPr/>
          </p:nvSpPr>
          <p:spPr bwMode="auto">
            <a:xfrm>
              <a:off x="5376930" y="4732618"/>
              <a:ext cx="52388" cy="52388"/>
            </a:xfrm>
            <a:custGeom>
              <a:avLst/>
              <a:gdLst>
                <a:gd name="T0" fmla="*/ 33 w 33"/>
                <a:gd name="T1" fmla="*/ 33 h 33"/>
                <a:gd name="T2" fmla="*/ 2 w 33"/>
                <a:gd name="T3" fmla="*/ 33 h 33"/>
                <a:gd name="T4" fmla="*/ 0 w 33"/>
                <a:gd name="T5" fmla="*/ 0 h 33"/>
                <a:gd name="T6" fmla="*/ 33 w 33"/>
                <a:gd name="T7" fmla="*/ 0 h 33"/>
                <a:gd name="T8" fmla="*/ 33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lnTo>
                    <a:pt x="2" y="33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Freeform 628"/>
            <p:cNvSpPr>
              <a:spLocks/>
            </p:cNvSpPr>
            <p:nvPr/>
          </p:nvSpPr>
          <p:spPr bwMode="auto">
            <a:xfrm>
              <a:off x="5376930" y="4732618"/>
              <a:ext cx="52388" cy="52388"/>
            </a:xfrm>
            <a:custGeom>
              <a:avLst/>
              <a:gdLst>
                <a:gd name="T0" fmla="*/ 33 w 33"/>
                <a:gd name="T1" fmla="*/ 33 h 33"/>
                <a:gd name="T2" fmla="*/ 2 w 33"/>
                <a:gd name="T3" fmla="*/ 33 h 33"/>
                <a:gd name="T4" fmla="*/ 0 w 33"/>
                <a:gd name="T5" fmla="*/ 0 h 33"/>
                <a:gd name="T6" fmla="*/ 33 w 33"/>
                <a:gd name="T7" fmla="*/ 0 h 33"/>
                <a:gd name="T8" fmla="*/ 33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lnTo>
                    <a:pt x="2" y="33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Rectangle 629"/>
            <p:cNvSpPr>
              <a:spLocks noChangeArrowheads="1"/>
            </p:cNvSpPr>
            <p:nvPr/>
          </p:nvSpPr>
          <p:spPr bwMode="auto">
            <a:xfrm>
              <a:off x="5297555" y="4575455"/>
              <a:ext cx="53975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Rectangle 630"/>
            <p:cNvSpPr>
              <a:spLocks noChangeArrowheads="1"/>
            </p:cNvSpPr>
            <p:nvPr/>
          </p:nvSpPr>
          <p:spPr bwMode="auto">
            <a:xfrm>
              <a:off x="5297555" y="4653243"/>
              <a:ext cx="53975" cy="5397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Rectangle 631"/>
            <p:cNvSpPr>
              <a:spLocks noChangeArrowheads="1"/>
            </p:cNvSpPr>
            <p:nvPr/>
          </p:nvSpPr>
          <p:spPr bwMode="auto">
            <a:xfrm>
              <a:off x="5297555" y="4732618"/>
              <a:ext cx="53975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Rectangle 632"/>
            <p:cNvSpPr>
              <a:spLocks noChangeArrowheads="1"/>
            </p:cNvSpPr>
            <p:nvPr/>
          </p:nvSpPr>
          <p:spPr bwMode="auto">
            <a:xfrm>
              <a:off x="5219767" y="4575455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Rectangle 633"/>
            <p:cNvSpPr>
              <a:spLocks noChangeArrowheads="1"/>
            </p:cNvSpPr>
            <p:nvPr/>
          </p:nvSpPr>
          <p:spPr bwMode="auto">
            <a:xfrm>
              <a:off x="5219767" y="4653243"/>
              <a:ext cx="52388" cy="5397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Rectangle 634"/>
            <p:cNvSpPr>
              <a:spLocks noChangeArrowheads="1"/>
            </p:cNvSpPr>
            <p:nvPr/>
          </p:nvSpPr>
          <p:spPr bwMode="auto">
            <a:xfrm>
              <a:off x="5219767" y="4732618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Rectangle 635"/>
            <p:cNvSpPr>
              <a:spLocks noChangeArrowheads="1"/>
            </p:cNvSpPr>
            <p:nvPr/>
          </p:nvSpPr>
          <p:spPr bwMode="auto">
            <a:xfrm>
              <a:off x="5459480" y="4575455"/>
              <a:ext cx="49213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Freeform 636"/>
            <p:cNvSpPr>
              <a:spLocks/>
            </p:cNvSpPr>
            <p:nvPr/>
          </p:nvSpPr>
          <p:spPr bwMode="auto">
            <a:xfrm>
              <a:off x="5459480" y="4653243"/>
              <a:ext cx="52388" cy="53975"/>
            </a:xfrm>
            <a:custGeom>
              <a:avLst/>
              <a:gdLst>
                <a:gd name="T0" fmla="*/ 33 w 33"/>
                <a:gd name="T1" fmla="*/ 34 h 34"/>
                <a:gd name="T2" fmla="*/ 0 w 33"/>
                <a:gd name="T3" fmla="*/ 34 h 34"/>
                <a:gd name="T4" fmla="*/ 0 w 33"/>
                <a:gd name="T5" fmla="*/ 0 h 34"/>
                <a:gd name="T6" fmla="*/ 31 w 33"/>
                <a:gd name="T7" fmla="*/ 0 h 34"/>
                <a:gd name="T8" fmla="*/ 33 w 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3" y="3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Freeform 637"/>
            <p:cNvSpPr>
              <a:spLocks/>
            </p:cNvSpPr>
            <p:nvPr/>
          </p:nvSpPr>
          <p:spPr bwMode="auto">
            <a:xfrm>
              <a:off x="5459480" y="4653243"/>
              <a:ext cx="52388" cy="53975"/>
            </a:xfrm>
            <a:custGeom>
              <a:avLst/>
              <a:gdLst>
                <a:gd name="T0" fmla="*/ 33 w 33"/>
                <a:gd name="T1" fmla="*/ 34 h 34"/>
                <a:gd name="T2" fmla="*/ 0 w 33"/>
                <a:gd name="T3" fmla="*/ 34 h 34"/>
                <a:gd name="T4" fmla="*/ 0 w 33"/>
                <a:gd name="T5" fmla="*/ 0 h 34"/>
                <a:gd name="T6" fmla="*/ 31 w 33"/>
                <a:gd name="T7" fmla="*/ 0 h 34"/>
                <a:gd name="T8" fmla="*/ 33 w 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3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Rectangle 638"/>
            <p:cNvSpPr>
              <a:spLocks noChangeArrowheads="1"/>
            </p:cNvSpPr>
            <p:nvPr/>
          </p:nvSpPr>
          <p:spPr bwMode="auto">
            <a:xfrm>
              <a:off x="5538855" y="4575455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Freeform 639"/>
            <p:cNvSpPr>
              <a:spLocks/>
            </p:cNvSpPr>
            <p:nvPr/>
          </p:nvSpPr>
          <p:spPr bwMode="auto">
            <a:xfrm>
              <a:off x="5538855" y="4653243"/>
              <a:ext cx="52388" cy="53975"/>
            </a:xfrm>
            <a:custGeom>
              <a:avLst/>
              <a:gdLst>
                <a:gd name="T0" fmla="*/ 33 w 33"/>
                <a:gd name="T1" fmla="*/ 31 h 34"/>
                <a:gd name="T2" fmla="*/ 0 w 33"/>
                <a:gd name="T3" fmla="*/ 34 h 34"/>
                <a:gd name="T4" fmla="*/ 0 w 33"/>
                <a:gd name="T5" fmla="*/ 0 h 34"/>
                <a:gd name="T6" fmla="*/ 33 w 33"/>
                <a:gd name="T7" fmla="*/ 0 h 34"/>
                <a:gd name="T8" fmla="*/ 33 w 33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31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640"/>
            <p:cNvSpPr>
              <a:spLocks/>
            </p:cNvSpPr>
            <p:nvPr/>
          </p:nvSpPr>
          <p:spPr bwMode="auto">
            <a:xfrm>
              <a:off x="5459480" y="4729443"/>
              <a:ext cx="288925" cy="52388"/>
            </a:xfrm>
            <a:custGeom>
              <a:avLst/>
              <a:gdLst>
                <a:gd name="T0" fmla="*/ 182 w 182"/>
                <a:gd name="T1" fmla="*/ 33 h 33"/>
                <a:gd name="T2" fmla="*/ 0 w 182"/>
                <a:gd name="T3" fmla="*/ 33 h 33"/>
                <a:gd name="T4" fmla="*/ 0 w 182"/>
                <a:gd name="T5" fmla="*/ 2 h 33"/>
                <a:gd name="T6" fmla="*/ 182 w 182"/>
                <a:gd name="T7" fmla="*/ 0 h 33"/>
                <a:gd name="T8" fmla="*/ 182 w 182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3">
                  <a:moveTo>
                    <a:pt x="182" y="33"/>
                  </a:moveTo>
                  <a:lnTo>
                    <a:pt x="0" y="33"/>
                  </a:lnTo>
                  <a:lnTo>
                    <a:pt x="0" y="2"/>
                  </a:lnTo>
                  <a:lnTo>
                    <a:pt x="182" y="0"/>
                  </a:lnTo>
                  <a:lnTo>
                    <a:pt x="182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641"/>
            <p:cNvSpPr>
              <a:spLocks/>
            </p:cNvSpPr>
            <p:nvPr/>
          </p:nvSpPr>
          <p:spPr bwMode="auto">
            <a:xfrm>
              <a:off x="5459480" y="4729443"/>
              <a:ext cx="288925" cy="52388"/>
            </a:xfrm>
            <a:custGeom>
              <a:avLst/>
              <a:gdLst>
                <a:gd name="T0" fmla="*/ 182 w 182"/>
                <a:gd name="T1" fmla="*/ 33 h 33"/>
                <a:gd name="T2" fmla="*/ 0 w 182"/>
                <a:gd name="T3" fmla="*/ 33 h 33"/>
                <a:gd name="T4" fmla="*/ 0 w 182"/>
                <a:gd name="T5" fmla="*/ 2 h 33"/>
                <a:gd name="T6" fmla="*/ 182 w 182"/>
                <a:gd name="T7" fmla="*/ 0 h 33"/>
                <a:gd name="T8" fmla="*/ 182 w 182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3">
                  <a:moveTo>
                    <a:pt x="182" y="33"/>
                  </a:moveTo>
                  <a:lnTo>
                    <a:pt x="0" y="33"/>
                  </a:lnTo>
                  <a:lnTo>
                    <a:pt x="0" y="2"/>
                  </a:lnTo>
                  <a:lnTo>
                    <a:pt x="182" y="0"/>
                  </a:lnTo>
                  <a:lnTo>
                    <a:pt x="182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Rectangle 642"/>
            <p:cNvSpPr>
              <a:spLocks noChangeArrowheads="1"/>
            </p:cNvSpPr>
            <p:nvPr/>
          </p:nvSpPr>
          <p:spPr bwMode="auto">
            <a:xfrm>
              <a:off x="5618230" y="4575455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Rectangle 643"/>
            <p:cNvSpPr>
              <a:spLocks noChangeArrowheads="1"/>
            </p:cNvSpPr>
            <p:nvPr/>
          </p:nvSpPr>
          <p:spPr bwMode="auto">
            <a:xfrm>
              <a:off x="5618230" y="4653243"/>
              <a:ext cx="52388" cy="4921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Freeform 644"/>
            <p:cNvSpPr>
              <a:spLocks/>
            </p:cNvSpPr>
            <p:nvPr/>
          </p:nvSpPr>
          <p:spPr bwMode="auto">
            <a:xfrm>
              <a:off x="5696017" y="4575455"/>
              <a:ext cx="52388" cy="52388"/>
            </a:xfrm>
            <a:custGeom>
              <a:avLst/>
              <a:gdLst>
                <a:gd name="T0" fmla="*/ 33 w 33"/>
                <a:gd name="T1" fmla="*/ 30 h 33"/>
                <a:gd name="T2" fmla="*/ 0 w 33"/>
                <a:gd name="T3" fmla="*/ 33 h 33"/>
                <a:gd name="T4" fmla="*/ 0 w 33"/>
                <a:gd name="T5" fmla="*/ 0 h 33"/>
                <a:gd name="T6" fmla="*/ 33 w 33"/>
                <a:gd name="T7" fmla="*/ 0 h 33"/>
                <a:gd name="T8" fmla="*/ 33 w 33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30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" name="Rectangle 645"/>
            <p:cNvSpPr>
              <a:spLocks noChangeArrowheads="1"/>
            </p:cNvSpPr>
            <p:nvPr/>
          </p:nvSpPr>
          <p:spPr bwMode="auto">
            <a:xfrm>
              <a:off x="5696017" y="4650068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" name="Freeform 646"/>
            <p:cNvSpPr>
              <a:spLocks/>
            </p:cNvSpPr>
            <p:nvPr/>
          </p:nvSpPr>
          <p:spPr bwMode="auto">
            <a:xfrm>
              <a:off x="5775392" y="4570693"/>
              <a:ext cx="52388" cy="52388"/>
            </a:xfrm>
            <a:custGeom>
              <a:avLst/>
              <a:gdLst>
                <a:gd name="T0" fmla="*/ 33 w 33"/>
                <a:gd name="T1" fmla="*/ 33 h 33"/>
                <a:gd name="T2" fmla="*/ 2 w 33"/>
                <a:gd name="T3" fmla="*/ 33 h 33"/>
                <a:gd name="T4" fmla="*/ 0 w 33"/>
                <a:gd name="T5" fmla="*/ 3 h 33"/>
                <a:gd name="T6" fmla="*/ 33 w 33"/>
                <a:gd name="T7" fmla="*/ 0 h 33"/>
                <a:gd name="T8" fmla="*/ 33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lnTo>
                    <a:pt x="2" y="33"/>
                  </a:lnTo>
                  <a:lnTo>
                    <a:pt x="0" y="3"/>
                  </a:lnTo>
                  <a:lnTo>
                    <a:pt x="33" y="0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" name="Freeform 647"/>
            <p:cNvSpPr>
              <a:spLocks/>
            </p:cNvSpPr>
            <p:nvPr/>
          </p:nvSpPr>
          <p:spPr bwMode="auto">
            <a:xfrm>
              <a:off x="5778567" y="4650068"/>
              <a:ext cx="53975" cy="52388"/>
            </a:xfrm>
            <a:custGeom>
              <a:avLst/>
              <a:gdLst>
                <a:gd name="T0" fmla="*/ 34 w 34"/>
                <a:gd name="T1" fmla="*/ 33 h 33"/>
                <a:gd name="T2" fmla="*/ 0 w 34"/>
                <a:gd name="T3" fmla="*/ 33 h 33"/>
                <a:gd name="T4" fmla="*/ 0 w 34"/>
                <a:gd name="T5" fmla="*/ 0 h 33"/>
                <a:gd name="T6" fmla="*/ 31 w 34"/>
                <a:gd name="T7" fmla="*/ 0 h 33"/>
                <a:gd name="T8" fmla="*/ 34 w 3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4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" name="Rectangle 648"/>
            <p:cNvSpPr>
              <a:spLocks noChangeArrowheads="1"/>
            </p:cNvSpPr>
            <p:nvPr/>
          </p:nvSpPr>
          <p:spPr bwMode="auto">
            <a:xfrm>
              <a:off x="5778567" y="4729443"/>
              <a:ext cx="53975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Rectangle 649"/>
            <p:cNvSpPr>
              <a:spLocks noChangeArrowheads="1"/>
            </p:cNvSpPr>
            <p:nvPr/>
          </p:nvSpPr>
          <p:spPr bwMode="auto">
            <a:xfrm>
              <a:off x="5857942" y="4570693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Rectangle 650"/>
            <p:cNvSpPr>
              <a:spLocks noChangeArrowheads="1"/>
            </p:cNvSpPr>
            <p:nvPr/>
          </p:nvSpPr>
          <p:spPr bwMode="auto">
            <a:xfrm>
              <a:off x="5857942" y="4650068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Rectangle 651"/>
            <p:cNvSpPr>
              <a:spLocks noChangeArrowheads="1"/>
            </p:cNvSpPr>
            <p:nvPr/>
          </p:nvSpPr>
          <p:spPr bwMode="auto">
            <a:xfrm>
              <a:off x="5857942" y="4650068"/>
              <a:ext cx="5238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Rectangle 652"/>
            <p:cNvSpPr>
              <a:spLocks noChangeArrowheads="1"/>
            </p:cNvSpPr>
            <p:nvPr/>
          </p:nvSpPr>
          <p:spPr bwMode="auto">
            <a:xfrm>
              <a:off x="5857942" y="4729443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Rectangle 653"/>
            <p:cNvSpPr>
              <a:spLocks noChangeArrowheads="1"/>
            </p:cNvSpPr>
            <p:nvPr/>
          </p:nvSpPr>
          <p:spPr bwMode="auto">
            <a:xfrm>
              <a:off x="5857942" y="4729443"/>
              <a:ext cx="5238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Rectangle 654"/>
            <p:cNvSpPr>
              <a:spLocks noChangeArrowheads="1"/>
            </p:cNvSpPr>
            <p:nvPr/>
          </p:nvSpPr>
          <p:spPr bwMode="auto">
            <a:xfrm>
              <a:off x="5937317" y="4570693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Rectangle 655"/>
            <p:cNvSpPr>
              <a:spLocks noChangeArrowheads="1"/>
            </p:cNvSpPr>
            <p:nvPr/>
          </p:nvSpPr>
          <p:spPr bwMode="auto">
            <a:xfrm>
              <a:off x="5937317" y="4650068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Rectangle 656"/>
            <p:cNvSpPr>
              <a:spLocks noChangeArrowheads="1"/>
            </p:cNvSpPr>
            <p:nvPr/>
          </p:nvSpPr>
          <p:spPr bwMode="auto">
            <a:xfrm>
              <a:off x="5937317" y="4650068"/>
              <a:ext cx="5238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Rectangle 657"/>
            <p:cNvSpPr>
              <a:spLocks noChangeArrowheads="1"/>
            </p:cNvSpPr>
            <p:nvPr/>
          </p:nvSpPr>
          <p:spPr bwMode="auto">
            <a:xfrm>
              <a:off x="5937317" y="4729443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Rectangle 658"/>
            <p:cNvSpPr>
              <a:spLocks noChangeArrowheads="1"/>
            </p:cNvSpPr>
            <p:nvPr/>
          </p:nvSpPr>
          <p:spPr bwMode="auto">
            <a:xfrm>
              <a:off x="5937317" y="4729443"/>
              <a:ext cx="5238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Rectangle 659"/>
            <p:cNvSpPr>
              <a:spLocks noChangeArrowheads="1"/>
            </p:cNvSpPr>
            <p:nvPr/>
          </p:nvSpPr>
          <p:spPr bwMode="auto">
            <a:xfrm>
              <a:off x="6016692" y="4570693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Rectangle 660"/>
            <p:cNvSpPr>
              <a:spLocks noChangeArrowheads="1"/>
            </p:cNvSpPr>
            <p:nvPr/>
          </p:nvSpPr>
          <p:spPr bwMode="auto">
            <a:xfrm>
              <a:off x="6016692" y="4650068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Rectangle 661"/>
            <p:cNvSpPr>
              <a:spLocks noChangeArrowheads="1"/>
            </p:cNvSpPr>
            <p:nvPr/>
          </p:nvSpPr>
          <p:spPr bwMode="auto">
            <a:xfrm>
              <a:off x="6016692" y="4729443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Rectangle 662"/>
            <p:cNvSpPr>
              <a:spLocks noChangeArrowheads="1"/>
            </p:cNvSpPr>
            <p:nvPr/>
          </p:nvSpPr>
          <p:spPr bwMode="auto">
            <a:xfrm>
              <a:off x="6016692" y="4729443"/>
              <a:ext cx="5238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Rectangle 663"/>
            <p:cNvSpPr>
              <a:spLocks noChangeArrowheads="1"/>
            </p:cNvSpPr>
            <p:nvPr/>
          </p:nvSpPr>
          <p:spPr bwMode="auto">
            <a:xfrm>
              <a:off x="6094480" y="4570693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Freeform 664"/>
            <p:cNvSpPr>
              <a:spLocks/>
            </p:cNvSpPr>
            <p:nvPr/>
          </p:nvSpPr>
          <p:spPr bwMode="auto">
            <a:xfrm>
              <a:off x="6099242" y="4650068"/>
              <a:ext cx="52388" cy="128588"/>
            </a:xfrm>
            <a:custGeom>
              <a:avLst/>
              <a:gdLst>
                <a:gd name="T0" fmla="*/ 33 w 33"/>
                <a:gd name="T1" fmla="*/ 81 h 81"/>
                <a:gd name="T2" fmla="*/ 0 w 33"/>
                <a:gd name="T3" fmla="*/ 81 h 81"/>
                <a:gd name="T4" fmla="*/ 0 w 33"/>
                <a:gd name="T5" fmla="*/ 0 h 81"/>
                <a:gd name="T6" fmla="*/ 30 w 33"/>
                <a:gd name="T7" fmla="*/ 0 h 81"/>
                <a:gd name="T8" fmla="*/ 33 w 33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33" y="81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3" y="8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Freeform 665"/>
            <p:cNvSpPr>
              <a:spLocks/>
            </p:cNvSpPr>
            <p:nvPr/>
          </p:nvSpPr>
          <p:spPr bwMode="auto">
            <a:xfrm>
              <a:off x="5635692" y="4169055"/>
              <a:ext cx="433388" cy="180975"/>
            </a:xfrm>
            <a:custGeom>
              <a:avLst/>
              <a:gdLst>
                <a:gd name="T0" fmla="*/ 273 w 273"/>
                <a:gd name="T1" fmla="*/ 111 h 114"/>
                <a:gd name="T2" fmla="*/ 0 w 273"/>
                <a:gd name="T3" fmla="*/ 114 h 114"/>
                <a:gd name="T4" fmla="*/ 34 w 273"/>
                <a:gd name="T5" fmla="*/ 0 h 114"/>
                <a:gd name="T6" fmla="*/ 237 w 273"/>
                <a:gd name="T7" fmla="*/ 0 h 114"/>
                <a:gd name="T8" fmla="*/ 273 w 273"/>
                <a:gd name="T9" fmla="*/ 1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114">
                  <a:moveTo>
                    <a:pt x="273" y="111"/>
                  </a:moveTo>
                  <a:lnTo>
                    <a:pt x="0" y="114"/>
                  </a:lnTo>
                  <a:lnTo>
                    <a:pt x="34" y="0"/>
                  </a:lnTo>
                  <a:lnTo>
                    <a:pt x="237" y="0"/>
                  </a:lnTo>
                  <a:lnTo>
                    <a:pt x="273" y="111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Freeform 666"/>
            <p:cNvSpPr>
              <a:spLocks/>
            </p:cNvSpPr>
            <p:nvPr/>
          </p:nvSpPr>
          <p:spPr bwMode="auto">
            <a:xfrm>
              <a:off x="5635692" y="4169055"/>
              <a:ext cx="433388" cy="180975"/>
            </a:xfrm>
            <a:custGeom>
              <a:avLst/>
              <a:gdLst>
                <a:gd name="T0" fmla="*/ 273 w 273"/>
                <a:gd name="T1" fmla="*/ 111 h 114"/>
                <a:gd name="T2" fmla="*/ 0 w 273"/>
                <a:gd name="T3" fmla="*/ 114 h 114"/>
                <a:gd name="T4" fmla="*/ 34 w 273"/>
                <a:gd name="T5" fmla="*/ 0 h 114"/>
                <a:gd name="T6" fmla="*/ 237 w 273"/>
                <a:gd name="T7" fmla="*/ 0 h 114"/>
                <a:gd name="T8" fmla="*/ 273 w 273"/>
                <a:gd name="T9" fmla="*/ 1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114">
                  <a:moveTo>
                    <a:pt x="273" y="111"/>
                  </a:moveTo>
                  <a:lnTo>
                    <a:pt x="0" y="114"/>
                  </a:lnTo>
                  <a:lnTo>
                    <a:pt x="34" y="0"/>
                  </a:lnTo>
                  <a:lnTo>
                    <a:pt x="237" y="0"/>
                  </a:lnTo>
                  <a:lnTo>
                    <a:pt x="273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667"/>
            <p:cNvSpPr>
              <a:spLocks noEditPoints="1"/>
            </p:cNvSpPr>
            <p:nvPr/>
          </p:nvSpPr>
          <p:spPr bwMode="auto">
            <a:xfrm>
              <a:off x="4903855" y="4165880"/>
              <a:ext cx="1885950" cy="77788"/>
            </a:xfrm>
            <a:custGeom>
              <a:avLst/>
              <a:gdLst>
                <a:gd name="T0" fmla="*/ 94 w 502"/>
                <a:gd name="T1" fmla="*/ 2 h 21"/>
                <a:gd name="T2" fmla="*/ 0 w 502"/>
                <a:gd name="T3" fmla="*/ 2 h 21"/>
                <a:gd name="T4" fmla="*/ 4 w 502"/>
                <a:gd name="T5" fmla="*/ 12 h 21"/>
                <a:gd name="T6" fmla="*/ 10 w 502"/>
                <a:gd name="T7" fmla="*/ 19 h 21"/>
                <a:gd name="T8" fmla="*/ 17 w 502"/>
                <a:gd name="T9" fmla="*/ 21 h 21"/>
                <a:gd name="T10" fmla="*/ 17 w 502"/>
                <a:gd name="T11" fmla="*/ 21 h 21"/>
                <a:gd name="T12" fmla="*/ 94 w 502"/>
                <a:gd name="T13" fmla="*/ 21 h 21"/>
                <a:gd name="T14" fmla="*/ 94 w 502"/>
                <a:gd name="T15" fmla="*/ 19 h 21"/>
                <a:gd name="T16" fmla="*/ 94 w 502"/>
                <a:gd name="T17" fmla="*/ 2 h 21"/>
                <a:gd name="T18" fmla="*/ 260 w 502"/>
                <a:gd name="T19" fmla="*/ 1 h 21"/>
                <a:gd name="T20" fmla="*/ 99 w 502"/>
                <a:gd name="T21" fmla="*/ 2 h 21"/>
                <a:gd name="T22" fmla="*/ 99 w 502"/>
                <a:gd name="T23" fmla="*/ 19 h 21"/>
                <a:gd name="T24" fmla="*/ 99 w 502"/>
                <a:gd name="T25" fmla="*/ 21 h 21"/>
                <a:gd name="T26" fmla="*/ 204 w 502"/>
                <a:gd name="T27" fmla="*/ 20 h 21"/>
                <a:gd name="T28" fmla="*/ 209 w 502"/>
                <a:gd name="T29" fmla="*/ 1 h 21"/>
                <a:gd name="T30" fmla="*/ 260 w 502"/>
                <a:gd name="T31" fmla="*/ 1 h 21"/>
                <a:gd name="T32" fmla="*/ 502 w 502"/>
                <a:gd name="T33" fmla="*/ 0 h 21"/>
                <a:gd name="T34" fmla="*/ 295 w 502"/>
                <a:gd name="T35" fmla="*/ 1 h 21"/>
                <a:gd name="T36" fmla="*/ 301 w 502"/>
                <a:gd name="T37" fmla="*/ 19 h 21"/>
                <a:gd name="T38" fmla="*/ 485 w 502"/>
                <a:gd name="T39" fmla="*/ 18 h 21"/>
                <a:gd name="T40" fmla="*/ 492 w 502"/>
                <a:gd name="T41" fmla="*/ 16 h 21"/>
                <a:gd name="T42" fmla="*/ 497 w 502"/>
                <a:gd name="T43" fmla="*/ 10 h 21"/>
                <a:gd name="T44" fmla="*/ 502 w 502"/>
                <a:gd name="T4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2" h="21">
                  <a:moveTo>
                    <a:pt x="94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5"/>
                    <a:pt x="7" y="17"/>
                    <a:pt x="10" y="19"/>
                  </a:cubicBezTo>
                  <a:cubicBezTo>
                    <a:pt x="12" y="20"/>
                    <a:pt x="14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0"/>
                    <a:pt x="94" y="19"/>
                    <a:pt x="94" y="19"/>
                  </a:cubicBezTo>
                  <a:cubicBezTo>
                    <a:pt x="94" y="2"/>
                    <a:pt x="94" y="2"/>
                    <a:pt x="94" y="2"/>
                  </a:cubicBezTo>
                  <a:moveTo>
                    <a:pt x="260" y="1"/>
                  </a:moveTo>
                  <a:cubicBezTo>
                    <a:pt x="99" y="2"/>
                    <a:pt x="99" y="2"/>
                    <a:pt x="99" y="2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9" y="19"/>
                    <a:pt x="99" y="20"/>
                    <a:pt x="99" y="21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60" y="1"/>
                    <a:pt x="260" y="1"/>
                    <a:pt x="260" y="1"/>
                  </a:cubicBezTo>
                  <a:moveTo>
                    <a:pt x="502" y="0"/>
                  </a:moveTo>
                  <a:cubicBezTo>
                    <a:pt x="295" y="1"/>
                    <a:pt x="295" y="1"/>
                    <a:pt x="295" y="1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485" y="18"/>
                    <a:pt x="485" y="18"/>
                    <a:pt x="485" y="18"/>
                  </a:cubicBezTo>
                  <a:cubicBezTo>
                    <a:pt x="487" y="18"/>
                    <a:pt x="490" y="17"/>
                    <a:pt x="492" y="16"/>
                  </a:cubicBezTo>
                  <a:cubicBezTo>
                    <a:pt x="495" y="14"/>
                    <a:pt x="496" y="12"/>
                    <a:pt x="497" y="10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668"/>
            <p:cNvSpPr>
              <a:spLocks/>
            </p:cNvSpPr>
            <p:nvPr/>
          </p:nvSpPr>
          <p:spPr bwMode="auto">
            <a:xfrm>
              <a:off x="5256280" y="4172230"/>
              <a:ext cx="19050" cy="71438"/>
            </a:xfrm>
            <a:custGeom>
              <a:avLst/>
              <a:gdLst>
                <a:gd name="T0" fmla="*/ 5 w 5"/>
                <a:gd name="T1" fmla="*/ 0 h 19"/>
                <a:gd name="T2" fmla="*/ 0 w 5"/>
                <a:gd name="T3" fmla="*/ 0 h 19"/>
                <a:gd name="T4" fmla="*/ 0 w 5"/>
                <a:gd name="T5" fmla="*/ 17 h 19"/>
                <a:gd name="T6" fmla="*/ 0 w 5"/>
                <a:gd name="T7" fmla="*/ 19 h 19"/>
                <a:gd name="T8" fmla="*/ 5 w 5"/>
                <a:gd name="T9" fmla="*/ 19 h 19"/>
                <a:gd name="T10" fmla="*/ 5 w 5"/>
                <a:gd name="T11" fmla="*/ 17 h 19"/>
                <a:gd name="T12" fmla="*/ 5 w 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9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7"/>
                    <a:pt x="5" y="17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669"/>
            <p:cNvSpPr>
              <a:spLocks/>
            </p:cNvSpPr>
            <p:nvPr/>
          </p:nvSpPr>
          <p:spPr bwMode="auto">
            <a:xfrm>
              <a:off x="5670617" y="4169055"/>
              <a:ext cx="363538" cy="71438"/>
            </a:xfrm>
            <a:custGeom>
              <a:avLst/>
              <a:gdLst>
                <a:gd name="T0" fmla="*/ 215 w 229"/>
                <a:gd name="T1" fmla="*/ 0 h 45"/>
                <a:gd name="T2" fmla="*/ 132 w 229"/>
                <a:gd name="T3" fmla="*/ 0 h 45"/>
                <a:gd name="T4" fmla="*/ 12 w 229"/>
                <a:gd name="T5" fmla="*/ 0 h 45"/>
                <a:gd name="T6" fmla="*/ 0 w 229"/>
                <a:gd name="T7" fmla="*/ 45 h 45"/>
                <a:gd name="T8" fmla="*/ 229 w 229"/>
                <a:gd name="T9" fmla="*/ 43 h 45"/>
                <a:gd name="T10" fmla="*/ 215 w 229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45">
                  <a:moveTo>
                    <a:pt x="215" y="0"/>
                  </a:moveTo>
                  <a:lnTo>
                    <a:pt x="132" y="0"/>
                  </a:lnTo>
                  <a:lnTo>
                    <a:pt x="12" y="0"/>
                  </a:lnTo>
                  <a:lnTo>
                    <a:pt x="0" y="45"/>
                  </a:lnTo>
                  <a:lnTo>
                    <a:pt x="229" y="4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670"/>
            <p:cNvSpPr>
              <a:spLocks/>
            </p:cNvSpPr>
            <p:nvPr/>
          </p:nvSpPr>
          <p:spPr bwMode="auto">
            <a:xfrm>
              <a:off x="5670617" y="4169055"/>
              <a:ext cx="363538" cy="71438"/>
            </a:xfrm>
            <a:custGeom>
              <a:avLst/>
              <a:gdLst>
                <a:gd name="T0" fmla="*/ 215 w 229"/>
                <a:gd name="T1" fmla="*/ 0 h 45"/>
                <a:gd name="T2" fmla="*/ 132 w 229"/>
                <a:gd name="T3" fmla="*/ 0 h 45"/>
                <a:gd name="T4" fmla="*/ 12 w 229"/>
                <a:gd name="T5" fmla="*/ 0 h 45"/>
                <a:gd name="T6" fmla="*/ 0 w 229"/>
                <a:gd name="T7" fmla="*/ 45 h 45"/>
                <a:gd name="T8" fmla="*/ 229 w 229"/>
                <a:gd name="T9" fmla="*/ 43 h 45"/>
                <a:gd name="T10" fmla="*/ 215 w 229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45">
                  <a:moveTo>
                    <a:pt x="215" y="0"/>
                  </a:moveTo>
                  <a:lnTo>
                    <a:pt x="132" y="0"/>
                  </a:lnTo>
                  <a:lnTo>
                    <a:pt x="12" y="0"/>
                  </a:lnTo>
                  <a:lnTo>
                    <a:pt x="0" y="45"/>
                  </a:lnTo>
                  <a:lnTo>
                    <a:pt x="229" y="43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671"/>
            <p:cNvSpPr>
              <a:spLocks/>
            </p:cNvSpPr>
            <p:nvPr/>
          </p:nvSpPr>
          <p:spPr bwMode="auto">
            <a:xfrm>
              <a:off x="4832417" y="3976968"/>
              <a:ext cx="2025650" cy="233363"/>
            </a:xfrm>
            <a:custGeom>
              <a:avLst/>
              <a:gdLst>
                <a:gd name="T0" fmla="*/ 519 w 539"/>
                <a:gd name="T1" fmla="*/ 54 h 62"/>
                <a:gd name="T2" fmla="*/ 514 w 539"/>
                <a:gd name="T3" fmla="*/ 58 h 62"/>
                <a:gd name="T4" fmla="*/ 503 w 539"/>
                <a:gd name="T5" fmla="*/ 60 h 62"/>
                <a:gd name="T6" fmla="*/ 37 w 539"/>
                <a:gd name="T7" fmla="*/ 62 h 62"/>
                <a:gd name="T8" fmla="*/ 26 w 539"/>
                <a:gd name="T9" fmla="*/ 61 h 62"/>
                <a:gd name="T10" fmla="*/ 21 w 539"/>
                <a:gd name="T11" fmla="*/ 56 h 62"/>
                <a:gd name="T12" fmla="*/ 0 w 539"/>
                <a:gd name="T13" fmla="*/ 3 h 62"/>
                <a:gd name="T14" fmla="*/ 539 w 539"/>
                <a:gd name="T15" fmla="*/ 0 h 62"/>
                <a:gd name="T16" fmla="*/ 519 w 539"/>
                <a:gd name="T17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9" h="62">
                  <a:moveTo>
                    <a:pt x="519" y="54"/>
                  </a:moveTo>
                  <a:cubicBezTo>
                    <a:pt x="519" y="55"/>
                    <a:pt x="517" y="57"/>
                    <a:pt x="514" y="58"/>
                  </a:cubicBezTo>
                  <a:cubicBezTo>
                    <a:pt x="510" y="59"/>
                    <a:pt x="507" y="60"/>
                    <a:pt x="503" y="60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62"/>
                    <a:pt x="29" y="62"/>
                    <a:pt x="26" y="61"/>
                  </a:cubicBezTo>
                  <a:cubicBezTo>
                    <a:pt x="23" y="60"/>
                    <a:pt x="21" y="58"/>
                    <a:pt x="21" y="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39" y="0"/>
                    <a:pt x="539" y="0"/>
                    <a:pt x="539" y="0"/>
                  </a:cubicBezTo>
                  <a:lnTo>
                    <a:pt x="519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Freeform 672"/>
            <p:cNvSpPr>
              <a:spLocks/>
            </p:cNvSpPr>
            <p:nvPr/>
          </p:nvSpPr>
          <p:spPr bwMode="auto">
            <a:xfrm>
              <a:off x="4632392" y="3383243"/>
              <a:ext cx="2417763" cy="98425"/>
            </a:xfrm>
            <a:custGeom>
              <a:avLst/>
              <a:gdLst>
                <a:gd name="T0" fmla="*/ 643 w 643"/>
                <a:gd name="T1" fmla="*/ 5 h 26"/>
                <a:gd name="T2" fmla="*/ 637 w 643"/>
                <a:gd name="T3" fmla="*/ 1 h 26"/>
                <a:gd name="T4" fmla="*/ 627 w 643"/>
                <a:gd name="T5" fmla="*/ 0 h 26"/>
                <a:gd name="T6" fmla="*/ 17 w 643"/>
                <a:gd name="T7" fmla="*/ 3 h 26"/>
                <a:gd name="T8" fmla="*/ 6 w 643"/>
                <a:gd name="T9" fmla="*/ 5 h 26"/>
                <a:gd name="T10" fmla="*/ 0 w 643"/>
                <a:gd name="T11" fmla="*/ 9 h 26"/>
                <a:gd name="T12" fmla="*/ 1 w 643"/>
                <a:gd name="T13" fmla="*/ 26 h 26"/>
                <a:gd name="T14" fmla="*/ 643 w 643"/>
                <a:gd name="T15" fmla="*/ 22 h 26"/>
                <a:gd name="T16" fmla="*/ 643 w 643"/>
                <a:gd name="T17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3" h="26">
                  <a:moveTo>
                    <a:pt x="643" y="5"/>
                  </a:moveTo>
                  <a:cubicBezTo>
                    <a:pt x="642" y="4"/>
                    <a:pt x="640" y="2"/>
                    <a:pt x="637" y="1"/>
                  </a:cubicBezTo>
                  <a:cubicBezTo>
                    <a:pt x="634" y="0"/>
                    <a:pt x="630" y="0"/>
                    <a:pt x="627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3"/>
                    <a:pt x="9" y="4"/>
                    <a:pt x="6" y="5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643" y="22"/>
                    <a:pt x="643" y="22"/>
                    <a:pt x="643" y="22"/>
                  </a:cubicBezTo>
                  <a:lnTo>
                    <a:pt x="64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Freeform 673"/>
            <p:cNvSpPr>
              <a:spLocks/>
            </p:cNvSpPr>
            <p:nvPr/>
          </p:nvSpPr>
          <p:spPr bwMode="auto">
            <a:xfrm>
              <a:off x="4632392" y="3435630"/>
              <a:ext cx="2420938" cy="711200"/>
            </a:xfrm>
            <a:custGeom>
              <a:avLst/>
              <a:gdLst>
                <a:gd name="T0" fmla="*/ 577 w 644"/>
                <a:gd name="T1" fmla="*/ 186 h 189"/>
                <a:gd name="T2" fmla="*/ 69 w 644"/>
                <a:gd name="T3" fmla="*/ 189 h 189"/>
                <a:gd name="T4" fmla="*/ 1 w 644"/>
                <a:gd name="T5" fmla="*/ 14 h 189"/>
                <a:gd name="T6" fmla="*/ 3 w 644"/>
                <a:gd name="T7" fmla="*/ 6 h 189"/>
                <a:gd name="T8" fmla="*/ 15 w 644"/>
                <a:gd name="T9" fmla="*/ 3 h 189"/>
                <a:gd name="T10" fmla="*/ 628 w 644"/>
                <a:gd name="T11" fmla="*/ 0 h 189"/>
                <a:gd name="T12" fmla="*/ 640 w 644"/>
                <a:gd name="T13" fmla="*/ 3 h 189"/>
                <a:gd name="T14" fmla="*/ 643 w 644"/>
                <a:gd name="T15" fmla="*/ 10 h 189"/>
                <a:gd name="T16" fmla="*/ 577 w 644"/>
                <a:gd name="T17" fmla="*/ 18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4" h="189">
                  <a:moveTo>
                    <a:pt x="577" y="186"/>
                  </a:moveTo>
                  <a:cubicBezTo>
                    <a:pt x="69" y="189"/>
                    <a:pt x="69" y="189"/>
                    <a:pt x="69" y="189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1" y="8"/>
                    <a:pt x="3" y="6"/>
                  </a:cubicBezTo>
                  <a:cubicBezTo>
                    <a:pt x="6" y="4"/>
                    <a:pt x="10" y="3"/>
                    <a:pt x="15" y="3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33" y="0"/>
                    <a:pt x="637" y="1"/>
                    <a:pt x="640" y="3"/>
                  </a:cubicBezTo>
                  <a:cubicBezTo>
                    <a:pt x="643" y="5"/>
                    <a:pt x="644" y="7"/>
                    <a:pt x="643" y="10"/>
                  </a:cubicBezTo>
                  <a:cubicBezTo>
                    <a:pt x="577" y="186"/>
                    <a:pt x="577" y="186"/>
                    <a:pt x="577" y="186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674"/>
            <p:cNvSpPr>
              <a:spLocks/>
            </p:cNvSpPr>
            <p:nvPr/>
          </p:nvSpPr>
          <p:spPr bwMode="auto">
            <a:xfrm>
              <a:off x="4745105" y="3495955"/>
              <a:ext cx="2195513" cy="609600"/>
            </a:xfrm>
            <a:custGeom>
              <a:avLst/>
              <a:gdLst>
                <a:gd name="T0" fmla="*/ 0 w 1383"/>
                <a:gd name="T1" fmla="*/ 9 h 384"/>
                <a:gd name="T2" fmla="*/ 135 w 1383"/>
                <a:gd name="T3" fmla="*/ 384 h 384"/>
                <a:gd name="T4" fmla="*/ 1253 w 1383"/>
                <a:gd name="T5" fmla="*/ 377 h 384"/>
                <a:gd name="T6" fmla="*/ 1383 w 1383"/>
                <a:gd name="T7" fmla="*/ 0 h 384"/>
                <a:gd name="T8" fmla="*/ 0 w 1383"/>
                <a:gd name="T9" fmla="*/ 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3" h="384">
                  <a:moveTo>
                    <a:pt x="0" y="9"/>
                  </a:moveTo>
                  <a:lnTo>
                    <a:pt x="135" y="384"/>
                  </a:lnTo>
                  <a:lnTo>
                    <a:pt x="1253" y="377"/>
                  </a:lnTo>
                  <a:lnTo>
                    <a:pt x="138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Freeform 675"/>
            <p:cNvSpPr>
              <a:spLocks/>
            </p:cNvSpPr>
            <p:nvPr/>
          </p:nvSpPr>
          <p:spPr bwMode="auto">
            <a:xfrm>
              <a:off x="4745105" y="3495955"/>
              <a:ext cx="2195513" cy="609600"/>
            </a:xfrm>
            <a:custGeom>
              <a:avLst/>
              <a:gdLst>
                <a:gd name="T0" fmla="*/ 0 w 1383"/>
                <a:gd name="T1" fmla="*/ 9 h 384"/>
                <a:gd name="T2" fmla="*/ 135 w 1383"/>
                <a:gd name="T3" fmla="*/ 384 h 384"/>
                <a:gd name="T4" fmla="*/ 1253 w 1383"/>
                <a:gd name="T5" fmla="*/ 377 h 384"/>
                <a:gd name="T6" fmla="*/ 1383 w 1383"/>
                <a:gd name="T7" fmla="*/ 0 h 384"/>
                <a:gd name="T8" fmla="*/ 0 w 1383"/>
                <a:gd name="T9" fmla="*/ 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3" h="384">
                  <a:moveTo>
                    <a:pt x="0" y="9"/>
                  </a:moveTo>
                  <a:lnTo>
                    <a:pt x="135" y="384"/>
                  </a:lnTo>
                  <a:lnTo>
                    <a:pt x="1253" y="377"/>
                  </a:lnTo>
                  <a:lnTo>
                    <a:pt x="1383" y="0"/>
                  </a:lnTo>
                  <a:lnTo>
                    <a:pt x="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676"/>
            <p:cNvSpPr>
              <a:spLocks/>
            </p:cNvSpPr>
            <p:nvPr/>
          </p:nvSpPr>
          <p:spPr bwMode="auto">
            <a:xfrm>
              <a:off x="5635692" y="4345268"/>
              <a:ext cx="433388" cy="46038"/>
            </a:xfrm>
            <a:custGeom>
              <a:avLst/>
              <a:gdLst>
                <a:gd name="T0" fmla="*/ 270 w 273"/>
                <a:gd name="T1" fmla="*/ 26 h 29"/>
                <a:gd name="T2" fmla="*/ 3 w 273"/>
                <a:gd name="T3" fmla="*/ 29 h 29"/>
                <a:gd name="T4" fmla="*/ 0 w 273"/>
                <a:gd name="T5" fmla="*/ 3 h 29"/>
                <a:gd name="T6" fmla="*/ 273 w 273"/>
                <a:gd name="T7" fmla="*/ 0 h 29"/>
                <a:gd name="T8" fmla="*/ 270 w 273"/>
                <a:gd name="T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9">
                  <a:moveTo>
                    <a:pt x="270" y="26"/>
                  </a:moveTo>
                  <a:lnTo>
                    <a:pt x="3" y="29"/>
                  </a:lnTo>
                  <a:lnTo>
                    <a:pt x="0" y="3"/>
                  </a:lnTo>
                  <a:lnTo>
                    <a:pt x="273" y="0"/>
                  </a:lnTo>
                  <a:lnTo>
                    <a:pt x="270" y="26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677"/>
            <p:cNvSpPr>
              <a:spLocks/>
            </p:cNvSpPr>
            <p:nvPr/>
          </p:nvSpPr>
          <p:spPr bwMode="auto">
            <a:xfrm>
              <a:off x="5373755" y="4831043"/>
              <a:ext cx="198438" cy="93663"/>
            </a:xfrm>
            <a:custGeom>
              <a:avLst/>
              <a:gdLst>
                <a:gd name="T0" fmla="*/ 52 w 53"/>
                <a:gd name="T1" fmla="*/ 0 h 25"/>
                <a:gd name="T2" fmla="*/ 45 w 53"/>
                <a:gd name="T3" fmla="*/ 0 h 25"/>
                <a:gd name="T4" fmla="*/ 40 w 53"/>
                <a:gd name="T5" fmla="*/ 6 h 25"/>
                <a:gd name="T6" fmla="*/ 39 w 53"/>
                <a:gd name="T7" fmla="*/ 6 h 25"/>
                <a:gd name="T8" fmla="*/ 38 w 53"/>
                <a:gd name="T9" fmla="*/ 6 h 25"/>
                <a:gd name="T10" fmla="*/ 38 w 53"/>
                <a:gd name="T11" fmla="*/ 5 h 25"/>
                <a:gd name="T12" fmla="*/ 38 w 53"/>
                <a:gd name="T13" fmla="*/ 0 h 25"/>
                <a:gd name="T14" fmla="*/ 0 w 53"/>
                <a:gd name="T15" fmla="*/ 0 h 25"/>
                <a:gd name="T16" fmla="*/ 0 w 53"/>
                <a:gd name="T17" fmla="*/ 19 h 25"/>
                <a:gd name="T18" fmla="*/ 1 w 53"/>
                <a:gd name="T19" fmla="*/ 21 h 25"/>
                <a:gd name="T20" fmla="*/ 1 w 53"/>
                <a:gd name="T21" fmla="*/ 22 h 25"/>
                <a:gd name="T22" fmla="*/ 1 w 53"/>
                <a:gd name="T23" fmla="*/ 10 h 25"/>
                <a:gd name="T24" fmla="*/ 26 w 53"/>
                <a:gd name="T25" fmla="*/ 9 h 25"/>
                <a:gd name="T26" fmla="*/ 26 w 53"/>
                <a:gd name="T27" fmla="*/ 25 h 25"/>
                <a:gd name="T28" fmla="*/ 30 w 53"/>
                <a:gd name="T29" fmla="*/ 25 h 25"/>
                <a:gd name="T30" fmla="*/ 30 w 53"/>
                <a:gd name="T31" fmla="*/ 22 h 25"/>
                <a:gd name="T32" fmla="*/ 31 w 53"/>
                <a:gd name="T33" fmla="*/ 22 h 25"/>
                <a:gd name="T34" fmla="*/ 37 w 53"/>
                <a:gd name="T35" fmla="*/ 21 h 25"/>
                <a:gd name="T36" fmla="*/ 42 w 53"/>
                <a:gd name="T37" fmla="*/ 17 h 25"/>
                <a:gd name="T38" fmla="*/ 52 w 53"/>
                <a:gd name="T39" fmla="*/ 6 h 25"/>
                <a:gd name="T40" fmla="*/ 53 w 53"/>
                <a:gd name="T41" fmla="*/ 2 h 25"/>
                <a:gd name="T42" fmla="*/ 52 w 53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25">
                  <a:moveTo>
                    <a:pt x="52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8" y="6"/>
                    <a:pt x="38" y="6"/>
                    <a:pt x="38" y="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5" y="22"/>
                    <a:pt x="37" y="21"/>
                  </a:cubicBezTo>
                  <a:cubicBezTo>
                    <a:pt x="39" y="20"/>
                    <a:pt x="41" y="19"/>
                    <a:pt x="42" y="17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5"/>
                    <a:pt x="53" y="4"/>
                    <a:pt x="53" y="2"/>
                  </a:cubicBezTo>
                  <a:cubicBezTo>
                    <a:pt x="53" y="1"/>
                    <a:pt x="53" y="1"/>
                    <a:pt x="52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678"/>
            <p:cNvSpPr>
              <a:spLocks noEditPoints="1"/>
            </p:cNvSpPr>
            <p:nvPr/>
          </p:nvSpPr>
          <p:spPr bwMode="auto">
            <a:xfrm>
              <a:off x="5373755" y="4815168"/>
              <a:ext cx="195263" cy="15875"/>
            </a:xfrm>
            <a:custGeom>
              <a:avLst/>
              <a:gdLst>
                <a:gd name="T0" fmla="*/ 49 w 52"/>
                <a:gd name="T1" fmla="*/ 2 h 4"/>
                <a:gd name="T2" fmla="*/ 48 w 52"/>
                <a:gd name="T3" fmla="*/ 2 h 4"/>
                <a:gd name="T4" fmla="*/ 45 w 52"/>
                <a:gd name="T5" fmla="*/ 4 h 4"/>
                <a:gd name="T6" fmla="*/ 45 w 52"/>
                <a:gd name="T7" fmla="*/ 4 h 4"/>
                <a:gd name="T8" fmla="*/ 52 w 52"/>
                <a:gd name="T9" fmla="*/ 4 h 4"/>
                <a:gd name="T10" fmla="*/ 52 w 52"/>
                <a:gd name="T11" fmla="*/ 3 h 4"/>
                <a:gd name="T12" fmla="*/ 49 w 52"/>
                <a:gd name="T13" fmla="*/ 2 h 4"/>
                <a:gd name="T14" fmla="*/ 38 w 52"/>
                <a:gd name="T15" fmla="*/ 0 h 4"/>
                <a:gd name="T16" fmla="*/ 0 w 52"/>
                <a:gd name="T17" fmla="*/ 0 h 4"/>
                <a:gd name="T18" fmla="*/ 0 w 52"/>
                <a:gd name="T19" fmla="*/ 4 h 4"/>
                <a:gd name="T20" fmla="*/ 38 w 52"/>
                <a:gd name="T21" fmla="*/ 4 h 4"/>
                <a:gd name="T22" fmla="*/ 38 w 52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4">
                  <a:moveTo>
                    <a:pt x="49" y="2"/>
                  </a:moveTo>
                  <a:cubicBezTo>
                    <a:pt x="49" y="2"/>
                    <a:pt x="48" y="2"/>
                    <a:pt x="48" y="2"/>
                  </a:cubicBezTo>
                  <a:cubicBezTo>
                    <a:pt x="47" y="2"/>
                    <a:pt x="46" y="3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3"/>
                    <a:pt x="52" y="3"/>
                  </a:cubicBezTo>
                  <a:cubicBezTo>
                    <a:pt x="51" y="2"/>
                    <a:pt x="50" y="2"/>
                    <a:pt x="49" y="2"/>
                  </a:cubicBezTo>
                  <a:moveTo>
                    <a:pt x="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679"/>
            <p:cNvSpPr>
              <a:spLocks noEditPoints="1"/>
            </p:cNvSpPr>
            <p:nvPr/>
          </p:nvSpPr>
          <p:spPr bwMode="auto">
            <a:xfrm>
              <a:off x="5373755" y="4699280"/>
              <a:ext cx="142875" cy="115888"/>
            </a:xfrm>
            <a:custGeom>
              <a:avLst/>
              <a:gdLst>
                <a:gd name="T0" fmla="*/ 23 w 38"/>
                <a:gd name="T1" fmla="*/ 14 h 31"/>
                <a:gd name="T2" fmla="*/ 21 w 38"/>
                <a:gd name="T3" fmla="*/ 15 h 31"/>
                <a:gd name="T4" fmla="*/ 20 w 38"/>
                <a:gd name="T5" fmla="*/ 17 h 31"/>
                <a:gd name="T6" fmla="*/ 20 w 38"/>
                <a:gd name="T7" fmla="*/ 26 h 31"/>
                <a:gd name="T8" fmla="*/ 20 w 38"/>
                <a:gd name="T9" fmla="*/ 26 h 31"/>
                <a:gd name="T10" fmla="*/ 19 w 38"/>
                <a:gd name="T11" fmla="*/ 27 h 31"/>
                <a:gd name="T12" fmla="*/ 18 w 38"/>
                <a:gd name="T13" fmla="*/ 27 h 31"/>
                <a:gd name="T14" fmla="*/ 18 w 38"/>
                <a:gd name="T15" fmla="*/ 26 h 31"/>
                <a:gd name="T16" fmla="*/ 18 w 38"/>
                <a:gd name="T17" fmla="*/ 26 h 31"/>
                <a:gd name="T18" fmla="*/ 18 w 38"/>
                <a:gd name="T19" fmla="*/ 17 h 31"/>
                <a:gd name="T20" fmla="*/ 16 w 38"/>
                <a:gd name="T21" fmla="*/ 15 h 31"/>
                <a:gd name="T22" fmla="*/ 15 w 38"/>
                <a:gd name="T23" fmla="*/ 14 h 31"/>
                <a:gd name="T24" fmla="*/ 15 w 38"/>
                <a:gd name="T25" fmla="*/ 23 h 31"/>
                <a:gd name="T26" fmla="*/ 10 w 38"/>
                <a:gd name="T27" fmla="*/ 23 h 31"/>
                <a:gd name="T28" fmla="*/ 10 w 38"/>
                <a:gd name="T29" fmla="*/ 26 h 31"/>
                <a:gd name="T30" fmla="*/ 9 w 38"/>
                <a:gd name="T31" fmla="*/ 26 h 31"/>
                <a:gd name="T32" fmla="*/ 9 w 38"/>
                <a:gd name="T33" fmla="*/ 27 h 31"/>
                <a:gd name="T34" fmla="*/ 8 w 38"/>
                <a:gd name="T35" fmla="*/ 27 h 31"/>
                <a:gd name="T36" fmla="*/ 8 w 38"/>
                <a:gd name="T37" fmla="*/ 26 h 31"/>
                <a:gd name="T38" fmla="*/ 8 w 38"/>
                <a:gd name="T39" fmla="*/ 26 h 31"/>
                <a:gd name="T40" fmla="*/ 8 w 38"/>
                <a:gd name="T41" fmla="*/ 23 h 31"/>
                <a:gd name="T42" fmla="*/ 2 w 38"/>
                <a:gd name="T43" fmla="*/ 23 h 31"/>
                <a:gd name="T44" fmla="*/ 2 w 38"/>
                <a:gd name="T45" fmla="*/ 14 h 31"/>
                <a:gd name="T46" fmla="*/ 1 w 38"/>
                <a:gd name="T47" fmla="*/ 15 h 31"/>
                <a:gd name="T48" fmla="*/ 0 w 38"/>
                <a:gd name="T49" fmla="*/ 17 h 31"/>
                <a:gd name="T50" fmla="*/ 0 w 38"/>
                <a:gd name="T51" fmla="*/ 31 h 31"/>
                <a:gd name="T52" fmla="*/ 38 w 38"/>
                <a:gd name="T53" fmla="*/ 31 h 31"/>
                <a:gd name="T54" fmla="*/ 38 w 38"/>
                <a:gd name="T55" fmla="*/ 22 h 31"/>
                <a:gd name="T56" fmla="*/ 30 w 38"/>
                <a:gd name="T57" fmla="*/ 22 h 31"/>
                <a:gd name="T58" fmla="*/ 30 w 38"/>
                <a:gd name="T59" fmla="*/ 26 h 31"/>
                <a:gd name="T60" fmla="*/ 30 w 38"/>
                <a:gd name="T61" fmla="*/ 26 h 31"/>
                <a:gd name="T62" fmla="*/ 29 w 38"/>
                <a:gd name="T63" fmla="*/ 27 h 31"/>
                <a:gd name="T64" fmla="*/ 28 w 38"/>
                <a:gd name="T65" fmla="*/ 27 h 31"/>
                <a:gd name="T66" fmla="*/ 28 w 38"/>
                <a:gd name="T67" fmla="*/ 26 h 31"/>
                <a:gd name="T68" fmla="*/ 28 w 38"/>
                <a:gd name="T69" fmla="*/ 26 h 31"/>
                <a:gd name="T70" fmla="*/ 28 w 38"/>
                <a:gd name="T71" fmla="*/ 22 h 31"/>
                <a:gd name="T72" fmla="*/ 23 w 38"/>
                <a:gd name="T73" fmla="*/ 22 h 31"/>
                <a:gd name="T74" fmla="*/ 23 w 38"/>
                <a:gd name="T75" fmla="*/ 14 h 31"/>
                <a:gd name="T76" fmla="*/ 37 w 38"/>
                <a:gd name="T77" fmla="*/ 0 h 31"/>
                <a:gd name="T78" fmla="*/ 37 w 38"/>
                <a:gd name="T79" fmla="*/ 2 h 31"/>
                <a:gd name="T80" fmla="*/ 30 w 38"/>
                <a:gd name="T81" fmla="*/ 2 h 31"/>
                <a:gd name="T82" fmla="*/ 30 w 38"/>
                <a:gd name="T83" fmla="*/ 3 h 31"/>
                <a:gd name="T84" fmla="*/ 30 w 38"/>
                <a:gd name="T85" fmla="*/ 9 h 31"/>
                <a:gd name="T86" fmla="*/ 38 w 38"/>
                <a:gd name="T87" fmla="*/ 9 h 31"/>
                <a:gd name="T88" fmla="*/ 38 w 38"/>
                <a:gd name="T89" fmla="*/ 3 h 31"/>
                <a:gd name="T90" fmla="*/ 37 w 38"/>
                <a:gd name="T9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" h="31">
                  <a:moveTo>
                    <a:pt x="23" y="14"/>
                  </a:moveTo>
                  <a:cubicBezTo>
                    <a:pt x="22" y="14"/>
                    <a:pt x="21" y="14"/>
                    <a:pt x="21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7" y="15"/>
                    <a:pt x="16" y="15"/>
                  </a:cubicBezTo>
                  <a:cubicBezTo>
                    <a:pt x="16" y="14"/>
                    <a:pt x="16" y="14"/>
                    <a:pt x="15" y="1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14"/>
                    <a:pt x="23" y="14"/>
                    <a:pt x="23" y="14"/>
                  </a:cubicBezTo>
                  <a:moveTo>
                    <a:pt x="37" y="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3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7" y="1"/>
                    <a:pt x="37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680"/>
            <p:cNvSpPr>
              <a:spLocks noEditPoints="1"/>
            </p:cNvSpPr>
            <p:nvPr/>
          </p:nvSpPr>
          <p:spPr bwMode="auto">
            <a:xfrm>
              <a:off x="5380105" y="4751668"/>
              <a:ext cx="49213" cy="33338"/>
            </a:xfrm>
            <a:custGeom>
              <a:avLst/>
              <a:gdLst>
                <a:gd name="T0" fmla="*/ 2 w 13"/>
                <a:gd name="T1" fmla="*/ 0 h 9"/>
                <a:gd name="T2" fmla="*/ 0 w 13"/>
                <a:gd name="T3" fmla="*/ 0 h 9"/>
                <a:gd name="T4" fmla="*/ 0 w 13"/>
                <a:gd name="T5" fmla="*/ 9 h 9"/>
                <a:gd name="T6" fmla="*/ 6 w 13"/>
                <a:gd name="T7" fmla="*/ 9 h 9"/>
                <a:gd name="T8" fmla="*/ 6 w 13"/>
                <a:gd name="T9" fmla="*/ 3 h 9"/>
                <a:gd name="T10" fmla="*/ 4 w 13"/>
                <a:gd name="T11" fmla="*/ 1 h 9"/>
                <a:gd name="T12" fmla="*/ 2 w 13"/>
                <a:gd name="T13" fmla="*/ 0 h 9"/>
                <a:gd name="T14" fmla="*/ 12 w 13"/>
                <a:gd name="T15" fmla="*/ 0 h 9"/>
                <a:gd name="T16" fmla="*/ 12 w 13"/>
                <a:gd name="T17" fmla="*/ 0 h 9"/>
                <a:gd name="T18" fmla="*/ 9 w 13"/>
                <a:gd name="T19" fmla="*/ 1 h 9"/>
                <a:gd name="T20" fmla="*/ 8 w 13"/>
                <a:gd name="T21" fmla="*/ 3 h 9"/>
                <a:gd name="T22" fmla="*/ 8 w 13"/>
                <a:gd name="T23" fmla="*/ 9 h 9"/>
                <a:gd name="T24" fmla="*/ 13 w 13"/>
                <a:gd name="T25" fmla="*/ 9 h 9"/>
                <a:gd name="T26" fmla="*/ 13 w 13"/>
                <a:gd name="T27" fmla="*/ 0 h 9"/>
                <a:gd name="T28" fmla="*/ 12 w 13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9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681"/>
            <p:cNvSpPr>
              <a:spLocks/>
            </p:cNvSpPr>
            <p:nvPr/>
          </p:nvSpPr>
          <p:spPr bwMode="auto">
            <a:xfrm>
              <a:off x="5486467" y="4694518"/>
              <a:ext cx="25400" cy="12700"/>
            </a:xfrm>
            <a:custGeom>
              <a:avLst/>
              <a:gdLst>
                <a:gd name="T0" fmla="*/ 4 w 7"/>
                <a:gd name="T1" fmla="*/ 0 h 3"/>
                <a:gd name="T2" fmla="*/ 1 w 7"/>
                <a:gd name="T3" fmla="*/ 1 h 3"/>
                <a:gd name="T4" fmla="*/ 0 w 7"/>
                <a:gd name="T5" fmla="*/ 3 h 3"/>
                <a:gd name="T6" fmla="*/ 7 w 7"/>
                <a:gd name="T7" fmla="*/ 3 h 3"/>
                <a:gd name="T8" fmla="*/ 7 w 7"/>
                <a:gd name="T9" fmla="*/ 1 h 3"/>
                <a:gd name="T10" fmla="*/ 6 w 7"/>
                <a:gd name="T11" fmla="*/ 1 h 3"/>
                <a:gd name="T12" fmla="*/ 4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4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682"/>
            <p:cNvSpPr>
              <a:spLocks noEditPoints="1"/>
            </p:cNvSpPr>
            <p:nvPr/>
          </p:nvSpPr>
          <p:spPr bwMode="auto">
            <a:xfrm>
              <a:off x="5459480" y="4732618"/>
              <a:ext cx="57150" cy="49213"/>
            </a:xfrm>
            <a:custGeom>
              <a:avLst/>
              <a:gdLst>
                <a:gd name="T0" fmla="*/ 1 w 15"/>
                <a:gd name="T1" fmla="*/ 4 h 13"/>
                <a:gd name="T2" fmla="*/ 0 w 15"/>
                <a:gd name="T3" fmla="*/ 5 h 13"/>
                <a:gd name="T4" fmla="*/ 0 w 15"/>
                <a:gd name="T5" fmla="*/ 13 h 13"/>
                <a:gd name="T6" fmla="*/ 5 w 15"/>
                <a:gd name="T7" fmla="*/ 13 h 13"/>
                <a:gd name="T8" fmla="*/ 5 w 15"/>
                <a:gd name="T9" fmla="*/ 8 h 13"/>
                <a:gd name="T10" fmla="*/ 3 w 15"/>
                <a:gd name="T11" fmla="*/ 6 h 13"/>
                <a:gd name="T12" fmla="*/ 1 w 15"/>
                <a:gd name="T13" fmla="*/ 4 h 13"/>
                <a:gd name="T14" fmla="*/ 15 w 15"/>
                <a:gd name="T15" fmla="*/ 0 h 13"/>
                <a:gd name="T16" fmla="*/ 7 w 15"/>
                <a:gd name="T17" fmla="*/ 0 h 13"/>
                <a:gd name="T18" fmla="*/ 7 w 15"/>
                <a:gd name="T19" fmla="*/ 13 h 13"/>
                <a:gd name="T20" fmla="*/ 15 w 15"/>
                <a:gd name="T21" fmla="*/ 13 h 13"/>
                <a:gd name="T22" fmla="*/ 15 w 1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3">
                  <a:moveTo>
                    <a:pt x="1" y="4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3" y="5"/>
                    <a:pt x="2" y="4"/>
                    <a:pt x="1" y="4"/>
                  </a:cubicBezTo>
                  <a:moveTo>
                    <a:pt x="1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683"/>
            <p:cNvSpPr>
              <a:spLocks/>
            </p:cNvSpPr>
            <p:nvPr/>
          </p:nvSpPr>
          <p:spPr bwMode="auto">
            <a:xfrm>
              <a:off x="5380105" y="4943755"/>
              <a:ext cx="131763" cy="731838"/>
            </a:xfrm>
            <a:custGeom>
              <a:avLst/>
              <a:gdLst>
                <a:gd name="T0" fmla="*/ 81 w 83"/>
                <a:gd name="T1" fmla="*/ 0 h 461"/>
                <a:gd name="T2" fmla="*/ 71 w 83"/>
                <a:gd name="T3" fmla="*/ 0 h 461"/>
                <a:gd name="T4" fmla="*/ 71 w 83"/>
                <a:gd name="T5" fmla="*/ 9 h 461"/>
                <a:gd name="T6" fmla="*/ 74 w 83"/>
                <a:gd name="T7" fmla="*/ 450 h 461"/>
                <a:gd name="T8" fmla="*/ 36 w 83"/>
                <a:gd name="T9" fmla="*/ 450 h 461"/>
                <a:gd name="T10" fmla="*/ 36 w 83"/>
                <a:gd name="T11" fmla="*/ 450 h 461"/>
                <a:gd name="T12" fmla="*/ 0 w 83"/>
                <a:gd name="T13" fmla="*/ 450 h 461"/>
                <a:gd name="T14" fmla="*/ 0 w 83"/>
                <a:gd name="T15" fmla="*/ 461 h 461"/>
                <a:gd name="T16" fmla="*/ 83 w 83"/>
                <a:gd name="T17" fmla="*/ 459 h 461"/>
                <a:gd name="T18" fmla="*/ 81 w 83"/>
                <a:gd name="T19" fmla="*/ 19 h 461"/>
                <a:gd name="T20" fmla="*/ 81 w 83"/>
                <a:gd name="T21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461">
                  <a:moveTo>
                    <a:pt x="81" y="0"/>
                  </a:moveTo>
                  <a:lnTo>
                    <a:pt x="71" y="0"/>
                  </a:lnTo>
                  <a:lnTo>
                    <a:pt x="71" y="9"/>
                  </a:lnTo>
                  <a:lnTo>
                    <a:pt x="74" y="450"/>
                  </a:lnTo>
                  <a:lnTo>
                    <a:pt x="36" y="450"/>
                  </a:lnTo>
                  <a:lnTo>
                    <a:pt x="36" y="450"/>
                  </a:lnTo>
                  <a:lnTo>
                    <a:pt x="0" y="450"/>
                  </a:lnTo>
                  <a:lnTo>
                    <a:pt x="0" y="461"/>
                  </a:lnTo>
                  <a:lnTo>
                    <a:pt x="83" y="459"/>
                  </a:lnTo>
                  <a:lnTo>
                    <a:pt x="81" y="1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684"/>
            <p:cNvSpPr>
              <a:spLocks/>
            </p:cNvSpPr>
            <p:nvPr/>
          </p:nvSpPr>
          <p:spPr bwMode="auto">
            <a:xfrm>
              <a:off x="5380105" y="4943755"/>
              <a:ext cx="131763" cy="731838"/>
            </a:xfrm>
            <a:custGeom>
              <a:avLst/>
              <a:gdLst>
                <a:gd name="T0" fmla="*/ 81 w 83"/>
                <a:gd name="T1" fmla="*/ 0 h 461"/>
                <a:gd name="T2" fmla="*/ 71 w 83"/>
                <a:gd name="T3" fmla="*/ 0 h 461"/>
                <a:gd name="T4" fmla="*/ 71 w 83"/>
                <a:gd name="T5" fmla="*/ 9 h 461"/>
                <a:gd name="T6" fmla="*/ 74 w 83"/>
                <a:gd name="T7" fmla="*/ 450 h 461"/>
                <a:gd name="T8" fmla="*/ 36 w 83"/>
                <a:gd name="T9" fmla="*/ 450 h 461"/>
                <a:gd name="T10" fmla="*/ 36 w 83"/>
                <a:gd name="T11" fmla="*/ 450 h 461"/>
                <a:gd name="T12" fmla="*/ 0 w 83"/>
                <a:gd name="T13" fmla="*/ 450 h 461"/>
                <a:gd name="T14" fmla="*/ 0 w 83"/>
                <a:gd name="T15" fmla="*/ 461 h 461"/>
                <a:gd name="T16" fmla="*/ 83 w 83"/>
                <a:gd name="T17" fmla="*/ 459 h 461"/>
                <a:gd name="T18" fmla="*/ 81 w 83"/>
                <a:gd name="T19" fmla="*/ 19 h 461"/>
                <a:gd name="T20" fmla="*/ 81 w 83"/>
                <a:gd name="T21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461">
                  <a:moveTo>
                    <a:pt x="81" y="0"/>
                  </a:moveTo>
                  <a:lnTo>
                    <a:pt x="71" y="0"/>
                  </a:lnTo>
                  <a:lnTo>
                    <a:pt x="71" y="9"/>
                  </a:lnTo>
                  <a:lnTo>
                    <a:pt x="74" y="450"/>
                  </a:lnTo>
                  <a:lnTo>
                    <a:pt x="36" y="450"/>
                  </a:lnTo>
                  <a:lnTo>
                    <a:pt x="36" y="450"/>
                  </a:lnTo>
                  <a:lnTo>
                    <a:pt x="0" y="450"/>
                  </a:lnTo>
                  <a:lnTo>
                    <a:pt x="0" y="461"/>
                  </a:lnTo>
                  <a:lnTo>
                    <a:pt x="83" y="459"/>
                  </a:lnTo>
                  <a:lnTo>
                    <a:pt x="81" y="19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Rectangle 685"/>
            <p:cNvSpPr>
              <a:spLocks noChangeArrowheads="1"/>
            </p:cNvSpPr>
            <p:nvPr/>
          </p:nvSpPr>
          <p:spPr bwMode="auto">
            <a:xfrm>
              <a:off x="5569017" y="4826280"/>
              <a:ext cx="1588" cy="1588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686"/>
            <p:cNvSpPr>
              <a:spLocks/>
            </p:cNvSpPr>
            <p:nvPr/>
          </p:nvSpPr>
          <p:spPr bwMode="auto">
            <a:xfrm>
              <a:off x="5569017" y="48262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687"/>
            <p:cNvSpPr>
              <a:spLocks/>
            </p:cNvSpPr>
            <p:nvPr/>
          </p:nvSpPr>
          <p:spPr bwMode="auto">
            <a:xfrm>
              <a:off x="5850005" y="4826280"/>
              <a:ext cx="184150" cy="87313"/>
            </a:xfrm>
            <a:custGeom>
              <a:avLst/>
              <a:gdLst>
                <a:gd name="T0" fmla="*/ 49 w 49"/>
                <a:gd name="T1" fmla="*/ 0 h 23"/>
                <a:gd name="T2" fmla="*/ 13 w 49"/>
                <a:gd name="T3" fmla="*/ 0 h 23"/>
                <a:gd name="T4" fmla="*/ 13 w 49"/>
                <a:gd name="T5" fmla="*/ 1 h 23"/>
                <a:gd name="T6" fmla="*/ 12 w 49"/>
                <a:gd name="T7" fmla="*/ 1 h 23"/>
                <a:gd name="T8" fmla="*/ 12 w 49"/>
                <a:gd name="T9" fmla="*/ 1 h 23"/>
                <a:gd name="T10" fmla="*/ 11 w 49"/>
                <a:gd name="T11" fmla="*/ 0 h 23"/>
                <a:gd name="T12" fmla="*/ 0 w 49"/>
                <a:gd name="T13" fmla="*/ 1 h 23"/>
                <a:gd name="T14" fmla="*/ 10 w 49"/>
                <a:gd name="T15" fmla="*/ 11 h 23"/>
                <a:gd name="T16" fmla="*/ 14 w 49"/>
                <a:gd name="T17" fmla="*/ 15 h 23"/>
                <a:gd name="T18" fmla="*/ 15 w 49"/>
                <a:gd name="T19" fmla="*/ 15 h 23"/>
                <a:gd name="T20" fmla="*/ 15 w 49"/>
                <a:gd name="T21" fmla="*/ 7 h 23"/>
                <a:gd name="T22" fmla="*/ 40 w 49"/>
                <a:gd name="T23" fmla="*/ 7 h 23"/>
                <a:gd name="T24" fmla="*/ 40 w 49"/>
                <a:gd name="T25" fmla="*/ 23 h 23"/>
                <a:gd name="T26" fmla="*/ 44 w 49"/>
                <a:gd name="T27" fmla="*/ 23 h 23"/>
                <a:gd name="T28" fmla="*/ 44 w 49"/>
                <a:gd name="T29" fmla="*/ 16 h 23"/>
                <a:gd name="T30" fmla="*/ 45 w 49"/>
                <a:gd name="T31" fmla="*/ 16 h 23"/>
                <a:gd name="T32" fmla="*/ 48 w 49"/>
                <a:gd name="T33" fmla="*/ 15 h 23"/>
                <a:gd name="T34" fmla="*/ 49 w 49"/>
                <a:gd name="T35" fmla="*/ 12 h 23"/>
                <a:gd name="T36" fmla="*/ 49 w 49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23">
                  <a:moveTo>
                    <a:pt x="4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3"/>
                    <a:pt x="13" y="14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6" y="16"/>
                    <a:pt x="47" y="15"/>
                    <a:pt x="48" y="15"/>
                  </a:cubicBezTo>
                  <a:cubicBezTo>
                    <a:pt x="49" y="14"/>
                    <a:pt x="49" y="13"/>
                    <a:pt x="49" y="12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688"/>
            <p:cNvSpPr>
              <a:spLocks noEditPoints="1"/>
            </p:cNvSpPr>
            <p:nvPr/>
          </p:nvSpPr>
          <p:spPr bwMode="auto">
            <a:xfrm>
              <a:off x="5846830" y="4811993"/>
              <a:ext cx="187325" cy="19050"/>
            </a:xfrm>
            <a:custGeom>
              <a:avLst/>
              <a:gdLst>
                <a:gd name="T0" fmla="*/ 9 w 50"/>
                <a:gd name="T1" fmla="*/ 1 h 5"/>
                <a:gd name="T2" fmla="*/ 0 w 50"/>
                <a:gd name="T3" fmla="*/ 1 h 5"/>
                <a:gd name="T4" fmla="*/ 0 w 50"/>
                <a:gd name="T5" fmla="*/ 1 h 5"/>
                <a:gd name="T6" fmla="*/ 1 w 50"/>
                <a:gd name="T7" fmla="*/ 4 h 5"/>
                <a:gd name="T8" fmla="*/ 1 w 50"/>
                <a:gd name="T9" fmla="*/ 5 h 5"/>
                <a:gd name="T10" fmla="*/ 12 w 50"/>
                <a:gd name="T11" fmla="*/ 4 h 5"/>
                <a:gd name="T12" fmla="*/ 9 w 50"/>
                <a:gd name="T13" fmla="*/ 1 h 5"/>
                <a:gd name="T14" fmla="*/ 50 w 50"/>
                <a:gd name="T15" fmla="*/ 0 h 5"/>
                <a:gd name="T16" fmla="*/ 15 w 50"/>
                <a:gd name="T17" fmla="*/ 1 h 5"/>
                <a:gd name="T18" fmla="*/ 15 w 50"/>
                <a:gd name="T19" fmla="*/ 4 h 5"/>
                <a:gd name="T20" fmla="*/ 14 w 50"/>
                <a:gd name="T21" fmla="*/ 4 h 5"/>
                <a:gd name="T22" fmla="*/ 50 w 50"/>
                <a:gd name="T23" fmla="*/ 4 h 5"/>
                <a:gd name="T24" fmla="*/ 50 w 50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5">
                  <a:moveTo>
                    <a:pt x="9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50" y="0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689"/>
            <p:cNvSpPr>
              <a:spLocks noEditPoints="1"/>
            </p:cNvSpPr>
            <p:nvPr/>
          </p:nvSpPr>
          <p:spPr bwMode="auto">
            <a:xfrm>
              <a:off x="5846830" y="4680230"/>
              <a:ext cx="187325" cy="134938"/>
            </a:xfrm>
            <a:custGeom>
              <a:avLst/>
              <a:gdLst>
                <a:gd name="T0" fmla="*/ 4 w 50"/>
                <a:gd name="T1" fmla="*/ 32 h 36"/>
                <a:gd name="T2" fmla="*/ 1 w 50"/>
                <a:gd name="T3" fmla="*/ 33 h 36"/>
                <a:gd name="T4" fmla="*/ 1 w 50"/>
                <a:gd name="T5" fmla="*/ 33 h 36"/>
                <a:gd name="T6" fmla="*/ 0 w 50"/>
                <a:gd name="T7" fmla="*/ 36 h 36"/>
                <a:gd name="T8" fmla="*/ 9 w 50"/>
                <a:gd name="T9" fmla="*/ 36 h 36"/>
                <a:gd name="T10" fmla="*/ 7 w 50"/>
                <a:gd name="T11" fmla="*/ 34 h 36"/>
                <a:gd name="T12" fmla="*/ 4 w 50"/>
                <a:gd name="T13" fmla="*/ 32 h 36"/>
                <a:gd name="T14" fmla="*/ 4 w 50"/>
                <a:gd name="T15" fmla="*/ 32 h 36"/>
                <a:gd name="T16" fmla="*/ 24 w 50"/>
                <a:gd name="T17" fmla="*/ 0 h 36"/>
                <a:gd name="T18" fmla="*/ 24 w 50"/>
                <a:gd name="T19" fmla="*/ 2 h 36"/>
                <a:gd name="T20" fmla="*/ 24 w 50"/>
                <a:gd name="T21" fmla="*/ 25 h 36"/>
                <a:gd name="T22" fmla="*/ 24 w 50"/>
                <a:gd name="T23" fmla="*/ 26 h 36"/>
                <a:gd name="T24" fmla="*/ 23 w 50"/>
                <a:gd name="T25" fmla="*/ 26 h 36"/>
                <a:gd name="T26" fmla="*/ 22 w 50"/>
                <a:gd name="T27" fmla="*/ 26 h 36"/>
                <a:gd name="T28" fmla="*/ 22 w 50"/>
                <a:gd name="T29" fmla="*/ 26 h 36"/>
                <a:gd name="T30" fmla="*/ 22 w 50"/>
                <a:gd name="T31" fmla="*/ 25 h 36"/>
                <a:gd name="T32" fmla="*/ 22 w 50"/>
                <a:gd name="T33" fmla="*/ 11 h 36"/>
                <a:gd name="T34" fmla="*/ 20 w 50"/>
                <a:gd name="T35" fmla="*/ 9 h 36"/>
                <a:gd name="T36" fmla="*/ 18 w 50"/>
                <a:gd name="T37" fmla="*/ 8 h 36"/>
                <a:gd name="T38" fmla="*/ 15 w 50"/>
                <a:gd name="T39" fmla="*/ 9 h 36"/>
                <a:gd name="T40" fmla="*/ 14 w 50"/>
                <a:gd name="T41" fmla="*/ 12 h 36"/>
                <a:gd name="T42" fmla="*/ 14 w 50"/>
                <a:gd name="T43" fmla="*/ 13 h 36"/>
                <a:gd name="T44" fmla="*/ 17 w 50"/>
                <a:gd name="T45" fmla="*/ 13 h 36"/>
                <a:gd name="T46" fmla="*/ 17 w 50"/>
                <a:gd name="T47" fmla="*/ 27 h 36"/>
                <a:gd name="T48" fmla="*/ 14 w 50"/>
                <a:gd name="T49" fmla="*/ 27 h 36"/>
                <a:gd name="T50" fmla="*/ 15 w 50"/>
                <a:gd name="T51" fmla="*/ 36 h 36"/>
                <a:gd name="T52" fmla="*/ 50 w 50"/>
                <a:gd name="T53" fmla="*/ 35 h 36"/>
                <a:gd name="T54" fmla="*/ 50 w 50"/>
                <a:gd name="T55" fmla="*/ 27 h 36"/>
                <a:gd name="T56" fmla="*/ 45 w 50"/>
                <a:gd name="T57" fmla="*/ 27 h 36"/>
                <a:gd name="T58" fmla="*/ 45 w 50"/>
                <a:gd name="T59" fmla="*/ 13 h 36"/>
                <a:gd name="T60" fmla="*/ 50 w 50"/>
                <a:gd name="T61" fmla="*/ 13 h 36"/>
                <a:gd name="T62" fmla="*/ 49 w 50"/>
                <a:gd name="T63" fmla="*/ 11 h 36"/>
                <a:gd name="T64" fmla="*/ 46 w 50"/>
                <a:gd name="T65" fmla="*/ 10 h 36"/>
                <a:gd name="T66" fmla="*/ 43 w 50"/>
                <a:gd name="T67" fmla="*/ 11 h 36"/>
                <a:gd name="T68" fmla="*/ 42 w 50"/>
                <a:gd name="T69" fmla="*/ 13 h 36"/>
                <a:gd name="T70" fmla="*/ 42 w 50"/>
                <a:gd name="T71" fmla="*/ 25 h 36"/>
                <a:gd name="T72" fmla="*/ 42 w 50"/>
                <a:gd name="T73" fmla="*/ 26 h 36"/>
                <a:gd name="T74" fmla="*/ 42 w 50"/>
                <a:gd name="T75" fmla="*/ 26 h 36"/>
                <a:gd name="T76" fmla="*/ 41 w 50"/>
                <a:gd name="T77" fmla="*/ 26 h 36"/>
                <a:gd name="T78" fmla="*/ 41 w 50"/>
                <a:gd name="T79" fmla="*/ 26 h 36"/>
                <a:gd name="T80" fmla="*/ 40 w 50"/>
                <a:gd name="T81" fmla="*/ 25 h 36"/>
                <a:gd name="T82" fmla="*/ 40 w 50"/>
                <a:gd name="T83" fmla="*/ 6 h 36"/>
                <a:gd name="T84" fmla="*/ 39 w 50"/>
                <a:gd name="T85" fmla="*/ 3 h 36"/>
                <a:gd name="T86" fmla="*/ 38 w 50"/>
                <a:gd name="T87" fmla="*/ 2 h 36"/>
                <a:gd name="T88" fmla="*/ 38 w 50"/>
                <a:gd name="T89" fmla="*/ 6 h 36"/>
                <a:gd name="T90" fmla="*/ 33 w 50"/>
                <a:gd name="T91" fmla="*/ 6 h 36"/>
                <a:gd name="T92" fmla="*/ 33 w 50"/>
                <a:gd name="T93" fmla="*/ 13 h 36"/>
                <a:gd name="T94" fmla="*/ 38 w 50"/>
                <a:gd name="T95" fmla="*/ 13 h 36"/>
                <a:gd name="T96" fmla="*/ 38 w 50"/>
                <a:gd name="T97" fmla="*/ 27 h 36"/>
                <a:gd name="T98" fmla="*/ 24 w 50"/>
                <a:gd name="T99" fmla="*/ 27 h 36"/>
                <a:gd name="T100" fmla="*/ 24 w 50"/>
                <a:gd name="T101" fmla="*/ 13 h 36"/>
                <a:gd name="T102" fmla="*/ 31 w 50"/>
                <a:gd name="T103" fmla="*/ 13 h 36"/>
                <a:gd name="T104" fmla="*/ 31 w 50"/>
                <a:gd name="T105" fmla="*/ 6 h 36"/>
                <a:gd name="T106" fmla="*/ 24 w 50"/>
                <a:gd name="T107" fmla="*/ 6 h 36"/>
                <a:gd name="T108" fmla="*/ 24 w 50"/>
                <a:gd name="T10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" h="36">
                  <a:moveTo>
                    <a:pt x="4" y="32"/>
                  </a:moveTo>
                  <a:cubicBezTo>
                    <a:pt x="3" y="32"/>
                    <a:pt x="2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4"/>
                    <a:pt x="0" y="35"/>
                    <a:pt x="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6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moveTo>
                    <a:pt x="24" y="0"/>
                  </a:moveTo>
                  <a:cubicBezTo>
                    <a:pt x="24" y="1"/>
                    <a:pt x="24" y="1"/>
                    <a:pt x="24" y="2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1" y="10"/>
                    <a:pt x="20" y="9"/>
                  </a:cubicBez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8"/>
                    <a:pt x="15" y="9"/>
                  </a:cubicBezTo>
                  <a:cubicBezTo>
                    <a:pt x="15" y="10"/>
                    <a:pt x="14" y="11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2"/>
                    <a:pt x="49" y="11"/>
                    <a:pt x="49" y="11"/>
                  </a:cubicBezTo>
                  <a:cubicBezTo>
                    <a:pt x="48" y="10"/>
                    <a:pt x="47" y="10"/>
                    <a:pt x="46" y="10"/>
                  </a:cubicBezTo>
                  <a:cubicBezTo>
                    <a:pt x="45" y="10"/>
                    <a:pt x="44" y="10"/>
                    <a:pt x="43" y="11"/>
                  </a:cubicBezTo>
                  <a:cubicBezTo>
                    <a:pt x="43" y="11"/>
                    <a:pt x="42" y="12"/>
                    <a:pt x="42" y="13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5"/>
                    <a:pt x="40" y="4"/>
                    <a:pt x="39" y="3"/>
                  </a:cubicBezTo>
                  <a:cubicBezTo>
                    <a:pt x="39" y="3"/>
                    <a:pt x="38" y="2"/>
                    <a:pt x="38" y="2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Rectangle 690"/>
            <p:cNvSpPr>
              <a:spLocks noChangeArrowheads="1"/>
            </p:cNvSpPr>
            <p:nvPr/>
          </p:nvSpPr>
          <p:spPr bwMode="auto">
            <a:xfrm>
              <a:off x="5899217" y="4729443"/>
              <a:ext cx="11113" cy="52388"/>
            </a:xfrm>
            <a:prstGeom prst="rect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Rectangle 691"/>
            <p:cNvSpPr>
              <a:spLocks noChangeArrowheads="1"/>
            </p:cNvSpPr>
            <p:nvPr/>
          </p:nvSpPr>
          <p:spPr bwMode="auto">
            <a:xfrm>
              <a:off x="5899217" y="4729443"/>
              <a:ext cx="11113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692"/>
            <p:cNvSpPr>
              <a:spLocks noEditPoints="1"/>
            </p:cNvSpPr>
            <p:nvPr/>
          </p:nvSpPr>
          <p:spPr bwMode="auto">
            <a:xfrm>
              <a:off x="5937317" y="4672293"/>
              <a:ext cx="52388" cy="30163"/>
            </a:xfrm>
            <a:custGeom>
              <a:avLst/>
              <a:gdLst>
                <a:gd name="T0" fmla="*/ 13 w 14"/>
                <a:gd name="T1" fmla="*/ 4 h 8"/>
                <a:gd name="T2" fmla="*/ 13 w 14"/>
                <a:gd name="T3" fmla="*/ 4 h 8"/>
                <a:gd name="T4" fmla="*/ 10 w 14"/>
                <a:gd name="T5" fmla="*/ 5 h 8"/>
                <a:gd name="T6" fmla="*/ 9 w 14"/>
                <a:gd name="T7" fmla="*/ 8 h 8"/>
                <a:gd name="T8" fmla="*/ 9 w 14"/>
                <a:gd name="T9" fmla="*/ 8 h 8"/>
                <a:gd name="T10" fmla="*/ 14 w 14"/>
                <a:gd name="T11" fmla="*/ 8 h 8"/>
                <a:gd name="T12" fmla="*/ 14 w 14"/>
                <a:gd name="T13" fmla="*/ 4 h 8"/>
                <a:gd name="T14" fmla="*/ 13 w 14"/>
                <a:gd name="T15" fmla="*/ 4 h 8"/>
                <a:gd name="T16" fmla="*/ 3 w 14"/>
                <a:gd name="T17" fmla="*/ 0 h 8"/>
                <a:gd name="T18" fmla="*/ 1 w 14"/>
                <a:gd name="T19" fmla="*/ 1 h 8"/>
                <a:gd name="T20" fmla="*/ 0 w 14"/>
                <a:gd name="T21" fmla="*/ 2 h 8"/>
                <a:gd name="T22" fmla="*/ 0 w 14"/>
                <a:gd name="T23" fmla="*/ 8 h 8"/>
                <a:gd name="T24" fmla="*/ 7 w 14"/>
                <a:gd name="T25" fmla="*/ 8 h 8"/>
                <a:gd name="T26" fmla="*/ 7 w 14"/>
                <a:gd name="T27" fmla="*/ 4 h 8"/>
                <a:gd name="T28" fmla="*/ 6 w 14"/>
                <a:gd name="T29" fmla="*/ 1 h 8"/>
                <a:gd name="T30" fmla="*/ 3 w 14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8"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0" y="5"/>
                  </a:cubicBezTo>
                  <a:cubicBezTo>
                    <a:pt x="9" y="6"/>
                    <a:pt x="9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moveTo>
                    <a:pt x="3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2"/>
                    <a:pt x="6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Freeform 693"/>
            <p:cNvSpPr>
              <a:spLocks/>
            </p:cNvSpPr>
            <p:nvPr/>
          </p:nvSpPr>
          <p:spPr bwMode="auto">
            <a:xfrm>
              <a:off x="5937317" y="4729443"/>
              <a:ext cx="52388" cy="52388"/>
            </a:xfrm>
            <a:custGeom>
              <a:avLst/>
              <a:gdLst>
                <a:gd name="T0" fmla="*/ 33 w 33"/>
                <a:gd name="T1" fmla="*/ 0 h 33"/>
                <a:gd name="T2" fmla="*/ 21 w 33"/>
                <a:gd name="T3" fmla="*/ 0 h 33"/>
                <a:gd name="T4" fmla="*/ 21 w 33"/>
                <a:gd name="T5" fmla="*/ 28 h 33"/>
                <a:gd name="T6" fmla="*/ 21 w 33"/>
                <a:gd name="T7" fmla="*/ 31 h 33"/>
                <a:gd name="T8" fmla="*/ 19 w 33"/>
                <a:gd name="T9" fmla="*/ 31 h 33"/>
                <a:gd name="T10" fmla="*/ 19 w 33"/>
                <a:gd name="T11" fmla="*/ 31 h 33"/>
                <a:gd name="T12" fmla="*/ 16 w 33"/>
                <a:gd name="T13" fmla="*/ 31 h 33"/>
                <a:gd name="T14" fmla="*/ 16 w 33"/>
                <a:gd name="T15" fmla="*/ 28 h 33"/>
                <a:gd name="T16" fmla="*/ 16 w 33"/>
                <a:gd name="T17" fmla="*/ 0 h 33"/>
                <a:gd name="T18" fmla="*/ 0 w 33"/>
                <a:gd name="T19" fmla="*/ 0 h 33"/>
                <a:gd name="T20" fmla="*/ 0 w 33"/>
                <a:gd name="T21" fmla="*/ 33 h 33"/>
                <a:gd name="T22" fmla="*/ 33 w 33"/>
                <a:gd name="T23" fmla="*/ 33 h 33"/>
                <a:gd name="T24" fmla="*/ 33 w 33"/>
                <a:gd name="T2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21" y="0"/>
                  </a:lnTo>
                  <a:lnTo>
                    <a:pt x="21" y="28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6" y="31"/>
                  </a:lnTo>
                  <a:lnTo>
                    <a:pt x="16" y="2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33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694"/>
            <p:cNvSpPr>
              <a:spLocks/>
            </p:cNvSpPr>
            <p:nvPr/>
          </p:nvSpPr>
          <p:spPr bwMode="auto">
            <a:xfrm>
              <a:off x="5937317" y="4729443"/>
              <a:ext cx="52388" cy="52388"/>
            </a:xfrm>
            <a:custGeom>
              <a:avLst/>
              <a:gdLst>
                <a:gd name="T0" fmla="*/ 33 w 33"/>
                <a:gd name="T1" fmla="*/ 0 h 33"/>
                <a:gd name="T2" fmla="*/ 21 w 33"/>
                <a:gd name="T3" fmla="*/ 0 h 33"/>
                <a:gd name="T4" fmla="*/ 21 w 33"/>
                <a:gd name="T5" fmla="*/ 28 h 33"/>
                <a:gd name="T6" fmla="*/ 21 w 33"/>
                <a:gd name="T7" fmla="*/ 31 h 33"/>
                <a:gd name="T8" fmla="*/ 19 w 33"/>
                <a:gd name="T9" fmla="*/ 31 h 33"/>
                <a:gd name="T10" fmla="*/ 19 w 33"/>
                <a:gd name="T11" fmla="*/ 31 h 33"/>
                <a:gd name="T12" fmla="*/ 16 w 33"/>
                <a:gd name="T13" fmla="*/ 31 h 33"/>
                <a:gd name="T14" fmla="*/ 16 w 33"/>
                <a:gd name="T15" fmla="*/ 28 h 33"/>
                <a:gd name="T16" fmla="*/ 16 w 33"/>
                <a:gd name="T17" fmla="*/ 0 h 33"/>
                <a:gd name="T18" fmla="*/ 0 w 33"/>
                <a:gd name="T19" fmla="*/ 0 h 33"/>
                <a:gd name="T20" fmla="*/ 0 w 33"/>
                <a:gd name="T21" fmla="*/ 33 h 33"/>
                <a:gd name="T22" fmla="*/ 33 w 33"/>
                <a:gd name="T23" fmla="*/ 33 h 33"/>
                <a:gd name="T24" fmla="*/ 33 w 33"/>
                <a:gd name="T2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21" y="0"/>
                  </a:lnTo>
                  <a:lnTo>
                    <a:pt x="21" y="28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6" y="31"/>
                  </a:lnTo>
                  <a:lnTo>
                    <a:pt x="16" y="2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33" y="33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695"/>
            <p:cNvSpPr>
              <a:spLocks/>
            </p:cNvSpPr>
            <p:nvPr/>
          </p:nvSpPr>
          <p:spPr bwMode="auto">
            <a:xfrm>
              <a:off x="6016692" y="4729443"/>
              <a:ext cx="17463" cy="52388"/>
            </a:xfrm>
            <a:custGeom>
              <a:avLst/>
              <a:gdLst>
                <a:gd name="T0" fmla="*/ 5 w 5"/>
                <a:gd name="T1" fmla="*/ 0 h 14"/>
                <a:gd name="T2" fmla="*/ 0 w 5"/>
                <a:gd name="T3" fmla="*/ 0 h 14"/>
                <a:gd name="T4" fmla="*/ 0 w 5"/>
                <a:gd name="T5" fmla="*/ 14 h 14"/>
                <a:gd name="T6" fmla="*/ 5 w 5"/>
                <a:gd name="T7" fmla="*/ 14 h 14"/>
                <a:gd name="T8" fmla="*/ 5 w 5"/>
                <a:gd name="T9" fmla="*/ 0 h 14"/>
                <a:gd name="T10" fmla="*/ 5 w 5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696"/>
            <p:cNvSpPr>
              <a:spLocks/>
            </p:cNvSpPr>
            <p:nvPr/>
          </p:nvSpPr>
          <p:spPr bwMode="auto">
            <a:xfrm>
              <a:off x="5910330" y="4927880"/>
              <a:ext cx="131763" cy="733425"/>
            </a:xfrm>
            <a:custGeom>
              <a:avLst/>
              <a:gdLst>
                <a:gd name="T0" fmla="*/ 78 w 83"/>
                <a:gd name="T1" fmla="*/ 0 h 462"/>
                <a:gd name="T2" fmla="*/ 69 w 83"/>
                <a:gd name="T3" fmla="*/ 0 h 462"/>
                <a:gd name="T4" fmla="*/ 69 w 83"/>
                <a:gd name="T5" fmla="*/ 10 h 462"/>
                <a:gd name="T6" fmla="*/ 74 w 83"/>
                <a:gd name="T7" fmla="*/ 450 h 462"/>
                <a:gd name="T8" fmla="*/ 0 w 83"/>
                <a:gd name="T9" fmla="*/ 450 h 462"/>
                <a:gd name="T10" fmla="*/ 0 w 83"/>
                <a:gd name="T11" fmla="*/ 462 h 462"/>
                <a:gd name="T12" fmla="*/ 83 w 83"/>
                <a:gd name="T13" fmla="*/ 462 h 462"/>
                <a:gd name="T14" fmla="*/ 78 w 83"/>
                <a:gd name="T15" fmla="*/ 22 h 462"/>
                <a:gd name="T16" fmla="*/ 78 w 83"/>
                <a:gd name="T17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62">
                  <a:moveTo>
                    <a:pt x="78" y="0"/>
                  </a:moveTo>
                  <a:lnTo>
                    <a:pt x="69" y="0"/>
                  </a:lnTo>
                  <a:lnTo>
                    <a:pt x="69" y="10"/>
                  </a:lnTo>
                  <a:lnTo>
                    <a:pt x="74" y="450"/>
                  </a:lnTo>
                  <a:lnTo>
                    <a:pt x="0" y="450"/>
                  </a:lnTo>
                  <a:lnTo>
                    <a:pt x="0" y="462"/>
                  </a:lnTo>
                  <a:lnTo>
                    <a:pt x="83" y="462"/>
                  </a:lnTo>
                  <a:lnTo>
                    <a:pt x="78" y="2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697"/>
            <p:cNvSpPr>
              <a:spLocks/>
            </p:cNvSpPr>
            <p:nvPr/>
          </p:nvSpPr>
          <p:spPr bwMode="auto">
            <a:xfrm>
              <a:off x="5910330" y="4927880"/>
              <a:ext cx="131763" cy="733425"/>
            </a:xfrm>
            <a:custGeom>
              <a:avLst/>
              <a:gdLst>
                <a:gd name="T0" fmla="*/ 78 w 83"/>
                <a:gd name="T1" fmla="*/ 0 h 462"/>
                <a:gd name="T2" fmla="*/ 69 w 83"/>
                <a:gd name="T3" fmla="*/ 0 h 462"/>
                <a:gd name="T4" fmla="*/ 69 w 83"/>
                <a:gd name="T5" fmla="*/ 10 h 462"/>
                <a:gd name="T6" fmla="*/ 74 w 83"/>
                <a:gd name="T7" fmla="*/ 450 h 462"/>
                <a:gd name="T8" fmla="*/ 0 w 83"/>
                <a:gd name="T9" fmla="*/ 450 h 462"/>
                <a:gd name="T10" fmla="*/ 0 w 83"/>
                <a:gd name="T11" fmla="*/ 462 h 462"/>
                <a:gd name="T12" fmla="*/ 83 w 83"/>
                <a:gd name="T13" fmla="*/ 462 h 462"/>
                <a:gd name="T14" fmla="*/ 78 w 83"/>
                <a:gd name="T15" fmla="*/ 22 h 462"/>
                <a:gd name="T16" fmla="*/ 78 w 83"/>
                <a:gd name="T17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62">
                  <a:moveTo>
                    <a:pt x="78" y="0"/>
                  </a:moveTo>
                  <a:lnTo>
                    <a:pt x="69" y="0"/>
                  </a:lnTo>
                  <a:lnTo>
                    <a:pt x="69" y="10"/>
                  </a:lnTo>
                  <a:lnTo>
                    <a:pt x="74" y="450"/>
                  </a:lnTo>
                  <a:lnTo>
                    <a:pt x="0" y="450"/>
                  </a:lnTo>
                  <a:lnTo>
                    <a:pt x="0" y="462"/>
                  </a:lnTo>
                  <a:lnTo>
                    <a:pt x="83" y="462"/>
                  </a:lnTo>
                  <a:lnTo>
                    <a:pt x="78" y="22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698"/>
            <p:cNvSpPr>
              <a:spLocks/>
            </p:cNvSpPr>
            <p:nvPr/>
          </p:nvSpPr>
          <p:spPr bwMode="auto">
            <a:xfrm>
              <a:off x="5376930" y="4864380"/>
              <a:ext cx="93663" cy="63500"/>
            </a:xfrm>
            <a:custGeom>
              <a:avLst/>
              <a:gdLst>
                <a:gd name="T0" fmla="*/ 0 w 59"/>
                <a:gd name="T1" fmla="*/ 2 h 40"/>
                <a:gd name="T2" fmla="*/ 0 w 59"/>
                <a:gd name="T3" fmla="*/ 40 h 40"/>
                <a:gd name="T4" fmla="*/ 59 w 59"/>
                <a:gd name="T5" fmla="*/ 40 h 40"/>
                <a:gd name="T6" fmla="*/ 59 w 59"/>
                <a:gd name="T7" fmla="*/ 0 h 40"/>
                <a:gd name="T8" fmla="*/ 0 w 59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0">
                  <a:moveTo>
                    <a:pt x="0" y="2"/>
                  </a:moveTo>
                  <a:lnTo>
                    <a:pt x="0" y="40"/>
                  </a:lnTo>
                  <a:lnTo>
                    <a:pt x="59" y="40"/>
                  </a:lnTo>
                  <a:lnTo>
                    <a:pt x="5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Freeform 699"/>
            <p:cNvSpPr>
              <a:spLocks/>
            </p:cNvSpPr>
            <p:nvPr/>
          </p:nvSpPr>
          <p:spPr bwMode="auto">
            <a:xfrm>
              <a:off x="5376930" y="4864380"/>
              <a:ext cx="93663" cy="63500"/>
            </a:xfrm>
            <a:custGeom>
              <a:avLst/>
              <a:gdLst>
                <a:gd name="T0" fmla="*/ 0 w 59"/>
                <a:gd name="T1" fmla="*/ 2 h 40"/>
                <a:gd name="T2" fmla="*/ 0 w 59"/>
                <a:gd name="T3" fmla="*/ 40 h 40"/>
                <a:gd name="T4" fmla="*/ 59 w 59"/>
                <a:gd name="T5" fmla="*/ 40 h 40"/>
                <a:gd name="T6" fmla="*/ 59 w 59"/>
                <a:gd name="T7" fmla="*/ 0 h 40"/>
                <a:gd name="T8" fmla="*/ 0 w 59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0">
                  <a:moveTo>
                    <a:pt x="0" y="2"/>
                  </a:moveTo>
                  <a:lnTo>
                    <a:pt x="0" y="40"/>
                  </a:lnTo>
                  <a:lnTo>
                    <a:pt x="59" y="40"/>
                  </a:lnTo>
                  <a:lnTo>
                    <a:pt x="59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700"/>
            <p:cNvSpPr>
              <a:spLocks/>
            </p:cNvSpPr>
            <p:nvPr/>
          </p:nvSpPr>
          <p:spPr bwMode="auto">
            <a:xfrm>
              <a:off x="5357880" y="4677055"/>
              <a:ext cx="200025" cy="220663"/>
            </a:xfrm>
            <a:custGeom>
              <a:avLst/>
              <a:gdLst>
                <a:gd name="T0" fmla="*/ 1 w 53"/>
                <a:gd name="T1" fmla="*/ 16 h 59"/>
                <a:gd name="T2" fmla="*/ 4 w 53"/>
                <a:gd name="T3" fmla="*/ 15 h 59"/>
                <a:gd name="T4" fmla="*/ 6 w 53"/>
                <a:gd name="T5" fmla="*/ 16 h 59"/>
                <a:gd name="T6" fmla="*/ 8 w 53"/>
                <a:gd name="T7" fmla="*/ 19 h 59"/>
                <a:gd name="T8" fmla="*/ 8 w 53"/>
                <a:gd name="T9" fmla="*/ 27 h 59"/>
                <a:gd name="T10" fmla="*/ 8 w 53"/>
                <a:gd name="T11" fmla="*/ 28 h 59"/>
                <a:gd name="T12" fmla="*/ 8 w 53"/>
                <a:gd name="T13" fmla="*/ 28 h 59"/>
                <a:gd name="T14" fmla="*/ 9 w 53"/>
                <a:gd name="T15" fmla="*/ 28 h 59"/>
                <a:gd name="T16" fmla="*/ 10 w 53"/>
                <a:gd name="T17" fmla="*/ 28 h 59"/>
                <a:gd name="T18" fmla="*/ 10 w 53"/>
                <a:gd name="T19" fmla="*/ 27 h 59"/>
                <a:gd name="T20" fmla="*/ 10 w 53"/>
                <a:gd name="T21" fmla="*/ 19 h 59"/>
                <a:gd name="T22" fmla="*/ 11 w 53"/>
                <a:gd name="T23" fmla="*/ 16 h 59"/>
                <a:gd name="T24" fmla="*/ 14 w 53"/>
                <a:gd name="T25" fmla="*/ 15 h 59"/>
                <a:gd name="T26" fmla="*/ 16 w 53"/>
                <a:gd name="T27" fmla="*/ 16 h 59"/>
                <a:gd name="T28" fmla="*/ 18 w 53"/>
                <a:gd name="T29" fmla="*/ 19 h 59"/>
                <a:gd name="T30" fmla="*/ 18 w 53"/>
                <a:gd name="T31" fmla="*/ 27 h 59"/>
                <a:gd name="T32" fmla="*/ 18 w 53"/>
                <a:gd name="T33" fmla="*/ 28 h 59"/>
                <a:gd name="T34" fmla="*/ 18 w 53"/>
                <a:gd name="T35" fmla="*/ 28 h 59"/>
                <a:gd name="T36" fmla="*/ 19 w 53"/>
                <a:gd name="T37" fmla="*/ 28 h 59"/>
                <a:gd name="T38" fmla="*/ 20 w 53"/>
                <a:gd name="T39" fmla="*/ 28 h 59"/>
                <a:gd name="T40" fmla="*/ 20 w 53"/>
                <a:gd name="T41" fmla="*/ 27 h 59"/>
                <a:gd name="T42" fmla="*/ 20 w 53"/>
                <a:gd name="T43" fmla="*/ 19 h 59"/>
                <a:gd name="T44" fmla="*/ 21 w 53"/>
                <a:gd name="T45" fmla="*/ 16 h 59"/>
                <a:gd name="T46" fmla="*/ 24 w 53"/>
                <a:gd name="T47" fmla="*/ 15 h 59"/>
                <a:gd name="T48" fmla="*/ 26 w 53"/>
                <a:gd name="T49" fmla="*/ 16 h 59"/>
                <a:gd name="T50" fmla="*/ 28 w 53"/>
                <a:gd name="T51" fmla="*/ 19 h 59"/>
                <a:gd name="T52" fmla="*/ 28 w 53"/>
                <a:gd name="T53" fmla="*/ 27 h 59"/>
                <a:gd name="T54" fmla="*/ 28 w 53"/>
                <a:gd name="T55" fmla="*/ 28 h 59"/>
                <a:gd name="T56" fmla="*/ 28 w 53"/>
                <a:gd name="T57" fmla="*/ 28 h 59"/>
                <a:gd name="T58" fmla="*/ 29 w 53"/>
                <a:gd name="T59" fmla="*/ 28 h 59"/>
                <a:gd name="T60" fmla="*/ 30 w 53"/>
                <a:gd name="T61" fmla="*/ 28 h 59"/>
                <a:gd name="T62" fmla="*/ 30 w 53"/>
                <a:gd name="T63" fmla="*/ 27 h 59"/>
                <a:gd name="T64" fmla="*/ 30 w 53"/>
                <a:gd name="T65" fmla="*/ 4 h 59"/>
                <a:gd name="T66" fmla="*/ 31 w 53"/>
                <a:gd name="T67" fmla="*/ 2 h 59"/>
                <a:gd name="T68" fmla="*/ 34 w 53"/>
                <a:gd name="T69" fmla="*/ 0 h 59"/>
                <a:gd name="T70" fmla="*/ 36 w 53"/>
                <a:gd name="T71" fmla="*/ 2 h 59"/>
                <a:gd name="T72" fmla="*/ 37 w 53"/>
                <a:gd name="T73" fmla="*/ 4 h 59"/>
                <a:gd name="T74" fmla="*/ 38 w 53"/>
                <a:gd name="T75" fmla="*/ 42 h 59"/>
                <a:gd name="T76" fmla="*/ 38 w 53"/>
                <a:gd name="T77" fmla="*/ 43 h 59"/>
                <a:gd name="T78" fmla="*/ 40 w 53"/>
                <a:gd name="T79" fmla="*/ 42 h 59"/>
                <a:gd name="T80" fmla="*/ 45 w 53"/>
                <a:gd name="T81" fmla="*/ 36 h 59"/>
                <a:gd name="T82" fmla="*/ 48 w 53"/>
                <a:gd name="T83" fmla="*/ 34 h 59"/>
                <a:gd name="T84" fmla="*/ 52 w 53"/>
                <a:gd name="T85" fmla="*/ 36 h 59"/>
                <a:gd name="T86" fmla="*/ 53 w 53"/>
                <a:gd name="T87" fmla="*/ 39 h 59"/>
                <a:gd name="T88" fmla="*/ 52 w 53"/>
                <a:gd name="T89" fmla="*/ 42 h 59"/>
                <a:gd name="T90" fmla="*/ 42 w 53"/>
                <a:gd name="T91" fmla="*/ 54 h 59"/>
                <a:gd name="T92" fmla="*/ 37 w 53"/>
                <a:gd name="T93" fmla="*/ 58 h 59"/>
                <a:gd name="T94" fmla="*/ 31 w 53"/>
                <a:gd name="T95" fmla="*/ 59 h 59"/>
                <a:gd name="T96" fmla="*/ 4 w 53"/>
                <a:gd name="T97" fmla="*/ 59 h 59"/>
                <a:gd name="T98" fmla="*/ 1 w 53"/>
                <a:gd name="T99" fmla="*/ 58 h 59"/>
                <a:gd name="T100" fmla="*/ 0 w 53"/>
                <a:gd name="T101" fmla="*/ 55 h 59"/>
                <a:gd name="T102" fmla="*/ 0 w 53"/>
                <a:gd name="T103" fmla="*/ 19 h 59"/>
                <a:gd name="T104" fmla="*/ 1 w 53"/>
                <a:gd name="T105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" h="59">
                  <a:moveTo>
                    <a:pt x="1" y="16"/>
                  </a:moveTo>
                  <a:cubicBezTo>
                    <a:pt x="2" y="15"/>
                    <a:pt x="3" y="15"/>
                    <a:pt x="4" y="15"/>
                  </a:cubicBezTo>
                  <a:cubicBezTo>
                    <a:pt x="5" y="15"/>
                    <a:pt x="6" y="15"/>
                    <a:pt x="6" y="16"/>
                  </a:cubicBezTo>
                  <a:cubicBezTo>
                    <a:pt x="7" y="17"/>
                    <a:pt x="8" y="18"/>
                    <a:pt x="8" y="19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7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6" y="16"/>
                  </a:cubicBezTo>
                  <a:cubicBezTo>
                    <a:pt x="17" y="17"/>
                    <a:pt x="18" y="18"/>
                    <a:pt x="18" y="1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7"/>
                    <a:pt x="21" y="16"/>
                  </a:cubicBezTo>
                  <a:cubicBezTo>
                    <a:pt x="22" y="15"/>
                    <a:pt x="23" y="15"/>
                    <a:pt x="24" y="15"/>
                  </a:cubicBezTo>
                  <a:cubicBezTo>
                    <a:pt x="25" y="15"/>
                    <a:pt x="26" y="15"/>
                    <a:pt x="26" y="16"/>
                  </a:cubicBezTo>
                  <a:cubicBezTo>
                    <a:pt x="27" y="17"/>
                    <a:pt x="28" y="18"/>
                    <a:pt x="28" y="19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2"/>
                    <a:pt x="31" y="2"/>
                  </a:cubicBezTo>
                  <a:cubicBezTo>
                    <a:pt x="32" y="1"/>
                    <a:pt x="33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7" y="2"/>
                    <a:pt x="37" y="3"/>
                    <a:pt x="37" y="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3"/>
                    <a:pt x="38" y="43"/>
                  </a:cubicBezTo>
                  <a:cubicBezTo>
                    <a:pt x="39" y="43"/>
                    <a:pt x="39" y="43"/>
                    <a:pt x="40" y="42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5"/>
                    <a:pt x="47" y="35"/>
                    <a:pt x="48" y="34"/>
                  </a:cubicBezTo>
                  <a:cubicBezTo>
                    <a:pt x="50" y="34"/>
                    <a:pt x="51" y="35"/>
                    <a:pt x="52" y="36"/>
                  </a:cubicBezTo>
                  <a:cubicBezTo>
                    <a:pt x="53" y="36"/>
                    <a:pt x="53" y="37"/>
                    <a:pt x="53" y="39"/>
                  </a:cubicBezTo>
                  <a:cubicBezTo>
                    <a:pt x="53" y="40"/>
                    <a:pt x="53" y="41"/>
                    <a:pt x="52" y="42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0" y="55"/>
                    <a:pt x="39" y="57"/>
                    <a:pt x="37" y="58"/>
                  </a:cubicBezTo>
                  <a:cubicBezTo>
                    <a:pt x="35" y="58"/>
                    <a:pt x="33" y="59"/>
                    <a:pt x="31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3" y="59"/>
                    <a:pt x="2" y="59"/>
                    <a:pt x="1" y="58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701"/>
            <p:cNvSpPr>
              <a:spLocks/>
            </p:cNvSpPr>
            <p:nvPr/>
          </p:nvSpPr>
          <p:spPr bwMode="auto">
            <a:xfrm>
              <a:off x="5553142" y="4807230"/>
              <a:ext cx="0" cy="476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702"/>
            <p:cNvSpPr>
              <a:spLocks/>
            </p:cNvSpPr>
            <p:nvPr/>
          </p:nvSpPr>
          <p:spPr bwMode="auto">
            <a:xfrm>
              <a:off x="5362642" y="4924705"/>
              <a:ext cx="130175" cy="33338"/>
            </a:xfrm>
            <a:custGeom>
              <a:avLst/>
              <a:gdLst>
                <a:gd name="T0" fmla="*/ 0 w 82"/>
                <a:gd name="T1" fmla="*/ 21 h 21"/>
                <a:gd name="T2" fmla="*/ 82 w 82"/>
                <a:gd name="T3" fmla="*/ 21 h 21"/>
                <a:gd name="T4" fmla="*/ 82 w 82"/>
                <a:gd name="T5" fmla="*/ 0 h 21"/>
                <a:gd name="T6" fmla="*/ 0 w 82"/>
                <a:gd name="T7" fmla="*/ 2 h 21"/>
                <a:gd name="T8" fmla="*/ 0 w 8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1">
                  <a:moveTo>
                    <a:pt x="0" y="21"/>
                  </a:moveTo>
                  <a:lnTo>
                    <a:pt x="82" y="21"/>
                  </a:lnTo>
                  <a:lnTo>
                    <a:pt x="82" y="0"/>
                  </a:lnTo>
                  <a:lnTo>
                    <a:pt x="0" y="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703"/>
            <p:cNvSpPr>
              <a:spLocks/>
            </p:cNvSpPr>
            <p:nvPr/>
          </p:nvSpPr>
          <p:spPr bwMode="auto">
            <a:xfrm>
              <a:off x="5362642" y="4924705"/>
              <a:ext cx="130175" cy="33338"/>
            </a:xfrm>
            <a:custGeom>
              <a:avLst/>
              <a:gdLst>
                <a:gd name="T0" fmla="*/ 0 w 82"/>
                <a:gd name="T1" fmla="*/ 21 h 21"/>
                <a:gd name="T2" fmla="*/ 82 w 82"/>
                <a:gd name="T3" fmla="*/ 21 h 21"/>
                <a:gd name="T4" fmla="*/ 82 w 82"/>
                <a:gd name="T5" fmla="*/ 0 h 21"/>
                <a:gd name="T6" fmla="*/ 0 w 82"/>
                <a:gd name="T7" fmla="*/ 2 h 21"/>
                <a:gd name="T8" fmla="*/ 0 w 8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1">
                  <a:moveTo>
                    <a:pt x="0" y="21"/>
                  </a:moveTo>
                  <a:lnTo>
                    <a:pt x="82" y="21"/>
                  </a:lnTo>
                  <a:lnTo>
                    <a:pt x="82" y="0"/>
                  </a:lnTo>
                  <a:lnTo>
                    <a:pt x="0" y="2"/>
                  </a:ln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704"/>
            <p:cNvSpPr>
              <a:spLocks/>
            </p:cNvSpPr>
            <p:nvPr/>
          </p:nvSpPr>
          <p:spPr bwMode="auto">
            <a:xfrm>
              <a:off x="5362642" y="4958043"/>
              <a:ext cx="134938" cy="700088"/>
            </a:xfrm>
            <a:custGeom>
              <a:avLst/>
              <a:gdLst>
                <a:gd name="T0" fmla="*/ 0 w 85"/>
                <a:gd name="T1" fmla="*/ 0 h 441"/>
                <a:gd name="T2" fmla="*/ 82 w 85"/>
                <a:gd name="T3" fmla="*/ 0 h 441"/>
                <a:gd name="T4" fmla="*/ 85 w 85"/>
                <a:gd name="T5" fmla="*/ 441 h 441"/>
                <a:gd name="T6" fmla="*/ 2 w 85"/>
                <a:gd name="T7" fmla="*/ 441 h 441"/>
                <a:gd name="T8" fmla="*/ 0 w 85"/>
                <a:gd name="T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441">
                  <a:moveTo>
                    <a:pt x="0" y="0"/>
                  </a:moveTo>
                  <a:lnTo>
                    <a:pt x="82" y="0"/>
                  </a:lnTo>
                  <a:lnTo>
                    <a:pt x="85" y="441"/>
                  </a:lnTo>
                  <a:lnTo>
                    <a:pt x="2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705"/>
            <p:cNvSpPr>
              <a:spLocks/>
            </p:cNvSpPr>
            <p:nvPr/>
          </p:nvSpPr>
          <p:spPr bwMode="auto">
            <a:xfrm>
              <a:off x="5362642" y="4958043"/>
              <a:ext cx="134938" cy="700088"/>
            </a:xfrm>
            <a:custGeom>
              <a:avLst/>
              <a:gdLst>
                <a:gd name="T0" fmla="*/ 0 w 85"/>
                <a:gd name="T1" fmla="*/ 0 h 441"/>
                <a:gd name="T2" fmla="*/ 82 w 85"/>
                <a:gd name="T3" fmla="*/ 0 h 441"/>
                <a:gd name="T4" fmla="*/ 85 w 85"/>
                <a:gd name="T5" fmla="*/ 441 h 441"/>
                <a:gd name="T6" fmla="*/ 2 w 85"/>
                <a:gd name="T7" fmla="*/ 441 h 441"/>
                <a:gd name="T8" fmla="*/ 0 w 85"/>
                <a:gd name="T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441">
                  <a:moveTo>
                    <a:pt x="0" y="0"/>
                  </a:moveTo>
                  <a:lnTo>
                    <a:pt x="82" y="0"/>
                  </a:lnTo>
                  <a:lnTo>
                    <a:pt x="85" y="441"/>
                  </a:lnTo>
                  <a:lnTo>
                    <a:pt x="2" y="4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706"/>
            <p:cNvSpPr>
              <a:spLocks/>
            </p:cNvSpPr>
            <p:nvPr/>
          </p:nvSpPr>
          <p:spPr bwMode="auto">
            <a:xfrm>
              <a:off x="5832542" y="4658005"/>
              <a:ext cx="187325" cy="209550"/>
            </a:xfrm>
            <a:custGeom>
              <a:avLst/>
              <a:gdLst>
                <a:gd name="T0" fmla="*/ 49 w 50"/>
                <a:gd name="T1" fmla="*/ 12 h 56"/>
                <a:gd name="T2" fmla="*/ 46 w 50"/>
                <a:gd name="T3" fmla="*/ 11 h 56"/>
                <a:gd name="T4" fmla="*/ 43 w 50"/>
                <a:gd name="T5" fmla="*/ 12 h 56"/>
                <a:gd name="T6" fmla="*/ 42 w 50"/>
                <a:gd name="T7" fmla="*/ 15 h 56"/>
                <a:gd name="T8" fmla="*/ 42 w 50"/>
                <a:gd name="T9" fmla="*/ 26 h 56"/>
                <a:gd name="T10" fmla="*/ 42 w 50"/>
                <a:gd name="T11" fmla="*/ 27 h 56"/>
                <a:gd name="T12" fmla="*/ 42 w 50"/>
                <a:gd name="T13" fmla="*/ 27 h 56"/>
                <a:gd name="T14" fmla="*/ 41 w 50"/>
                <a:gd name="T15" fmla="*/ 27 h 56"/>
                <a:gd name="T16" fmla="*/ 41 w 50"/>
                <a:gd name="T17" fmla="*/ 27 h 56"/>
                <a:gd name="T18" fmla="*/ 40 w 50"/>
                <a:gd name="T19" fmla="*/ 26 h 56"/>
                <a:gd name="T20" fmla="*/ 40 w 50"/>
                <a:gd name="T21" fmla="*/ 7 h 56"/>
                <a:gd name="T22" fmla="*/ 39 w 50"/>
                <a:gd name="T23" fmla="*/ 4 h 56"/>
                <a:gd name="T24" fmla="*/ 37 w 50"/>
                <a:gd name="T25" fmla="*/ 3 h 56"/>
                <a:gd name="T26" fmla="*/ 34 w 50"/>
                <a:gd name="T27" fmla="*/ 5 h 56"/>
                <a:gd name="T28" fmla="*/ 33 w 50"/>
                <a:gd name="T29" fmla="*/ 7 h 56"/>
                <a:gd name="T30" fmla="*/ 33 w 50"/>
                <a:gd name="T31" fmla="*/ 27 h 56"/>
                <a:gd name="T32" fmla="*/ 33 w 50"/>
                <a:gd name="T33" fmla="*/ 27 h 56"/>
                <a:gd name="T34" fmla="*/ 32 w 50"/>
                <a:gd name="T35" fmla="*/ 27 h 56"/>
                <a:gd name="T36" fmla="*/ 32 w 50"/>
                <a:gd name="T37" fmla="*/ 27 h 56"/>
                <a:gd name="T38" fmla="*/ 31 w 50"/>
                <a:gd name="T39" fmla="*/ 27 h 56"/>
                <a:gd name="T40" fmla="*/ 31 w 50"/>
                <a:gd name="T41" fmla="*/ 27 h 56"/>
                <a:gd name="T42" fmla="*/ 31 w 50"/>
                <a:gd name="T43" fmla="*/ 3 h 56"/>
                <a:gd name="T44" fmla="*/ 30 w 50"/>
                <a:gd name="T45" fmla="*/ 1 h 56"/>
                <a:gd name="T46" fmla="*/ 27 w 50"/>
                <a:gd name="T47" fmla="*/ 0 h 56"/>
                <a:gd name="T48" fmla="*/ 25 w 50"/>
                <a:gd name="T49" fmla="*/ 1 h 56"/>
                <a:gd name="T50" fmla="*/ 24 w 50"/>
                <a:gd name="T51" fmla="*/ 3 h 56"/>
                <a:gd name="T52" fmla="*/ 24 w 50"/>
                <a:gd name="T53" fmla="*/ 27 h 56"/>
                <a:gd name="T54" fmla="*/ 24 w 50"/>
                <a:gd name="T55" fmla="*/ 27 h 56"/>
                <a:gd name="T56" fmla="*/ 23 w 50"/>
                <a:gd name="T57" fmla="*/ 27 h 56"/>
                <a:gd name="T58" fmla="*/ 22 w 50"/>
                <a:gd name="T59" fmla="*/ 27 h 56"/>
                <a:gd name="T60" fmla="*/ 22 w 50"/>
                <a:gd name="T61" fmla="*/ 27 h 56"/>
                <a:gd name="T62" fmla="*/ 22 w 50"/>
                <a:gd name="T63" fmla="*/ 27 h 56"/>
                <a:gd name="T64" fmla="*/ 22 w 50"/>
                <a:gd name="T65" fmla="*/ 13 h 56"/>
                <a:gd name="T66" fmla="*/ 20 w 50"/>
                <a:gd name="T67" fmla="*/ 10 h 56"/>
                <a:gd name="T68" fmla="*/ 18 w 50"/>
                <a:gd name="T69" fmla="*/ 9 h 56"/>
                <a:gd name="T70" fmla="*/ 15 w 50"/>
                <a:gd name="T71" fmla="*/ 10 h 56"/>
                <a:gd name="T72" fmla="*/ 14 w 50"/>
                <a:gd name="T73" fmla="*/ 13 h 56"/>
                <a:gd name="T74" fmla="*/ 15 w 50"/>
                <a:gd name="T75" fmla="*/ 40 h 56"/>
                <a:gd name="T76" fmla="*/ 14 w 50"/>
                <a:gd name="T77" fmla="*/ 41 h 56"/>
                <a:gd name="T78" fmla="*/ 13 w 50"/>
                <a:gd name="T79" fmla="*/ 41 h 56"/>
                <a:gd name="T80" fmla="*/ 7 w 50"/>
                <a:gd name="T81" fmla="*/ 35 h 56"/>
                <a:gd name="T82" fmla="*/ 4 w 50"/>
                <a:gd name="T83" fmla="*/ 34 h 56"/>
                <a:gd name="T84" fmla="*/ 1 w 50"/>
                <a:gd name="T85" fmla="*/ 35 h 56"/>
                <a:gd name="T86" fmla="*/ 0 w 50"/>
                <a:gd name="T87" fmla="*/ 38 h 56"/>
                <a:gd name="T88" fmla="*/ 1 w 50"/>
                <a:gd name="T89" fmla="*/ 41 h 56"/>
                <a:gd name="T90" fmla="*/ 11 w 50"/>
                <a:gd name="T91" fmla="*/ 52 h 56"/>
                <a:gd name="T92" fmla="*/ 15 w 50"/>
                <a:gd name="T93" fmla="*/ 55 h 56"/>
                <a:gd name="T94" fmla="*/ 21 w 50"/>
                <a:gd name="T95" fmla="*/ 56 h 56"/>
                <a:gd name="T96" fmla="*/ 46 w 50"/>
                <a:gd name="T97" fmla="*/ 56 h 56"/>
                <a:gd name="T98" fmla="*/ 49 w 50"/>
                <a:gd name="T99" fmla="*/ 55 h 56"/>
                <a:gd name="T100" fmla="*/ 50 w 50"/>
                <a:gd name="T101" fmla="*/ 52 h 56"/>
                <a:gd name="T102" fmla="*/ 50 w 50"/>
                <a:gd name="T103" fmla="*/ 15 h 56"/>
                <a:gd name="T104" fmla="*/ 49 w 50"/>
                <a:gd name="T105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" h="56">
                  <a:moveTo>
                    <a:pt x="49" y="12"/>
                  </a:moveTo>
                  <a:cubicBezTo>
                    <a:pt x="48" y="11"/>
                    <a:pt x="47" y="11"/>
                    <a:pt x="46" y="11"/>
                  </a:cubicBezTo>
                  <a:cubicBezTo>
                    <a:pt x="45" y="11"/>
                    <a:pt x="44" y="11"/>
                    <a:pt x="43" y="12"/>
                  </a:cubicBezTo>
                  <a:cubicBezTo>
                    <a:pt x="43" y="13"/>
                    <a:pt x="42" y="14"/>
                    <a:pt x="42" y="15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6"/>
                    <a:pt x="40" y="5"/>
                    <a:pt x="39" y="4"/>
                  </a:cubicBezTo>
                  <a:cubicBezTo>
                    <a:pt x="38" y="4"/>
                    <a:pt x="38" y="3"/>
                    <a:pt x="37" y="3"/>
                  </a:cubicBezTo>
                  <a:cubicBezTo>
                    <a:pt x="36" y="3"/>
                    <a:pt x="35" y="4"/>
                    <a:pt x="34" y="5"/>
                  </a:cubicBezTo>
                  <a:cubicBezTo>
                    <a:pt x="33" y="5"/>
                    <a:pt x="33" y="6"/>
                    <a:pt x="33" y="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2"/>
                    <a:pt x="31" y="1"/>
                    <a:pt x="30" y="1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6" y="0"/>
                    <a:pt x="25" y="0"/>
                    <a:pt x="25" y="1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2"/>
                    <a:pt x="21" y="11"/>
                    <a:pt x="20" y="10"/>
                  </a:cubicBezTo>
                  <a:cubicBezTo>
                    <a:pt x="20" y="10"/>
                    <a:pt x="19" y="9"/>
                    <a:pt x="18" y="9"/>
                  </a:cubicBezTo>
                  <a:cubicBezTo>
                    <a:pt x="17" y="9"/>
                    <a:pt x="16" y="10"/>
                    <a:pt x="15" y="10"/>
                  </a:cubicBezTo>
                  <a:cubicBezTo>
                    <a:pt x="15" y="11"/>
                    <a:pt x="14" y="12"/>
                    <a:pt x="14" y="13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1"/>
                    <a:pt x="14" y="41"/>
                    <a:pt x="14" y="41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6" y="34"/>
                    <a:pt x="4" y="34"/>
                  </a:cubicBezTo>
                  <a:cubicBezTo>
                    <a:pt x="3" y="34"/>
                    <a:pt x="2" y="34"/>
                    <a:pt x="1" y="35"/>
                  </a:cubicBezTo>
                  <a:cubicBezTo>
                    <a:pt x="1" y="36"/>
                    <a:pt x="0" y="37"/>
                    <a:pt x="0" y="38"/>
                  </a:cubicBezTo>
                  <a:cubicBezTo>
                    <a:pt x="0" y="39"/>
                    <a:pt x="0" y="40"/>
                    <a:pt x="1" y="4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2" y="53"/>
                    <a:pt x="14" y="54"/>
                    <a:pt x="15" y="55"/>
                  </a:cubicBezTo>
                  <a:cubicBezTo>
                    <a:pt x="17" y="56"/>
                    <a:pt x="19" y="56"/>
                    <a:pt x="21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7" y="56"/>
                    <a:pt x="48" y="56"/>
                    <a:pt x="49" y="55"/>
                  </a:cubicBezTo>
                  <a:cubicBezTo>
                    <a:pt x="50" y="54"/>
                    <a:pt x="50" y="53"/>
                    <a:pt x="50" y="52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4"/>
                    <a:pt x="49" y="13"/>
                    <a:pt x="4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6" name="Rectangle 707"/>
            <p:cNvSpPr>
              <a:spLocks noChangeArrowheads="1"/>
            </p:cNvSpPr>
            <p:nvPr/>
          </p:nvSpPr>
          <p:spPr bwMode="auto">
            <a:xfrm>
              <a:off x="5835717" y="4789768"/>
              <a:ext cx="1588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7" name="Rectangle 708"/>
            <p:cNvSpPr>
              <a:spLocks noChangeArrowheads="1"/>
            </p:cNvSpPr>
            <p:nvPr/>
          </p:nvSpPr>
          <p:spPr bwMode="auto">
            <a:xfrm>
              <a:off x="5907155" y="4853268"/>
              <a:ext cx="93663" cy="60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8" name="Rectangle 709"/>
            <p:cNvSpPr>
              <a:spLocks noChangeArrowheads="1"/>
            </p:cNvSpPr>
            <p:nvPr/>
          </p:nvSpPr>
          <p:spPr bwMode="auto">
            <a:xfrm>
              <a:off x="5907155" y="4853268"/>
              <a:ext cx="93663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9" name="Rectangle 710"/>
            <p:cNvSpPr>
              <a:spLocks noChangeArrowheads="1"/>
            </p:cNvSpPr>
            <p:nvPr/>
          </p:nvSpPr>
          <p:spPr bwMode="auto">
            <a:xfrm>
              <a:off x="5891280" y="4913593"/>
              <a:ext cx="128588" cy="301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0" name="Rectangle 711"/>
            <p:cNvSpPr>
              <a:spLocks noChangeArrowheads="1"/>
            </p:cNvSpPr>
            <p:nvPr/>
          </p:nvSpPr>
          <p:spPr bwMode="auto">
            <a:xfrm>
              <a:off x="5891280" y="4913593"/>
              <a:ext cx="128588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1" name="Freeform 712"/>
            <p:cNvSpPr>
              <a:spLocks/>
            </p:cNvSpPr>
            <p:nvPr/>
          </p:nvSpPr>
          <p:spPr bwMode="auto">
            <a:xfrm>
              <a:off x="5891280" y="4943755"/>
              <a:ext cx="136525" cy="703263"/>
            </a:xfrm>
            <a:custGeom>
              <a:avLst/>
              <a:gdLst>
                <a:gd name="T0" fmla="*/ 0 w 86"/>
                <a:gd name="T1" fmla="*/ 0 h 443"/>
                <a:gd name="T2" fmla="*/ 81 w 86"/>
                <a:gd name="T3" fmla="*/ 0 h 443"/>
                <a:gd name="T4" fmla="*/ 86 w 86"/>
                <a:gd name="T5" fmla="*/ 440 h 443"/>
                <a:gd name="T6" fmla="*/ 3 w 86"/>
                <a:gd name="T7" fmla="*/ 443 h 443"/>
                <a:gd name="T8" fmla="*/ 0 w 86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443">
                  <a:moveTo>
                    <a:pt x="0" y="0"/>
                  </a:moveTo>
                  <a:lnTo>
                    <a:pt x="81" y="0"/>
                  </a:lnTo>
                  <a:lnTo>
                    <a:pt x="86" y="440"/>
                  </a:lnTo>
                  <a:lnTo>
                    <a:pt x="3" y="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2" name="Freeform 713"/>
            <p:cNvSpPr>
              <a:spLocks/>
            </p:cNvSpPr>
            <p:nvPr/>
          </p:nvSpPr>
          <p:spPr bwMode="auto">
            <a:xfrm>
              <a:off x="5891280" y="4943755"/>
              <a:ext cx="136525" cy="703263"/>
            </a:xfrm>
            <a:custGeom>
              <a:avLst/>
              <a:gdLst>
                <a:gd name="T0" fmla="*/ 0 w 86"/>
                <a:gd name="T1" fmla="*/ 0 h 443"/>
                <a:gd name="T2" fmla="*/ 81 w 86"/>
                <a:gd name="T3" fmla="*/ 0 h 443"/>
                <a:gd name="T4" fmla="*/ 86 w 86"/>
                <a:gd name="T5" fmla="*/ 440 h 443"/>
                <a:gd name="T6" fmla="*/ 3 w 86"/>
                <a:gd name="T7" fmla="*/ 443 h 443"/>
                <a:gd name="T8" fmla="*/ 0 w 86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443">
                  <a:moveTo>
                    <a:pt x="0" y="0"/>
                  </a:moveTo>
                  <a:lnTo>
                    <a:pt x="81" y="0"/>
                  </a:lnTo>
                  <a:lnTo>
                    <a:pt x="86" y="440"/>
                  </a:lnTo>
                  <a:lnTo>
                    <a:pt x="3" y="4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3" name="Freeform 714"/>
            <p:cNvSpPr>
              <a:spLocks/>
            </p:cNvSpPr>
            <p:nvPr/>
          </p:nvSpPr>
          <p:spPr bwMode="auto">
            <a:xfrm>
              <a:off x="5486467" y="4924705"/>
              <a:ext cx="6350" cy="19050"/>
            </a:xfrm>
            <a:custGeom>
              <a:avLst/>
              <a:gdLst>
                <a:gd name="T0" fmla="*/ 4 w 4"/>
                <a:gd name="T1" fmla="*/ 0 h 12"/>
                <a:gd name="T2" fmla="*/ 0 w 4"/>
                <a:gd name="T3" fmla="*/ 0 h 12"/>
                <a:gd name="T4" fmla="*/ 0 w 4"/>
                <a:gd name="T5" fmla="*/ 0 h 12"/>
                <a:gd name="T6" fmla="*/ 4 w 4"/>
                <a:gd name="T7" fmla="*/ 0 h 12"/>
                <a:gd name="T8" fmla="*/ 4 w 4"/>
                <a:gd name="T9" fmla="*/ 12 h 12"/>
                <a:gd name="T10" fmla="*/ 4 w 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4" name="Freeform 715"/>
            <p:cNvSpPr>
              <a:spLocks/>
            </p:cNvSpPr>
            <p:nvPr/>
          </p:nvSpPr>
          <p:spPr bwMode="auto">
            <a:xfrm>
              <a:off x="5486467" y="4924705"/>
              <a:ext cx="6350" cy="19050"/>
            </a:xfrm>
            <a:custGeom>
              <a:avLst/>
              <a:gdLst>
                <a:gd name="T0" fmla="*/ 4 w 4"/>
                <a:gd name="T1" fmla="*/ 0 h 12"/>
                <a:gd name="T2" fmla="*/ 0 w 4"/>
                <a:gd name="T3" fmla="*/ 0 h 12"/>
                <a:gd name="T4" fmla="*/ 0 w 4"/>
                <a:gd name="T5" fmla="*/ 0 h 12"/>
                <a:gd name="T6" fmla="*/ 4 w 4"/>
                <a:gd name="T7" fmla="*/ 0 h 12"/>
                <a:gd name="T8" fmla="*/ 4 w 4"/>
                <a:gd name="T9" fmla="*/ 12 h 12"/>
                <a:gd name="T10" fmla="*/ 4 w 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5" name="Freeform 716"/>
            <p:cNvSpPr>
              <a:spLocks noEditPoints="1"/>
            </p:cNvSpPr>
            <p:nvPr/>
          </p:nvSpPr>
          <p:spPr bwMode="auto">
            <a:xfrm>
              <a:off x="5437255" y="4924705"/>
              <a:ext cx="60325" cy="733425"/>
            </a:xfrm>
            <a:custGeom>
              <a:avLst/>
              <a:gdLst>
                <a:gd name="T0" fmla="*/ 38 w 38"/>
                <a:gd name="T1" fmla="*/ 462 h 462"/>
                <a:gd name="T2" fmla="*/ 0 w 38"/>
                <a:gd name="T3" fmla="*/ 462 h 462"/>
                <a:gd name="T4" fmla="*/ 0 w 38"/>
                <a:gd name="T5" fmla="*/ 462 h 462"/>
                <a:gd name="T6" fmla="*/ 38 w 38"/>
                <a:gd name="T7" fmla="*/ 462 h 462"/>
                <a:gd name="T8" fmla="*/ 35 w 38"/>
                <a:gd name="T9" fmla="*/ 12 h 462"/>
                <a:gd name="T10" fmla="*/ 35 w 38"/>
                <a:gd name="T11" fmla="*/ 12 h 462"/>
                <a:gd name="T12" fmla="*/ 35 w 38"/>
                <a:gd name="T13" fmla="*/ 21 h 462"/>
                <a:gd name="T14" fmla="*/ 38 w 38"/>
                <a:gd name="T15" fmla="*/ 462 h 462"/>
                <a:gd name="T16" fmla="*/ 35 w 38"/>
                <a:gd name="T17" fmla="*/ 21 h 462"/>
                <a:gd name="T18" fmla="*/ 35 w 38"/>
                <a:gd name="T19" fmla="*/ 12 h 462"/>
                <a:gd name="T20" fmla="*/ 31 w 38"/>
                <a:gd name="T21" fmla="*/ 0 h 462"/>
                <a:gd name="T22" fmla="*/ 21 w 38"/>
                <a:gd name="T23" fmla="*/ 0 h 462"/>
                <a:gd name="T24" fmla="*/ 21 w 38"/>
                <a:gd name="T25" fmla="*/ 0 h 462"/>
                <a:gd name="T26" fmla="*/ 31 w 38"/>
                <a:gd name="T27" fmla="*/ 0 h 462"/>
                <a:gd name="T28" fmla="*/ 31 w 38"/>
                <a:gd name="T29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62">
                  <a:moveTo>
                    <a:pt x="38" y="462"/>
                  </a:moveTo>
                  <a:lnTo>
                    <a:pt x="0" y="462"/>
                  </a:lnTo>
                  <a:lnTo>
                    <a:pt x="0" y="462"/>
                  </a:lnTo>
                  <a:lnTo>
                    <a:pt x="38" y="462"/>
                  </a:lnTo>
                  <a:close/>
                  <a:moveTo>
                    <a:pt x="35" y="12"/>
                  </a:moveTo>
                  <a:lnTo>
                    <a:pt x="35" y="12"/>
                  </a:lnTo>
                  <a:lnTo>
                    <a:pt x="35" y="21"/>
                  </a:lnTo>
                  <a:lnTo>
                    <a:pt x="38" y="462"/>
                  </a:lnTo>
                  <a:lnTo>
                    <a:pt x="35" y="21"/>
                  </a:lnTo>
                  <a:lnTo>
                    <a:pt x="35" y="12"/>
                  </a:lnTo>
                  <a:close/>
                  <a:moveTo>
                    <a:pt x="3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6" name="Freeform 717"/>
            <p:cNvSpPr>
              <a:spLocks noEditPoints="1"/>
            </p:cNvSpPr>
            <p:nvPr/>
          </p:nvSpPr>
          <p:spPr bwMode="auto">
            <a:xfrm>
              <a:off x="5437255" y="4924705"/>
              <a:ext cx="60325" cy="733425"/>
            </a:xfrm>
            <a:custGeom>
              <a:avLst/>
              <a:gdLst>
                <a:gd name="T0" fmla="*/ 38 w 38"/>
                <a:gd name="T1" fmla="*/ 462 h 462"/>
                <a:gd name="T2" fmla="*/ 0 w 38"/>
                <a:gd name="T3" fmla="*/ 462 h 462"/>
                <a:gd name="T4" fmla="*/ 0 w 38"/>
                <a:gd name="T5" fmla="*/ 462 h 462"/>
                <a:gd name="T6" fmla="*/ 38 w 38"/>
                <a:gd name="T7" fmla="*/ 462 h 462"/>
                <a:gd name="T8" fmla="*/ 35 w 38"/>
                <a:gd name="T9" fmla="*/ 12 h 462"/>
                <a:gd name="T10" fmla="*/ 35 w 38"/>
                <a:gd name="T11" fmla="*/ 12 h 462"/>
                <a:gd name="T12" fmla="*/ 35 w 38"/>
                <a:gd name="T13" fmla="*/ 21 h 462"/>
                <a:gd name="T14" fmla="*/ 38 w 38"/>
                <a:gd name="T15" fmla="*/ 462 h 462"/>
                <a:gd name="T16" fmla="*/ 35 w 38"/>
                <a:gd name="T17" fmla="*/ 21 h 462"/>
                <a:gd name="T18" fmla="*/ 35 w 38"/>
                <a:gd name="T19" fmla="*/ 12 h 462"/>
                <a:gd name="T20" fmla="*/ 31 w 38"/>
                <a:gd name="T21" fmla="*/ 0 h 462"/>
                <a:gd name="T22" fmla="*/ 21 w 38"/>
                <a:gd name="T23" fmla="*/ 0 h 462"/>
                <a:gd name="T24" fmla="*/ 21 w 38"/>
                <a:gd name="T25" fmla="*/ 0 h 462"/>
                <a:gd name="T26" fmla="*/ 31 w 38"/>
                <a:gd name="T27" fmla="*/ 0 h 462"/>
                <a:gd name="T28" fmla="*/ 31 w 38"/>
                <a:gd name="T29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62">
                  <a:moveTo>
                    <a:pt x="38" y="462"/>
                  </a:moveTo>
                  <a:lnTo>
                    <a:pt x="0" y="462"/>
                  </a:lnTo>
                  <a:lnTo>
                    <a:pt x="0" y="462"/>
                  </a:lnTo>
                  <a:lnTo>
                    <a:pt x="38" y="462"/>
                  </a:lnTo>
                  <a:moveTo>
                    <a:pt x="35" y="12"/>
                  </a:moveTo>
                  <a:lnTo>
                    <a:pt x="35" y="12"/>
                  </a:lnTo>
                  <a:lnTo>
                    <a:pt x="35" y="21"/>
                  </a:lnTo>
                  <a:lnTo>
                    <a:pt x="38" y="462"/>
                  </a:lnTo>
                  <a:lnTo>
                    <a:pt x="35" y="21"/>
                  </a:lnTo>
                  <a:lnTo>
                    <a:pt x="35" y="12"/>
                  </a:lnTo>
                  <a:moveTo>
                    <a:pt x="3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Rectangle 718"/>
            <p:cNvSpPr>
              <a:spLocks noChangeArrowheads="1"/>
            </p:cNvSpPr>
            <p:nvPr/>
          </p:nvSpPr>
          <p:spPr bwMode="auto">
            <a:xfrm>
              <a:off x="5429317" y="4924705"/>
              <a:ext cx="41275" cy="158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Rectangle 719"/>
            <p:cNvSpPr>
              <a:spLocks noChangeArrowheads="1"/>
            </p:cNvSpPr>
            <p:nvPr/>
          </p:nvSpPr>
          <p:spPr bwMode="auto">
            <a:xfrm>
              <a:off x="5429317" y="4924705"/>
              <a:ext cx="412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720"/>
            <p:cNvSpPr>
              <a:spLocks/>
            </p:cNvSpPr>
            <p:nvPr/>
          </p:nvSpPr>
          <p:spPr bwMode="auto">
            <a:xfrm>
              <a:off x="5429317" y="4924705"/>
              <a:ext cx="63500" cy="33338"/>
            </a:xfrm>
            <a:custGeom>
              <a:avLst/>
              <a:gdLst>
                <a:gd name="T0" fmla="*/ 40 w 40"/>
                <a:gd name="T1" fmla="*/ 0 h 21"/>
                <a:gd name="T2" fmla="*/ 36 w 40"/>
                <a:gd name="T3" fmla="*/ 0 h 21"/>
                <a:gd name="T4" fmla="*/ 26 w 40"/>
                <a:gd name="T5" fmla="*/ 0 h 21"/>
                <a:gd name="T6" fmla="*/ 0 w 40"/>
                <a:gd name="T7" fmla="*/ 0 h 21"/>
                <a:gd name="T8" fmla="*/ 3 w 40"/>
                <a:gd name="T9" fmla="*/ 21 h 21"/>
                <a:gd name="T10" fmla="*/ 40 w 40"/>
                <a:gd name="T11" fmla="*/ 21 h 21"/>
                <a:gd name="T12" fmla="*/ 40 w 40"/>
                <a:gd name="T13" fmla="*/ 12 h 21"/>
                <a:gd name="T14" fmla="*/ 40 w 40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1">
                  <a:moveTo>
                    <a:pt x="40" y="0"/>
                  </a:moveTo>
                  <a:lnTo>
                    <a:pt x="36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3" y="21"/>
                  </a:lnTo>
                  <a:lnTo>
                    <a:pt x="40" y="21"/>
                  </a:lnTo>
                  <a:lnTo>
                    <a:pt x="40" y="1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721"/>
            <p:cNvSpPr>
              <a:spLocks/>
            </p:cNvSpPr>
            <p:nvPr/>
          </p:nvSpPr>
          <p:spPr bwMode="auto">
            <a:xfrm>
              <a:off x="5429317" y="4924705"/>
              <a:ext cx="63500" cy="33338"/>
            </a:xfrm>
            <a:custGeom>
              <a:avLst/>
              <a:gdLst>
                <a:gd name="T0" fmla="*/ 40 w 40"/>
                <a:gd name="T1" fmla="*/ 0 h 21"/>
                <a:gd name="T2" fmla="*/ 36 w 40"/>
                <a:gd name="T3" fmla="*/ 0 h 21"/>
                <a:gd name="T4" fmla="*/ 26 w 40"/>
                <a:gd name="T5" fmla="*/ 0 h 21"/>
                <a:gd name="T6" fmla="*/ 0 w 40"/>
                <a:gd name="T7" fmla="*/ 0 h 21"/>
                <a:gd name="T8" fmla="*/ 3 w 40"/>
                <a:gd name="T9" fmla="*/ 21 h 21"/>
                <a:gd name="T10" fmla="*/ 40 w 40"/>
                <a:gd name="T11" fmla="*/ 21 h 21"/>
                <a:gd name="T12" fmla="*/ 40 w 40"/>
                <a:gd name="T13" fmla="*/ 12 h 21"/>
                <a:gd name="T14" fmla="*/ 40 w 40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1">
                  <a:moveTo>
                    <a:pt x="40" y="0"/>
                  </a:moveTo>
                  <a:lnTo>
                    <a:pt x="36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3" y="21"/>
                  </a:lnTo>
                  <a:lnTo>
                    <a:pt x="40" y="21"/>
                  </a:lnTo>
                  <a:lnTo>
                    <a:pt x="40" y="12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722"/>
            <p:cNvSpPr>
              <a:spLocks/>
            </p:cNvSpPr>
            <p:nvPr/>
          </p:nvSpPr>
          <p:spPr bwMode="auto">
            <a:xfrm>
              <a:off x="5434080" y="4958043"/>
              <a:ext cx="63500" cy="700088"/>
            </a:xfrm>
            <a:custGeom>
              <a:avLst/>
              <a:gdLst>
                <a:gd name="T0" fmla="*/ 37 w 40"/>
                <a:gd name="T1" fmla="*/ 0 h 441"/>
                <a:gd name="T2" fmla="*/ 37 w 40"/>
                <a:gd name="T3" fmla="*/ 0 h 441"/>
                <a:gd name="T4" fmla="*/ 0 w 40"/>
                <a:gd name="T5" fmla="*/ 0 h 441"/>
                <a:gd name="T6" fmla="*/ 2 w 40"/>
                <a:gd name="T7" fmla="*/ 441 h 441"/>
                <a:gd name="T8" fmla="*/ 40 w 40"/>
                <a:gd name="T9" fmla="*/ 441 h 441"/>
                <a:gd name="T10" fmla="*/ 37 w 40"/>
                <a:gd name="T11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41">
                  <a:moveTo>
                    <a:pt x="37" y="0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2" y="441"/>
                  </a:lnTo>
                  <a:lnTo>
                    <a:pt x="40" y="44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723"/>
            <p:cNvSpPr>
              <a:spLocks/>
            </p:cNvSpPr>
            <p:nvPr/>
          </p:nvSpPr>
          <p:spPr bwMode="auto">
            <a:xfrm>
              <a:off x="5434080" y="4958043"/>
              <a:ext cx="63500" cy="700088"/>
            </a:xfrm>
            <a:custGeom>
              <a:avLst/>
              <a:gdLst>
                <a:gd name="T0" fmla="*/ 37 w 40"/>
                <a:gd name="T1" fmla="*/ 0 h 441"/>
                <a:gd name="T2" fmla="*/ 37 w 40"/>
                <a:gd name="T3" fmla="*/ 0 h 441"/>
                <a:gd name="T4" fmla="*/ 0 w 40"/>
                <a:gd name="T5" fmla="*/ 0 h 441"/>
                <a:gd name="T6" fmla="*/ 2 w 40"/>
                <a:gd name="T7" fmla="*/ 441 h 441"/>
                <a:gd name="T8" fmla="*/ 40 w 40"/>
                <a:gd name="T9" fmla="*/ 441 h 441"/>
                <a:gd name="T10" fmla="*/ 37 w 40"/>
                <a:gd name="T11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41">
                  <a:moveTo>
                    <a:pt x="37" y="0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2" y="441"/>
                  </a:lnTo>
                  <a:lnTo>
                    <a:pt x="40" y="441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Rectangle 724"/>
            <p:cNvSpPr>
              <a:spLocks noChangeArrowheads="1"/>
            </p:cNvSpPr>
            <p:nvPr/>
          </p:nvSpPr>
          <p:spPr bwMode="auto">
            <a:xfrm>
              <a:off x="5891280" y="4913593"/>
              <a:ext cx="65088" cy="30163"/>
            </a:xfrm>
            <a:prstGeom prst="rect">
              <a:avLst/>
            </a:pr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Rectangle 725"/>
            <p:cNvSpPr>
              <a:spLocks noChangeArrowheads="1"/>
            </p:cNvSpPr>
            <p:nvPr/>
          </p:nvSpPr>
          <p:spPr bwMode="auto">
            <a:xfrm>
              <a:off x="5891280" y="4913593"/>
              <a:ext cx="65088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726"/>
            <p:cNvSpPr>
              <a:spLocks/>
            </p:cNvSpPr>
            <p:nvPr/>
          </p:nvSpPr>
          <p:spPr bwMode="auto">
            <a:xfrm>
              <a:off x="5891280" y="4943755"/>
              <a:ext cx="71438" cy="703263"/>
            </a:xfrm>
            <a:custGeom>
              <a:avLst/>
              <a:gdLst>
                <a:gd name="T0" fmla="*/ 41 w 45"/>
                <a:gd name="T1" fmla="*/ 0 h 443"/>
                <a:gd name="T2" fmla="*/ 0 w 45"/>
                <a:gd name="T3" fmla="*/ 0 h 443"/>
                <a:gd name="T4" fmla="*/ 3 w 45"/>
                <a:gd name="T5" fmla="*/ 443 h 443"/>
                <a:gd name="T6" fmla="*/ 45 w 45"/>
                <a:gd name="T7" fmla="*/ 440 h 443"/>
                <a:gd name="T8" fmla="*/ 41 w 45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3">
                  <a:moveTo>
                    <a:pt x="41" y="0"/>
                  </a:moveTo>
                  <a:lnTo>
                    <a:pt x="0" y="0"/>
                  </a:lnTo>
                  <a:lnTo>
                    <a:pt x="3" y="443"/>
                  </a:lnTo>
                  <a:lnTo>
                    <a:pt x="45" y="4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727"/>
            <p:cNvSpPr>
              <a:spLocks/>
            </p:cNvSpPr>
            <p:nvPr/>
          </p:nvSpPr>
          <p:spPr bwMode="auto">
            <a:xfrm>
              <a:off x="5891280" y="4943755"/>
              <a:ext cx="71438" cy="703263"/>
            </a:xfrm>
            <a:custGeom>
              <a:avLst/>
              <a:gdLst>
                <a:gd name="T0" fmla="*/ 41 w 45"/>
                <a:gd name="T1" fmla="*/ 0 h 443"/>
                <a:gd name="T2" fmla="*/ 0 w 45"/>
                <a:gd name="T3" fmla="*/ 0 h 443"/>
                <a:gd name="T4" fmla="*/ 3 w 45"/>
                <a:gd name="T5" fmla="*/ 443 h 443"/>
                <a:gd name="T6" fmla="*/ 45 w 45"/>
                <a:gd name="T7" fmla="*/ 440 h 443"/>
                <a:gd name="T8" fmla="*/ 41 w 45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3">
                  <a:moveTo>
                    <a:pt x="41" y="0"/>
                  </a:moveTo>
                  <a:lnTo>
                    <a:pt x="0" y="0"/>
                  </a:lnTo>
                  <a:lnTo>
                    <a:pt x="3" y="443"/>
                  </a:lnTo>
                  <a:lnTo>
                    <a:pt x="45" y="440"/>
                  </a:lnTo>
                  <a:lnTo>
                    <a:pt x="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Rectangle 728"/>
            <p:cNvSpPr>
              <a:spLocks noChangeArrowheads="1"/>
            </p:cNvSpPr>
            <p:nvPr/>
          </p:nvSpPr>
          <p:spPr bwMode="auto">
            <a:xfrm>
              <a:off x="6129405" y="1514755"/>
              <a:ext cx="66675" cy="30163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Rectangle 729"/>
            <p:cNvSpPr>
              <a:spLocks noChangeArrowheads="1"/>
            </p:cNvSpPr>
            <p:nvPr/>
          </p:nvSpPr>
          <p:spPr bwMode="auto">
            <a:xfrm>
              <a:off x="6129405" y="1514755"/>
              <a:ext cx="66675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Rectangle 730"/>
            <p:cNvSpPr>
              <a:spLocks noChangeArrowheads="1"/>
            </p:cNvSpPr>
            <p:nvPr/>
          </p:nvSpPr>
          <p:spPr bwMode="auto">
            <a:xfrm>
              <a:off x="6129405" y="816255"/>
              <a:ext cx="66675" cy="698500"/>
            </a:xfrm>
            <a:prstGeom prst="rect">
              <a:avLst/>
            </a:prstGeom>
            <a:solidFill>
              <a:srgbClr val="9FD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Rectangle 731"/>
            <p:cNvSpPr>
              <a:spLocks noChangeArrowheads="1"/>
            </p:cNvSpPr>
            <p:nvPr/>
          </p:nvSpPr>
          <p:spPr bwMode="auto">
            <a:xfrm>
              <a:off x="6129405" y="816255"/>
              <a:ext cx="6667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732"/>
            <p:cNvSpPr>
              <a:spLocks/>
            </p:cNvSpPr>
            <p:nvPr/>
          </p:nvSpPr>
          <p:spPr bwMode="auto">
            <a:xfrm>
              <a:off x="5261042" y="1635405"/>
              <a:ext cx="63500" cy="63500"/>
            </a:xfrm>
            <a:custGeom>
              <a:avLst/>
              <a:gdLst>
                <a:gd name="T0" fmla="*/ 28 w 40"/>
                <a:gd name="T1" fmla="*/ 0 h 40"/>
                <a:gd name="T2" fmla="*/ 0 w 40"/>
                <a:gd name="T3" fmla="*/ 28 h 40"/>
                <a:gd name="T4" fmla="*/ 14 w 40"/>
                <a:gd name="T5" fmla="*/ 40 h 40"/>
                <a:gd name="T6" fmla="*/ 40 w 40"/>
                <a:gd name="T7" fmla="*/ 14 h 40"/>
                <a:gd name="T8" fmla="*/ 35 w 40"/>
                <a:gd name="T9" fmla="*/ 9 h 40"/>
                <a:gd name="T10" fmla="*/ 33 w 40"/>
                <a:gd name="T11" fmla="*/ 5 h 40"/>
                <a:gd name="T12" fmla="*/ 28 w 40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0">
                  <a:moveTo>
                    <a:pt x="28" y="0"/>
                  </a:moveTo>
                  <a:lnTo>
                    <a:pt x="0" y="28"/>
                  </a:lnTo>
                  <a:lnTo>
                    <a:pt x="14" y="40"/>
                  </a:lnTo>
                  <a:lnTo>
                    <a:pt x="40" y="14"/>
                  </a:lnTo>
                  <a:lnTo>
                    <a:pt x="35" y="9"/>
                  </a:lnTo>
                  <a:lnTo>
                    <a:pt x="33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733"/>
            <p:cNvSpPr>
              <a:spLocks/>
            </p:cNvSpPr>
            <p:nvPr/>
          </p:nvSpPr>
          <p:spPr bwMode="auto">
            <a:xfrm>
              <a:off x="5261042" y="1635405"/>
              <a:ext cx="63500" cy="63500"/>
            </a:xfrm>
            <a:custGeom>
              <a:avLst/>
              <a:gdLst>
                <a:gd name="T0" fmla="*/ 28 w 40"/>
                <a:gd name="T1" fmla="*/ 0 h 40"/>
                <a:gd name="T2" fmla="*/ 0 w 40"/>
                <a:gd name="T3" fmla="*/ 28 h 40"/>
                <a:gd name="T4" fmla="*/ 14 w 40"/>
                <a:gd name="T5" fmla="*/ 40 h 40"/>
                <a:gd name="T6" fmla="*/ 40 w 40"/>
                <a:gd name="T7" fmla="*/ 14 h 40"/>
                <a:gd name="T8" fmla="*/ 35 w 40"/>
                <a:gd name="T9" fmla="*/ 9 h 40"/>
                <a:gd name="T10" fmla="*/ 33 w 40"/>
                <a:gd name="T11" fmla="*/ 5 h 40"/>
                <a:gd name="T12" fmla="*/ 28 w 40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0">
                  <a:moveTo>
                    <a:pt x="28" y="0"/>
                  </a:moveTo>
                  <a:lnTo>
                    <a:pt x="0" y="28"/>
                  </a:lnTo>
                  <a:lnTo>
                    <a:pt x="14" y="40"/>
                  </a:lnTo>
                  <a:lnTo>
                    <a:pt x="40" y="14"/>
                  </a:lnTo>
                  <a:lnTo>
                    <a:pt x="35" y="9"/>
                  </a:lnTo>
                  <a:lnTo>
                    <a:pt x="33" y="5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734"/>
            <p:cNvSpPr>
              <a:spLocks/>
            </p:cNvSpPr>
            <p:nvPr/>
          </p:nvSpPr>
          <p:spPr bwMode="auto">
            <a:xfrm>
              <a:off x="4489517" y="868643"/>
              <a:ext cx="815975" cy="811213"/>
            </a:xfrm>
            <a:custGeom>
              <a:avLst/>
              <a:gdLst>
                <a:gd name="T0" fmla="*/ 29 w 514"/>
                <a:gd name="T1" fmla="*/ 0 h 511"/>
                <a:gd name="T2" fmla="*/ 29 w 514"/>
                <a:gd name="T3" fmla="*/ 0 h 511"/>
                <a:gd name="T4" fmla="*/ 0 w 514"/>
                <a:gd name="T5" fmla="*/ 26 h 511"/>
                <a:gd name="T6" fmla="*/ 486 w 514"/>
                <a:gd name="T7" fmla="*/ 511 h 511"/>
                <a:gd name="T8" fmla="*/ 514 w 514"/>
                <a:gd name="T9" fmla="*/ 483 h 511"/>
                <a:gd name="T10" fmla="*/ 495 w 514"/>
                <a:gd name="T11" fmla="*/ 466 h 511"/>
                <a:gd name="T12" fmla="*/ 490 w 514"/>
                <a:gd name="T13" fmla="*/ 461 h 511"/>
                <a:gd name="T14" fmla="*/ 469 w 514"/>
                <a:gd name="T15" fmla="*/ 438 h 511"/>
                <a:gd name="T16" fmla="*/ 464 w 514"/>
                <a:gd name="T17" fmla="*/ 435 h 511"/>
                <a:gd name="T18" fmla="*/ 443 w 514"/>
                <a:gd name="T19" fmla="*/ 412 h 511"/>
                <a:gd name="T20" fmla="*/ 438 w 514"/>
                <a:gd name="T21" fmla="*/ 409 h 511"/>
                <a:gd name="T22" fmla="*/ 398 w 514"/>
                <a:gd name="T23" fmla="*/ 369 h 511"/>
                <a:gd name="T24" fmla="*/ 374 w 514"/>
                <a:gd name="T25" fmla="*/ 345 h 511"/>
                <a:gd name="T26" fmla="*/ 29 w 514"/>
                <a:gd name="T2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4" h="511">
                  <a:moveTo>
                    <a:pt x="29" y="0"/>
                  </a:moveTo>
                  <a:lnTo>
                    <a:pt x="29" y="0"/>
                  </a:lnTo>
                  <a:lnTo>
                    <a:pt x="0" y="26"/>
                  </a:lnTo>
                  <a:lnTo>
                    <a:pt x="486" y="511"/>
                  </a:lnTo>
                  <a:lnTo>
                    <a:pt x="514" y="483"/>
                  </a:lnTo>
                  <a:lnTo>
                    <a:pt x="495" y="466"/>
                  </a:lnTo>
                  <a:lnTo>
                    <a:pt x="490" y="461"/>
                  </a:lnTo>
                  <a:lnTo>
                    <a:pt x="469" y="438"/>
                  </a:lnTo>
                  <a:lnTo>
                    <a:pt x="464" y="435"/>
                  </a:lnTo>
                  <a:lnTo>
                    <a:pt x="443" y="412"/>
                  </a:lnTo>
                  <a:lnTo>
                    <a:pt x="438" y="409"/>
                  </a:lnTo>
                  <a:lnTo>
                    <a:pt x="398" y="369"/>
                  </a:lnTo>
                  <a:lnTo>
                    <a:pt x="374" y="34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FD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735"/>
            <p:cNvSpPr>
              <a:spLocks/>
            </p:cNvSpPr>
            <p:nvPr/>
          </p:nvSpPr>
          <p:spPr bwMode="auto">
            <a:xfrm>
              <a:off x="4489517" y="868643"/>
              <a:ext cx="815975" cy="811213"/>
            </a:xfrm>
            <a:custGeom>
              <a:avLst/>
              <a:gdLst>
                <a:gd name="T0" fmla="*/ 29 w 514"/>
                <a:gd name="T1" fmla="*/ 0 h 511"/>
                <a:gd name="T2" fmla="*/ 29 w 514"/>
                <a:gd name="T3" fmla="*/ 0 h 511"/>
                <a:gd name="T4" fmla="*/ 0 w 514"/>
                <a:gd name="T5" fmla="*/ 26 h 511"/>
                <a:gd name="T6" fmla="*/ 486 w 514"/>
                <a:gd name="T7" fmla="*/ 511 h 511"/>
                <a:gd name="T8" fmla="*/ 514 w 514"/>
                <a:gd name="T9" fmla="*/ 483 h 511"/>
                <a:gd name="T10" fmla="*/ 495 w 514"/>
                <a:gd name="T11" fmla="*/ 466 h 511"/>
                <a:gd name="T12" fmla="*/ 490 w 514"/>
                <a:gd name="T13" fmla="*/ 461 h 511"/>
                <a:gd name="T14" fmla="*/ 469 w 514"/>
                <a:gd name="T15" fmla="*/ 438 h 511"/>
                <a:gd name="T16" fmla="*/ 464 w 514"/>
                <a:gd name="T17" fmla="*/ 435 h 511"/>
                <a:gd name="T18" fmla="*/ 443 w 514"/>
                <a:gd name="T19" fmla="*/ 412 h 511"/>
                <a:gd name="T20" fmla="*/ 438 w 514"/>
                <a:gd name="T21" fmla="*/ 409 h 511"/>
                <a:gd name="T22" fmla="*/ 398 w 514"/>
                <a:gd name="T23" fmla="*/ 369 h 511"/>
                <a:gd name="T24" fmla="*/ 374 w 514"/>
                <a:gd name="T25" fmla="*/ 345 h 511"/>
                <a:gd name="T26" fmla="*/ 29 w 514"/>
                <a:gd name="T2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4" h="511">
                  <a:moveTo>
                    <a:pt x="29" y="0"/>
                  </a:moveTo>
                  <a:lnTo>
                    <a:pt x="29" y="0"/>
                  </a:lnTo>
                  <a:lnTo>
                    <a:pt x="0" y="26"/>
                  </a:lnTo>
                  <a:lnTo>
                    <a:pt x="486" y="511"/>
                  </a:lnTo>
                  <a:lnTo>
                    <a:pt x="514" y="483"/>
                  </a:lnTo>
                  <a:lnTo>
                    <a:pt x="495" y="466"/>
                  </a:lnTo>
                  <a:lnTo>
                    <a:pt x="490" y="461"/>
                  </a:lnTo>
                  <a:lnTo>
                    <a:pt x="469" y="438"/>
                  </a:lnTo>
                  <a:lnTo>
                    <a:pt x="464" y="435"/>
                  </a:lnTo>
                  <a:lnTo>
                    <a:pt x="443" y="412"/>
                  </a:lnTo>
                  <a:lnTo>
                    <a:pt x="438" y="409"/>
                  </a:lnTo>
                  <a:lnTo>
                    <a:pt x="398" y="369"/>
                  </a:lnTo>
                  <a:lnTo>
                    <a:pt x="374" y="345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Rectangle 736"/>
            <p:cNvSpPr>
              <a:spLocks noChangeArrowheads="1"/>
            </p:cNvSpPr>
            <p:nvPr/>
          </p:nvSpPr>
          <p:spPr bwMode="auto">
            <a:xfrm>
              <a:off x="7229542" y="3089555"/>
              <a:ext cx="30163" cy="68263"/>
            </a:xfrm>
            <a:prstGeom prst="rect">
              <a:avLst/>
            </a:prstGeom>
            <a:solidFill>
              <a:srgbClr val="CF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Rectangle 737"/>
            <p:cNvSpPr>
              <a:spLocks noChangeArrowheads="1"/>
            </p:cNvSpPr>
            <p:nvPr/>
          </p:nvSpPr>
          <p:spPr bwMode="auto">
            <a:xfrm>
              <a:off x="7229542" y="3089555"/>
              <a:ext cx="30163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738"/>
            <p:cNvSpPr>
              <a:spLocks/>
            </p:cNvSpPr>
            <p:nvPr/>
          </p:nvSpPr>
          <p:spPr bwMode="auto">
            <a:xfrm>
              <a:off x="7259705" y="3089555"/>
              <a:ext cx="981075" cy="68263"/>
            </a:xfrm>
            <a:custGeom>
              <a:avLst/>
              <a:gdLst>
                <a:gd name="T0" fmla="*/ 618 w 618"/>
                <a:gd name="T1" fmla="*/ 0 h 43"/>
                <a:gd name="T2" fmla="*/ 0 w 618"/>
                <a:gd name="T3" fmla="*/ 0 h 43"/>
                <a:gd name="T4" fmla="*/ 0 w 618"/>
                <a:gd name="T5" fmla="*/ 43 h 43"/>
                <a:gd name="T6" fmla="*/ 618 w 618"/>
                <a:gd name="T7" fmla="*/ 43 h 43"/>
                <a:gd name="T8" fmla="*/ 618 w 618"/>
                <a:gd name="T9" fmla="*/ 12 h 43"/>
                <a:gd name="T10" fmla="*/ 618 w 618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8" h="43">
                  <a:moveTo>
                    <a:pt x="618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618" y="43"/>
                  </a:lnTo>
                  <a:lnTo>
                    <a:pt x="618" y="12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739"/>
            <p:cNvSpPr>
              <a:spLocks/>
            </p:cNvSpPr>
            <p:nvPr/>
          </p:nvSpPr>
          <p:spPr bwMode="auto">
            <a:xfrm>
              <a:off x="7259705" y="3089555"/>
              <a:ext cx="981075" cy="68263"/>
            </a:xfrm>
            <a:custGeom>
              <a:avLst/>
              <a:gdLst>
                <a:gd name="T0" fmla="*/ 618 w 618"/>
                <a:gd name="T1" fmla="*/ 0 h 43"/>
                <a:gd name="T2" fmla="*/ 0 w 618"/>
                <a:gd name="T3" fmla="*/ 0 h 43"/>
                <a:gd name="T4" fmla="*/ 0 w 618"/>
                <a:gd name="T5" fmla="*/ 43 h 43"/>
                <a:gd name="T6" fmla="*/ 618 w 618"/>
                <a:gd name="T7" fmla="*/ 43 h 43"/>
                <a:gd name="T8" fmla="*/ 618 w 618"/>
                <a:gd name="T9" fmla="*/ 12 h 43"/>
                <a:gd name="T10" fmla="*/ 618 w 618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8" h="43">
                  <a:moveTo>
                    <a:pt x="618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618" y="43"/>
                  </a:lnTo>
                  <a:lnTo>
                    <a:pt x="618" y="12"/>
                  </a:lnTo>
                  <a:lnTo>
                    <a:pt x="6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740"/>
            <p:cNvSpPr>
              <a:spLocks/>
            </p:cNvSpPr>
            <p:nvPr/>
          </p:nvSpPr>
          <p:spPr bwMode="auto">
            <a:xfrm>
              <a:off x="7135880" y="2330730"/>
              <a:ext cx="68263" cy="68263"/>
            </a:xfrm>
            <a:custGeom>
              <a:avLst/>
              <a:gdLst>
                <a:gd name="T0" fmla="*/ 14 w 43"/>
                <a:gd name="T1" fmla="*/ 0 h 43"/>
                <a:gd name="T2" fmla="*/ 0 w 43"/>
                <a:gd name="T3" fmla="*/ 14 h 43"/>
                <a:gd name="T4" fmla="*/ 28 w 43"/>
                <a:gd name="T5" fmla="*/ 43 h 43"/>
                <a:gd name="T6" fmla="*/ 43 w 43"/>
                <a:gd name="T7" fmla="*/ 28 h 43"/>
                <a:gd name="T8" fmla="*/ 14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4" y="0"/>
                  </a:moveTo>
                  <a:lnTo>
                    <a:pt x="0" y="14"/>
                  </a:lnTo>
                  <a:lnTo>
                    <a:pt x="28" y="43"/>
                  </a:lnTo>
                  <a:lnTo>
                    <a:pt x="43" y="2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F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741"/>
            <p:cNvSpPr>
              <a:spLocks/>
            </p:cNvSpPr>
            <p:nvPr/>
          </p:nvSpPr>
          <p:spPr bwMode="auto">
            <a:xfrm>
              <a:off x="7135880" y="2330730"/>
              <a:ext cx="68263" cy="68263"/>
            </a:xfrm>
            <a:custGeom>
              <a:avLst/>
              <a:gdLst>
                <a:gd name="T0" fmla="*/ 14 w 43"/>
                <a:gd name="T1" fmla="*/ 0 h 43"/>
                <a:gd name="T2" fmla="*/ 0 w 43"/>
                <a:gd name="T3" fmla="*/ 14 h 43"/>
                <a:gd name="T4" fmla="*/ 28 w 43"/>
                <a:gd name="T5" fmla="*/ 43 h 43"/>
                <a:gd name="T6" fmla="*/ 43 w 43"/>
                <a:gd name="T7" fmla="*/ 28 h 43"/>
                <a:gd name="T8" fmla="*/ 14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4" y="0"/>
                  </a:moveTo>
                  <a:lnTo>
                    <a:pt x="0" y="14"/>
                  </a:lnTo>
                  <a:lnTo>
                    <a:pt x="28" y="43"/>
                  </a:lnTo>
                  <a:lnTo>
                    <a:pt x="43" y="28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742"/>
            <p:cNvSpPr>
              <a:spLocks/>
            </p:cNvSpPr>
            <p:nvPr/>
          </p:nvSpPr>
          <p:spPr bwMode="auto">
            <a:xfrm>
              <a:off x="7158105" y="1297268"/>
              <a:ext cx="1074738" cy="1077913"/>
            </a:xfrm>
            <a:custGeom>
              <a:avLst/>
              <a:gdLst>
                <a:gd name="T0" fmla="*/ 651 w 677"/>
                <a:gd name="T1" fmla="*/ 0 h 679"/>
                <a:gd name="T2" fmla="*/ 0 w 677"/>
                <a:gd name="T3" fmla="*/ 651 h 679"/>
                <a:gd name="T4" fmla="*/ 29 w 677"/>
                <a:gd name="T5" fmla="*/ 679 h 679"/>
                <a:gd name="T6" fmla="*/ 677 w 677"/>
                <a:gd name="T7" fmla="*/ 26 h 679"/>
                <a:gd name="T8" fmla="*/ 651 w 677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679">
                  <a:moveTo>
                    <a:pt x="651" y="0"/>
                  </a:moveTo>
                  <a:lnTo>
                    <a:pt x="0" y="651"/>
                  </a:lnTo>
                  <a:lnTo>
                    <a:pt x="29" y="679"/>
                  </a:lnTo>
                  <a:lnTo>
                    <a:pt x="677" y="26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743"/>
            <p:cNvSpPr>
              <a:spLocks/>
            </p:cNvSpPr>
            <p:nvPr/>
          </p:nvSpPr>
          <p:spPr bwMode="auto">
            <a:xfrm>
              <a:off x="7158105" y="1297268"/>
              <a:ext cx="1074738" cy="1077913"/>
            </a:xfrm>
            <a:custGeom>
              <a:avLst/>
              <a:gdLst>
                <a:gd name="T0" fmla="*/ 651 w 677"/>
                <a:gd name="T1" fmla="*/ 0 h 679"/>
                <a:gd name="T2" fmla="*/ 0 w 677"/>
                <a:gd name="T3" fmla="*/ 651 h 679"/>
                <a:gd name="T4" fmla="*/ 29 w 677"/>
                <a:gd name="T5" fmla="*/ 679 h 679"/>
                <a:gd name="T6" fmla="*/ 677 w 677"/>
                <a:gd name="T7" fmla="*/ 26 h 679"/>
                <a:gd name="T8" fmla="*/ 651 w 677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679">
                  <a:moveTo>
                    <a:pt x="651" y="0"/>
                  </a:moveTo>
                  <a:lnTo>
                    <a:pt x="0" y="651"/>
                  </a:lnTo>
                  <a:lnTo>
                    <a:pt x="29" y="679"/>
                  </a:lnTo>
                  <a:lnTo>
                    <a:pt x="677" y="26"/>
                  </a:lnTo>
                  <a:lnTo>
                    <a:pt x="6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744"/>
            <p:cNvSpPr>
              <a:spLocks/>
            </p:cNvSpPr>
            <p:nvPr/>
          </p:nvSpPr>
          <p:spPr bwMode="auto">
            <a:xfrm>
              <a:off x="5745230" y="3567393"/>
              <a:ext cx="706438" cy="371475"/>
            </a:xfrm>
            <a:custGeom>
              <a:avLst/>
              <a:gdLst>
                <a:gd name="T0" fmla="*/ 167 w 188"/>
                <a:gd name="T1" fmla="*/ 95 h 99"/>
                <a:gd name="T2" fmla="*/ 161 w 188"/>
                <a:gd name="T3" fmla="*/ 99 h 99"/>
                <a:gd name="T4" fmla="*/ 7 w 188"/>
                <a:gd name="T5" fmla="*/ 98 h 99"/>
                <a:gd name="T6" fmla="*/ 2 w 188"/>
                <a:gd name="T7" fmla="*/ 94 h 99"/>
                <a:gd name="T8" fmla="*/ 0 w 188"/>
                <a:gd name="T9" fmla="*/ 6 h 99"/>
                <a:gd name="T10" fmla="*/ 5 w 188"/>
                <a:gd name="T11" fmla="*/ 0 h 99"/>
                <a:gd name="T12" fmla="*/ 183 w 188"/>
                <a:gd name="T13" fmla="*/ 2 h 99"/>
                <a:gd name="T14" fmla="*/ 187 w 188"/>
                <a:gd name="T15" fmla="*/ 7 h 99"/>
                <a:gd name="T16" fmla="*/ 167 w 188"/>
                <a:gd name="T17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99">
                  <a:moveTo>
                    <a:pt x="167" y="95"/>
                  </a:moveTo>
                  <a:cubicBezTo>
                    <a:pt x="166" y="97"/>
                    <a:pt x="164" y="99"/>
                    <a:pt x="161" y="99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5" y="98"/>
                    <a:pt x="2" y="96"/>
                    <a:pt x="2" y="9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83" y="2"/>
                    <a:pt x="183" y="2"/>
                    <a:pt x="183" y="2"/>
                  </a:cubicBezTo>
                  <a:cubicBezTo>
                    <a:pt x="186" y="2"/>
                    <a:pt x="188" y="4"/>
                    <a:pt x="187" y="7"/>
                  </a:cubicBezTo>
                  <a:cubicBezTo>
                    <a:pt x="167" y="95"/>
                    <a:pt x="167" y="95"/>
                    <a:pt x="167" y="95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745"/>
            <p:cNvSpPr>
              <a:spLocks/>
            </p:cNvSpPr>
            <p:nvPr/>
          </p:nvSpPr>
          <p:spPr bwMode="auto">
            <a:xfrm>
              <a:off x="5761105" y="3624543"/>
              <a:ext cx="665163" cy="300038"/>
            </a:xfrm>
            <a:custGeom>
              <a:avLst/>
              <a:gdLst>
                <a:gd name="T0" fmla="*/ 2 w 177"/>
                <a:gd name="T1" fmla="*/ 77 h 80"/>
                <a:gd name="T2" fmla="*/ 4 w 177"/>
                <a:gd name="T3" fmla="*/ 79 h 80"/>
                <a:gd name="T4" fmla="*/ 156 w 177"/>
                <a:gd name="T5" fmla="*/ 80 h 80"/>
                <a:gd name="T6" fmla="*/ 159 w 177"/>
                <a:gd name="T7" fmla="*/ 78 h 80"/>
                <a:gd name="T8" fmla="*/ 177 w 177"/>
                <a:gd name="T9" fmla="*/ 2 h 80"/>
                <a:gd name="T10" fmla="*/ 0 w 177"/>
                <a:gd name="T11" fmla="*/ 0 h 80"/>
                <a:gd name="T12" fmla="*/ 2 w 177"/>
                <a:gd name="T13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80">
                  <a:moveTo>
                    <a:pt x="2" y="77"/>
                  </a:moveTo>
                  <a:cubicBezTo>
                    <a:pt x="2" y="79"/>
                    <a:pt x="3" y="79"/>
                    <a:pt x="4" y="79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8" y="80"/>
                    <a:pt x="159" y="80"/>
                    <a:pt x="159" y="78"/>
                  </a:cubicBezTo>
                  <a:cubicBezTo>
                    <a:pt x="177" y="2"/>
                    <a:pt x="177" y="2"/>
                    <a:pt x="177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77"/>
                    <a:pt x="2" y="77"/>
                    <a:pt x="2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746"/>
            <p:cNvSpPr>
              <a:spLocks/>
            </p:cNvSpPr>
            <p:nvPr/>
          </p:nvSpPr>
          <p:spPr bwMode="auto">
            <a:xfrm>
              <a:off x="5761105" y="3608668"/>
              <a:ext cx="668338" cy="19050"/>
            </a:xfrm>
            <a:custGeom>
              <a:avLst/>
              <a:gdLst>
                <a:gd name="T0" fmla="*/ 0 w 421"/>
                <a:gd name="T1" fmla="*/ 0 h 12"/>
                <a:gd name="T2" fmla="*/ 0 w 421"/>
                <a:gd name="T3" fmla="*/ 10 h 12"/>
                <a:gd name="T4" fmla="*/ 419 w 421"/>
                <a:gd name="T5" fmla="*/ 12 h 12"/>
                <a:gd name="T6" fmla="*/ 421 w 421"/>
                <a:gd name="T7" fmla="*/ 2 h 12"/>
                <a:gd name="T8" fmla="*/ 0 w 4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12">
                  <a:moveTo>
                    <a:pt x="0" y="0"/>
                  </a:moveTo>
                  <a:lnTo>
                    <a:pt x="0" y="10"/>
                  </a:lnTo>
                  <a:lnTo>
                    <a:pt x="419" y="12"/>
                  </a:lnTo>
                  <a:lnTo>
                    <a:pt x="42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747"/>
            <p:cNvSpPr>
              <a:spLocks/>
            </p:cNvSpPr>
            <p:nvPr/>
          </p:nvSpPr>
          <p:spPr bwMode="auto">
            <a:xfrm>
              <a:off x="5761105" y="3586443"/>
              <a:ext cx="671513" cy="25400"/>
            </a:xfrm>
            <a:custGeom>
              <a:avLst/>
              <a:gdLst>
                <a:gd name="T0" fmla="*/ 179 w 179"/>
                <a:gd name="T1" fmla="*/ 4 h 7"/>
                <a:gd name="T2" fmla="*/ 176 w 179"/>
                <a:gd name="T3" fmla="*/ 1 h 7"/>
                <a:gd name="T4" fmla="*/ 3 w 179"/>
                <a:gd name="T5" fmla="*/ 0 h 7"/>
                <a:gd name="T6" fmla="*/ 0 w 179"/>
                <a:gd name="T7" fmla="*/ 2 h 7"/>
                <a:gd name="T8" fmla="*/ 0 w 179"/>
                <a:gd name="T9" fmla="*/ 6 h 7"/>
                <a:gd name="T10" fmla="*/ 178 w 179"/>
                <a:gd name="T11" fmla="*/ 7 h 7"/>
                <a:gd name="T12" fmla="*/ 179 w 179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7">
                  <a:moveTo>
                    <a:pt x="179" y="4"/>
                  </a:moveTo>
                  <a:cubicBezTo>
                    <a:pt x="179" y="2"/>
                    <a:pt x="178" y="1"/>
                    <a:pt x="17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78" y="7"/>
                    <a:pt x="178" y="7"/>
                    <a:pt x="178" y="7"/>
                  </a:cubicBezTo>
                  <a:lnTo>
                    <a:pt x="179" y="4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Rectangle 748"/>
            <p:cNvSpPr>
              <a:spLocks noChangeArrowheads="1"/>
            </p:cNvSpPr>
            <p:nvPr/>
          </p:nvSpPr>
          <p:spPr bwMode="auto">
            <a:xfrm>
              <a:off x="6396105" y="3597555"/>
              <a:ext cx="1746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Rectangle 749"/>
            <p:cNvSpPr>
              <a:spLocks noChangeArrowheads="1"/>
            </p:cNvSpPr>
            <p:nvPr/>
          </p:nvSpPr>
          <p:spPr bwMode="auto">
            <a:xfrm>
              <a:off x="6365942" y="3597555"/>
              <a:ext cx="1905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Rectangle 750"/>
            <p:cNvSpPr>
              <a:spLocks noChangeArrowheads="1"/>
            </p:cNvSpPr>
            <p:nvPr/>
          </p:nvSpPr>
          <p:spPr bwMode="auto">
            <a:xfrm>
              <a:off x="6335780" y="3597555"/>
              <a:ext cx="1905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751"/>
            <p:cNvSpPr>
              <a:spLocks/>
            </p:cNvSpPr>
            <p:nvPr/>
          </p:nvSpPr>
          <p:spPr bwMode="auto">
            <a:xfrm>
              <a:off x="5808730" y="3646768"/>
              <a:ext cx="222250" cy="25400"/>
            </a:xfrm>
            <a:custGeom>
              <a:avLst/>
              <a:gdLst>
                <a:gd name="T0" fmla="*/ 138 w 140"/>
                <a:gd name="T1" fmla="*/ 16 h 16"/>
                <a:gd name="T2" fmla="*/ 0 w 140"/>
                <a:gd name="T3" fmla="*/ 14 h 16"/>
                <a:gd name="T4" fmla="*/ 0 w 140"/>
                <a:gd name="T5" fmla="*/ 0 h 16"/>
                <a:gd name="T6" fmla="*/ 140 w 140"/>
                <a:gd name="T7" fmla="*/ 2 h 16"/>
                <a:gd name="T8" fmla="*/ 138 w 14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6">
                  <a:moveTo>
                    <a:pt x="138" y="16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0" y="2"/>
                  </a:lnTo>
                  <a:lnTo>
                    <a:pt x="138" y="16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752"/>
            <p:cNvSpPr>
              <a:spLocks/>
            </p:cNvSpPr>
            <p:nvPr/>
          </p:nvSpPr>
          <p:spPr bwMode="auto">
            <a:xfrm>
              <a:off x="5808730" y="3680105"/>
              <a:ext cx="557213" cy="153988"/>
            </a:xfrm>
            <a:custGeom>
              <a:avLst/>
              <a:gdLst>
                <a:gd name="T0" fmla="*/ 332 w 351"/>
                <a:gd name="T1" fmla="*/ 97 h 97"/>
                <a:gd name="T2" fmla="*/ 3 w 351"/>
                <a:gd name="T3" fmla="*/ 95 h 97"/>
                <a:gd name="T4" fmla="*/ 0 w 351"/>
                <a:gd name="T5" fmla="*/ 0 h 97"/>
                <a:gd name="T6" fmla="*/ 351 w 351"/>
                <a:gd name="T7" fmla="*/ 2 h 97"/>
                <a:gd name="T8" fmla="*/ 332 w 351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97">
                  <a:moveTo>
                    <a:pt x="332" y="97"/>
                  </a:moveTo>
                  <a:lnTo>
                    <a:pt x="3" y="95"/>
                  </a:lnTo>
                  <a:lnTo>
                    <a:pt x="0" y="0"/>
                  </a:lnTo>
                  <a:lnTo>
                    <a:pt x="351" y="2"/>
                  </a:lnTo>
                  <a:lnTo>
                    <a:pt x="332" y="9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753"/>
            <p:cNvSpPr>
              <a:spLocks/>
            </p:cNvSpPr>
            <p:nvPr/>
          </p:nvSpPr>
          <p:spPr bwMode="auto">
            <a:xfrm>
              <a:off x="5808730" y="3680105"/>
              <a:ext cx="557213" cy="153988"/>
            </a:xfrm>
            <a:custGeom>
              <a:avLst/>
              <a:gdLst>
                <a:gd name="T0" fmla="*/ 332 w 351"/>
                <a:gd name="T1" fmla="*/ 97 h 97"/>
                <a:gd name="T2" fmla="*/ 3 w 351"/>
                <a:gd name="T3" fmla="*/ 95 h 97"/>
                <a:gd name="T4" fmla="*/ 0 w 351"/>
                <a:gd name="T5" fmla="*/ 0 h 97"/>
                <a:gd name="T6" fmla="*/ 351 w 351"/>
                <a:gd name="T7" fmla="*/ 2 h 97"/>
                <a:gd name="T8" fmla="*/ 332 w 351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97">
                  <a:moveTo>
                    <a:pt x="332" y="97"/>
                  </a:moveTo>
                  <a:lnTo>
                    <a:pt x="3" y="95"/>
                  </a:lnTo>
                  <a:lnTo>
                    <a:pt x="0" y="0"/>
                  </a:lnTo>
                  <a:lnTo>
                    <a:pt x="351" y="2"/>
                  </a:lnTo>
                  <a:lnTo>
                    <a:pt x="332" y="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754"/>
            <p:cNvSpPr>
              <a:spLocks/>
            </p:cNvSpPr>
            <p:nvPr/>
          </p:nvSpPr>
          <p:spPr bwMode="auto">
            <a:xfrm>
              <a:off x="5813492" y="3842030"/>
              <a:ext cx="517525" cy="19050"/>
            </a:xfrm>
            <a:custGeom>
              <a:avLst/>
              <a:gdLst>
                <a:gd name="T0" fmla="*/ 324 w 326"/>
                <a:gd name="T1" fmla="*/ 12 h 12"/>
                <a:gd name="T2" fmla="*/ 0 w 326"/>
                <a:gd name="T3" fmla="*/ 9 h 12"/>
                <a:gd name="T4" fmla="*/ 0 w 326"/>
                <a:gd name="T5" fmla="*/ 0 h 12"/>
                <a:gd name="T6" fmla="*/ 326 w 326"/>
                <a:gd name="T7" fmla="*/ 2 h 12"/>
                <a:gd name="T8" fmla="*/ 324 w 3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2">
                  <a:moveTo>
                    <a:pt x="324" y="1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326" y="2"/>
                  </a:lnTo>
                  <a:lnTo>
                    <a:pt x="324" y="12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755"/>
            <p:cNvSpPr>
              <a:spLocks/>
            </p:cNvSpPr>
            <p:nvPr/>
          </p:nvSpPr>
          <p:spPr bwMode="auto">
            <a:xfrm>
              <a:off x="5813492" y="3842030"/>
              <a:ext cx="517525" cy="19050"/>
            </a:xfrm>
            <a:custGeom>
              <a:avLst/>
              <a:gdLst>
                <a:gd name="T0" fmla="*/ 324 w 326"/>
                <a:gd name="T1" fmla="*/ 12 h 12"/>
                <a:gd name="T2" fmla="*/ 0 w 326"/>
                <a:gd name="T3" fmla="*/ 9 h 12"/>
                <a:gd name="T4" fmla="*/ 0 w 326"/>
                <a:gd name="T5" fmla="*/ 0 h 12"/>
                <a:gd name="T6" fmla="*/ 326 w 326"/>
                <a:gd name="T7" fmla="*/ 2 h 12"/>
                <a:gd name="T8" fmla="*/ 324 w 3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2">
                  <a:moveTo>
                    <a:pt x="324" y="1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326" y="2"/>
                  </a:lnTo>
                  <a:lnTo>
                    <a:pt x="324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756"/>
            <p:cNvSpPr>
              <a:spLocks/>
            </p:cNvSpPr>
            <p:nvPr/>
          </p:nvSpPr>
          <p:spPr bwMode="auto">
            <a:xfrm>
              <a:off x="6245292" y="3867430"/>
              <a:ext cx="82550" cy="41275"/>
            </a:xfrm>
            <a:custGeom>
              <a:avLst/>
              <a:gdLst>
                <a:gd name="T0" fmla="*/ 47 w 52"/>
                <a:gd name="T1" fmla="*/ 26 h 26"/>
                <a:gd name="T2" fmla="*/ 0 w 52"/>
                <a:gd name="T3" fmla="*/ 26 h 26"/>
                <a:gd name="T4" fmla="*/ 5 w 52"/>
                <a:gd name="T5" fmla="*/ 0 h 26"/>
                <a:gd name="T6" fmla="*/ 52 w 52"/>
                <a:gd name="T7" fmla="*/ 0 h 26"/>
                <a:gd name="T8" fmla="*/ 47 w 5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6">
                  <a:moveTo>
                    <a:pt x="47" y="26"/>
                  </a:moveTo>
                  <a:lnTo>
                    <a:pt x="0" y="26"/>
                  </a:lnTo>
                  <a:lnTo>
                    <a:pt x="5" y="0"/>
                  </a:lnTo>
                  <a:lnTo>
                    <a:pt x="52" y="0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757"/>
            <p:cNvSpPr>
              <a:spLocks/>
            </p:cNvSpPr>
            <p:nvPr/>
          </p:nvSpPr>
          <p:spPr bwMode="auto">
            <a:xfrm>
              <a:off x="5813492" y="3864255"/>
              <a:ext cx="198438" cy="7938"/>
            </a:xfrm>
            <a:custGeom>
              <a:avLst/>
              <a:gdLst>
                <a:gd name="T0" fmla="*/ 125 w 125"/>
                <a:gd name="T1" fmla="*/ 5 h 5"/>
                <a:gd name="T2" fmla="*/ 0 w 125"/>
                <a:gd name="T3" fmla="*/ 2 h 5"/>
                <a:gd name="T4" fmla="*/ 0 w 125"/>
                <a:gd name="T5" fmla="*/ 0 h 5"/>
                <a:gd name="T6" fmla="*/ 125 w 125"/>
                <a:gd name="T7" fmla="*/ 0 h 5"/>
                <a:gd name="T8" fmla="*/ 125 w 12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5">
                  <a:moveTo>
                    <a:pt x="125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25" y="5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758"/>
            <p:cNvSpPr>
              <a:spLocks/>
            </p:cNvSpPr>
            <p:nvPr/>
          </p:nvSpPr>
          <p:spPr bwMode="auto">
            <a:xfrm>
              <a:off x="5813492" y="3875368"/>
              <a:ext cx="198438" cy="7938"/>
            </a:xfrm>
            <a:custGeom>
              <a:avLst/>
              <a:gdLst>
                <a:gd name="T0" fmla="*/ 123 w 125"/>
                <a:gd name="T1" fmla="*/ 5 h 5"/>
                <a:gd name="T2" fmla="*/ 0 w 125"/>
                <a:gd name="T3" fmla="*/ 5 h 5"/>
                <a:gd name="T4" fmla="*/ 0 w 125"/>
                <a:gd name="T5" fmla="*/ 0 h 5"/>
                <a:gd name="T6" fmla="*/ 125 w 125"/>
                <a:gd name="T7" fmla="*/ 3 h 5"/>
                <a:gd name="T8" fmla="*/ 123 w 12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5">
                  <a:moveTo>
                    <a:pt x="123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25" y="3"/>
                  </a:lnTo>
                  <a:lnTo>
                    <a:pt x="123" y="5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759"/>
            <p:cNvSpPr>
              <a:spLocks/>
            </p:cNvSpPr>
            <p:nvPr/>
          </p:nvSpPr>
          <p:spPr bwMode="auto">
            <a:xfrm>
              <a:off x="5813492" y="3891243"/>
              <a:ext cx="195263" cy="6350"/>
            </a:xfrm>
            <a:custGeom>
              <a:avLst/>
              <a:gdLst>
                <a:gd name="T0" fmla="*/ 123 w 123"/>
                <a:gd name="T1" fmla="*/ 4 h 4"/>
                <a:gd name="T2" fmla="*/ 0 w 123"/>
                <a:gd name="T3" fmla="*/ 2 h 4"/>
                <a:gd name="T4" fmla="*/ 0 w 123"/>
                <a:gd name="T5" fmla="*/ 0 h 4"/>
                <a:gd name="T6" fmla="*/ 123 w 123"/>
                <a:gd name="T7" fmla="*/ 0 h 4"/>
                <a:gd name="T8" fmla="*/ 123 w 12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">
                  <a:moveTo>
                    <a:pt x="123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123" y="4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Freeform 760"/>
            <p:cNvSpPr>
              <a:spLocks/>
            </p:cNvSpPr>
            <p:nvPr/>
          </p:nvSpPr>
          <p:spPr bwMode="auto">
            <a:xfrm>
              <a:off x="5813492" y="3902355"/>
              <a:ext cx="195263" cy="6350"/>
            </a:xfrm>
            <a:custGeom>
              <a:avLst/>
              <a:gdLst>
                <a:gd name="T0" fmla="*/ 123 w 123"/>
                <a:gd name="T1" fmla="*/ 4 h 4"/>
                <a:gd name="T2" fmla="*/ 0 w 123"/>
                <a:gd name="T3" fmla="*/ 2 h 4"/>
                <a:gd name="T4" fmla="*/ 0 w 123"/>
                <a:gd name="T5" fmla="*/ 0 h 4"/>
                <a:gd name="T6" fmla="*/ 123 w 123"/>
                <a:gd name="T7" fmla="*/ 0 h 4"/>
                <a:gd name="T8" fmla="*/ 123 w 12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">
                  <a:moveTo>
                    <a:pt x="123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123" y="4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761"/>
            <p:cNvSpPr>
              <a:spLocks/>
            </p:cNvSpPr>
            <p:nvPr/>
          </p:nvSpPr>
          <p:spPr bwMode="auto">
            <a:xfrm>
              <a:off x="6023042" y="3864255"/>
              <a:ext cx="219075" cy="7938"/>
            </a:xfrm>
            <a:custGeom>
              <a:avLst/>
              <a:gdLst>
                <a:gd name="T0" fmla="*/ 138 w 138"/>
                <a:gd name="T1" fmla="*/ 5 h 5"/>
                <a:gd name="T2" fmla="*/ 0 w 138"/>
                <a:gd name="T3" fmla="*/ 5 h 5"/>
                <a:gd name="T4" fmla="*/ 0 w 138"/>
                <a:gd name="T5" fmla="*/ 0 h 5"/>
                <a:gd name="T6" fmla="*/ 138 w 138"/>
                <a:gd name="T7" fmla="*/ 2 h 5"/>
                <a:gd name="T8" fmla="*/ 138 w 13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5">
                  <a:moveTo>
                    <a:pt x="138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38" y="2"/>
                  </a:lnTo>
                  <a:lnTo>
                    <a:pt x="138" y="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Rectangle 762"/>
            <p:cNvSpPr>
              <a:spLocks noChangeArrowheads="1"/>
            </p:cNvSpPr>
            <p:nvPr/>
          </p:nvSpPr>
          <p:spPr bwMode="auto">
            <a:xfrm>
              <a:off x="6023042" y="3880130"/>
              <a:ext cx="214313" cy="317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Rectangle 763"/>
            <p:cNvSpPr>
              <a:spLocks noChangeArrowheads="1"/>
            </p:cNvSpPr>
            <p:nvPr/>
          </p:nvSpPr>
          <p:spPr bwMode="auto">
            <a:xfrm>
              <a:off x="6023042" y="3891243"/>
              <a:ext cx="214313" cy="63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764"/>
            <p:cNvSpPr>
              <a:spLocks/>
            </p:cNvSpPr>
            <p:nvPr/>
          </p:nvSpPr>
          <p:spPr bwMode="auto">
            <a:xfrm>
              <a:off x="6019867" y="3902355"/>
              <a:ext cx="214313" cy="6350"/>
            </a:xfrm>
            <a:custGeom>
              <a:avLst/>
              <a:gdLst>
                <a:gd name="T0" fmla="*/ 135 w 135"/>
                <a:gd name="T1" fmla="*/ 4 h 4"/>
                <a:gd name="T2" fmla="*/ 0 w 135"/>
                <a:gd name="T3" fmla="*/ 4 h 4"/>
                <a:gd name="T4" fmla="*/ 0 w 135"/>
                <a:gd name="T5" fmla="*/ 0 h 4"/>
                <a:gd name="T6" fmla="*/ 135 w 135"/>
                <a:gd name="T7" fmla="*/ 2 h 4"/>
                <a:gd name="T8" fmla="*/ 135 w 13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">
                  <a:moveTo>
                    <a:pt x="135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35" y="2"/>
                  </a:lnTo>
                  <a:lnTo>
                    <a:pt x="135" y="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765"/>
            <p:cNvSpPr>
              <a:spLocks/>
            </p:cNvSpPr>
            <p:nvPr/>
          </p:nvSpPr>
          <p:spPr bwMode="auto">
            <a:xfrm>
              <a:off x="6038917" y="3649943"/>
              <a:ext cx="338138" cy="22225"/>
            </a:xfrm>
            <a:custGeom>
              <a:avLst/>
              <a:gdLst>
                <a:gd name="T0" fmla="*/ 208 w 213"/>
                <a:gd name="T1" fmla="*/ 14 h 14"/>
                <a:gd name="T2" fmla="*/ 0 w 213"/>
                <a:gd name="T3" fmla="*/ 14 h 14"/>
                <a:gd name="T4" fmla="*/ 2 w 213"/>
                <a:gd name="T5" fmla="*/ 0 h 14"/>
                <a:gd name="T6" fmla="*/ 213 w 213"/>
                <a:gd name="T7" fmla="*/ 2 h 14"/>
                <a:gd name="T8" fmla="*/ 208 w 2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4">
                  <a:moveTo>
                    <a:pt x="208" y="14"/>
                  </a:moveTo>
                  <a:lnTo>
                    <a:pt x="0" y="14"/>
                  </a:lnTo>
                  <a:lnTo>
                    <a:pt x="2" y="0"/>
                  </a:lnTo>
                  <a:lnTo>
                    <a:pt x="213" y="2"/>
                  </a:lnTo>
                  <a:lnTo>
                    <a:pt x="208" y="14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Freeform 766"/>
            <p:cNvSpPr>
              <a:spLocks/>
            </p:cNvSpPr>
            <p:nvPr/>
          </p:nvSpPr>
          <p:spPr bwMode="auto">
            <a:xfrm>
              <a:off x="5835717" y="3740430"/>
              <a:ext cx="38100" cy="41275"/>
            </a:xfrm>
            <a:custGeom>
              <a:avLst/>
              <a:gdLst>
                <a:gd name="T0" fmla="*/ 0 w 24"/>
                <a:gd name="T1" fmla="*/ 14 h 26"/>
                <a:gd name="T2" fmla="*/ 0 w 24"/>
                <a:gd name="T3" fmla="*/ 9 h 26"/>
                <a:gd name="T4" fmla="*/ 24 w 24"/>
                <a:gd name="T5" fmla="*/ 0 h 26"/>
                <a:gd name="T6" fmla="*/ 24 w 24"/>
                <a:gd name="T7" fmla="*/ 5 h 26"/>
                <a:gd name="T8" fmla="*/ 5 w 24"/>
                <a:gd name="T9" fmla="*/ 12 h 26"/>
                <a:gd name="T10" fmla="*/ 24 w 24"/>
                <a:gd name="T11" fmla="*/ 21 h 26"/>
                <a:gd name="T12" fmla="*/ 24 w 24"/>
                <a:gd name="T13" fmla="*/ 26 h 26"/>
                <a:gd name="T14" fmla="*/ 0 w 24"/>
                <a:gd name="T15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6">
                  <a:moveTo>
                    <a:pt x="0" y="14"/>
                  </a:moveTo>
                  <a:lnTo>
                    <a:pt x="0" y="9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5" y="12"/>
                  </a:lnTo>
                  <a:lnTo>
                    <a:pt x="24" y="21"/>
                  </a:lnTo>
                  <a:lnTo>
                    <a:pt x="24" y="2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767"/>
            <p:cNvSpPr>
              <a:spLocks/>
            </p:cNvSpPr>
            <p:nvPr/>
          </p:nvSpPr>
          <p:spPr bwMode="auto">
            <a:xfrm>
              <a:off x="6283392" y="3743605"/>
              <a:ext cx="36513" cy="41275"/>
            </a:xfrm>
            <a:custGeom>
              <a:avLst/>
              <a:gdLst>
                <a:gd name="T0" fmla="*/ 23 w 23"/>
                <a:gd name="T1" fmla="*/ 15 h 26"/>
                <a:gd name="T2" fmla="*/ 0 w 23"/>
                <a:gd name="T3" fmla="*/ 26 h 26"/>
                <a:gd name="T4" fmla="*/ 0 w 23"/>
                <a:gd name="T5" fmla="*/ 22 h 26"/>
                <a:gd name="T6" fmla="*/ 19 w 23"/>
                <a:gd name="T7" fmla="*/ 12 h 26"/>
                <a:gd name="T8" fmla="*/ 2 w 23"/>
                <a:gd name="T9" fmla="*/ 5 h 26"/>
                <a:gd name="T10" fmla="*/ 4 w 23"/>
                <a:gd name="T11" fmla="*/ 0 h 26"/>
                <a:gd name="T12" fmla="*/ 23 w 23"/>
                <a:gd name="T13" fmla="*/ 10 h 26"/>
                <a:gd name="T14" fmla="*/ 23 w 23"/>
                <a:gd name="T15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6">
                  <a:moveTo>
                    <a:pt x="23" y="15"/>
                  </a:moveTo>
                  <a:lnTo>
                    <a:pt x="0" y="26"/>
                  </a:lnTo>
                  <a:lnTo>
                    <a:pt x="0" y="22"/>
                  </a:lnTo>
                  <a:lnTo>
                    <a:pt x="19" y="12"/>
                  </a:lnTo>
                  <a:lnTo>
                    <a:pt x="2" y="5"/>
                  </a:lnTo>
                  <a:lnTo>
                    <a:pt x="4" y="0"/>
                  </a:lnTo>
                  <a:lnTo>
                    <a:pt x="23" y="1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768"/>
            <p:cNvSpPr>
              <a:spLocks/>
            </p:cNvSpPr>
            <p:nvPr/>
          </p:nvSpPr>
          <p:spPr bwMode="auto">
            <a:xfrm>
              <a:off x="5272155" y="3713443"/>
              <a:ext cx="654050" cy="334963"/>
            </a:xfrm>
            <a:custGeom>
              <a:avLst/>
              <a:gdLst>
                <a:gd name="T0" fmla="*/ 171 w 174"/>
                <a:gd name="T1" fmla="*/ 85 h 89"/>
                <a:gd name="T2" fmla="*/ 165 w 174"/>
                <a:gd name="T3" fmla="*/ 89 h 89"/>
                <a:gd name="T4" fmla="*/ 23 w 174"/>
                <a:gd name="T5" fmla="*/ 89 h 89"/>
                <a:gd name="T6" fmla="*/ 17 w 174"/>
                <a:gd name="T7" fmla="*/ 84 h 89"/>
                <a:gd name="T8" fmla="*/ 1 w 174"/>
                <a:gd name="T9" fmla="*/ 5 h 89"/>
                <a:gd name="T10" fmla="*/ 6 w 174"/>
                <a:gd name="T11" fmla="*/ 0 h 89"/>
                <a:gd name="T12" fmla="*/ 168 w 174"/>
                <a:gd name="T13" fmla="*/ 1 h 89"/>
                <a:gd name="T14" fmla="*/ 174 w 174"/>
                <a:gd name="T15" fmla="*/ 6 h 89"/>
                <a:gd name="T16" fmla="*/ 171 w 174"/>
                <a:gd name="T17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89">
                  <a:moveTo>
                    <a:pt x="171" y="85"/>
                  </a:moveTo>
                  <a:cubicBezTo>
                    <a:pt x="171" y="87"/>
                    <a:pt x="168" y="89"/>
                    <a:pt x="165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0" y="89"/>
                    <a:pt x="18" y="87"/>
                    <a:pt x="17" y="8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71" y="1"/>
                    <a:pt x="174" y="3"/>
                    <a:pt x="174" y="6"/>
                  </a:cubicBezTo>
                  <a:cubicBezTo>
                    <a:pt x="171" y="85"/>
                    <a:pt x="171" y="85"/>
                    <a:pt x="171" y="85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769"/>
            <p:cNvSpPr>
              <a:spLocks/>
            </p:cNvSpPr>
            <p:nvPr/>
          </p:nvSpPr>
          <p:spPr bwMode="auto">
            <a:xfrm>
              <a:off x="5297555" y="3759480"/>
              <a:ext cx="609600" cy="274638"/>
            </a:xfrm>
            <a:custGeom>
              <a:avLst/>
              <a:gdLst>
                <a:gd name="T0" fmla="*/ 14 w 162"/>
                <a:gd name="T1" fmla="*/ 71 h 73"/>
                <a:gd name="T2" fmla="*/ 17 w 162"/>
                <a:gd name="T3" fmla="*/ 73 h 73"/>
                <a:gd name="T4" fmla="*/ 157 w 162"/>
                <a:gd name="T5" fmla="*/ 73 h 73"/>
                <a:gd name="T6" fmla="*/ 160 w 162"/>
                <a:gd name="T7" fmla="*/ 71 h 73"/>
                <a:gd name="T8" fmla="*/ 162 w 162"/>
                <a:gd name="T9" fmla="*/ 1 h 73"/>
                <a:gd name="T10" fmla="*/ 0 w 162"/>
                <a:gd name="T11" fmla="*/ 0 h 73"/>
                <a:gd name="T12" fmla="*/ 14 w 162"/>
                <a:gd name="T13" fmla="*/ 7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73">
                  <a:moveTo>
                    <a:pt x="14" y="71"/>
                  </a:moveTo>
                  <a:cubicBezTo>
                    <a:pt x="14" y="72"/>
                    <a:pt x="15" y="73"/>
                    <a:pt x="17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9" y="73"/>
                    <a:pt x="160" y="72"/>
                    <a:pt x="160" y="71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71"/>
                    <a:pt x="14" y="71"/>
                    <a:pt x="14" y="71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770"/>
            <p:cNvSpPr>
              <a:spLocks/>
            </p:cNvSpPr>
            <p:nvPr/>
          </p:nvSpPr>
          <p:spPr bwMode="auto">
            <a:xfrm>
              <a:off x="5294380" y="3751543"/>
              <a:ext cx="612775" cy="19050"/>
            </a:xfrm>
            <a:custGeom>
              <a:avLst/>
              <a:gdLst>
                <a:gd name="T0" fmla="*/ 0 w 386"/>
                <a:gd name="T1" fmla="*/ 0 h 12"/>
                <a:gd name="T2" fmla="*/ 2 w 386"/>
                <a:gd name="T3" fmla="*/ 10 h 12"/>
                <a:gd name="T4" fmla="*/ 386 w 386"/>
                <a:gd name="T5" fmla="*/ 12 h 12"/>
                <a:gd name="T6" fmla="*/ 386 w 386"/>
                <a:gd name="T7" fmla="*/ 2 h 12"/>
                <a:gd name="T8" fmla="*/ 0 w 38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12">
                  <a:moveTo>
                    <a:pt x="0" y="0"/>
                  </a:moveTo>
                  <a:lnTo>
                    <a:pt x="2" y="10"/>
                  </a:lnTo>
                  <a:lnTo>
                    <a:pt x="386" y="12"/>
                  </a:lnTo>
                  <a:lnTo>
                    <a:pt x="38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771"/>
            <p:cNvSpPr>
              <a:spLocks/>
            </p:cNvSpPr>
            <p:nvPr/>
          </p:nvSpPr>
          <p:spPr bwMode="auto">
            <a:xfrm>
              <a:off x="5291205" y="3729318"/>
              <a:ext cx="615950" cy="25400"/>
            </a:xfrm>
            <a:custGeom>
              <a:avLst/>
              <a:gdLst>
                <a:gd name="T0" fmla="*/ 164 w 164"/>
                <a:gd name="T1" fmla="*/ 4 h 7"/>
                <a:gd name="T2" fmla="*/ 162 w 164"/>
                <a:gd name="T3" fmla="*/ 1 h 7"/>
                <a:gd name="T4" fmla="*/ 3 w 164"/>
                <a:gd name="T5" fmla="*/ 0 h 7"/>
                <a:gd name="T6" fmla="*/ 1 w 164"/>
                <a:gd name="T7" fmla="*/ 3 h 7"/>
                <a:gd name="T8" fmla="*/ 1 w 164"/>
                <a:gd name="T9" fmla="*/ 6 h 7"/>
                <a:gd name="T10" fmla="*/ 164 w 164"/>
                <a:gd name="T11" fmla="*/ 7 h 7"/>
                <a:gd name="T12" fmla="*/ 164 w 164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7">
                  <a:moveTo>
                    <a:pt x="164" y="4"/>
                  </a:moveTo>
                  <a:cubicBezTo>
                    <a:pt x="164" y="2"/>
                    <a:pt x="163" y="1"/>
                    <a:pt x="16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64" y="7"/>
                    <a:pt x="164" y="7"/>
                    <a:pt x="164" y="7"/>
                  </a:cubicBezTo>
                  <a:lnTo>
                    <a:pt x="164" y="4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Rectangle 772"/>
            <p:cNvSpPr>
              <a:spLocks noChangeArrowheads="1"/>
            </p:cNvSpPr>
            <p:nvPr/>
          </p:nvSpPr>
          <p:spPr bwMode="auto">
            <a:xfrm>
              <a:off x="5869055" y="3740430"/>
              <a:ext cx="22225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Rectangle 773"/>
            <p:cNvSpPr>
              <a:spLocks noChangeArrowheads="1"/>
            </p:cNvSpPr>
            <p:nvPr/>
          </p:nvSpPr>
          <p:spPr bwMode="auto">
            <a:xfrm>
              <a:off x="5838892" y="3740430"/>
              <a:ext cx="1905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Rectangle 774"/>
            <p:cNvSpPr>
              <a:spLocks noChangeArrowheads="1"/>
            </p:cNvSpPr>
            <p:nvPr/>
          </p:nvSpPr>
          <p:spPr bwMode="auto">
            <a:xfrm>
              <a:off x="5808730" y="3740430"/>
              <a:ext cx="1905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775"/>
            <p:cNvSpPr>
              <a:spLocks/>
            </p:cNvSpPr>
            <p:nvPr/>
          </p:nvSpPr>
          <p:spPr bwMode="auto">
            <a:xfrm>
              <a:off x="5332480" y="3789643"/>
              <a:ext cx="409575" cy="220663"/>
            </a:xfrm>
            <a:custGeom>
              <a:avLst/>
              <a:gdLst>
                <a:gd name="T0" fmla="*/ 258 w 258"/>
                <a:gd name="T1" fmla="*/ 139 h 139"/>
                <a:gd name="T2" fmla="*/ 26 w 258"/>
                <a:gd name="T3" fmla="*/ 139 h 139"/>
                <a:gd name="T4" fmla="*/ 0 w 258"/>
                <a:gd name="T5" fmla="*/ 0 h 139"/>
                <a:gd name="T6" fmla="*/ 253 w 258"/>
                <a:gd name="T7" fmla="*/ 2 h 139"/>
                <a:gd name="T8" fmla="*/ 258 w 258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39">
                  <a:moveTo>
                    <a:pt x="258" y="139"/>
                  </a:moveTo>
                  <a:lnTo>
                    <a:pt x="26" y="139"/>
                  </a:lnTo>
                  <a:lnTo>
                    <a:pt x="0" y="0"/>
                  </a:lnTo>
                  <a:lnTo>
                    <a:pt x="253" y="2"/>
                  </a:lnTo>
                  <a:lnTo>
                    <a:pt x="258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Rectangle 776"/>
            <p:cNvSpPr>
              <a:spLocks noChangeArrowheads="1"/>
            </p:cNvSpPr>
            <p:nvPr/>
          </p:nvSpPr>
          <p:spPr bwMode="auto">
            <a:xfrm>
              <a:off x="5767455" y="3792818"/>
              <a:ext cx="109538" cy="26988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Rectangle 777"/>
            <p:cNvSpPr>
              <a:spLocks noChangeArrowheads="1"/>
            </p:cNvSpPr>
            <p:nvPr/>
          </p:nvSpPr>
          <p:spPr bwMode="auto">
            <a:xfrm>
              <a:off x="5767455" y="3792818"/>
              <a:ext cx="1095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Rectangle 778"/>
            <p:cNvSpPr>
              <a:spLocks noChangeArrowheads="1"/>
            </p:cNvSpPr>
            <p:nvPr/>
          </p:nvSpPr>
          <p:spPr bwMode="auto">
            <a:xfrm>
              <a:off x="5827780" y="3800755"/>
              <a:ext cx="15875" cy="1428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Freeform 779"/>
            <p:cNvSpPr>
              <a:spLocks/>
            </p:cNvSpPr>
            <p:nvPr/>
          </p:nvSpPr>
          <p:spPr bwMode="auto">
            <a:xfrm>
              <a:off x="5850005" y="3800755"/>
              <a:ext cx="19050" cy="14288"/>
            </a:xfrm>
            <a:custGeom>
              <a:avLst/>
              <a:gdLst>
                <a:gd name="T0" fmla="*/ 0 w 12"/>
                <a:gd name="T1" fmla="*/ 9 h 9"/>
                <a:gd name="T2" fmla="*/ 0 w 12"/>
                <a:gd name="T3" fmla="*/ 0 h 9"/>
                <a:gd name="T4" fmla="*/ 12 w 12"/>
                <a:gd name="T5" fmla="*/ 0 h 9"/>
                <a:gd name="T6" fmla="*/ 10 w 12"/>
                <a:gd name="T7" fmla="*/ 9 h 9"/>
                <a:gd name="T8" fmla="*/ 0 w 1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9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Rectangle 780"/>
            <p:cNvSpPr>
              <a:spLocks noChangeArrowheads="1"/>
            </p:cNvSpPr>
            <p:nvPr/>
          </p:nvSpPr>
          <p:spPr bwMode="auto">
            <a:xfrm>
              <a:off x="5802380" y="3800755"/>
              <a:ext cx="14288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Rectangle 781"/>
            <p:cNvSpPr>
              <a:spLocks noChangeArrowheads="1"/>
            </p:cNvSpPr>
            <p:nvPr/>
          </p:nvSpPr>
          <p:spPr bwMode="auto">
            <a:xfrm>
              <a:off x="5778567" y="3800755"/>
              <a:ext cx="15875" cy="1428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Freeform 782"/>
            <p:cNvSpPr>
              <a:spLocks/>
            </p:cNvSpPr>
            <p:nvPr/>
          </p:nvSpPr>
          <p:spPr bwMode="auto">
            <a:xfrm>
              <a:off x="5846830" y="3864255"/>
              <a:ext cx="26988" cy="139700"/>
            </a:xfrm>
            <a:custGeom>
              <a:avLst/>
              <a:gdLst>
                <a:gd name="T0" fmla="*/ 2 w 17"/>
                <a:gd name="T1" fmla="*/ 0 h 88"/>
                <a:gd name="T2" fmla="*/ 17 w 17"/>
                <a:gd name="T3" fmla="*/ 0 h 88"/>
                <a:gd name="T4" fmla="*/ 14 w 17"/>
                <a:gd name="T5" fmla="*/ 88 h 88"/>
                <a:gd name="T6" fmla="*/ 0 w 17"/>
                <a:gd name="T7" fmla="*/ 88 h 88"/>
                <a:gd name="T8" fmla="*/ 2 w 17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8">
                  <a:moveTo>
                    <a:pt x="2" y="0"/>
                  </a:moveTo>
                  <a:lnTo>
                    <a:pt x="17" y="0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783"/>
            <p:cNvSpPr>
              <a:spLocks/>
            </p:cNvSpPr>
            <p:nvPr/>
          </p:nvSpPr>
          <p:spPr bwMode="auto">
            <a:xfrm>
              <a:off x="5843655" y="3864255"/>
              <a:ext cx="22225" cy="139700"/>
            </a:xfrm>
            <a:custGeom>
              <a:avLst/>
              <a:gdLst>
                <a:gd name="T0" fmla="*/ 11 w 14"/>
                <a:gd name="T1" fmla="*/ 88 h 88"/>
                <a:gd name="T2" fmla="*/ 0 w 14"/>
                <a:gd name="T3" fmla="*/ 88 h 88"/>
                <a:gd name="T4" fmla="*/ 2 w 14"/>
                <a:gd name="T5" fmla="*/ 0 h 88"/>
                <a:gd name="T6" fmla="*/ 14 w 14"/>
                <a:gd name="T7" fmla="*/ 0 h 88"/>
                <a:gd name="T8" fmla="*/ 11 w 14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8">
                  <a:moveTo>
                    <a:pt x="11" y="88"/>
                  </a:moveTo>
                  <a:lnTo>
                    <a:pt x="0" y="88"/>
                  </a:lnTo>
                  <a:lnTo>
                    <a:pt x="2" y="0"/>
                  </a:lnTo>
                  <a:lnTo>
                    <a:pt x="14" y="0"/>
                  </a:lnTo>
                  <a:lnTo>
                    <a:pt x="11" y="88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784"/>
            <p:cNvSpPr>
              <a:spLocks/>
            </p:cNvSpPr>
            <p:nvPr/>
          </p:nvSpPr>
          <p:spPr bwMode="auto">
            <a:xfrm>
              <a:off x="5838892" y="3864255"/>
              <a:ext cx="11113" cy="139700"/>
            </a:xfrm>
            <a:custGeom>
              <a:avLst/>
              <a:gdLst>
                <a:gd name="T0" fmla="*/ 3 w 7"/>
                <a:gd name="T1" fmla="*/ 0 h 88"/>
                <a:gd name="T2" fmla="*/ 7 w 7"/>
                <a:gd name="T3" fmla="*/ 0 h 88"/>
                <a:gd name="T4" fmla="*/ 5 w 7"/>
                <a:gd name="T5" fmla="*/ 88 h 88"/>
                <a:gd name="T6" fmla="*/ 0 w 7"/>
                <a:gd name="T7" fmla="*/ 88 h 88"/>
                <a:gd name="T8" fmla="*/ 3 w 7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8">
                  <a:moveTo>
                    <a:pt x="3" y="0"/>
                  </a:moveTo>
                  <a:lnTo>
                    <a:pt x="7" y="0"/>
                  </a:lnTo>
                  <a:lnTo>
                    <a:pt x="5" y="88"/>
                  </a:lnTo>
                  <a:lnTo>
                    <a:pt x="0" y="8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Freeform 785"/>
            <p:cNvSpPr>
              <a:spLocks/>
            </p:cNvSpPr>
            <p:nvPr/>
          </p:nvSpPr>
          <p:spPr bwMode="auto">
            <a:xfrm>
              <a:off x="5843655" y="3856318"/>
              <a:ext cx="30163" cy="15875"/>
            </a:xfrm>
            <a:custGeom>
              <a:avLst/>
              <a:gdLst>
                <a:gd name="T0" fmla="*/ 14 w 19"/>
                <a:gd name="T1" fmla="*/ 0 h 10"/>
                <a:gd name="T2" fmla="*/ 19 w 19"/>
                <a:gd name="T3" fmla="*/ 5 h 10"/>
                <a:gd name="T4" fmla="*/ 14 w 19"/>
                <a:gd name="T5" fmla="*/ 10 h 10"/>
                <a:gd name="T6" fmla="*/ 9 w 19"/>
                <a:gd name="T7" fmla="*/ 5 h 10"/>
                <a:gd name="T8" fmla="*/ 4 w 19"/>
                <a:gd name="T9" fmla="*/ 7 h 10"/>
                <a:gd name="T10" fmla="*/ 0 w 19"/>
                <a:gd name="T11" fmla="*/ 5 h 10"/>
                <a:gd name="T12" fmla="*/ 4 w 19"/>
                <a:gd name="T13" fmla="*/ 0 h 10"/>
                <a:gd name="T14" fmla="*/ 14 w 19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">
                  <a:moveTo>
                    <a:pt x="14" y="0"/>
                  </a:moveTo>
                  <a:lnTo>
                    <a:pt x="19" y="5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4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786"/>
            <p:cNvSpPr>
              <a:spLocks/>
            </p:cNvSpPr>
            <p:nvPr/>
          </p:nvSpPr>
          <p:spPr bwMode="auto">
            <a:xfrm>
              <a:off x="5843655" y="3856318"/>
              <a:ext cx="30163" cy="15875"/>
            </a:xfrm>
            <a:custGeom>
              <a:avLst/>
              <a:gdLst>
                <a:gd name="T0" fmla="*/ 14 w 19"/>
                <a:gd name="T1" fmla="*/ 0 h 10"/>
                <a:gd name="T2" fmla="*/ 19 w 19"/>
                <a:gd name="T3" fmla="*/ 5 h 10"/>
                <a:gd name="T4" fmla="*/ 14 w 19"/>
                <a:gd name="T5" fmla="*/ 10 h 10"/>
                <a:gd name="T6" fmla="*/ 9 w 19"/>
                <a:gd name="T7" fmla="*/ 5 h 10"/>
                <a:gd name="T8" fmla="*/ 4 w 19"/>
                <a:gd name="T9" fmla="*/ 7 h 10"/>
                <a:gd name="T10" fmla="*/ 0 w 19"/>
                <a:gd name="T11" fmla="*/ 5 h 10"/>
                <a:gd name="T12" fmla="*/ 4 w 19"/>
                <a:gd name="T13" fmla="*/ 0 h 10"/>
                <a:gd name="T14" fmla="*/ 14 w 19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">
                  <a:moveTo>
                    <a:pt x="14" y="0"/>
                  </a:moveTo>
                  <a:lnTo>
                    <a:pt x="19" y="5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4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787"/>
            <p:cNvSpPr>
              <a:spLocks/>
            </p:cNvSpPr>
            <p:nvPr/>
          </p:nvSpPr>
          <p:spPr bwMode="auto">
            <a:xfrm>
              <a:off x="5850005" y="3849968"/>
              <a:ext cx="15875" cy="6350"/>
            </a:xfrm>
            <a:custGeom>
              <a:avLst/>
              <a:gdLst>
                <a:gd name="T0" fmla="*/ 5 w 10"/>
                <a:gd name="T1" fmla="*/ 0 h 4"/>
                <a:gd name="T2" fmla="*/ 0 w 10"/>
                <a:gd name="T3" fmla="*/ 4 h 4"/>
                <a:gd name="T4" fmla="*/ 10 w 10"/>
                <a:gd name="T5" fmla="*/ 4 h 4"/>
                <a:gd name="T6" fmla="*/ 5 w 10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5" y="0"/>
                  </a:moveTo>
                  <a:lnTo>
                    <a:pt x="0" y="4"/>
                  </a:lnTo>
                  <a:lnTo>
                    <a:pt x="1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788"/>
            <p:cNvSpPr>
              <a:spLocks/>
            </p:cNvSpPr>
            <p:nvPr/>
          </p:nvSpPr>
          <p:spPr bwMode="auto">
            <a:xfrm>
              <a:off x="5850005" y="3849968"/>
              <a:ext cx="15875" cy="6350"/>
            </a:xfrm>
            <a:custGeom>
              <a:avLst/>
              <a:gdLst>
                <a:gd name="T0" fmla="*/ 5 w 10"/>
                <a:gd name="T1" fmla="*/ 0 h 4"/>
                <a:gd name="T2" fmla="*/ 0 w 10"/>
                <a:gd name="T3" fmla="*/ 4 h 4"/>
                <a:gd name="T4" fmla="*/ 10 w 10"/>
                <a:gd name="T5" fmla="*/ 4 h 4"/>
                <a:gd name="T6" fmla="*/ 5 w 10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5" y="0"/>
                  </a:moveTo>
                  <a:lnTo>
                    <a:pt x="0" y="4"/>
                  </a:lnTo>
                  <a:lnTo>
                    <a:pt x="10" y="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789"/>
            <p:cNvSpPr>
              <a:spLocks/>
            </p:cNvSpPr>
            <p:nvPr/>
          </p:nvSpPr>
          <p:spPr bwMode="auto">
            <a:xfrm>
              <a:off x="5838892" y="4003955"/>
              <a:ext cx="30163" cy="6350"/>
            </a:xfrm>
            <a:custGeom>
              <a:avLst/>
              <a:gdLst>
                <a:gd name="T0" fmla="*/ 0 w 8"/>
                <a:gd name="T1" fmla="*/ 1 h 2"/>
                <a:gd name="T2" fmla="*/ 1 w 8"/>
                <a:gd name="T3" fmla="*/ 1 h 2"/>
                <a:gd name="T4" fmla="*/ 2 w 8"/>
                <a:gd name="T5" fmla="*/ 2 h 2"/>
                <a:gd name="T6" fmla="*/ 7 w 8"/>
                <a:gd name="T7" fmla="*/ 2 h 2"/>
                <a:gd name="T8" fmla="*/ 8 w 8"/>
                <a:gd name="T9" fmla="*/ 1 h 2"/>
                <a:gd name="T10" fmla="*/ 8 w 8"/>
                <a:gd name="T11" fmla="*/ 1 h 2"/>
                <a:gd name="T12" fmla="*/ 8 w 8"/>
                <a:gd name="T13" fmla="*/ 0 h 2"/>
                <a:gd name="T14" fmla="*/ 0 w 8"/>
                <a:gd name="T15" fmla="*/ 0 h 2"/>
                <a:gd name="T16" fmla="*/ 0 w 8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Rectangle 790"/>
            <p:cNvSpPr>
              <a:spLocks noChangeArrowheads="1"/>
            </p:cNvSpPr>
            <p:nvPr/>
          </p:nvSpPr>
          <p:spPr bwMode="auto">
            <a:xfrm>
              <a:off x="5838892" y="3999193"/>
              <a:ext cx="30163" cy="4763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791"/>
            <p:cNvSpPr>
              <a:spLocks/>
            </p:cNvSpPr>
            <p:nvPr/>
          </p:nvSpPr>
          <p:spPr bwMode="auto">
            <a:xfrm>
              <a:off x="5605530" y="3886480"/>
              <a:ext cx="53975" cy="46038"/>
            </a:xfrm>
            <a:custGeom>
              <a:avLst/>
              <a:gdLst>
                <a:gd name="T0" fmla="*/ 1 w 14"/>
                <a:gd name="T1" fmla="*/ 0 h 12"/>
                <a:gd name="T2" fmla="*/ 1 w 14"/>
                <a:gd name="T3" fmla="*/ 1 h 12"/>
                <a:gd name="T4" fmla="*/ 1 w 14"/>
                <a:gd name="T5" fmla="*/ 1 h 12"/>
                <a:gd name="T6" fmla="*/ 6 w 14"/>
                <a:gd name="T7" fmla="*/ 5 h 12"/>
                <a:gd name="T8" fmla="*/ 7 w 14"/>
                <a:gd name="T9" fmla="*/ 5 h 12"/>
                <a:gd name="T10" fmla="*/ 7 w 14"/>
                <a:gd name="T11" fmla="*/ 6 h 12"/>
                <a:gd name="T12" fmla="*/ 6 w 14"/>
                <a:gd name="T13" fmla="*/ 6 h 12"/>
                <a:gd name="T14" fmla="*/ 6 w 14"/>
                <a:gd name="T15" fmla="*/ 5 h 12"/>
                <a:gd name="T16" fmla="*/ 0 w 14"/>
                <a:gd name="T17" fmla="*/ 1 h 12"/>
                <a:gd name="T18" fmla="*/ 0 w 14"/>
                <a:gd name="T19" fmla="*/ 1 h 12"/>
                <a:gd name="T20" fmla="*/ 0 w 14"/>
                <a:gd name="T21" fmla="*/ 1 h 12"/>
                <a:gd name="T22" fmla="*/ 2 w 14"/>
                <a:gd name="T23" fmla="*/ 9 h 12"/>
                <a:gd name="T24" fmla="*/ 12 w 14"/>
                <a:gd name="T25" fmla="*/ 12 h 12"/>
                <a:gd name="T26" fmla="*/ 14 w 14"/>
                <a:gd name="T27" fmla="*/ 10 h 12"/>
                <a:gd name="T28" fmla="*/ 10 w 14"/>
                <a:gd name="T29" fmla="*/ 2 h 12"/>
                <a:gd name="T30" fmla="*/ 1 w 14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2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7" y="7"/>
                    <a:pt x="6" y="7"/>
                    <a:pt x="6" y="6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8" y="9"/>
                    <a:pt x="12" y="1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1" y="6"/>
                    <a:pt x="10" y="2"/>
                    <a:pt x="1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792"/>
            <p:cNvSpPr>
              <a:spLocks/>
            </p:cNvSpPr>
            <p:nvPr/>
          </p:nvSpPr>
          <p:spPr bwMode="auto">
            <a:xfrm>
              <a:off x="5643630" y="3916643"/>
              <a:ext cx="22225" cy="22225"/>
            </a:xfrm>
            <a:custGeom>
              <a:avLst/>
              <a:gdLst>
                <a:gd name="T0" fmla="*/ 14 w 14"/>
                <a:gd name="T1" fmla="*/ 5 h 14"/>
                <a:gd name="T2" fmla="*/ 5 w 14"/>
                <a:gd name="T3" fmla="*/ 14 h 14"/>
                <a:gd name="T4" fmla="*/ 0 w 14"/>
                <a:gd name="T5" fmla="*/ 10 h 14"/>
                <a:gd name="T6" fmla="*/ 10 w 14"/>
                <a:gd name="T7" fmla="*/ 0 h 14"/>
                <a:gd name="T8" fmla="*/ 14 w 14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5"/>
                  </a:moveTo>
                  <a:lnTo>
                    <a:pt x="5" y="14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793"/>
            <p:cNvSpPr>
              <a:spLocks/>
            </p:cNvSpPr>
            <p:nvPr/>
          </p:nvSpPr>
          <p:spPr bwMode="auto">
            <a:xfrm>
              <a:off x="5448367" y="3853143"/>
              <a:ext cx="142875" cy="120650"/>
            </a:xfrm>
            <a:custGeom>
              <a:avLst/>
              <a:gdLst>
                <a:gd name="T0" fmla="*/ 10 w 38"/>
                <a:gd name="T1" fmla="*/ 32 h 32"/>
                <a:gd name="T2" fmla="*/ 10 w 38"/>
                <a:gd name="T3" fmla="*/ 31 h 32"/>
                <a:gd name="T4" fmla="*/ 1 w 38"/>
                <a:gd name="T5" fmla="*/ 19 h 32"/>
                <a:gd name="T6" fmla="*/ 6 w 38"/>
                <a:gd name="T7" fmla="*/ 6 h 32"/>
                <a:gd name="T8" fmla="*/ 21 w 38"/>
                <a:gd name="T9" fmla="*/ 0 h 32"/>
                <a:gd name="T10" fmla="*/ 37 w 38"/>
                <a:gd name="T11" fmla="*/ 6 h 32"/>
                <a:gd name="T12" fmla="*/ 38 w 38"/>
                <a:gd name="T13" fmla="*/ 6 h 32"/>
                <a:gd name="T14" fmla="*/ 37 w 38"/>
                <a:gd name="T15" fmla="*/ 6 h 32"/>
                <a:gd name="T16" fmla="*/ 21 w 38"/>
                <a:gd name="T17" fmla="*/ 1 h 32"/>
                <a:gd name="T18" fmla="*/ 6 w 38"/>
                <a:gd name="T19" fmla="*/ 6 h 32"/>
                <a:gd name="T20" fmla="*/ 2 w 38"/>
                <a:gd name="T21" fmla="*/ 19 h 32"/>
                <a:gd name="T22" fmla="*/ 10 w 38"/>
                <a:gd name="T23" fmla="*/ 31 h 32"/>
                <a:gd name="T24" fmla="*/ 10 w 38"/>
                <a:gd name="T25" fmla="*/ 31 h 32"/>
                <a:gd name="T26" fmla="*/ 10 w 38"/>
                <a:gd name="T2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2">
                  <a:moveTo>
                    <a:pt x="10" y="32"/>
                  </a:moveTo>
                  <a:cubicBezTo>
                    <a:pt x="10" y="31"/>
                    <a:pt x="10" y="31"/>
                    <a:pt x="10" y="31"/>
                  </a:cubicBezTo>
                  <a:cubicBezTo>
                    <a:pt x="5" y="28"/>
                    <a:pt x="2" y="24"/>
                    <a:pt x="1" y="19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9" y="2"/>
                    <a:pt x="15" y="0"/>
                    <a:pt x="21" y="0"/>
                  </a:cubicBezTo>
                  <a:cubicBezTo>
                    <a:pt x="27" y="0"/>
                    <a:pt x="33" y="2"/>
                    <a:pt x="37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3"/>
                    <a:pt x="27" y="1"/>
                    <a:pt x="21" y="1"/>
                  </a:cubicBezTo>
                  <a:cubicBezTo>
                    <a:pt x="15" y="1"/>
                    <a:pt x="10" y="3"/>
                    <a:pt x="6" y="6"/>
                  </a:cubicBezTo>
                  <a:cubicBezTo>
                    <a:pt x="3" y="9"/>
                    <a:pt x="1" y="14"/>
                    <a:pt x="2" y="19"/>
                  </a:cubicBezTo>
                  <a:cubicBezTo>
                    <a:pt x="3" y="23"/>
                    <a:pt x="6" y="28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lnTo>
                    <a:pt x="10" y="32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794"/>
            <p:cNvSpPr>
              <a:spLocks/>
            </p:cNvSpPr>
            <p:nvPr/>
          </p:nvSpPr>
          <p:spPr bwMode="auto">
            <a:xfrm>
              <a:off x="5478530" y="3965855"/>
              <a:ext cx="14288" cy="11113"/>
            </a:xfrm>
            <a:custGeom>
              <a:avLst/>
              <a:gdLst>
                <a:gd name="T0" fmla="*/ 9 w 9"/>
                <a:gd name="T1" fmla="*/ 5 h 7"/>
                <a:gd name="T2" fmla="*/ 5 w 9"/>
                <a:gd name="T3" fmla="*/ 7 h 7"/>
                <a:gd name="T4" fmla="*/ 0 w 9"/>
                <a:gd name="T5" fmla="*/ 5 h 7"/>
                <a:gd name="T6" fmla="*/ 5 w 9"/>
                <a:gd name="T7" fmla="*/ 0 h 7"/>
                <a:gd name="T8" fmla="*/ 9 w 9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9" y="5"/>
                  </a:moveTo>
                  <a:lnTo>
                    <a:pt x="5" y="7"/>
                  </a:lnTo>
                  <a:lnTo>
                    <a:pt x="0" y="5"/>
                  </a:lnTo>
                  <a:lnTo>
                    <a:pt x="5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795"/>
            <p:cNvSpPr>
              <a:spLocks/>
            </p:cNvSpPr>
            <p:nvPr/>
          </p:nvSpPr>
          <p:spPr bwMode="auto">
            <a:xfrm>
              <a:off x="5583305" y="3872193"/>
              <a:ext cx="15875" cy="11113"/>
            </a:xfrm>
            <a:custGeom>
              <a:avLst/>
              <a:gdLst>
                <a:gd name="T0" fmla="*/ 10 w 10"/>
                <a:gd name="T1" fmla="*/ 2 h 7"/>
                <a:gd name="T2" fmla="*/ 5 w 10"/>
                <a:gd name="T3" fmla="*/ 7 h 7"/>
                <a:gd name="T4" fmla="*/ 0 w 10"/>
                <a:gd name="T5" fmla="*/ 2 h 7"/>
                <a:gd name="T6" fmla="*/ 5 w 10"/>
                <a:gd name="T7" fmla="*/ 0 h 7"/>
                <a:gd name="T8" fmla="*/ 10 w 1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10" y="2"/>
                  </a:moveTo>
                  <a:lnTo>
                    <a:pt x="5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Freeform 796"/>
            <p:cNvSpPr>
              <a:spLocks/>
            </p:cNvSpPr>
            <p:nvPr/>
          </p:nvSpPr>
          <p:spPr bwMode="auto">
            <a:xfrm>
              <a:off x="5470592" y="3811868"/>
              <a:ext cx="65088" cy="63500"/>
            </a:xfrm>
            <a:custGeom>
              <a:avLst/>
              <a:gdLst>
                <a:gd name="T0" fmla="*/ 0 w 41"/>
                <a:gd name="T1" fmla="*/ 40 h 40"/>
                <a:gd name="T2" fmla="*/ 0 w 41"/>
                <a:gd name="T3" fmla="*/ 40 h 40"/>
                <a:gd name="T4" fmla="*/ 0 w 41"/>
                <a:gd name="T5" fmla="*/ 40 h 40"/>
                <a:gd name="T6" fmla="*/ 41 w 41"/>
                <a:gd name="T7" fmla="*/ 0 h 40"/>
                <a:gd name="T8" fmla="*/ 41 w 41"/>
                <a:gd name="T9" fmla="*/ 0 h 40"/>
                <a:gd name="T10" fmla="*/ 41 w 41"/>
                <a:gd name="T11" fmla="*/ 2 h 40"/>
                <a:gd name="T12" fmla="*/ 0 w 41"/>
                <a:gd name="T13" fmla="*/ 40 h 40"/>
                <a:gd name="T14" fmla="*/ 0 w 4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40">
                  <a:moveTo>
                    <a:pt x="0" y="4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Freeform 797"/>
            <p:cNvSpPr>
              <a:spLocks/>
            </p:cNvSpPr>
            <p:nvPr/>
          </p:nvSpPr>
          <p:spPr bwMode="auto">
            <a:xfrm>
              <a:off x="5530917" y="3811868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1 h 2"/>
                <a:gd name="T4" fmla="*/ 0 w 2"/>
                <a:gd name="T5" fmla="*/ 1 h 2"/>
                <a:gd name="T6" fmla="*/ 0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798"/>
            <p:cNvSpPr>
              <a:spLocks/>
            </p:cNvSpPr>
            <p:nvPr/>
          </p:nvSpPr>
          <p:spPr bwMode="auto">
            <a:xfrm>
              <a:off x="5464242" y="3867430"/>
              <a:ext cx="14288" cy="12700"/>
            </a:xfrm>
            <a:custGeom>
              <a:avLst/>
              <a:gdLst>
                <a:gd name="T0" fmla="*/ 9 w 9"/>
                <a:gd name="T1" fmla="*/ 3 h 8"/>
                <a:gd name="T2" fmla="*/ 4 w 9"/>
                <a:gd name="T3" fmla="*/ 8 h 8"/>
                <a:gd name="T4" fmla="*/ 0 w 9"/>
                <a:gd name="T5" fmla="*/ 3 h 8"/>
                <a:gd name="T6" fmla="*/ 4 w 9"/>
                <a:gd name="T7" fmla="*/ 0 h 8"/>
                <a:gd name="T8" fmla="*/ 9 w 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3"/>
                  </a:moveTo>
                  <a:lnTo>
                    <a:pt x="4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799"/>
            <p:cNvSpPr>
              <a:spLocks noEditPoints="1"/>
            </p:cNvSpPr>
            <p:nvPr/>
          </p:nvSpPr>
          <p:spPr bwMode="auto">
            <a:xfrm>
              <a:off x="5775392" y="3849968"/>
              <a:ext cx="38100" cy="160338"/>
            </a:xfrm>
            <a:custGeom>
              <a:avLst/>
              <a:gdLst>
                <a:gd name="T0" fmla="*/ 0 w 10"/>
                <a:gd name="T1" fmla="*/ 0 h 43"/>
                <a:gd name="T2" fmla="*/ 1 w 10"/>
                <a:gd name="T3" fmla="*/ 43 h 43"/>
                <a:gd name="T4" fmla="*/ 10 w 10"/>
                <a:gd name="T5" fmla="*/ 43 h 43"/>
                <a:gd name="T6" fmla="*/ 10 w 10"/>
                <a:gd name="T7" fmla="*/ 0 h 43"/>
                <a:gd name="T8" fmla="*/ 0 w 10"/>
                <a:gd name="T9" fmla="*/ 0 h 43"/>
                <a:gd name="T10" fmla="*/ 6 w 10"/>
                <a:gd name="T11" fmla="*/ 41 h 43"/>
                <a:gd name="T12" fmla="*/ 4 w 10"/>
                <a:gd name="T13" fmla="*/ 39 h 43"/>
                <a:gd name="T14" fmla="*/ 6 w 10"/>
                <a:gd name="T15" fmla="*/ 38 h 43"/>
                <a:gd name="T16" fmla="*/ 7 w 10"/>
                <a:gd name="T17" fmla="*/ 39 h 43"/>
                <a:gd name="T18" fmla="*/ 6 w 10"/>
                <a:gd name="T19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3">
                  <a:moveTo>
                    <a:pt x="0" y="0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0"/>
                  </a:lnTo>
                  <a:close/>
                  <a:moveTo>
                    <a:pt x="6" y="41"/>
                  </a:moveTo>
                  <a:cubicBezTo>
                    <a:pt x="5" y="41"/>
                    <a:pt x="4" y="40"/>
                    <a:pt x="4" y="39"/>
                  </a:cubicBezTo>
                  <a:cubicBezTo>
                    <a:pt x="4" y="39"/>
                    <a:pt x="5" y="38"/>
                    <a:pt x="6" y="38"/>
                  </a:cubicBezTo>
                  <a:cubicBezTo>
                    <a:pt x="7" y="38"/>
                    <a:pt x="7" y="39"/>
                    <a:pt x="7" y="39"/>
                  </a:cubicBezTo>
                  <a:cubicBezTo>
                    <a:pt x="7" y="40"/>
                    <a:pt x="7" y="41"/>
                    <a:pt x="6" y="41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Rectangle 800"/>
            <p:cNvSpPr>
              <a:spLocks noChangeArrowheads="1"/>
            </p:cNvSpPr>
            <p:nvPr/>
          </p:nvSpPr>
          <p:spPr bwMode="auto">
            <a:xfrm>
              <a:off x="5789680" y="3905530"/>
              <a:ext cx="238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0" name="Rectangle 801"/>
            <p:cNvSpPr>
              <a:spLocks noChangeArrowheads="1"/>
            </p:cNvSpPr>
            <p:nvPr/>
          </p:nvSpPr>
          <p:spPr bwMode="auto">
            <a:xfrm>
              <a:off x="5802380" y="3913468"/>
              <a:ext cx="111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1" name="Rectangle 802"/>
            <p:cNvSpPr>
              <a:spLocks noChangeArrowheads="1"/>
            </p:cNvSpPr>
            <p:nvPr/>
          </p:nvSpPr>
          <p:spPr bwMode="auto">
            <a:xfrm>
              <a:off x="5789680" y="3921405"/>
              <a:ext cx="238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2" name="Rectangle 803"/>
            <p:cNvSpPr>
              <a:spLocks noChangeArrowheads="1"/>
            </p:cNvSpPr>
            <p:nvPr/>
          </p:nvSpPr>
          <p:spPr bwMode="auto">
            <a:xfrm>
              <a:off x="5802380" y="3932518"/>
              <a:ext cx="11113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3" name="Rectangle 804"/>
            <p:cNvSpPr>
              <a:spLocks noChangeArrowheads="1"/>
            </p:cNvSpPr>
            <p:nvPr/>
          </p:nvSpPr>
          <p:spPr bwMode="auto">
            <a:xfrm>
              <a:off x="5789680" y="3872193"/>
              <a:ext cx="238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4" name="Rectangle 805"/>
            <p:cNvSpPr>
              <a:spLocks noChangeArrowheads="1"/>
            </p:cNvSpPr>
            <p:nvPr/>
          </p:nvSpPr>
          <p:spPr bwMode="auto">
            <a:xfrm>
              <a:off x="5802380" y="3883305"/>
              <a:ext cx="11113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5" name="Rectangle 806"/>
            <p:cNvSpPr>
              <a:spLocks noChangeArrowheads="1"/>
            </p:cNvSpPr>
            <p:nvPr/>
          </p:nvSpPr>
          <p:spPr bwMode="auto">
            <a:xfrm>
              <a:off x="5789680" y="3891243"/>
              <a:ext cx="23813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6" name="Rectangle 807"/>
            <p:cNvSpPr>
              <a:spLocks noChangeArrowheads="1"/>
            </p:cNvSpPr>
            <p:nvPr/>
          </p:nvSpPr>
          <p:spPr bwMode="auto">
            <a:xfrm>
              <a:off x="5802380" y="3897593"/>
              <a:ext cx="11113" cy="4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7" name="Rectangle 809"/>
            <p:cNvSpPr>
              <a:spLocks noChangeArrowheads="1"/>
            </p:cNvSpPr>
            <p:nvPr/>
          </p:nvSpPr>
          <p:spPr bwMode="auto">
            <a:xfrm>
              <a:off x="5789679" y="3938868"/>
              <a:ext cx="23813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Rectangle 810"/>
            <p:cNvSpPr>
              <a:spLocks noChangeArrowheads="1"/>
            </p:cNvSpPr>
            <p:nvPr/>
          </p:nvSpPr>
          <p:spPr bwMode="auto">
            <a:xfrm>
              <a:off x="5789679" y="3954743"/>
              <a:ext cx="238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Rectangle 811"/>
            <p:cNvSpPr>
              <a:spLocks noChangeArrowheads="1"/>
            </p:cNvSpPr>
            <p:nvPr/>
          </p:nvSpPr>
          <p:spPr bwMode="auto">
            <a:xfrm>
              <a:off x="5802379" y="3946805"/>
              <a:ext cx="11113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0" name="Rectangle 812"/>
            <p:cNvSpPr>
              <a:spLocks noChangeArrowheads="1"/>
            </p:cNvSpPr>
            <p:nvPr/>
          </p:nvSpPr>
          <p:spPr bwMode="auto">
            <a:xfrm>
              <a:off x="5789679" y="3969030"/>
              <a:ext cx="23813" cy="4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1" name="Rectangle 813"/>
            <p:cNvSpPr>
              <a:spLocks noChangeArrowheads="1"/>
            </p:cNvSpPr>
            <p:nvPr/>
          </p:nvSpPr>
          <p:spPr bwMode="auto">
            <a:xfrm>
              <a:off x="5802379" y="3962680"/>
              <a:ext cx="111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2" name="Freeform 814"/>
            <p:cNvSpPr>
              <a:spLocks/>
            </p:cNvSpPr>
            <p:nvPr/>
          </p:nvSpPr>
          <p:spPr bwMode="auto">
            <a:xfrm>
              <a:off x="6069079" y="3243543"/>
              <a:ext cx="55563" cy="57150"/>
            </a:xfrm>
            <a:custGeom>
              <a:avLst/>
              <a:gdLst>
                <a:gd name="T0" fmla="*/ 1 w 15"/>
                <a:gd name="T1" fmla="*/ 9 h 15"/>
                <a:gd name="T2" fmla="*/ 6 w 15"/>
                <a:gd name="T3" fmla="*/ 9 h 15"/>
                <a:gd name="T4" fmla="*/ 6 w 15"/>
                <a:gd name="T5" fmla="*/ 14 h 15"/>
                <a:gd name="T6" fmla="*/ 7 w 15"/>
                <a:gd name="T7" fmla="*/ 15 h 15"/>
                <a:gd name="T8" fmla="*/ 9 w 15"/>
                <a:gd name="T9" fmla="*/ 14 h 15"/>
                <a:gd name="T10" fmla="*/ 9 w 15"/>
                <a:gd name="T11" fmla="*/ 9 h 15"/>
                <a:gd name="T12" fmla="*/ 14 w 15"/>
                <a:gd name="T13" fmla="*/ 9 h 15"/>
                <a:gd name="T14" fmla="*/ 15 w 15"/>
                <a:gd name="T15" fmla="*/ 7 h 15"/>
                <a:gd name="T16" fmla="*/ 14 w 15"/>
                <a:gd name="T17" fmla="*/ 6 h 15"/>
                <a:gd name="T18" fmla="*/ 9 w 15"/>
                <a:gd name="T19" fmla="*/ 6 h 15"/>
                <a:gd name="T20" fmla="*/ 9 w 15"/>
                <a:gd name="T21" fmla="*/ 1 h 15"/>
                <a:gd name="T22" fmla="*/ 7 w 15"/>
                <a:gd name="T23" fmla="*/ 0 h 15"/>
                <a:gd name="T24" fmla="*/ 6 w 15"/>
                <a:gd name="T25" fmla="*/ 1 h 15"/>
                <a:gd name="T26" fmla="*/ 6 w 15"/>
                <a:gd name="T27" fmla="*/ 6 h 15"/>
                <a:gd name="T28" fmla="*/ 1 w 15"/>
                <a:gd name="T29" fmla="*/ 6 h 15"/>
                <a:gd name="T30" fmla="*/ 0 w 15"/>
                <a:gd name="T31" fmla="*/ 7 h 15"/>
                <a:gd name="T32" fmla="*/ 1 w 15"/>
                <a:gd name="T3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1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5"/>
                    <a:pt x="7" y="15"/>
                  </a:cubicBezTo>
                  <a:cubicBezTo>
                    <a:pt x="8" y="15"/>
                    <a:pt x="9" y="14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8"/>
                    <a:pt x="15" y="7"/>
                  </a:cubicBezTo>
                  <a:cubicBezTo>
                    <a:pt x="15" y="7"/>
                    <a:pt x="15" y="6"/>
                    <a:pt x="14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3" name="Freeform 815"/>
            <p:cNvSpPr>
              <a:spLocks/>
            </p:cNvSpPr>
            <p:nvPr/>
          </p:nvSpPr>
          <p:spPr bwMode="auto">
            <a:xfrm>
              <a:off x="6129404" y="3172105"/>
              <a:ext cx="58738" cy="60325"/>
            </a:xfrm>
            <a:custGeom>
              <a:avLst/>
              <a:gdLst>
                <a:gd name="T0" fmla="*/ 1 w 16"/>
                <a:gd name="T1" fmla="*/ 9 h 16"/>
                <a:gd name="T2" fmla="*/ 7 w 16"/>
                <a:gd name="T3" fmla="*/ 9 h 16"/>
                <a:gd name="T4" fmla="*/ 7 w 16"/>
                <a:gd name="T5" fmla="*/ 15 h 16"/>
                <a:gd name="T6" fmla="*/ 8 w 16"/>
                <a:gd name="T7" fmla="*/ 16 h 16"/>
                <a:gd name="T8" fmla="*/ 9 w 16"/>
                <a:gd name="T9" fmla="*/ 15 h 16"/>
                <a:gd name="T10" fmla="*/ 9 w 16"/>
                <a:gd name="T11" fmla="*/ 9 h 16"/>
                <a:gd name="T12" fmla="*/ 14 w 16"/>
                <a:gd name="T13" fmla="*/ 9 h 16"/>
                <a:gd name="T14" fmla="*/ 16 w 16"/>
                <a:gd name="T15" fmla="*/ 8 h 16"/>
                <a:gd name="T16" fmla="*/ 14 w 16"/>
                <a:gd name="T17" fmla="*/ 7 h 16"/>
                <a:gd name="T18" fmla="*/ 9 w 16"/>
                <a:gd name="T19" fmla="*/ 7 h 16"/>
                <a:gd name="T20" fmla="*/ 9 w 16"/>
                <a:gd name="T21" fmla="*/ 2 h 16"/>
                <a:gd name="T22" fmla="*/ 8 w 16"/>
                <a:gd name="T23" fmla="*/ 0 h 16"/>
                <a:gd name="T24" fmla="*/ 7 w 16"/>
                <a:gd name="T25" fmla="*/ 2 h 16"/>
                <a:gd name="T26" fmla="*/ 7 w 16"/>
                <a:gd name="T27" fmla="*/ 7 h 16"/>
                <a:gd name="T28" fmla="*/ 1 w 16"/>
                <a:gd name="T29" fmla="*/ 7 h 16"/>
                <a:gd name="T30" fmla="*/ 0 w 16"/>
                <a:gd name="T31" fmla="*/ 8 h 16"/>
                <a:gd name="T32" fmla="*/ 1 w 16"/>
                <a:gd name="T3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6">
                  <a:moveTo>
                    <a:pt x="1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6" y="9"/>
                    <a:pt x="16" y="8"/>
                  </a:cubicBezTo>
                  <a:cubicBezTo>
                    <a:pt x="16" y="7"/>
                    <a:pt x="15" y="7"/>
                    <a:pt x="1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7" y="1"/>
                    <a:pt x="7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4" name="Freeform 816"/>
            <p:cNvSpPr>
              <a:spLocks/>
            </p:cNvSpPr>
            <p:nvPr/>
          </p:nvSpPr>
          <p:spPr bwMode="auto">
            <a:xfrm>
              <a:off x="6173854" y="3259418"/>
              <a:ext cx="55563" cy="55563"/>
            </a:xfrm>
            <a:custGeom>
              <a:avLst/>
              <a:gdLst>
                <a:gd name="T0" fmla="*/ 1 w 15"/>
                <a:gd name="T1" fmla="*/ 9 h 15"/>
                <a:gd name="T2" fmla="*/ 6 w 15"/>
                <a:gd name="T3" fmla="*/ 9 h 15"/>
                <a:gd name="T4" fmla="*/ 6 w 15"/>
                <a:gd name="T5" fmla="*/ 14 h 15"/>
                <a:gd name="T6" fmla="*/ 7 w 15"/>
                <a:gd name="T7" fmla="*/ 15 h 15"/>
                <a:gd name="T8" fmla="*/ 9 w 15"/>
                <a:gd name="T9" fmla="*/ 14 h 15"/>
                <a:gd name="T10" fmla="*/ 9 w 15"/>
                <a:gd name="T11" fmla="*/ 9 h 15"/>
                <a:gd name="T12" fmla="*/ 14 w 15"/>
                <a:gd name="T13" fmla="*/ 9 h 15"/>
                <a:gd name="T14" fmla="*/ 15 w 15"/>
                <a:gd name="T15" fmla="*/ 7 h 15"/>
                <a:gd name="T16" fmla="*/ 14 w 15"/>
                <a:gd name="T17" fmla="*/ 6 h 15"/>
                <a:gd name="T18" fmla="*/ 9 w 15"/>
                <a:gd name="T19" fmla="*/ 6 h 15"/>
                <a:gd name="T20" fmla="*/ 9 w 15"/>
                <a:gd name="T21" fmla="*/ 1 h 15"/>
                <a:gd name="T22" fmla="*/ 7 w 15"/>
                <a:gd name="T23" fmla="*/ 0 h 15"/>
                <a:gd name="T24" fmla="*/ 6 w 15"/>
                <a:gd name="T25" fmla="*/ 1 h 15"/>
                <a:gd name="T26" fmla="*/ 6 w 15"/>
                <a:gd name="T27" fmla="*/ 6 h 15"/>
                <a:gd name="T28" fmla="*/ 1 w 15"/>
                <a:gd name="T29" fmla="*/ 6 h 15"/>
                <a:gd name="T30" fmla="*/ 0 w 15"/>
                <a:gd name="T31" fmla="*/ 7 h 15"/>
                <a:gd name="T32" fmla="*/ 1 w 15"/>
                <a:gd name="T3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1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5"/>
                    <a:pt x="7" y="15"/>
                  </a:cubicBezTo>
                  <a:cubicBezTo>
                    <a:pt x="8" y="15"/>
                    <a:pt x="9" y="14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4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5" name="Freeform 817"/>
            <p:cNvSpPr>
              <a:spLocks/>
            </p:cNvSpPr>
            <p:nvPr/>
          </p:nvSpPr>
          <p:spPr bwMode="auto">
            <a:xfrm>
              <a:off x="5380104" y="1214718"/>
              <a:ext cx="60325" cy="55563"/>
            </a:xfrm>
            <a:custGeom>
              <a:avLst/>
              <a:gdLst>
                <a:gd name="T0" fmla="*/ 14 w 16"/>
                <a:gd name="T1" fmla="*/ 6 h 15"/>
                <a:gd name="T2" fmla="*/ 9 w 16"/>
                <a:gd name="T3" fmla="*/ 6 h 15"/>
                <a:gd name="T4" fmla="*/ 9 w 16"/>
                <a:gd name="T5" fmla="*/ 1 h 15"/>
                <a:gd name="T6" fmla="*/ 8 w 16"/>
                <a:gd name="T7" fmla="*/ 0 h 15"/>
                <a:gd name="T8" fmla="*/ 7 w 16"/>
                <a:gd name="T9" fmla="*/ 1 h 15"/>
                <a:gd name="T10" fmla="*/ 7 w 16"/>
                <a:gd name="T11" fmla="*/ 6 h 15"/>
                <a:gd name="T12" fmla="*/ 2 w 16"/>
                <a:gd name="T13" fmla="*/ 6 h 15"/>
                <a:gd name="T14" fmla="*/ 0 w 16"/>
                <a:gd name="T15" fmla="*/ 8 h 15"/>
                <a:gd name="T16" fmla="*/ 2 w 16"/>
                <a:gd name="T17" fmla="*/ 9 h 15"/>
                <a:gd name="T18" fmla="*/ 7 w 16"/>
                <a:gd name="T19" fmla="*/ 9 h 15"/>
                <a:gd name="T20" fmla="*/ 7 w 16"/>
                <a:gd name="T21" fmla="*/ 14 h 15"/>
                <a:gd name="T22" fmla="*/ 8 w 16"/>
                <a:gd name="T23" fmla="*/ 15 h 15"/>
                <a:gd name="T24" fmla="*/ 9 w 16"/>
                <a:gd name="T25" fmla="*/ 14 h 15"/>
                <a:gd name="T26" fmla="*/ 9 w 16"/>
                <a:gd name="T27" fmla="*/ 9 h 15"/>
                <a:gd name="T28" fmla="*/ 14 w 16"/>
                <a:gd name="T29" fmla="*/ 9 h 15"/>
                <a:gd name="T30" fmla="*/ 16 w 16"/>
                <a:gd name="T31" fmla="*/ 8 h 15"/>
                <a:gd name="T32" fmla="*/ 14 w 16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5">
                  <a:moveTo>
                    <a:pt x="14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6" y="8"/>
                    <a:pt x="16" y="8"/>
                  </a:cubicBezTo>
                  <a:cubicBezTo>
                    <a:pt x="16" y="7"/>
                    <a:pt x="15" y="6"/>
                    <a:pt x="1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6" name="Freeform 818"/>
            <p:cNvSpPr>
              <a:spLocks/>
            </p:cNvSpPr>
            <p:nvPr/>
          </p:nvSpPr>
          <p:spPr bwMode="auto">
            <a:xfrm>
              <a:off x="5321367" y="1281393"/>
              <a:ext cx="55563" cy="57150"/>
            </a:xfrm>
            <a:custGeom>
              <a:avLst/>
              <a:gdLst>
                <a:gd name="T0" fmla="*/ 14 w 15"/>
                <a:gd name="T1" fmla="*/ 6 h 15"/>
                <a:gd name="T2" fmla="*/ 9 w 15"/>
                <a:gd name="T3" fmla="*/ 6 h 15"/>
                <a:gd name="T4" fmla="*/ 9 w 15"/>
                <a:gd name="T5" fmla="*/ 1 h 15"/>
                <a:gd name="T6" fmla="*/ 8 w 15"/>
                <a:gd name="T7" fmla="*/ 0 h 15"/>
                <a:gd name="T8" fmla="*/ 6 w 15"/>
                <a:gd name="T9" fmla="*/ 1 h 15"/>
                <a:gd name="T10" fmla="*/ 6 w 15"/>
                <a:gd name="T11" fmla="*/ 6 h 15"/>
                <a:gd name="T12" fmla="*/ 1 w 15"/>
                <a:gd name="T13" fmla="*/ 6 h 15"/>
                <a:gd name="T14" fmla="*/ 0 w 15"/>
                <a:gd name="T15" fmla="*/ 8 h 15"/>
                <a:gd name="T16" fmla="*/ 1 w 15"/>
                <a:gd name="T17" fmla="*/ 9 h 15"/>
                <a:gd name="T18" fmla="*/ 6 w 15"/>
                <a:gd name="T19" fmla="*/ 9 h 15"/>
                <a:gd name="T20" fmla="*/ 6 w 15"/>
                <a:gd name="T21" fmla="*/ 14 h 15"/>
                <a:gd name="T22" fmla="*/ 8 w 15"/>
                <a:gd name="T23" fmla="*/ 15 h 15"/>
                <a:gd name="T24" fmla="*/ 9 w 15"/>
                <a:gd name="T25" fmla="*/ 14 h 15"/>
                <a:gd name="T26" fmla="*/ 9 w 15"/>
                <a:gd name="T27" fmla="*/ 9 h 15"/>
                <a:gd name="T28" fmla="*/ 14 w 15"/>
                <a:gd name="T29" fmla="*/ 9 h 15"/>
                <a:gd name="T30" fmla="*/ 15 w 15"/>
                <a:gd name="T31" fmla="*/ 8 h 15"/>
                <a:gd name="T32" fmla="*/ 14 w 15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8" y="15"/>
                    <a:pt x="9" y="15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8"/>
                    <a:pt x="15" y="8"/>
                  </a:cubicBezTo>
                  <a:cubicBezTo>
                    <a:pt x="15" y="7"/>
                    <a:pt x="15" y="6"/>
                    <a:pt x="1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7" name="Freeform 819"/>
            <p:cNvSpPr>
              <a:spLocks/>
            </p:cNvSpPr>
            <p:nvPr/>
          </p:nvSpPr>
          <p:spPr bwMode="auto">
            <a:xfrm>
              <a:off x="5275329" y="1198843"/>
              <a:ext cx="60325" cy="57150"/>
            </a:xfrm>
            <a:custGeom>
              <a:avLst/>
              <a:gdLst>
                <a:gd name="T0" fmla="*/ 15 w 16"/>
                <a:gd name="T1" fmla="*/ 6 h 15"/>
                <a:gd name="T2" fmla="*/ 9 w 16"/>
                <a:gd name="T3" fmla="*/ 6 h 15"/>
                <a:gd name="T4" fmla="*/ 9 w 16"/>
                <a:gd name="T5" fmla="*/ 1 h 15"/>
                <a:gd name="T6" fmla="*/ 8 w 16"/>
                <a:gd name="T7" fmla="*/ 0 h 15"/>
                <a:gd name="T8" fmla="*/ 7 w 16"/>
                <a:gd name="T9" fmla="*/ 1 h 15"/>
                <a:gd name="T10" fmla="*/ 7 w 16"/>
                <a:gd name="T11" fmla="*/ 6 h 15"/>
                <a:gd name="T12" fmla="*/ 2 w 16"/>
                <a:gd name="T13" fmla="*/ 6 h 15"/>
                <a:gd name="T14" fmla="*/ 0 w 16"/>
                <a:gd name="T15" fmla="*/ 7 h 15"/>
                <a:gd name="T16" fmla="*/ 2 w 16"/>
                <a:gd name="T17" fmla="*/ 9 h 15"/>
                <a:gd name="T18" fmla="*/ 7 w 16"/>
                <a:gd name="T19" fmla="*/ 9 h 15"/>
                <a:gd name="T20" fmla="*/ 7 w 16"/>
                <a:gd name="T21" fmla="*/ 14 h 15"/>
                <a:gd name="T22" fmla="*/ 8 w 16"/>
                <a:gd name="T23" fmla="*/ 15 h 15"/>
                <a:gd name="T24" fmla="*/ 9 w 16"/>
                <a:gd name="T25" fmla="*/ 14 h 15"/>
                <a:gd name="T26" fmla="*/ 9 w 16"/>
                <a:gd name="T27" fmla="*/ 9 h 15"/>
                <a:gd name="T28" fmla="*/ 15 w 16"/>
                <a:gd name="T29" fmla="*/ 9 h 15"/>
                <a:gd name="T30" fmla="*/ 16 w 16"/>
                <a:gd name="T31" fmla="*/ 7 h 15"/>
                <a:gd name="T32" fmla="*/ 15 w 16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5">
                  <a:moveTo>
                    <a:pt x="15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6" y="8"/>
                    <a:pt x="16" y="7"/>
                  </a:cubicBezTo>
                  <a:cubicBezTo>
                    <a:pt x="16" y="7"/>
                    <a:pt x="15" y="6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8" name="Freeform 820"/>
            <p:cNvSpPr>
              <a:spLocks/>
            </p:cNvSpPr>
            <p:nvPr/>
          </p:nvSpPr>
          <p:spPr bwMode="auto">
            <a:xfrm>
              <a:off x="7545454" y="2345018"/>
              <a:ext cx="57150" cy="57150"/>
            </a:xfrm>
            <a:custGeom>
              <a:avLst/>
              <a:gdLst>
                <a:gd name="T0" fmla="*/ 9 w 15"/>
                <a:gd name="T1" fmla="*/ 14 h 15"/>
                <a:gd name="T2" fmla="*/ 9 w 15"/>
                <a:gd name="T3" fmla="*/ 9 h 15"/>
                <a:gd name="T4" fmla="*/ 14 w 15"/>
                <a:gd name="T5" fmla="*/ 9 h 15"/>
                <a:gd name="T6" fmla="*/ 15 w 15"/>
                <a:gd name="T7" fmla="*/ 8 h 15"/>
                <a:gd name="T8" fmla="*/ 14 w 15"/>
                <a:gd name="T9" fmla="*/ 6 h 15"/>
                <a:gd name="T10" fmla="*/ 9 w 15"/>
                <a:gd name="T11" fmla="*/ 6 h 15"/>
                <a:gd name="T12" fmla="*/ 9 w 15"/>
                <a:gd name="T13" fmla="*/ 1 h 15"/>
                <a:gd name="T14" fmla="*/ 7 w 15"/>
                <a:gd name="T15" fmla="*/ 0 h 15"/>
                <a:gd name="T16" fmla="*/ 6 w 15"/>
                <a:gd name="T17" fmla="*/ 1 h 15"/>
                <a:gd name="T18" fmla="*/ 6 w 15"/>
                <a:gd name="T19" fmla="*/ 6 h 15"/>
                <a:gd name="T20" fmla="*/ 1 w 15"/>
                <a:gd name="T21" fmla="*/ 6 h 15"/>
                <a:gd name="T22" fmla="*/ 0 w 15"/>
                <a:gd name="T23" fmla="*/ 8 h 15"/>
                <a:gd name="T24" fmla="*/ 1 w 15"/>
                <a:gd name="T25" fmla="*/ 9 h 15"/>
                <a:gd name="T26" fmla="*/ 6 w 15"/>
                <a:gd name="T27" fmla="*/ 9 h 15"/>
                <a:gd name="T28" fmla="*/ 6 w 15"/>
                <a:gd name="T29" fmla="*/ 14 h 15"/>
                <a:gd name="T30" fmla="*/ 7 w 15"/>
                <a:gd name="T31" fmla="*/ 15 h 15"/>
                <a:gd name="T32" fmla="*/ 9 w 15"/>
                <a:gd name="T3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9" y="14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8"/>
                    <a:pt x="15" y="8"/>
                  </a:cubicBezTo>
                  <a:cubicBezTo>
                    <a:pt x="15" y="7"/>
                    <a:pt x="15" y="6"/>
                    <a:pt x="14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8" y="15"/>
                    <a:pt x="9" y="15"/>
                    <a:pt x="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" name="Freeform 821"/>
            <p:cNvSpPr>
              <a:spLocks/>
            </p:cNvSpPr>
            <p:nvPr/>
          </p:nvSpPr>
          <p:spPr bwMode="auto">
            <a:xfrm>
              <a:off x="7477192" y="2284693"/>
              <a:ext cx="57150" cy="57150"/>
            </a:xfrm>
            <a:custGeom>
              <a:avLst/>
              <a:gdLst>
                <a:gd name="T0" fmla="*/ 9 w 15"/>
                <a:gd name="T1" fmla="*/ 14 h 15"/>
                <a:gd name="T2" fmla="*/ 9 w 15"/>
                <a:gd name="T3" fmla="*/ 9 h 15"/>
                <a:gd name="T4" fmla="*/ 14 w 15"/>
                <a:gd name="T5" fmla="*/ 9 h 15"/>
                <a:gd name="T6" fmla="*/ 15 w 15"/>
                <a:gd name="T7" fmla="*/ 7 h 15"/>
                <a:gd name="T8" fmla="*/ 14 w 15"/>
                <a:gd name="T9" fmla="*/ 6 h 15"/>
                <a:gd name="T10" fmla="*/ 9 w 15"/>
                <a:gd name="T11" fmla="*/ 6 h 15"/>
                <a:gd name="T12" fmla="*/ 9 w 15"/>
                <a:gd name="T13" fmla="*/ 1 h 15"/>
                <a:gd name="T14" fmla="*/ 7 w 15"/>
                <a:gd name="T15" fmla="*/ 0 h 15"/>
                <a:gd name="T16" fmla="*/ 6 w 15"/>
                <a:gd name="T17" fmla="*/ 1 h 15"/>
                <a:gd name="T18" fmla="*/ 6 w 15"/>
                <a:gd name="T19" fmla="*/ 6 h 15"/>
                <a:gd name="T20" fmla="*/ 1 w 15"/>
                <a:gd name="T21" fmla="*/ 6 h 15"/>
                <a:gd name="T22" fmla="*/ 0 w 15"/>
                <a:gd name="T23" fmla="*/ 7 h 15"/>
                <a:gd name="T24" fmla="*/ 1 w 15"/>
                <a:gd name="T25" fmla="*/ 9 h 15"/>
                <a:gd name="T26" fmla="*/ 6 w 15"/>
                <a:gd name="T27" fmla="*/ 9 h 15"/>
                <a:gd name="T28" fmla="*/ 6 w 15"/>
                <a:gd name="T29" fmla="*/ 14 h 15"/>
                <a:gd name="T30" fmla="*/ 7 w 15"/>
                <a:gd name="T31" fmla="*/ 15 h 15"/>
                <a:gd name="T32" fmla="*/ 9 w 15"/>
                <a:gd name="T3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9" y="14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4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5"/>
                    <a:pt x="7" y="15"/>
                  </a:cubicBezTo>
                  <a:cubicBezTo>
                    <a:pt x="8" y="15"/>
                    <a:pt x="9" y="14"/>
                    <a:pt x="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0" name="Freeform 822"/>
            <p:cNvSpPr>
              <a:spLocks/>
            </p:cNvSpPr>
            <p:nvPr/>
          </p:nvSpPr>
          <p:spPr bwMode="auto">
            <a:xfrm>
              <a:off x="7561329" y="2240243"/>
              <a:ext cx="55563" cy="60325"/>
            </a:xfrm>
            <a:custGeom>
              <a:avLst/>
              <a:gdLst>
                <a:gd name="T0" fmla="*/ 9 w 15"/>
                <a:gd name="T1" fmla="*/ 14 h 16"/>
                <a:gd name="T2" fmla="*/ 9 w 15"/>
                <a:gd name="T3" fmla="*/ 9 h 16"/>
                <a:gd name="T4" fmla="*/ 14 w 15"/>
                <a:gd name="T5" fmla="*/ 9 h 16"/>
                <a:gd name="T6" fmla="*/ 15 w 15"/>
                <a:gd name="T7" fmla="*/ 8 h 16"/>
                <a:gd name="T8" fmla="*/ 14 w 15"/>
                <a:gd name="T9" fmla="*/ 7 h 16"/>
                <a:gd name="T10" fmla="*/ 9 w 15"/>
                <a:gd name="T11" fmla="*/ 7 h 16"/>
                <a:gd name="T12" fmla="*/ 9 w 15"/>
                <a:gd name="T13" fmla="*/ 1 h 16"/>
                <a:gd name="T14" fmla="*/ 8 w 15"/>
                <a:gd name="T15" fmla="*/ 0 h 16"/>
                <a:gd name="T16" fmla="*/ 6 w 15"/>
                <a:gd name="T17" fmla="*/ 1 h 16"/>
                <a:gd name="T18" fmla="*/ 6 w 15"/>
                <a:gd name="T19" fmla="*/ 7 h 16"/>
                <a:gd name="T20" fmla="*/ 1 w 15"/>
                <a:gd name="T21" fmla="*/ 7 h 16"/>
                <a:gd name="T22" fmla="*/ 0 w 15"/>
                <a:gd name="T23" fmla="*/ 8 h 16"/>
                <a:gd name="T24" fmla="*/ 1 w 15"/>
                <a:gd name="T25" fmla="*/ 9 h 16"/>
                <a:gd name="T26" fmla="*/ 6 w 15"/>
                <a:gd name="T27" fmla="*/ 9 h 16"/>
                <a:gd name="T28" fmla="*/ 6 w 15"/>
                <a:gd name="T29" fmla="*/ 14 h 16"/>
                <a:gd name="T30" fmla="*/ 8 w 15"/>
                <a:gd name="T31" fmla="*/ 16 h 16"/>
                <a:gd name="T32" fmla="*/ 9 w 15"/>
                <a:gd name="T3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6">
                  <a:moveTo>
                    <a:pt x="9" y="14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8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7" y="16"/>
                    <a:pt x="8" y="16"/>
                  </a:cubicBezTo>
                  <a:cubicBezTo>
                    <a:pt x="8" y="16"/>
                    <a:pt x="9" y="15"/>
                    <a:pt x="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" name="Freeform 823"/>
            <p:cNvSpPr>
              <a:spLocks/>
            </p:cNvSpPr>
            <p:nvPr/>
          </p:nvSpPr>
          <p:spPr bwMode="auto">
            <a:xfrm>
              <a:off x="3854517" y="2897468"/>
              <a:ext cx="60325" cy="60325"/>
            </a:xfrm>
            <a:custGeom>
              <a:avLst/>
              <a:gdLst>
                <a:gd name="T0" fmla="*/ 7 w 16"/>
                <a:gd name="T1" fmla="*/ 2 h 16"/>
                <a:gd name="T2" fmla="*/ 7 w 16"/>
                <a:gd name="T3" fmla="*/ 7 h 16"/>
                <a:gd name="T4" fmla="*/ 2 w 16"/>
                <a:gd name="T5" fmla="*/ 7 h 16"/>
                <a:gd name="T6" fmla="*/ 0 w 16"/>
                <a:gd name="T7" fmla="*/ 8 h 16"/>
                <a:gd name="T8" fmla="*/ 2 w 16"/>
                <a:gd name="T9" fmla="*/ 9 h 16"/>
                <a:gd name="T10" fmla="*/ 7 w 16"/>
                <a:gd name="T11" fmla="*/ 9 h 16"/>
                <a:gd name="T12" fmla="*/ 7 w 16"/>
                <a:gd name="T13" fmla="*/ 15 h 16"/>
                <a:gd name="T14" fmla="*/ 8 w 16"/>
                <a:gd name="T15" fmla="*/ 16 h 16"/>
                <a:gd name="T16" fmla="*/ 9 w 16"/>
                <a:gd name="T17" fmla="*/ 15 h 16"/>
                <a:gd name="T18" fmla="*/ 9 w 16"/>
                <a:gd name="T19" fmla="*/ 9 h 16"/>
                <a:gd name="T20" fmla="*/ 15 w 16"/>
                <a:gd name="T21" fmla="*/ 9 h 16"/>
                <a:gd name="T22" fmla="*/ 16 w 16"/>
                <a:gd name="T23" fmla="*/ 8 h 16"/>
                <a:gd name="T24" fmla="*/ 15 w 16"/>
                <a:gd name="T25" fmla="*/ 7 h 16"/>
                <a:gd name="T26" fmla="*/ 9 w 16"/>
                <a:gd name="T27" fmla="*/ 7 h 16"/>
                <a:gd name="T28" fmla="*/ 9 w 16"/>
                <a:gd name="T29" fmla="*/ 2 h 16"/>
                <a:gd name="T30" fmla="*/ 8 w 16"/>
                <a:gd name="T31" fmla="*/ 0 h 16"/>
                <a:gd name="T32" fmla="*/ 7 w 16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6">
                  <a:moveTo>
                    <a:pt x="7" y="2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6" y="9"/>
                    <a:pt x="16" y="8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7" y="1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2" name="Freeform 824"/>
            <p:cNvSpPr>
              <a:spLocks/>
            </p:cNvSpPr>
            <p:nvPr/>
          </p:nvSpPr>
          <p:spPr bwMode="auto">
            <a:xfrm>
              <a:off x="3925954" y="2962555"/>
              <a:ext cx="57150" cy="55563"/>
            </a:xfrm>
            <a:custGeom>
              <a:avLst/>
              <a:gdLst>
                <a:gd name="T0" fmla="*/ 6 w 15"/>
                <a:gd name="T1" fmla="*/ 1 h 15"/>
                <a:gd name="T2" fmla="*/ 6 w 15"/>
                <a:gd name="T3" fmla="*/ 6 h 15"/>
                <a:gd name="T4" fmla="*/ 1 w 15"/>
                <a:gd name="T5" fmla="*/ 6 h 15"/>
                <a:gd name="T6" fmla="*/ 0 w 15"/>
                <a:gd name="T7" fmla="*/ 7 h 15"/>
                <a:gd name="T8" fmla="*/ 1 w 15"/>
                <a:gd name="T9" fmla="*/ 9 h 15"/>
                <a:gd name="T10" fmla="*/ 6 w 15"/>
                <a:gd name="T11" fmla="*/ 9 h 15"/>
                <a:gd name="T12" fmla="*/ 6 w 15"/>
                <a:gd name="T13" fmla="*/ 14 h 15"/>
                <a:gd name="T14" fmla="*/ 7 w 15"/>
                <a:gd name="T15" fmla="*/ 15 h 15"/>
                <a:gd name="T16" fmla="*/ 9 w 15"/>
                <a:gd name="T17" fmla="*/ 14 h 15"/>
                <a:gd name="T18" fmla="*/ 9 w 15"/>
                <a:gd name="T19" fmla="*/ 9 h 15"/>
                <a:gd name="T20" fmla="*/ 14 w 15"/>
                <a:gd name="T21" fmla="*/ 9 h 15"/>
                <a:gd name="T22" fmla="*/ 15 w 15"/>
                <a:gd name="T23" fmla="*/ 8 h 15"/>
                <a:gd name="T24" fmla="*/ 14 w 15"/>
                <a:gd name="T25" fmla="*/ 6 h 15"/>
                <a:gd name="T26" fmla="*/ 9 w 15"/>
                <a:gd name="T27" fmla="*/ 6 h 15"/>
                <a:gd name="T28" fmla="*/ 9 w 15"/>
                <a:gd name="T29" fmla="*/ 1 h 15"/>
                <a:gd name="T30" fmla="*/ 7 w 15"/>
                <a:gd name="T31" fmla="*/ 0 h 15"/>
                <a:gd name="T32" fmla="*/ 6 w 15"/>
                <a:gd name="T3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8" y="15"/>
                    <a:pt x="9" y="15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8"/>
                  </a:cubicBezTo>
                  <a:cubicBezTo>
                    <a:pt x="15" y="7"/>
                    <a:pt x="14" y="6"/>
                    <a:pt x="14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" name="Freeform 825"/>
            <p:cNvSpPr>
              <a:spLocks/>
            </p:cNvSpPr>
            <p:nvPr/>
          </p:nvSpPr>
          <p:spPr bwMode="auto">
            <a:xfrm>
              <a:off x="3840229" y="3003830"/>
              <a:ext cx="60325" cy="60325"/>
            </a:xfrm>
            <a:custGeom>
              <a:avLst/>
              <a:gdLst>
                <a:gd name="T0" fmla="*/ 7 w 16"/>
                <a:gd name="T1" fmla="*/ 2 h 16"/>
                <a:gd name="T2" fmla="*/ 7 w 16"/>
                <a:gd name="T3" fmla="*/ 7 h 16"/>
                <a:gd name="T4" fmla="*/ 2 w 16"/>
                <a:gd name="T5" fmla="*/ 7 h 16"/>
                <a:gd name="T6" fmla="*/ 0 w 16"/>
                <a:gd name="T7" fmla="*/ 8 h 16"/>
                <a:gd name="T8" fmla="*/ 2 w 16"/>
                <a:gd name="T9" fmla="*/ 9 h 16"/>
                <a:gd name="T10" fmla="*/ 7 w 16"/>
                <a:gd name="T11" fmla="*/ 9 h 16"/>
                <a:gd name="T12" fmla="*/ 7 w 16"/>
                <a:gd name="T13" fmla="*/ 14 h 16"/>
                <a:gd name="T14" fmla="*/ 8 w 16"/>
                <a:gd name="T15" fmla="*/ 16 h 16"/>
                <a:gd name="T16" fmla="*/ 9 w 16"/>
                <a:gd name="T17" fmla="*/ 14 h 16"/>
                <a:gd name="T18" fmla="*/ 9 w 16"/>
                <a:gd name="T19" fmla="*/ 9 h 16"/>
                <a:gd name="T20" fmla="*/ 14 w 16"/>
                <a:gd name="T21" fmla="*/ 9 h 16"/>
                <a:gd name="T22" fmla="*/ 16 w 16"/>
                <a:gd name="T23" fmla="*/ 8 h 16"/>
                <a:gd name="T24" fmla="*/ 14 w 16"/>
                <a:gd name="T25" fmla="*/ 7 h 16"/>
                <a:gd name="T26" fmla="*/ 9 w 16"/>
                <a:gd name="T27" fmla="*/ 7 h 16"/>
                <a:gd name="T28" fmla="*/ 9 w 16"/>
                <a:gd name="T29" fmla="*/ 2 h 16"/>
                <a:gd name="T30" fmla="*/ 8 w 16"/>
                <a:gd name="T31" fmla="*/ 0 h 16"/>
                <a:gd name="T32" fmla="*/ 7 w 16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6">
                  <a:moveTo>
                    <a:pt x="7" y="2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6" y="9"/>
                    <a:pt x="16" y="8"/>
                  </a:cubicBezTo>
                  <a:cubicBezTo>
                    <a:pt x="16" y="7"/>
                    <a:pt x="15" y="7"/>
                    <a:pt x="1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7" y="1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" name="Freeform 826"/>
            <p:cNvSpPr>
              <a:spLocks/>
            </p:cNvSpPr>
            <p:nvPr/>
          </p:nvSpPr>
          <p:spPr bwMode="auto">
            <a:xfrm>
              <a:off x="5110229" y="5004080"/>
              <a:ext cx="55563" cy="55563"/>
            </a:xfrm>
            <a:custGeom>
              <a:avLst/>
              <a:gdLst>
                <a:gd name="T0" fmla="*/ 8 w 15"/>
                <a:gd name="T1" fmla="*/ 14 h 15"/>
                <a:gd name="T2" fmla="*/ 8 w 15"/>
                <a:gd name="T3" fmla="*/ 9 h 15"/>
                <a:gd name="T4" fmla="*/ 14 w 15"/>
                <a:gd name="T5" fmla="*/ 9 h 15"/>
                <a:gd name="T6" fmla="*/ 15 w 15"/>
                <a:gd name="T7" fmla="*/ 8 h 15"/>
                <a:gd name="T8" fmla="*/ 14 w 15"/>
                <a:gd name="T9" fmla="*/ 6 h 15"/>
                <a:gd name="T10" fmla="*/ 8 w 15"/>
                <a:gd name="T11" fmla="*/ 6 h 15"/>
                <a:gd name="T12" fmla="*/ 8 w 15"/>
                <a:gd name="T13" fmla="*/ 1 h 15"/>
                <a:gd name="T14" fmla="*/ 7 w 15"/>
                <a:gd name="T15" fmla="*/ 0 h 15"/>
                <a:gd name="T16" fmla="*/ 6 w 15"/>
                <a:gd name="T17" fmla="*/ 1 h 15"/>
                <a:gd name="T18" fmla="*/ 6 w 15"/>
                <a:gd name="T19" fmla="*/ 6 h 15"/>
                <a:gd name="T20" fmla="*/ 1 w 15"/>
                <a:gd name="T21" fmla="*/ 6 h 15"/>
                <a:gd name="T22" fmla="*/ 0 w 15"/>
                <a:gd name="T23" fmla="*/ 8 h 15"/>
                <a:gd name="T24" fmla="*/ 1 w 15"/>
                <a:gd name="T25" fmla="*/ 9 h 15"/>
                <a:gd name="T26" fmla="*/ 6 w 15"/>
                <a:gd name="T27" fmla="*/ 9 h 15"/>
                <a:gd name="T28" fmla="*/ 6 w 15"/>
                <a:gd name="T29" fmla="*/ 14 h 15"/>
                <a:gd name="T30" fmla="*/ 7 w 15"/>
                <a:gd name="T31" fmla="*/ 15 h 15"/>
                <a:gd name="T32" fmla="*/ 8 w 15"/>
                <a:gd name="T3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8" y="14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8"/>
                  </a:cubicBezTo>
                  <a:cubicBezTo>
                    <a:pt x="15" y="7"/>
                    <a:pt x="14" y="6"/>
                    <a:pt x="14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8" y="15"/>
                    <a:pt x="8" y="15"/>
                    <a:pt x="8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" name="Freeform 827"/>
            <p:cNvSpPr>
              <a:spLocks/>
            </p:cNvSpPr>
            <p:nvPr/>
          </p:nvSpPr>
          <p:spPr bwMode="auto">
            <a:xfrm>
              <a:off x="5038792" y="4943755"/>
              <a:ext cx="60325" cy="55563"/>
            </a:xfrm>
            <a:custGeom>
              <a:avLst/>
              <a:gdLst>
                <a:gd name="T0" fmla="*/ 9 w 16"/>
                <a:gd name="T1" fmla="*/ 14 h 15"/>
                <a:gd name="T2" fmla="*/ 9 w 16"/>
                <a:gd name="T3" fmla="*/ 9 h 15"/>
                <a:gd name="T4" fmla="*/ 15 w 16"/>
                <a:gd name="T5" fmla="*/ 9 h 15"/>
                <a:gd name="T6" fmla="*/ 16 w 16"/>
                <a:gd name="T7" fmla="*/ 7 h 15"/>
                <a:gd name="T8" fmla="*/ 14 w 16"/>
                <a:gd name="T9" fmla="*/ 6 h 15"/>
                <a:gd name="T10" fmla="*/ 9 w 16"/>
                <a:gd name="T11" fmla="*/ 6 h 15"/>
                <a:gd name="T12" fmla="*/ 9 w 16"/>
                <a:gd name="T13" fmla="*/ 1 h 15"/>
                <a:gd name="T14" fmla="*/ 8 w 16"/>
                <a:gd name="T15" fmla="*/ 0 h 15"/>
                <a:gd name="T16" fmla="*/ 7 w 16"/>
                <a:gd name="T17" fmla="*/ 1 h 15"/>
                <a:gd name="T18" fmla="*/ 7 w 16"/>
                <a:gd name="T19" fmla="*/ 6 h 15"/>
                <a:gd name="T20" fmla="*/ 2 w 16"/>
                <a:gd name="T21" fmla="*/ 6 h 15"/>
                <a:gd name="T22" fmla="*/ 0 w 16"/>
                <a:gd name="T23" fmla="*/ 7 h 15"/>
                <a:gd name="T24" fmla="*/ 2 w 16"/>
                <a:gd name="T25" fmla="*/ 9 h 15"/>
                <a:gd name="T26" fmla="*/ 7 w 16"/>
                <a:gd name="T27" fmla="*/ 9 h 15"/>
                <a:gd name="T28" fmla="*/ 7 w 16"/>
                <a:gd name="T29" fmla="*/ 14 h 15"/>
                <a:gd name="T30" fmla="*/ 8 w 16"/>
                <a:gd name="T31" fmla="*/ 15 h 15"/>
                <a:gd name="T32" fmla="*/ 9 w 16"/>
                <a:gd name="T3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5">
                  <a:moveTo>
                    <a:pt x="9" y="14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6" y="8"/>
                    <a:pt x="16" y="7"/>
                  </a:cubicBezTo>
                  <a:cubicBezTo>
                    <a:pt x="16" y="7"/>
                    <a:pt x="15" y="6"/>
                    <a:pt x="14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5"/>
                    <a:pt x="8" y="15"/>
                  </a:cubicBezTo>
                  <a:cubicBezTo>
                    <a:pt x="9" y="15"/>
                    <a:pt x="9" y="14"/>
                    <a:pt x="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Freeform 828"/>
            <p:cNvSpPr>
              <a:spLocks/>
            </p:cNvSpPr>
            <p:nvPr/>
          </p:nvSpPr>
          <p:spPr bwMode="auto">
            <a:xfrm>
              <a:off x="5124517" y="4897718"/>
              <a:ext cx="57150" cy="60325"/>
            </a:xfrm>
            <a:custGeom>
              <a:avLst/>
              <a:gdLst>
                <a:gd name="T0" fmla="*/ 9 w 15"/>
                <a:gd name="T1" fmla="*/ 14 h 16"/>
                <a:gd name="T2" fmla="*/ 9 w 15"/>
                <a:gd name="T3" fmla="*/ 9 h 16"/>
                <a:gd name="T4" fmla="*/ 14 w 15"/>
                <a:gd name="T5" fmla="*/ 9 h 16"/>
                <a:gd name="T6" fmla="*/ 15 w 15"/>
                <a:gd name="T7" fmla="*/ 8 h 16"/>
                <a:gd name="T8" fmla="*/ 14 w 15"/>
                <a:gd name="T9" fmla="*/ 7 h 16"/>
                <a:gd name="T10" fmla="*/ 9 w 15"/>
                <a:gd name="T11" fmla="*/ 7 h 16"/>
                <a:gd name="T12" fmla="*/ 9 w 15"/>
                <a:gd name="T13" fmla="*/ 1 h 16"/>
                <a:gd name="T14" fmla="*/ 7 w 15"/>
                <a:gd name="T15" fmla="*/ 0 h 16"/>
                <a:gd name="T16" fmla="*/ 6 w 15"/>
                <a:gd name="T17" fmla="*/ 1 h 16"/>
                <a:gd name="T18" fmla="*/ 6 w 15"/>
                <a:gd name="T19" fmla="*/ 7 h 16"/>
                <a:gd name="T20" fmla="*/ 1 w 15"/>
                <a:gd name="T21" fmla="*/ 7 h 16"/>
                <a:gd name="T22" fmla="*/ 0 w 15"/>
                <a:gd name="T23" fmla="*/ 8 h 16"/>
                <a:gd name="T24" fmla="*/ 1 w 15"/>
                <a:gd name="T25" fmla="*/ 9 h 16"/>
                <a:gd name="T26" fmla="*/ 6 w 15"/>
                <a:gd name="T27" fmla="*/ 9 h 16"/>
                <a:gd name="T28" fmla="*/ 6 w 15"/>
                <a:gd name="T29" fmla="*/ 14 h 16"/>
                <a:gd name="T30" fmla="*/ 7 w 15"/>
                <a:gd name="T31" fmla="*/ 16 h 16"/>
                <a:gd name="T32" fmla="*/ 9 w 15"/>
                <a:gd name="T3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6">
                  <a:moveTo>
                    <a:pt x="9" y="14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9"/>
                    <a:pt x="15" y="8"/>
                  </a:cubicBez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7" y="16"/>
                    <a:pt x="7" y="16"/>
                  </a:cubicBezTo>
                  <a:cubicBezTo>
                    <a:pt x="8" y="16"/>
                    <a:pt x="9" y="15"/>
                    <a:pt x="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Freeform 829"/>
            <p:cNvSpPr>
              <a:spLocks/>
            </p:cNvSpPr>
            <p:nvPr/>
          </p:nvSpPr>
          <p:spPr bwMode="auto">
            <a:xfrm>
              <a:off x="7215254" y="4367493"/>
              <a:ext cx="60325" cy="60325"/>
            </a:xfrm>
            <a:custGeom>
              <a:avLst/>
              <a:gdLst>
                <a:gd name="T0" fmla="*/ 14 w 16"/>
                <a:gd name="T1" fmla="*/ 7 h 16"/>
                <a:gd name="T2" fmla="*/ 9 w 16"/>
                <a:gd name="T3" fmla="*/ 7 h 16"/>
                <a:gd name="T4" fmla="*/ 9 w 16"/>
                <a:gd name="T5" fmla="*/ 2 h 16"/>
                <a:gd name="T6" fmla="*/ 8 w 16"/>
                <a:gd name="T7" fmla="*/ 0 h 16"/>
                <a:gd name="T8" fmla="*/ 7 w 16"/>
                <a:gd name="T9" fmla="*/ 2 h 16"/>
                <a:gd name="T10" fmla="*/ 7 w 16"/>
                <a:gd name="T11" fmla="*/ 7 h 16"/>
                <a:gd name="T12" fmla="*/ 2 w 16"/>
                <a:gd name="T13" fmla="*/ 7 h 16"/>
                <a:gd name="T14" fmla="*/ 0 w 16"/>
                <a:gd name="T15" fmla="*/ 8 h 16"/>
                <a:gd name="T16" fmla="*/ 2 w 16"/>
                <a:gd name="T17" fmla="*/ 9 h 16"/>
                <a:gd name="T18" fmla="*/ 7 w 16"/>
                <a:gd name="T19" fmla="*/ 9 h 16"/>
                <a:gd name="T20" fmla="*/ 7 w 16"/>
                <a:gd name="T21" fmla="*/ 15 h 16"/>
                <a:gd name="T22" fmla="*/ 8 w 16"/>
                <a:gd name="T23" fmla="*/ 16 h 16"/>
                <a:gd name="T24" fmla="*/ 9 w 16"/>
                <a:gd name="T25" fmla="*/ 15 h 16"/>
                <a:gd name="T26" fmla="*/ 9 w 16"/>
                <a:gd name="T27" fmla="*/ 9 h 16"/>
                <a:gd name="T28" fmla="*/ 14 w 16"/>
                <a:gd name="T29" fmla="*/ 9 h 16"/>
                <a:gd name="T30" fmla="*/ 16 w 16"/>
                <a:gd name="T31" fmla="*/ 8 h 16"/>
                <a:gd name="T32" fmla="*/ 14 w 16"/>
                <a:gd name="T3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6">
                  <a:moveTo>
                    <a:pt x="14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7" y="1"/>
                    <a:pt x="7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6" y="9"/>
                    <a:pt x="16" y="8"/>
                  </a:cubicBezTo>
                  <a:cubicBezTo>
                    <a:pt x="16" y="7"/>
                    <a:pt x="15" y="7"/>
                    <a:pt x="1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" name="Freeform 830"/>
            <p:cNvSpPr>
              <a:spLocks/>
            </p:cNvSpPr>
            <p:nvPr/>
          </p:nvSpPr>
          <p:spPr bwMode="auto">
            <a:xfrm>
              <a:off x="7154929" y="4438930"/>
              <a:ext cx="55563" cy="57150"/>
            </a:xfrm>
            <a:custGeom>
              <a:avLst/>
              <a:gdLst>
                <a:gd name="T0" fmla="*/ 14 w 15"/>
                <a:gd name="T1" fmla="*/ 6 h 15"/>
                <a:gd name="T2" fmla="*/ 9 w 15"/>
                <a:gd name="T3" fmla="*/ 6 h 15"/>
                <a:gd name="T4" fmla="*/ 9 w 15"/>
                <a:gd name="T5" fmla="*/ 1 h 15"/>
                <a:gd name="T6" fmla="*/ 8 w 15"/>
                <a:gd name="T7" fmla="*/ 0 h 15"/>
                <a:gd name="T8" fmla="*/ 6 w 15"/>
                <a:gd name="T9" fmla="*/ 1 h 15"/>
                <a:gd name="T10" fmla="*/ 6 w 15"/>
                <a:gd name="T11" fmla="*/ 6 h 15"/>
                <a:gd name="T12" fmla="*/ 1 w 15"/>
                <a:gd name="T13" fmla="*/ 6 h 15"/>
                <a:gd name="T14" fmla="*/ 0 w 15"/>
                <a:gd name="T15" fmla="*/ 7 h 15"/>
                <a:gd name="T16" fmla="*/ 1 w 15"/>
                <a:gd name="T17" fmla="*/ 9 h 15"/>
                <a:gd name="T18" fmla="*/ 6 w 15"/>
                <a:gd name="T19" fmla="*/ 9 h 15"/>
                <a:gd name="T20" fmla="*/ 6 w 15"/>
                <a:gd name="T21" fmla="*/ 14 h 15"/>
                <a:gd name="T22" fmla="*/ 8 w 15"/>
                <a:gd name="T23" fmla="*/ 15 h 15"/>
                <a:gd name="T24" fmla="*/ 9 w 15"/>
                <a:gd name="T25" fmla="*/ 14 h 15"/>
                <a:gd name="T26" fmla="*/ 9 w 15"/>
                <a:gd name="T27" fmla="*/ 9 h 15"/>
                <a:gd name="T28" fmla="*/ 14 w 15"/>
                <a:gd name="T29" fmla="*/ 9 h 15"/>
                <a:gd name="T30" fmla="*/ 15 w 15"/>
                <a:gd name="T31" fmla="*/ 7 h 15"/>
                <a:gd name="T32" fmla="*/ 14 w 15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8" y="15"/>
                    <a:pt x="9" y="14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8"/>
                    <a:pt x="15" y="7"/>
                  </a:cubicBezTo>
                  <a:cubicBezTo>
                    <a:pt x="15" y="7"/>
                    <a:pt x="15" y="6"/>
                    <a:pt x="1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9" name="Freeform 831"/>
            <p:cNvSpPr>
              <a:spLocks/>
            </p:cNvSpPr>
            <p:nvPr/>
          </p:nvSpPr>
          <p:spPr bwMode="auto">
            <a:xfrm>
              <a:off x="7108892" y="4353205"/>
              <a:ext cx="60325" cy="60325"/>
            </a:xfrm>
            <a:custGeom>
              <a:avLst/>
              <a:gdLst>
                <a:gd name="T0" fmla="*/ 15 w 16"/>
                <a:gd name="T1" fmla="*/ 7 h 16"/>
                <a:gd name="T2" fmla="*/ 9 w 16"/>
                <a:gd name="T3" fmla="*/ 7 h 16"/>
                <a:gd name="T4" fmla="*/ 9 w 16"/>
                <a:gd name="T5" fmla="*/ 2 h 16"/>
                <a:gd name="T6" fmla="*/ 8 w 16"/>
                <a:gd name="T7" fmla="*/ 0 h 16"/>
                <a:gd name="T8" fmla="*/ 7 w 16"/>
                <a:gd name="T9" fmla="*/ 2 h 16"/>
                <a:gd name="T10" fmla="*/ 7 w 16"/>
                <a:gd name="T11" fmla="*/ 7 h 16"/>
                <a:gd name="T12" fmla="*/ 2 w 16"/>
                <a:gd name="T13" fmla="*/ 7 h 16"/>
                <a:gd name="T14" fmla="*/ 0 w 16"/>
                <a:gd name="T15" fmla="*/ 8 h 16"/>
                <a:gd name="T16" fmla="*/ 2 w 16"/>
                <a:gd name="T17" fmla="*/ 9 h 16"/>
                <a:gd name="T18" fmla="*/ 7 w 16"/>
                <a:gd name="T19" fmla="*/ 9 h 16"/>
                <a:gd name="T20" fmla="*/ 7 w 16"/>
                <a:gd name="T21" fmla="*/ 14 h 16"/>
                <a:gd name="T22" fmla="*/ 8 w 16"/>
                <a:gd name="T23" fmla="*/ 16 h 16"/>
                <a:gd name="T24" fmla="*/ 9 w 16"/>
                <a:gd name="T25" fmla="*/ 14 h 16"/>
                <a:gd name="T26" fmla="*/ 9 w 16"/>
                <a:gd name="T27" fmla="*/ 9 h 16"/>
                <a:gd name="T28" fmla="*/ 15 w 16"/>
                <a:gd name="T29" fmla="*/ 9 h 16"/>
                <a:gd name="T30" fmla="*/ 16 w 16"/>
                <a:gd name="T31" fmla="*/ 8 h 16"/>
                <a:gd name="T32" fmla="*/ 15 w 16"/>
                <a:gd name="T3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6">
                  <a:moveTo>
                    <a:pt x="15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7" y="1"/>
                    <a:pt x="7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6" y="9"/>
                    <a:pt x="16" y="8"/>
                  </a:cubicBezTo>
                  <a:cubicBezTo>
                    <a:pt x="16" y="7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32" name="文本框 831"/>
          <p:cNvSpPr txBox="1"/>
          <p:nvPr/>
        </p:nvSpPr>
        <p:spPr>
          <a:xfrm>
            <a:off x="8034390" y="1305342"/>
            <a:ext cx="31747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6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脉中必有的</a:t>
            </a:r>
            <a:endParaRPr lang="en-US" altLang="zh-CN" sz="6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6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6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种人</a:t>
            </a:r>
            <a:endParaRPr lang="zh-CN" altLang="en-US" sz="6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1" name="Freeform 1561"/>
          <p:cNvSpPr>
            <a:spLocks/>
          </p:cNvSpPr>
          <p:nvPr/>
        </p:nvSpPr>
        <p:spPr bwMode="auto">
          <a:xfrm rot="16200000">
            <a:off x="9390645" y="4096715"/>
            <a:ext cx="249245" cy="3705418"/>
          </a:xfrm>
          <a:custGeom>
            <a:avLst/>
            <a:gdLst>
              <a:gd name="T0" fmla="*/ 11 w 22"/>
              <a:gd name="T1" fmla="*/ 287 h 330"/>
              <a:gd name="T2" fmla="*/ 11 w 22"/>
              <a:gd name="T3" fmla="*/ 269 h 330"/>
              <a:gd name="T4" fmla="*/ 11 w 22"/>
              <a:gd name="T5" fmla="*/ 246 h 330"/>
              <a:gd name="T6" fmla="*/ 11 w 22"/>
              <a:gd name="T7" fmla="*/ 228 h 330"/>
              <a:gd name="T8" fmla="*/ 11 w 22"/>
              <a:gd name="T9" fmla="*/ 205 h 330"/>
              <a:gd name="T10" fmla="*/ 11 w 22"/>
              <a:gd name="T11" fmla="*/ 187 h 330"/>
              <a:gd name="T12" fmla="*/ 11 w 22"/>
              <a:gd name="T13" fmla="*/ 164 h 330"/>
              <a:gd name="T14" fmla="*/ 11 w 22"/>
              <a:gd name="T15" fmla="*/ 146 h 330"/>
              <a:gd name="T16" fmla="*/ 11 w 22"/>
              <a:gd name="T17" fmla="*/ 123 h 330"/>
              <a:gd name="T18" fmla="*/ 11 w 22"/>
              <a:gd name="T19" fmla="*/ 105 h 330"/>
              <a:gd name="T20" fmla="*/ 11 w 22"/>
              <a:gd name="T21" fmla="*/ 82 h 330"/>
              <a:gd name="T22" fmla="*/ 11 w 22"/>
              <a:gd name="T23" fmla="*/ 64 h 330"/>
              <a:gd name="T24" fmla="*/ 11 w 22"/>
              <a:gd name="T25" fmla="*/ 41 h 330"/>
              <a:gd name="T26" fmla="*/ 11 w 22"/>
              <a:gd name="T27" fmla="*/ 23 h 330"/>
              <a:gd name="T28" fmla="*/ 11 w 22"/>
              <a:gd name="T29" fmla="*/ 0 h 330"/>
              <a:gd name="T30" fmla="*/ 2 w 22"/>
              <a:gd name="T31" fmla="*/ 12 h 330"/>
              <a:gd name="T32" fmla="*/ 22 w 22"/>
              <a:gd name="T33" fmla="*/ 32 h 330"/>
              <a:gd name="T34" fmla="*/ 2 w 22"/>
              <a:gd name="T35" fmla="*/ 52 h 330"/>
              <a:gd name="T36" fmla="*/ 22 w 22"/>
              <a:gd name="T37" fmla="*/ 73 h 330"/>
              <a:gd name="T38" fmla="*/ 2 w 22"/>
              <a:gd name="T39" fmla="*/ 93 h 330"/>
              <a:gd name="T40" fmla="*/ 22 w 22"/>
              <a:gd name="T41" fmla="*/ 114 h 330"/>
              <a:gd name="T42" fmla="*/ 2 w 22"/>
              <a:gd name="T43" fmla="*/ 134 h 330"/>
              <a:gd name="T44" fmla="*/ 22 w 22"/>
              <a:gd name="T45" fmla="*/ 155 h 330"/>
              <a:gd name="T46" fmla="*/ 2 w 22"/>
              <a:gd name="T47" fmla="*/ 175 h 330"/>
              <a:gd name="T48" fmla="*/ 22 w 22"/>
              <a:gd name="T49" fmla="*/ 196 h 330"/>
              <a:gd name="T50" fmla="*/ 2 w 22"/>
              <a:gd name="T51" fmla="*/ 216 h 330"/>
              <a:gd name="T52" fmla="*/ 22 w 22"/>
              <a:gd name="T53" fmla="*/ 237 h 330"/>
              <a:gd name="T54" fmla="*/ 2 w 22"/>
              <a:gd name="T55" fmla="*/ 257 h 330"/>
              <a:gd name="T56" fmla="*/ 22 w 22"/>
              <a:gd name="T57" fmla="*/ 278 h 330"/>
              <a:gd name="T58" fmla="*/ 2 w 22"/>
              <a:gd name="T59" fmla="*/ 298 h 330"/>
              <a:gd name="T60" fmla="*/ 22 w 22"/>
              <a:gd name="T61" fmla="*/ 319 h 330"/>
              <a:gd name="T62" fmla="*/ 11 w 22"/>
              <a:gd name="T63" fmla="*/ 328 h 330"/>
              <a:gd name="T64" fmla="*/ 11 w 22"/>
              <a:gd name="T65" fmla="*/ 31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" h="330">
                <a:moveTo>
                  <a:pt x="0" y="298"/>
                </a:moveTo>
                <a:cubicBezTo>
                  <a:pt x="0" y="292"/>
                  <a:pt x="5" y="287"/>
                  <a:pt x="11" y="287"/>
                </a:cubicBezTo>
                <a:cubicBezTo>
                  <a:pt x="16" y="287"/>
                  <a:pt x="20" y="283"/>
                  <a:pt x="20" y="278"/>
                </a:cubicBezTo>
                <a:cubicBezTo>
                  <a:pt x="20" y="273"/>
                  <a:pt x="16" y="269"/>
                  <a:pt x="11" y="269"/>
                </a:cubicBezTo>
                <a:cubicBezTo>
                  <a:pt x="5" y="269"/>
                  <a:pt x="0" y="264"/>
                  <a:pt x="0" y="257"/>
                </a:cubicBezTo>
                <a:cubicBezTo>
                  <a:pt x="0" y="251"/>
                  <a:pt x="5" y="246"/>
                  <a:pt x="11" y="246"/>
                </a:cubicBezTo>
                <a:cubicBezTo>
                  <a:pt x="16" y="246"/>
                  <a:pt x="20" y="242"/>
                  <a:pt x="20" y="237"/>
                </a:cubicBezTo>
                <a:cubicBezTo>
                  <a:pt x="20" y="232"/>
                  <a:pt x="16" y="228"/>
                  <a:pt x="11" y="228"/>
                </a:cubicBezTo>
                <a:cubicBezTo>
                  <a:pt x="5" y="228"/>
                  <a:pt x="0" y="223"/>
                  <a:pt x="0" y="216"/>
                </a:cubicBezTo>
                <a:cubicBezTo>
                  <a:pt x="0" y="210"/>
                  <a:pt x="5" y="205"/>
                  <a:pt x="11" y="205"/>
                </a:cubicBezTo>
                <a:cubicBezTo>
                  <a:pt x="16" y="205"/>
                  <a:pt x="20" y="201"/>
                  <a:pt x="20" y="196"/>
                </a:cubicBezTo>
                <a:cubicBezTo>
                  <a:pt x="20" y="191"/>
                  <a:pt x="16" y="187"/>
                  <a:pt x="11" y="187"/>
                </a:cubicBezTo>
                <a:cubicBezTo>
                  <a:pt x="5" y="187"/>
                  <a:pt x="0" y="182"/>
                  <a:pt x="0" y="175"/>
                </a:cubicBezTo>
                <a:cubicBezTo>
                  <a:pt x="0" y="169"/>
                  <a:pt x="5" y="164"/>
                  <a:pt x="11" y="164"/>
                </a:cubicBezTo>
                <a:cubicBezTo>
                  <a:pt x="16" y="164"/>
                  <a:pt x="20" y="160"/>
                  <a:pt x="20" y="155"/>
                </a:cubicBezTo>
                <a:cubicBezTo>
                  <a:pt x="20" y="150"/>
                  <a:pt x="16" y="146"/>
                  <a:pt x="11" y="146"/>
                </a:cubicBezTo>
                <a:cubicBezTo>
                  <a:pt x="5" y="146"/>
                  <a:pt x="0" y="141"/>
                  <a:pt x="0" y="134"/>
                </a:cubicBezTo>
                <a:cubicBezTo>
                  <a:pt x="0" y="128"/>
                  <a:pt x="5" y="123"/>
                  <a:pt x="11" y="123"/>
                </a:cubicBezTo>
                <a:cubicBezTo>
                  <a:pt x="16" y="123"/>
                  <a:pt x="20" y="119"/>
                  <a:pt x="20" y="114"/>
                </a:cubicBezTo>
                <a:cubicBezTo>
                  <a:pt x="20" y="109"/>
                  <a:pt x="16" y="105"/>
                  <a:pt x="11" y="105"/>
                </a:cubicBezTo>
                <a:cubicBezTo>
                  <a:pt x="5" y="105"/>
                  <a:pt x="0" y="100"/>
                  <a:pt x="0" y="93"/>
                </a:cubicBezTo>
                <a:cubicBezTo>
                  <a:pt x="0" y="87"/>
                  <a:pt x="5" y="82"/>
                  <a:pt x="11" y="82"/>
                </a:cubicBezTo>
                <a:cubicBezTo>
                  <a:pt x="16" y="82"/>
                  <a:pt x="20" y="78"/>
                  <a:pt x="20" y="73"/>
                </a:cubicBezTo>
                <a:cubicBezTo>
                  <a:pt x="20" y="68"/>
                  <a:pt x="16" y="64"/>
                  <a:pt x="11" y="64"/>
                </a:cubicBezTo>
                <a:cubicBezTo>
                  <a:pt x="5" y="64"/>
                  <a:pt x="0" y="59"/>
                  <a:pt x="0" y="52"/>
                </a:cubicBezTo>
                <a:cubicBezTo>
                  <a:pt x="0" y="46"/>
                  <a:pt x="5" y="41"/>
                  <a:pt x="11" y="41"/>
                </a:cubicBezTo>
                <a:cubicBezTo>
                  <a:pt x="16" y="41"/>
                  <a:pt x="20" y="37"/>
                  <a:pt x="20" y="32"/>
                </a:cubicBezTo>
                <a:cubicBezTo>
                  <a:pt x="20" y="27"/>
                  <a:pt x="16" y="23"/>
                  <a:pt x="11" y="23"/>
                </a:cubicBezTo>
                <a:cubicBezTo>
                  <a:pt x="5" y="23"/>
                  <a:pt x="0" y="18"/>
                  <a:pt x="0" y="12"/>
                </a:cubicBezTo>
                <a:cubicBezTo>
                  <a:pt x="0" y="5"/>
                  <a:pt x="5" y="0"/>
                  <a:pt x="11" y="0"/>
                </a:cubicBezTo>
                <a:cubicBezTo>
                  <a:pt x="11" y="2"/>
                  <a:pt x="11" y="2"/>
                  <a:pt x="11" y="2"/>
                </a:cubicBezTo>
                <a:cubicBezTo>
                  <a:pt x="6" y="2"/>
                  <a:pt x="2" y="6"/>
                  <a:pt x="2" y="12"/>
                </a:cubicBezTo>
                <a:cubicBezTo>
                  <a:pt x="2" y="17"/>
                  <a:pt x="6" y="21"/>
                  <a:pt x="11" y="21"/>
                </a:cubicBezTo>
                <a:cubicBezTo>
                  <a:pt x="17" y="21"/>
                  <a:pt x="22" y="26"/>
                  <a:pt x="22" y="32"/>
                </a:cubicBezTo>
                <a:cubicBezTo>
                  <a:pt x="22" y="38"/>
                  <a:pt x="17" y="43"/>
                  <a:pt x="11" y="43"/>
                </a:cubicBezTo>
                <a:cubicBezTo>
                  <a:pt x="6" y="43"/>
                  <a:pt x="2" y="47"/>
                  <a:pt x="2" y="52"/>
                </a:cubicBezTo>
                <a:cubicBezTo>
                  <a:pt x="2" y="58"/>
                  <a:pt x="6" y="62"/>
                  <a:pt x="11" y="62"/>
                </a:cubicBezTo>
                <a:cubicBezTo>
                  <a:pt x="17" y="62"/>
                  <a:pt x="22" y="67"/>
                  <a:pt x="22" y="73"/>
                </a:cubicBezTo>
                <a:cubicBezTo>
                  <a:pt x="22" y="79"/>
                  <a:pt x="17" y="84"/>
                  <a:pt x="11" y="84"/>
                </a:cubicBezTo>
                <a:cubicBezTo>
                  <a:pt x="6" y="84"/>
                  <a:pt x="2" y="88"/>
                  <a:pt x="2" y="93"/>
                </a:cubicBezTo>
                <a:cubicBezTo>
                  <a:pt x="2" y="99"/>
                  <a:pt x="6" y="103"/>
                  <a:pt x="11" y="103"/>
                </a:cubicBezTo>
                <a:cubicBezTo>
                  <a:pt x="17" y="103"/>
                  <a:pt x="22" y="108"/>
                  <a:pt x="22" y="114"/>
                </a:cubicBezTo>
                <a:cubicBezTo>
                  <a:pt x="22" y="120"/>
                  <a:pt x="17" y="125"/>
                  <a:pt x="11" y="125"/>
                </a:cubicBezTo>
                <a:cubicBezTo>
                  <a:pt x="6" y="125"/>
                  <a:pt x="2" y="129"/>
                  <a:pt x="2" y="134"/>
                </a:cubicBezTo>
                <a:cubicBezTo>
                  <a:pt x="2" y="140"/>
                  <a:pt x="6" y="144"/>
                  <a:pt x="11" y="144"/>
                </a:cubicBezTo>
                <a:cubicBezTo>
                  <a:pt x="17" y="144"/>
                  <a:pt x="22" y="149"/>
                  <a:pt x="22" y="155"/>
                </a:cubicBezTo>
                <a:cubicBezTo>
                  <a:pt x="22" y="161"/>
                  <a:pt x="17" y="166"/>
                  <a:pt x="11" y="166"/>
                </a:cubicBezTo>
                <a:cubicBezTo>
                  <a:pt x="6" y="166"/>
                  <a:pt x="2" y="170"/>
                  <a:pt x="2" y="175"/>
                </a:cubicBezTo>
                <a:cubicBezTo>
                  <a:pt x="2" y="181"/>
                  <a:pt x="6" y="185"/>
                  <a:pt x="11" y="185"/>
                </a:cubicBezTo>
                <a:cubicBezTo>
                  <a:pt x="17" y="185"/>
                  <a:pt x="22" y="190"/>
                  <a:pt x="22" y="196"/>
                </a:cubicBezTo>
                <a:cubicBezTo>
                  <a:pt x="22" y="202"/>
                  <a:pt x="17" y="207"/>
                  <a:pt x="11" y="207"/>
                </a:cubicBezTo>
                <a:cubicBezTo>
                  <a:pt x="6" y="207"/>
                  <a:pt x="2" y="211"/>
                  <a:pt x="2" y="216"/>
                </a:cubicBezTo>
                <a:cubicBezTo>
                  <a:pt x="2" y="221"/>
                  <a:pt x="6" y="225"/>
                  <a:pt x="11" y="225"/>
                </a:cubicBezTo>
                <a:cubicBezTo>
                  <a:pt x="17" y="225"/>
                  <a:pt x="22" y="230"/>
                  <a:pt x="22" y="237"/>
                </a:cubicBezTo>
                <a:cubicBezTo>
                  <a:pt x="22" y="243"/>
                  <a:pt x="17" y="248"/>
                  <a:pt x="11" y="248"/>
                </a:cubicBezTo>
                <a:cubicBezTo>
                  <a:pt x="6" y="248"/>
                  <a:pt x="2" y="252"/>
                  <a:pt x="2" y="257"/>
                </a:cubicBezTo>
                <a:cubicBezTo>
                  <a:pt x="2" y="262"/>
                  <a:pt x="6" y="266"/>
                  <a:pt x="11" y="266"/>
                </a:cubicBezTo>
                <a:cubicBezTo>
                  <a:pt x="17" y="266"/>
                  <a:pt x="22" y="271"/>
                  <a:pt x="22" y="278"/>
                </a:cubicBezTo>
                <a:cubicBezTo>
                  <a:pt x="22" y="284"/>
                  <a:pt x="17" y="289"/>
                  <a:pt x="11" y="289"/>
                </a:cubicBezTo>
                <a:cubicBezTo>
                  <a:pt x="6" y="289"/>
                  <a:pt x="2" y="293"/>
                  <a:pt x="2" y="298"/>
                </a:cubicBezTo>
                <a:cubicBezTo>
                  <a:pt x="2" y="303"/>
                  <a:pt x="6" y="307"/>
                  <a:pt x="11" y="307"/>
                </a:cubicBezTo>
                <a:cubicBezTo>
                  <a:pt x="17" y="307"/>
                  <a:pt x="22" y="312"/>
                  <a:pt x="22" y="319"/>
                </a:cubicBezTo>
                <a:cubicBezTo>
                  <a:pt x="22" y="325"/>
                  <a:pt x="17" y="330"/>
                  <a:pt x="11" y="330"/>
                </a:cubicBezTo>
                <a:cubicBezTo>
                  <a:pt x="11" y="328"/>
                  <a:pt x="11" y="328"/>
                  <a:pt x="11" y="328"/>
                </a:cubicBezTo>
                <a:cubicBezTo>
                  <a:pt x="16" y="328"/>
                  <a:pt x="20" y="324"/>
                  <a:pt x="20" y="319"/>
                </a:cubicBezTo>
                <a:cubicBezTo>
                  <a:pt x="20" y="314"/>
                  <a:pt x="16" y="310"/>
                  <a:pt x="11" y="310"/>
                </a:cubicBezTo>
                <a:cubicBezTo>
                  <a:pt x="5" y="310"/>
                  <a:pt x="0" y="305"/>
                  <a:pt x="0" y="298"/>
                </a:cubicBezTo>
                <a:close/>
              </a:path>
            </a:pathLst>
          </a:custGeom>
          <a:solidFill>
            <a:srgbClr val="BBF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57" name="组合 856"/>
          <p:cNvGrpSpPr/>
          <p:nvPr/>
        </p:nvGrpSpPr>
        <p:grpSpPr>
          <a:xfrm>
            <a:off x="3047255" y="6667363"/>
            <a:ext cx="6072807" cy="381274"/>
            <a:chOff x="5369868" y="5705061"/>
            <a:chExt cx="6072807" cy="1152939"/>
          </a:xfrm>
        </p:grpSpPr>
        <p:cxnSp>
          <p:nvCxnSpPr>
            <p:cNvPr id="858" name="直接连接符 857"/>
            <p:cNvCxnSpPr/>
            <p:nvPr/>
          </p:nvCxnSpPr>
          <p:spPr>
            <a:xfrm>
              <a:off x="5369868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直接连接符 858"/>
            <p:cNvCxnSpPr/>
            <p:nvPr/>
          </p:nvCxnSpPr>
          <p:spPr>
            <a:xfrm>
              <a:off x="5837007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直接连接符 859"/>
            <p:cNvCxnSpPr/>
            <p:nvPr/>
          </p:nvCxnSpPr>
          <p:spPr>
            <a:xfrm>
              <a:off x="6304146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直接连接符 860"/>
            <p:cNvCxnSpPr/>
            <p:nvPr/>
          </p:nvCxnSpPr>
          <p:spPr>
            <a:xfrm>
              <a:off x="6771285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直接连接符 861"/>
            <p:cNvCxnSpPr/>
            <p:nvPr/>
          </p:nvCxnSpPr>
          <p:spPr>
            <a:xfrm>
              <a:off x="7238424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直接连接符 862"/>
            <p:cNvCxnSpPr/>
            <p:nvPr/>
          </p:nvCxnSpPr>
          <p:spPr>
            <a:xfrm>
              <a:off x="7705563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直接连接符 863"/>
            <p:cNvCxnSpPr/>
            <p:nvPr/>
          </p:nvCxnSpPr>
          <p:spPr>
            <a:xfrm>
              <a:off x="8172702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直接连接符 864"/>
            <p:cNvCxnSpPr/>
            <p:nvPr/>
          </p:nvCxnSpPr>
          <p:spPr>
            <a:xfrm>
              <a:off x="8639841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直接连接符 865"/>
            <p:cNvCxnSpPr/>
            <p:nvPr/>
          </p:nvCxnSpPr>
          <p:spPr>
            <a:xfrm>
              <a:off x="9106980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直接连接符 866"/>
            <p:cNvCxnSpPr/>
            <p:nvPr/>
          </p:nvCxnSpPr>
          <p:spPr>
            <a:xfrm>
              <a:off x="9574119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直接连接符 867"/>
            <p:cNvCxnSpPr/>
            <p:nvPr/>
          </p:nvCxnSpPr>
          <p:spPr>
            <a:xfrm>
              <a:off x="10041258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直接连接符 868"/>
            <p:cNvCxnSpPr/>
            <p:nvPr/>
          </p:nvCxnSpPr>
          <p:spPr>
            <a:xfrm>
              <a:off x="10508397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0" name="直接连接符 869"/>
            <p:cNvCxnSpPr/>
            <p:nvPr/>
          </p:nvCxnSpPr>
          <p:spPr>
            <a:xfrm>
              <a:off x="10975536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1" name="直接连接符 870"/>
            <p:cNvCxnSpPr/>
            <p:nvPr/>
          </p:nvCxnSpPr>
          <p:spPr>
            <a:xfrm>
              <a:off x="11442675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102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15614" y="556588"/>
            <a:ext cx="10781061" cy="5752135"/>
            <a:chOff x="715614" y="556588"/>
            <a:chExt cx="10781061" cy="5752135"/>
          </a:xfrm>
          <a:noFill/>
        </p:grpSpPr>
        <p:sp>
          <p:nvSpPr>
            <p:cNvPr id="5" name="同侧圆角矩形 4"/>
            <p:cNvSpPr/>
            <p:nvPr/>
          </p:nvSpPr>
          <p:spPr>
            <a:xfrm rot="10800000">
              <a:off x="715614" y="556588"/>
              <a:ext cx="10781060" cy="5752135"/>
            </a:xfrm>
            <a:prstGeom prst="round2SameRect">
              <a:avLst>
                <a:gd name="adj1" fmla="val 9928"/>
                <a:gd name="adj2" fmla="val 0"/>
              </a:avLst>
            </a:prstGeom>
            <a:grpFill/>
            <a:ln w="38100">
              <a:solidFill>
                <a:srgbClr val="BAFE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Freeform 1561"/>
            <p:cNvSpPr>
              <a:spLocks/>
            </p:cNvSpPr>
            <p:nvPr/>
          </p:nvSpPr>
          <p:spPr bwMode="auto">
            <a:xfrm rot="16200000">
              <a:off x="9397507" y="4214297"/>
              <a:ext cx="235520" cy="3501374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715614" y="5595730"/>
              <a:ext cx="10781061" cy="0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15614" y="2007704"/>
              <a:ext cx="10781061" cy="0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组合 157"/>
          <p:cNvGrpSpPr/>
          <p:nvPr/>
        </p:nvGrpSpPr>
        <p:grpSpPr>
          <a:xfrm>
            <a:off x="854765" y="5837480"/>
            <a:ext cx="10513212" cy="236566"/>
            <a:chOff x="291321" y="5824801"/>
            <a:chExt cx="11076656" cy="249245"/>
          </a:xfrm>
        </p:grpSpPr>
        <p:sp>
          <p:nvSpPr>
            <p:cNvPr id="155" name="Freeform 1561"/>
            <p:cNvSpPr>
              <a:spLocks/>
            </p:cNvSpPr>
            <p:nvPr/>
          </p:nvSpPr>
          <p:spPr bwMode="auto">
            <a:xfrm rot="16200000">
              <a:off x="9390645" y="4096715"/>
              <a:ext cx="249245" cy="3705418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561"/>
            <p:cNvSpPr>
              <a:spLocks/>
            </p:cNvSpPr>
            <p:nvPr/>
          </p:nvSpPr>
          <p:spPr bwMode="auto">
            <a:xfrm rot="16200000">
              <a:off x="5708019" y="4096715"/>
              <a:ext cx="249245" cy="3705418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1561"/>
            <p:cNvSpPr>
              <a:spLocks/>
            </p:cNvSpPr>
            <p:nvPr/>
          </p:nvSpPr>
          <p:spPr bwMode="auto">
            <a:xfrm rot="16200000">
              <a:off x="2019407" y="4096715"/>
              <a:ext cx="249245" cy="3705418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4" name="文本框 173"/>
          <p:cNvSpPr txBox="1"/>
          <p:nvPr/>
        </p:nvSpPr>
        <p:spPr>
          <a:xfrm>
            <a:off x="687378" y="726174"/>
            <a:ext cx="5512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人脉中必有的</a:t>
            </a:r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种人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7" name="组合 196"/>
          <p:cNvGrpSpPr/>
          <p:nvPr/>
        </p:nvGrpSpPr>
        <p:grpSpPr>
          <a:xfrm>
            <a:off x="1481267" y="2310179"/>
            <a:ext cx="9190846" cy="2358220"/>
            <a:chOff x="1481267" y="2379902"/>
            <a:chExt cx="9190846" cy="2358220"/>
          </a:xfrm>
        </p:grpSpPr>
        <p:grpSp>
          <p:nvGrpSpPr>
            <p:cNvPr id="195" name="组合 194"/>
            <p:cNvGrpSpPr/>
            <p:nvPr/>
          </p:nvGrpSpPr>
          <p:grpSpPr>
            <a:xfrm>
              <a:off x="1481267" y="2379902"/>
              <a:ext cx="9190846" cy="2358220"/>
              <a:chOff x="1769463" y="2279685"/>
              <a:chExt cx="9190846" cy="2358220"/>
            </a:xfrm>
          </p:grpSpPr>
          <p:grpSp>
            <p:nvGrpSpPr>
              <p:cNvPr id="180" name="组合 179"/>
              <p:cNvGrpSpPr/>
              <p:nvPr/>
            </p:nvGrpSpPr>
            <p:grpSpPr>
              <a:xfrm>
                <a:off x="1769463" y="2287210"/>
                <a:ext cx="1234186" cy="1777091"/>
                <a:chOff x="1901290" y="2300118"/>
                <a:chExt cx="1234186" cy="1777091"/>
              </a:xfrm>
            </p:grpSpPr>
            <p:grpSp>
              <p:nvGrpSpPr>
                <p:cNvPr id="141" name="组合 140"/>
                <p:cNvGrpSpPr/>
                <p:nvPr/>
              </p:nvGrpSpPr>
              <p:grpSpPr>
                <a:xfrm>
                  <a:off x="1901290" y="2300118"/>
                  <a:ext cx="1234186" cy="1228878"/>
                  <a:chOff x="1891808" y="2551439"/>
                  <a:chExt cx="1234186" cy="1228878"/>
                </a:xfrm>
              </p:grpSpPr>
              <p:sp>
                <p:nvSpPr>
                  <p:cNvPr id="65" name="Oval 1529"/>
                  <p:cNvSpPr>
                    <a:spLocks noChangeArrowheads="1"/>
                  </p:cNvSpPr>
                  <p:nvPr/>
                </p:nvSpPr>
                <p:spPr bwMode="auto">
                  <a:xfrm>
                    <a:off x="1891809" y="2551440"/>
                    <a:ext cx="1234185" cy="122887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1" name="组合 100"/>
                  <p:cNvGrpSpPr/>
                  <p:nvPr/>
                </p:nvGrpSpPr>
                <p:grpSpPr>
                  <a:xfrm>
                    <a:off x="2178457" y="2679808"/>
                    <a:ext cx="634345" cy="1016544"/>
                    <a:chOff x="2198366" y="2620446"/>
                    <a:chExt cx="634345" cy="1016544"/>
                  </a:xfrm>
                </p:grpSpPr>
                <p:sp>
                  <p:nvSpPr>
                    <p:cNvPr id="66" name="Freeform 1530"/>
                    <p:cNvSpPr>
                      <a:spLocks/>
                    </p:cNvSpPr>
                    <p:nvPr/>
                  </p:nvSpPr>
                  <p:spPr bwMode="auto">
                    <a:xfrm>
                      <a:off x="2434585" y="3222941"/>
                      <a:ext cx="161905" cy="130055"/>
                    </a:xfrm>
                    <a:custGeom>
                      <a:avLst/>
                      <a:gdLst>
                        <a:gd name="T0" fmla="*/ 30 w 30"/>
                        <a:gd name="T1" fmla="*/ 17 h 24"/>
                        <a:gd name="T2" fmla="*/ 28 w 30"/>
                        <a:gd name="T3" fmla="*/ 22 h 24"/>
                        <a:gd name="T4" fmla="*/ 23 w 30"/>
                        <a:gd name="T5" fmla="*/ 24 h 24"/>
                        <a:gd name="T6" fmla="*/ 6 w 30"/>
                        <a:gd name="T7" fmla="*/ 24 h 24"/>
                        <a:gd name="T8" fmla="*/ 2 w 30"/>
                        <a:gd name="T9" fmla="*/ 22 h 24"/>
                        <a:gd name="T10" fmla="*/ 0 w 30"/>
                        <a:gd name="T11" fmla="*/ 17 h 24"/>
                        <a:gd name="T12" fmla="*/ 0 w 30"/>
                        <a:gd name="T13" fmla="*/ 0 h 24"/>
                        <a:gd name="T14" fmla="*/ 30 w 30"/>
                        <a:gd name="T15" fmla="*/ 0 h 24"/>
                        <a:gd name="T16" fmla="*/ 30 w 30"/>
                        <a:gd name="T17" fmla="*/ 17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0" h="24">
                          <a:moveTo>
                            <a:pt x="30" y="17"/>
                          </a:moveTo>
                          <a:cubicBezTo>
                            <a:pt x="30" y="19"/>
                            <a:pt x="29" y="20"/>
                            <a:pt x="28" y="22"/>
                          </a:cubicBezTo>
                          <a:cubicBezTo>
                            <a:pt x="26" y="23"/>
                            <a:pt x="25" y="24"/>
                            <a:pt x="23" y="24"/>
                          </a:cubicBezTo>
                          <a:cubicBezTo>
                            <a:pt x="6" y="24"/>
                            <a:pt x="6" y="24"/>
                            <a:pt x="6" y="24"/>
                          </a:cubicBezTo>
                          <a:cubicBezTo>
                            <a:pt x="4" y="24"/>
                            <a:pt x="3" y="23"/>
                            <a:pt x="2" y="22"/>
                          </a:cubicBezTo>
                          <a:cubicBezTo>
                            <a:pt x="0" y="20"/>
                            <a:pt x="0" y="19"/>
                            <a:pt x="0" y="17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30" y="0"/>
                            <a:pt x="30" y="0"/>
                            <a:pt x="30" y="0"/>
                          </a:cubicBezTo>
                          <a:lnTo>
                            <a:pt x="30" y="1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7" name="Freeform 15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423968" y="3212324"/>
                      <a:ext cx="183138" cy="151288"/>
                    </a:xfrm>
                    <a:custGeom>
                      <a:avLst/>
                      <a:gdLst>
                        <a:gd name="T0" fmla="*/ 25 w 34"/>
                        <a:gd name="T1" fmla="*/ 28 h 28"/>
                        <a:gd name="T2" fmla="*/ 8 w 34"/>
                        <a:gd name="T3" fmla="*/ 28 h 28"/>
                        <a:gd name="T4" fmla="*/ 2 w 34"/>
                        <a:gd name="T5" fmla="*/ 25 h 28"/>
                        <a:gd name="T6" fmla="*/ 0 w 34"/>
                        <a:gd name="T7" fmla="*/ 19 h 28"/>
                        <a:gd name="T8" fmla="*/ 0 w 34"/>
                        <a:gd name="T9" fmla="*/ 2 h 28"/>
                        <a:gd name="T10" fmla="*/ 2 w 34"/>
                        <a:gd name="T11" fmla="*/ 0 h 28"/>
                        <a:gd name="T12" fmla="*/ 32 w 34"/>
                        <a:gd name="T13" fmla="*/ 0 h 28"/>
                        <a:gd name="T14" fmla="*/ 34 w 34"/>
                        <a:gd name="T15" fmla="*/ 2 h 28"/>
                        <a:gd name="T16" fmla="*/ 34 w 34"/>
                        <a:gd name="T17" fmla="*/ 19 h 28"/>
                        <a:gd name="T18" fmla="*/ 31 w 34"/>
                        <a:gd name="T19" fmla="*/ 25 h 28"/>
                        <a:gd name="T20" fmla="*/ 25 w 34"/>
                        <a:gd name="T21" fmla="*/ 28 h 28"/>
                        <a:gd name="T22" fmla="*/ 4 w 34"/>
                        <a:gd name="T23" fmla="*/ 4 h 28"/>
                        <a:gd name="T24" fmla="*/ 4 w 34"/>
                        <a:gd name="T25" fmla="*/ 19 h 28"/>
                        <a:gd name="T26" fmla="*/ 5 w 34"/>
                        <a:gd name="T27" fmla="*/ 22 h 28"/>
                        <a:gd name="T28" fmla="*/ 8 w 34"/>
                        <a:gd name="T29" fmla="*/ 23 h 28"/>
                        <a:gd name="T30" fmla="*/ 25 w 34"/>
                        <a:gd name="T31" fmla="*/ 23 h 28"/>
                        <a:gd name="T32" fmla="*/ 28 w 34"/>
                        <a:gd name="T33" fmla="*/ 22 h 28"/>
                        <a:gd name="T34" fmla="*/ 29 w 34"/>
                        <a:gd name="T35" fmla="*/ 19 h 28"/>
                        <a:gd name="T36" fmla="*/ 29 w 34"/>
                        <a:gd name="T37" fmla="*/ 4 h 28"/>
                        <a:gd name="T38" fmla="*/ 4 w 34"/>
                        <a:gd name="T39" fmla="*/ 4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34" h="28">
                          <a:moveTo>
                            <a:pt x="25" y="28"/>
                          </a:moveTo>
                          <a:cubicBezTo>
                            <a:pt x="8" y="28"/>
                            <a:pt x="8" y="28"/>
                            <a:pt x="8" y="28"/>
                          </a:cubicBezTo>
                          <a:cubicBezTo>
                            <a:pt x="6" y="28"/>
                            <a:pt x="4" y="27"/>
                            <a:pt x="2" y="25"/>
                          </a:cubicBezTo>
                          <a:cubicBezTo>
                            <a:pt x="1" y="24"/>
                            <a:pt x="0" y="21"/>
                            <a:pt x="0" y="19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1"/>
                            <a:pt x="1" y="0"/>
                            <a:pt x="2" y="0"/>
                          </a:cubicBezTo>
                          <a:cubicBezTo>
                            <a:pt x="32" y="0"/>
                            <a:pt x="32" y="0"/>
                            <a:pt x="32" y="0"/>
                          </a:cubicBezTo>
                          <a:cubicBezTo>
                            <a:pt x="33" y="0"/>
                            <a:pt x="34" y="1"/>
                            <a:pt x="34" y="2"/>
                          </a:cubicBezTo>
                          <a:cubicBezTo>
                            <a:pt x="34" y="19"/>
                            <a:pt x="34" y="19"/>
                            <a:pt x="34" y="19"/>
                          </a:cubicBezTo>
                          <a:cubicBezTo>
                            <a:pt x="34" y="21"/>
                            <a:pt x="33" y="24"/>
                            <a:pt x="31" y="25"/>
                          </a:cubicBezTo>
                          <a:cubicBezTo>
                            <a:pt x="30" y="27"/>
                            <a:pt x="27" y="28"/>
                            <a:pt x="25" y="28"/>
                          </a:cubicBezTo>
                          <a:close/>
                          <a:moveTo>
                            <a:pt x="4" y="4"/>
                          </a:moveTo>
                          <a:cubicBezTo>
                            <a:pt x="4" y="19"/>
                            <a:pt x="4" y="19"/>
                            <a:pt x="4" y="19"/>
                          </a:cubicBezTo>
                          <a:cubicBezTo>
                            <a:pt x="4" y="20"/>
                            <a:pt x="4" y="21"/>
                            <a:pt x="5" y="22"/>
                          </a:cubicBezTo>
                          <a:cubicBezTo>
                            <a:pt x="6" y="23"/>
                            <a:pt x="7" y="23"/>
                            <a:pt x="8" y="23"/>
                          </a:cubicBezTo>
                          <a:cubicBezTo>
                            <a:pt x="25" y="23"/>
                            <a:pt x="25" y="23"/>
                            <a:pt x="25" y="23"/>
                          </a:cubicBezTo>
                          <a:cubicBezTo>
                            <a:pt x="26" y="23"/>
                            <a:pt x="27" y="23"/>
                            <a:pt x="28" y="22"/>
                          </a:cubicBezTo>
                          <a:cubicBezTo>
                            <a:pt x="29" y="21"/>
                            <a:pt x="29" y="20"/>
                            <a:pt x="29" y="19"/>
                          </a:cubicBezTo>
                          <a:cubicBezTo>
                            <a:pt x="29" y="4"/>
                            <a:pt x="29" y="4"/>
                            <a:pt x="29" y="4"/>
                          </a:cubicBezTo>
                          <a:lnTo>
                            <a:pt x="4" y="4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8" name="Freeform 153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198366" y="3294602"/>
                      <a:ext cx="634345" cy="342388"/>
                    </a:xfrm>
                    <a:custGeom>
                      <a:avLst/>
                      <a:gdLst>
                        <a:gd name="T0" fmla="*/ 111 w 118"/>
                        <a:gd name="T1" fmla="*/ 64 h 64"/>
                        <a:gd name="T2" fmla="*/ 6 w 118"/>
                        <a:gd name="T3" fmla="*/ 64 h 64"/>
                        <a:gd name="T4" fmla="*/ 4 w 118"/>
                        <a:gd name="T5" fmla="*/ 62 h 64"/>
                        <a:gd name="T6" fmla="*/ 0 w 118"/>
                        <a:gd name="T7" fmla="*/ 25 h 64"/>
                        <a:gd name="T8" fmla="*/ 2 w 118"/>
                        <a:gd name="T9" fmla="*/ 17 h 64"/>
                        <a:gd name="T10" fmla="*/ 8 w 118"/>
                        <a:gd name="T11" fmla="*/ 12 h 64"/>
                        <a:gd name="T12" fmla="*/ 43 w 118"/>
                        <a:gd name="T13" fmla="*/ 0 h 64"/>
                        <a:gd name="T14" fmla="*/ 45 w 118"/>
                        <a:gd name="T15" fmla="*/ 0 h 64"/>
                        <a:gd name="T16" fmla="*/ 46 w 118"/>
                        <a:gd name="T17" fmla="*/ 2 h 64"/>
                        <a:gd name="T18" fmla="*/ 46 w 118"/>
                        <a:gd name="T19" fmla="*/ 4 h 64"/>
                        <a:gd name="T20" fmla="*/ 47 w 118"/>
                        <a:gd name="T21" fmla="*/ 7 h 64"/>
                        <a:gd name="T22" fmla="*/ 50 w 118"/>
                        <a:gd name="T23" fmla="*/ 8 h 64"/>
                        <a:gd name="T24" fmla="*/ 67 w 118"/>
                        <a:gd name="T25" fmla="*/ 8 h 64"/>
                        <a:gd name="T26" fmla="*/ 70 w 118"/>
                        <a:gd name="T27" fmla="*/ 7 h 64"/>
                        <a:gd name="T28" fmla="*/ 71 w 118"/>
                        <a:gd name="T29" fmla="*/ 4 h 64"/>
                        <a:gd name="T30" fmla="*/ 71 w 118"/>
                        <a:gd name="T31" fmla="*/ 2 h 64"/>
                        <a:gd name="T32" fmla="*/ 72 w 118"/>
                        <a:gd name="T33" fmla="*/ 0 h 64"/>
                        <a:gd name="T34" fmla="*/ 74 w 118"/>
                        <a:gd name="T35" fmla="*/ 0 h 64"/>
                        <a:gd name="T36" fmla="*/ 109 w 118"/>
                        <a:gd name="T37" fmla="*/ 12 h 64"/>
                        <a:gd name="T38" fmla="*/ 115 w 118"/>
                        <a:gd name="T39" fmla="*/ 17 h 64"/>
                        <a:gd name="T40" fmla="*/ 117 w 118"/>
                        <a:gd name="T41" fmla="*/ 25 h 64"/>
                        <a:gd name="T42" fmla="*/ 113 w 118"/>
                        <a:gd name="T43" fmla="*/ 62 h 64"/>
                        <a:gd name="T44" fmla="*/ 111 w 118"/>
                        <a:gd name="T45" fmla="*/ 64 h 64"/>
                        <a:gd name="T46" fmla="*/ 8 w 118"/>
                        <a:gd name="T47" fmla="*/ 60 h 64"/>
                        <a:gd name="T48" fmla="*/ 109 w 118"/>
                        <a:gd name="T49" fmla="*/ 60 h 64"/>
                        <a:gd name="T50" fmla="*/ 113 w 118"/>
                        <a:gd name="T51" fmla="*/ 24 h 64"/>
                        <a:gd name="T52" fmla="*/ 112 w 118"/>
                        <a:gd name="T53" fmla="*/ 19 h 64"/>
                        <a:gd name="T54" fmla="*/ 108 w 118"/>
                        <a:gd name="T55" fmla="*/ 16 h 64"/>
                        <a:gd name="T56" fmla="*/ 76 w 118"/>
                        <a:gd name="T57" fmla="*/ 5 h 64"/>
                        <a:gd name="T58" fmla="*/ 73 w 118"/>
                        <a:gd name="T59" fmla="*/ 10 h 64"/>
                        <a:gd name="T60" fmla="*/ 67 w 118"/>
                        <a:gd name="T61" fmla="*/ 13 h 64"/>
                        <a:gd name="T62" fmla="*/ 50 w 118"/>
                        <a:gd name="T63" fmla="*/ 13 h 64"/>
                        <a:gd name="T64" fmla="*/ 44 w 118"/>
                        <a:gd name="T65" fmla="*/ 10 h 64"/>
                        <a:gd name="T66" fmla="*/ 42 w 118"/>
                        <a:gd name="T67" fmla="*/ 5 h 64"/>
                        <a:gd name="T68" fmla="*/ 10 w 118"/>
                        <a:gd name="T69" fmla="*/ 16 h 64"/>
                        <a:gd name="T70" fmla="*/ 5 w 118"/>
                        <a:gd name="T71" fmla="*/ 19 h 64"/>
                        <a:gd name="T72" fmla="*/ 4 w 118"/>
                        <a:gd name="T73" fmla="*/ 24 h 64"/>
                        <a:gd name="T74" fmla="*/ 8 w 118"/>
                        <a:gd name="T75" fmla="*/ 60 h 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18" h="64">
                          <a:moveTo>
                            <a:pt x="111" y="64"/>
                          </a:moveTo>
                          <a:cubicBezTo>
                            <a:pt x="6" y="64"/>
                            <a:pt x="6" y="64"/>
                            <a:pt x="6" y="64"/>
                          </a:cubicBezTo>
                          <a:cubicBezTo>
                            <a:pt x="5" y="64"/>
                            <a:pt x="4" y="63"/>
                            <a:pt x="4" y="62"/>
                          </a:cubicBezTo>
                          <a:cubicBezTo>
                            <a:pt x="0" y="25"/>
                            <a:pt x="0" y="25"/>
                            <a:pt x="0" y="25"/>
                          </a:cubicBezTo>
                          <a:cubicBezTo>
                            <a:pt x="0" y="22"/>
                            <a:pt x="1" y="19"/>
                            <a:pt x="2" y="17"/>
                          </a:cubicBezTo>
                          <a:cubicBezTo>
                            <a:pt x="3" y="15"/>
                            <a:pt x="6" y="13"/>
                            <a:pt x="8" y="12"/>
                          </a:cubicBezTo>
                          <a:cubicBezTo>
                            <a:pt x="43" y="0"/>
                            <a:pt x="43" y="0"/>
                            <a:pt x="43" y="0"/>
                          </a:cubicBezTo>
                          <a:cubicBezTo>
                            <a:pt x="44" y="0"/>
                            <a:pt x="44" y="0"/>
                            <a:pt x="45" y="0"/>
                          </a:cubicBezTo>
                          <a:cubicBezTo>
                            <a:pt x="45" y="0"/>
                            <a:pt x="46" y="1"/>
                            <a:pt x="46" y="2"/>
                          </a:cubicBezTo>
                          <a:cubicBezTo>
                            <a:pt x="46" y="4"/>
                            <a:pt x="46" y="4"/>
                            <a:pt x="46" y="4"/>
                          </a:cubicBezTo>
                          <a:cubicBezTo>
                            <a:pt x="46" y="5"/>
                            <a:pt x="46" y="6"/>
                            <a:pt x="47" y="7"/>
                          </a:cubicBezTo>
                          <a:cubicBezTo>
                            <a:pt x="48" y="8"/>
                            <a:pt x="49" y="8"/>
                            <a:pt x="50" y="8"/>
                          </a:cubicBezTo>
                          <a:cubicBezTo>
                            <a:pt x="67" y="8"/>
                            <a:pt x="67" y="8"/>
                            <a:pt x="67" y="8"/>
                          </a:cubicBezTo>
                          <a:cubicBezTo>
                            <a:pt x="68" y="8"/>
                            <a:pt x="69" y="8"/>
                            <a:pt x="70" y="7"/>
                          </a:cubicBezTo>
                          <a:cubicBezTo>
                            <a:pt x="71" y="6"/>
                            <a:pt x="71" y="5"/>
                            <a:pt x="71" y="4"/>
                          </a:cubicBezTo>
                          <a:cubicBezTo>
                            <a:pt x="71" y="2"/>
                            <a:pt x="71" y="2"/>
                            <a:pt x="71" y="2"/>
                          </a:cubicBezTo>
                          <a:cubicBezTo>
                            <a:pt x="71" y="1"/>
                            <a:pt x="72" y="0"/>
                            <a:pt x="72" y="0"/>
                          </a:cubicBezTo>
                          <a:cubicBezTo>
                            <a:pt x="73" y="0"/>
                            <a:pt x="74" y="0"/>
                            <a:pt x="74" y="0"/>
                          </a:cubicBezTo>
                          <a:cubicBezTo>
                            <a:pt x="109" y="12"/>
                            <a:pt x="109" y="12"/>
                            <a:pt x="109" y="12"/>
                          </a:cubicBezTo>
                          <a:cubicBezTo>
                            <a:pt x="112" y="13"/>
                            <a:pt x="114" y="15"/>
                            <a:pt x="115" y="17"/>
                          </a:cubicBezTo>
                          <a:cubicBezTo>
                            <a:pt x="117" y="19"/>
                            <a:pt x="118" y="22"/>
                            <a:pt x="117" y="25"/>
                          </a:cubicBezTo>
                          <a:cubicBezTo>
                            <a:pt x="113" y="62"/>
                            <a:pt x="113" y="62"/>
                            <a:pt x="113" y="62"/>
                          </a:cubicBezTo>
                          <a:cubicBezTo>
                            <a:pt x="113" y="63"/>
                            <a:pt x="112" y="64"/>
                            <a:pt x="111" y="64"/>
                          </a:cubicBezTo>
                          <a:close/>
                          <a:moveTo>
                            <a:pt x="8" y="60"/>
                          </a:moveTo>
                          <a:cubicBezTo>
                            <a:pt x="109" y="60"/>
                            <a:pt x="109" y="60"/>
                            <a:pt x="109" y="60"/>
                          </a:cubicBezTo>
                          <a:cubicBezTo>
                            <a:pt x="113" y="24"/>
                            <a:pt x="113" y="24"/>
                            <a:pt x="113" y="24"/>
                          </a:cubicBezTo>
                          <a:cubicBezTo>
                            <a:pt x="113" y="22"/>
                            <a:pt x="113" y="21"/>
                            <a:pt x="112" y="19"/>
                          </a:cubicBezTo>
                          <a:cubicBezTo>
                            <a:pt x="111" y="18"/>
                            <a:pt x="110" y="17"/>
                            <a:pt x="108" y="16"/>
                          </a:cubicBezTo>
                          <a:cubicBezTo>
                            <a:pt x="76" y="5"/>
                            <a:pt x="76" y="5"/>
                            <a:pt x="76" y="5"/>
                          </a:cubicBezTo>
                          <a:cubicBezTo>
                            <a:pt x="75" y="7"/>
                            <a:pt x="75" y="9"/>
                            <a:pt x="73" y="10"/>
                          </a:cubicBezTo>
                          <a:cubicBezTo>
                            <a:pt x="72" y="12"/>
                            <a:pt x="69" y="13"/>
                            <a:pt x="67" y="13"/>
                          </a:cubicBezTo>
                          <a:cubicBezTo>
                            <a:pt x="50" y="13"/>
                            <a:pt x="50" y="13"/>
                            <a:pt x="50" y="13"/>
                          </a:cubicBezTo>
                          <a:cubicBezTo>
                            <a:pt x="48" y="13"/>
                            <a:pt x="46" y="12"/>
                            <a:pt x="44" y="10"/>
                          </a:cubicBezTo>
                          <a:cubicBezTo>
                            <a:pt x="43" y="9"/>
                            <a:pt x="42" y="7"/>
                            <a:pt x="42" y="5"/>
                          </a:cubicBezTo>
                          <a:cubicBezTo>
                            <a:pt x="10" y="16"/>
                            <a:pt x="10" y="16"/>
                            <a:pt x="10" y="16"/>
                          </a:cubicBezTo>
                          <a:cubicBezTo>
                            <a:pt x="8" y="17"/>
                            <a:pt x="6" y="18"/>
                            <a:pt x="5" y="19"/>
                          </a:cubicBezTo>
                          <a:cubicBezTo>
                            <a:pt x="4" y="21"/>
                            <a:pt x="4" y="22"/>
                            <a:pt x="4" y="24"/>
                          </a:cubicBezTo>
                          <a:lnTo>
                            <a:pt x="8" y="60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9" name="Freeform 1533"/>
                    <p:cNvSpPr>
                      <a:spLocks/>
                    </p:cNvSpPr>
                    <p:nvPr/>
                  </p:nvSpPr>
                  <p:spPr bwMode="auto">
                    <a:xfrm>
                      <a:off x="2272682" y="2708034"/>
                      <a:ext cx="480404" cy="557374"/>
                    </a:xfrm>
                    <a:custGeom>
                      <a:avLst/>
                      <a:gdLst>
                        <a:gd name="T0" fmla="*/ 89 w 89"/>
                        <a:gd name="T1" fmla="*/ 52 h 104"/>
                        <a:gd name="T2" fmla="*/ 44 w 89"/>
                        <a:gd name="T3" fmla="*/ 104 h 104"/>
                        <a:gd name="T4" fmla="*/ 0 w 89"/>
                        <a:gd name="T5" fmla="*/ 52 h 104"/>
                        <a:gd name="T6" fmla="*/ 44 w 89"/>
                        <a:gd name="T7" fmla="*/ 0 h 104"/>
                        <a:gd name="T8" fmla="*/ 89 w 89"/>
                        <a:gd name="T9" fmla="*/ 52 h 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9" h="104">
                          <a:moveTo>
                            <a:pt x="89" y="52"/>
                          </a:moveTo>
                          <a:cubicBezTo>
                            <a:pt x="89" y="80"/>
                            <a:pt x="64" y="104"/>
                            <a:pt x="44" y="104"/>
                          </a:cubicBezTo>
                          <a:cubicBezTo>
                            <a:pt x="25" y="104"/>
                            <a:pt x="0" y="80"/>
                            <a:pt x="0" y="52"/>
                          </a:cubicBezTo>
                          <a:cubicBezTo>
                            <a:pt x="0" y="23"/>
                            <a:pt x="20" y="0"/>
                            <a:pt x="44" y="0"/>
                          </a:cubicBezTo>
                          <a:cubicBezTo>
                            <a:pt x="69" y="0"/>
                            <a:pt x="89" y="23"/>
                            <a:pt x="89" y="5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0" name="Freeform 153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262065" y="2694762"/>
                      <a:ext cx="501637" cy="583915"/>
                    </a:xfrm>
                    <a:custGeom>
                      <a:avLst/>
                      <a:gdLst>
                        <a:gd name="T0" fmla="*/ 46 w 93"/>
                        <a:gd name="T1" fmla="*/ 108 h 108"/>
                        <a:gd name="T2" fmla="*/ 0 w 93"/>
                        <a:gd name="T3" fmla="*/ 54 h 108"/>
                        <a:gd name="T4" fmla="*/ 46 w 93"/>
                        <a:gd name="T5" fmla="*/ 0 h 108"/>
                        <a:gd name="T6" fmla="*/ 93 w 93"/>
                        <a:gd name="T7" fmla="*/ 54 h 108"/>
                        <a:gd name="T8" fmla="*/ 46 w 93"/>
                        <a:gd name="T9" fmla="*/ 108 h 108"/>
                        <a:gd name="T10" fmla="*/ 46 w 93"/>
                        <a:gd name="T11" fmla="*/ 4 h 108"/>
                        <a:gd name="T12" fmla="*/ 4 w 93"/>
                        <a:gd name="T13" fmla="*/ 54 h 108"/>
                        <a:gd name="T14" fmla="*/ 46 w 93"/>
                        <a:gd name="T15" fmla="*/ 104 h 108"/>
                        <a:gd name="T16" fmla="*/ 89 w 93"/>
                        <a:gd name="T17" fmla="*/ 54 h 108"/>
                        <a:gd name="T18" fmla="*/ 46 w 93"/>
                        <a:gd name="T19" fmla="*/ 4 h 1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93" h="108">
                          <a:moveTo>
                            <a:pt x="46" y="108"/>
                          </a:moveTo>
                          <a:cubicBezTo>
                            <a:pt x="25" y="108"/>
                            <a:pt x="0" y="83"/>
                            <a:pt x="0" y="54"/>
                          </a:cubicBezTo>
                          <a:cubicBezTo>
                            <a:pt x="0" y="24"/>
                            <a:pt x="21" y="0"/>
                            <a:pt x="46" y="0"/>
                          </a:cubicBezTo>
                          <a:cubicBezTo>
                            <a:pt x="72" y="0"/>
                            <a:pt x="93" y="24"/>
                            <a:pt x="93" y="54"/>
                          </a:cubicBezTo>
                          <a:cubicBezTo>
                            <a:pt x="93" y="83"/>
                            <a:pt x="68" y="108"/>
                            <a:pt x="46" y="108"/>
                          </a:cubicBezTo>
                          <a:close/>
                          <a:moveTo>
                            <a:pt x="46" y="4"/>
                          </a:moveTo>
                          <a:cubicBezTo>
                            <a:pt x="23" y="4"/>
                            <a:pt x="4" y="26"/>
                            <a:pt x="4" y="54"/>
                          </a:cubicBezTo>
                          <a:cubicBezTo>
                            <a:pt x="4" y="81"/>
                            <a:pt x="27" y="104"/>
                            <a:pt x="46" y="104"/>
                          </a:cubicBezTo>
                          <a:cubicBezTo>
                            <a:pt x="66" y="104"/>
                            <a:pt x="89" y="81"/>
                            <a:pt x="89" y="54"/>
                          </a:cubicBezTo>
                          <a:cubicBezTo>
                            <a:pt x="89" y="26"/>
                            <a:pt x="70" y="4"/>
                            <a:pt x="46" y="4"/>
                          </a:cubicBez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1" name="Freeform 1535"/>
                    <p:cNvSpPr>
                      <a:spLocks/>
                    </p:cNvSpPr>
                    <p:nvPr/>
                  </p:nvSpPr>
                  <p:spPr bwMode="auto">
                    <a:xfrm>
                      <a:off x="2219599" y="2933637"/>
                      <a:ext cx="58392" cy="116783"/>
                    </a:xfrm>
                    <a:custGeom>
                      <a:avLst/>
                      <a:gdLst>
                        <a:gd name="T0" fmla="*/ 11 w 11"/>
                        <a:gd name="T1" fmla="*/ 22 h 22"/>
                        <a:gd name="T2" fmla="*/ 0 w 11"/>
                        <a:gd name="T3" fmla="*/ 11 h 22"/>
                        <a:gd name="T4" fmla="*/ 11 w 11"/>
                        <a:gd name="T5" fmla="*/ 0 h 22"/>
                        <a:gd name="T6" fmla="*/ 11 w 11"/>
                        <a:gd name="T7" fmla="*/ 22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1" h="22">
                          <a:moveTo>
                            <a:pt x="11" y="22"/>
                          </a:moveTo>
                          <a:cubicBezTo>
                            <a:pt x="5" y="22"/>
                            <a:pt x="0" y="17"/>
                            <a:pt x="0" y="11"/>
                          </a:cubicBezTo>
                          <a:cubicBezTo>
                            <a:pt x="0" y="5"/>
                            <a:pt x="5" y="0"/>
                            <a:pt x="11" y="0"/>
                          </a:cubicBezTo>
                          <a:lnTo>
                            <a:pt x="11" y="2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2" name="Freeform 153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208982" y="2923020"/>
                      <a:ext cx="79625" cy="138016"/>
                    </a:xfrm>
                    <a:custGeom>
                      <a:avLst/>
                      <a:gdLst>
                        <a:gd name="T0" fmla="*/ 13 w 15"/>
                        <a:gd name="T1" fmla="*/ 26 h 26"/>
                        <a:gd name="T2" fmla="*/ 0 w 15"/>
                        <a:gd name="T3" fmla="*/ 13 h 26"/>
                        <a:gd name="T4" fmla="*/ 13 w 15"/>
                        <a:gd name="T5" fmla="*/ 0 h 26"/>
                        <a:gd name="T6" fmla="*/ 15 w 15"/>
                        <a:gd name="T7" fmla="*/ 2 h 26"/>
                        <a:gd name="T8" fmla="*/ 15 w 15"/>
                        <a:gd name="T9" fmla="*/ 24 h 26"/>
                        <a:gd name="T10" fmla="*/ 13 w 15"/>
                        <a:gd name="T11" fmla="*/ 26 h 26"/>
                        <a:gd name="T12" fmla="*/ 11 w 15"/>
                        <a:gd name="T13" fmla="*/ 4 h 26"/>
                        <a:gd name="T14" fmla="*/ 4 w 15"/>
                        <a:gd name="T15" fmla="*/ 13 h 26"/>
                        <a:gd name="T16" fmla="*/ 11 w 15"/>
                        <a:gd name="T17" fmla="*/ 21 h 26"/>
                        <a:gd name="T18" fmla="*/ 11 w 15"/>
                        <a:gd name="T19" fmla="*/ 4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5" h="26">
                          <a:moveTo>
                            <a:pt x="13" y="26"/>
                          </a:moveTo>
                          <a:cubicBezTo>
                            <a:pt x="6" y="26"/>
                            <a:pt x="0" y="20"/>
                            <a:pt x="0" y="13"/>
                          </a:cubicBezTo>
                          <a:cubicBezTo>
                            <a:pt x="0" y="6"/>
                            <a:pt x="6" y="0"/>
                            <a:pt x="13" y="0"/>
                          </a:cubicBezTo>
                          <a:cubicBezTo>
                            <a:pt x="14" y="0"/>
                            <a:pt x="15" y="1"/>
                            <a:pt x="15" y="2"/>
                          </a:cubicBezTo>
                          <a:cubicBezTo>
                            <a:pt x="15" y="24"/>
                            <a:pt x="15" y="24"/>
                            <a:pt x="15" y="24"/>
                          </a:cubicBezTo>
                          <a:cubicBezTo>
                            <a:pt x="15" y="25"/>
                            <a:pt x="14" y="26"/>
                            <a:pt x="13" y="26"/>
                          </a:cubicBezTo>
                          <a:close/>
                          <a:moveTo>
                            <a:pt x="11" y="4"/>
                          </a:moveTo>
                          <a:cubicBezTo>
                            <a:pt x="7" y="5"/>
                            <a:pt x="4" y="8"/>
                            <a:pt x="4" y="13"/>
                          </a:cubicBezTo>
                          <a:cubicBezTo>
                            <a:pt x="4" y="17"/>
                            <a:pt x="7" y="20"/>
                            <a:pt x="11" y="21"/>
                          </a:cubicBezTo>
                          <a:lnTo>
                            <a:pt x="11" y="4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3" name="Freeform 1537"/>
                    <p:cNvSpPr>
                      <a:spLocks/>
                    </p:cNvSpPr>
                    <p:nvPr/>
                  </p:nvSpPr>
                  <p:spPr bwMode="auto">
                    <a:xfrm>
                      <a:off x="2747776" y="2933637"/>
                      <a:ext cx="58392" cy="116783"/>
                    </a:xfrm>
                    <a:custGeom>
                      <a:avLst/>
                      <a:gdLst>
                        <a:gd name="T0" fmla="*/ 0 w 11"/>
                        <a:gd name="T1" fmla="*/ 0 h 22"/>
                        <a:gd name="T2" fmla="*/ 11 w 11"/>
                        <a:gd name="T3" fmla="*/ 11 h 22"/>
                        <a:gd name="T4" fmla="*/ 0 w 11"/>
                        <a:gd name="T5" fmla="*/ 22 h 22"/>
                        <a:gd name="T6" fmla="*/ 0 w 11"/>
                        <a:gd name="T7" fmla="*/ 0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1" h="22">
                          <a:moveTo>
                            <a:pt x="0" y="0"/>
                          </a:moveTo>
                          <a:cubicBezTo>
                            <a:pt x="6" y="0"/>
                            <a:pt x="11" y="5"/>
                            <a:pt x="11" y="11"/>
                          </a:cubicBezTo>
                          <a:cubicBezTo>
                            <a:pt x="11" y="17"/>
                            <a:pt x="6" y="22"/>
                            <a:pt x="0" y="22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4" name="Freeform 153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737159" y="2923020"/>
                      <a:ext cx="79625" cy="138016"/>
                    </a:xfrm>
                    <a:custGeom>
                      <a:avLst/>
                      <a:gdLst>
                        <a:gd name="T0" fmla="*/ 2 w 15"/>
                        <a:gd name="T1" fmla="*/ 26 h 26"/>
                        <a:gd name="T2" fmla="*/ 0 w 15"/>
                        <a:gd name="T3" fmla="*/ 24 h 26"/>
                        <a:gd name="T4" fmla="*/ 0 w 15"/>
                        <a:gd name="T5" fmla="*/ 2 h 26"/>
                        <a:gd name="T6" fmla="*/ 2 w 15"/>
                        <a:gd name="T7" fmla="*/ 0 h 26"/>
                        <a:gd name="T8" fmla="*/ 15 w 15"/>
                        <a:gd name="T9" fmla="*/ 13 h 26"/>
                        <a:gd name="T10" fmla="*/ 2 w 15"/>
                        <a:gd name="T11" fmla="*/ 26 h 26"/>
                        <a:gd name="T12" fmla="*/ 4 w 15"/>
                        <a:gd name="T13" fmla="*/ 4 h 26"/>
                        <a:gd name="T14" fmla="*/ 4 w 15"/>
                        <a:gd name="T15" fmla="*/ 21 h 26"/>
                        <a:gd name="T16" fmla="*/ 11 w 15"/>
                        <a:gd name="T17" fmla="*/ 13 h 26"/>
                        <a:gd name="T18" fmla="*/ 4 w 15"/>
                        <a:gd name="T19" fmla="*/ 4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5" h="26">
                          <a:moveTo>
                            <a:pt x="2" y="26"/>
                          </a:moveTo>
                          <a:cubicBezTo>
                            <a:pt x="1" y="26"/>
                            <a:pt x="0" y="25"/>
                            <a:pt x="0" y="24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1"/>
                            <a:pt x="1" y="0"/>
                            <a:pt x="2" y="0"/>
                          </a:cubicBezTo>
                          <a:cubicBezTo>
                            <a:pt x="9" y="0"/>
                            <a:pt x="15" y="6"/>
                            <a:pt x="15" y="13"/>
                          </a:cubicBezTo>
                          <a:cubicBezTo>
                            <a:pt x="15" y="20"/>
                            <a:pt x="9" y="26"/>
                            <a:pt x="2" y="26"/>
                          </a:cubicBezTo>
                          <a:close/>
                          <a:moveTo>
                            <a:pt x="4" y="4"/>
                          </a:moveTo>
                          <a:cubicBezTo>
                            <a:pt x="4" y="21"/>
                            <a:pt x="4" y="21"/>
                            <a:pt x="4" y="21"/>
                          </a:cubicBezTo>
                          <a:cubicBezTo>
                            <a:pt x="8" y="20"/>
                            <a:pt x="11" y="17"/>
                            <a:pt x="11" y="13"/>
                          </a:cubicBezTo>
                          <a:cubicBezTo>
                            <a:pt x="11" y="8"/>
                            <a:pt x="8" y="5"/>
                            <a:pt x="4" y="4"/>
                          </a:cubicBez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5" name="Freeform 1539"/>
                    <p:cNvSpPr>
                      <a:spLocks/>
                    </p:cNvSpPr>
                    <p:nvPr/>
                  </p:nvSpPr>
                  <p:spPr bwMode="auto">
                    <a:xfrm>
                      <a:off x="2548715" y="3453852"/>
                      <a:ext cx="148633" cy="92896"/>
                    </a:xfrm>
                    <a:custGeom>
                      <a:avLst/>
                      <a:gdLst>
                        <a:gd name="T0" fmla="*/ 4 w 28"/>
                        <a:gd name="T1" fmla="*/ 0 h 17"/>
                        <a:gd name="T2" fmla="*/ 24 w 28"/>
                        <a:gd name="T3" fmla="*/ 0 h 17"/>
                        <a:gd name="T4" fmla="*/ 14 w 28"/>
                        <a:gd name="T5" fmla="*/ 17 h 17"/>
                        <a:gd name="T6" fmla="*/ 4 w 28"/>
                        <a:gd name="T7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8" h="17">
                          <a:moveTo>
                            <a:pt x="4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24" y="0"/>
                            <a:pt x="28" y="17"/>
                            <a:pt x="14" y="17"/>
                          </a:cubicBezTo>
                          <a:cubicBezTo>
                            <a:pt x="0" y="17"/>
                            <a:pt x="4" y="0"/>
                            <a:pt x="4" y="0"/>
                          </a:cubicBez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6" name="Freeform 1540"/>
                    <p:cNvSpPr>
                      <a:spLocks/>
                    </p:cNvSpPr>
                    <p:nvPr/>
                  </p:nvSpPr>
                  <p:spPr bwMode="auto">
                    <a:xfrm>
                      <a:off x="2256757" y="2620446"/>
                      <a:ext cx="517562" cy="313191"/>
                    </a:xfrm>
                    <a:custGeom>
                      <a:avLst/>
                      <a:gdLst>
                        <a:gd name="T0" fmla="*/ 88 w 96"/>
                        <a:gd name="T1" fmla="*/ 17 h 58"/>
                        <a:gd name="T2" fmla="*/ 48 w 96"/>
                        <a:gd name="T3" fmla="*/ 6 h 58"/>
                        <a:gd name="T4" fmla="*/ 7 w 96"/>
                        <a:gd name="T5" fmla="*/ 17 h 58"/>
                        <a:gd name="T6" fmla="*/ 4 w 96"/>
                        <a:gd name="T7" fmla="*/ 58 h 58"/>
                        <a:gd name="T8" fmla="*/ 26 w 96"/>
                        <a:gd name="T9" fmla="*/ 35 h 58"/>
                        <a:gd name="T10" fmla="*/ 69 w 96"/>
                        <a:gd name="T11" fmla="*/ 35 h 58"/>
                        <a:gd name="T12" fmla="*/ 92 w 96"/>
                        <a:gd name="T13" fmla="*/ 58 h 58"/>
                        <a:gd name="T14" fmla="*/ 88 w 96"/>
                        <a:gd name="T15" fmla="*/ 17 h 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6" h="58">
                          <a:moveTo>
                            <a:pt x="88" y="17"/>
                          </a:moveTo>
                          <a:cubicBezTo>
                            <a:pt x="80" y="4"/>
                            <a:pt x="61" y="0"/>
                            <a:pt x="48" y="6"/>
                          </a:cubicBezTo>
                          <a:cubicBezTo>
                            <a:pt x="34" y="0"/>
                            <a:pt x="15" y="4"/>
                            <a:pt x="7" y="17"/>
                          </a:cubicBezTo>
                          <a:cubicBezTo>
                            <a:pt x="0" y="31"/>
                            <a:pt x="3" y="54"/>
                            <a:pt x="4" y="58"/>
                          </a:cubicBezTo>
                          <a:cubicBezTo>
                            <a:pt x="4" y="58"/>
                            <a:pt x="8" y="36"/>
                            <a:pt x="26" y="35"/>
                          </a:cubicBezTo>
                          <a:cubicBezTo>
                            <a:pt x="44" y="35"/>
                            <a:pt x="51" y="35"/>
                            <a:pt x="69" y="35"/>
                          </a:cubicBezTo>
                          <a:cubicBezTo>
                            <a:pt x="87" y="36"/>
                            <a:pt x="92" y="58"/>
                            <a:pt x="92" y="58"/>
                          </a:cubicBezTo>
                          <a:cubicBezTo>
                            <a:pt x="93" y="54"/>
                            <a:pt x="96" y="31"/>
                            <a:pt x="88" y="17"/>
                          </a:cubicBez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7" name="Freeform 154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317802" y="2917712"/>
                      <a:ext cx="169866" cy="100858"/>
                    </a:xfrm>
                    <a:custGeom>
                      <a:avLst/>
                      <a:gdLst>
                        <a:gd name="T0" fmla="*/ 22 w 32"/>
                        <a:gd name="T1" fmla="*/ 19 h 19"/>
                        <a:gd name="T2" fmla="*/ 10 w 32"/>
                        <a:gd name="T3" fmla="*/ 19 h 19"/>
                        <a:gd name="T4" fmla="*/ 0 w 32"/>
                        <a:gd name="T5" fmla="*/ 9 h 19"/>
                        <a:gd name="T6" fmla="*/ 10 w 32"/>
                        <a:gd name="T7" fmla="*/ 0 h 19"/>
                        <a:gd name="T8" fmla="*/ 22 w 32"/>
                        <a:gd name="T9" fmla="*/ 0 h 19"/>
                        <a:gd name="T10" fmla="*/ 32 w 32"/>
                        <a:gd name="T11" fmla="*/ 9 h 19"/>
                        <a:gd name="T12" fmla="*/ 22 w 32"/>
                        <a:gd name="T13" fmla="*/ 19 h 19"/>
                        <a:gd name="T14" fmla="*/ 10 w 32"/>
                        <a:gd name="T15" fmla="*/ 4 h 19"/>
                        <a:gd name="T16" fmla="*/ 4 w 32"/>
                        <a:gd name="T17" fmla="*/ 9 h 19"/>
                        <a:gd name="T18" fmla="*/ 10 w 32"/>
                        <a:gd name="T19" fmla="*/ 15 h 19"/>
                        <a:gd name="T20" fmla="*/ 22 w 32"/>
                        <a:gd name="T21" fmla="*/ 15 h 19"/>
                        <a:gd name="T22" fmla="*/ 28 w 32"/>
                        <a:gd name="T23" fmla="*/ 9 h 19"/>
                        <a:gd name="T24" fmla="*/ 22 w 32"/>
                        <a:gd name="T25" fmla="*/ 4 h 19"/>
                        <a:gd name="T26" fmla="*/ 10 w 32"/>
                        <a:gd name="T27" fmla="*/ 4 h 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32" h="19">
                          <a:moveTo>
                            <a:pt x="22" y="19"/>
                          </a:moveTo>
                          <a:cubicBezTo>
                            <a:pt x="10" y="19"/>
                            <a:pt x="10" y="19"/>
                            <a:pt x="10" y="19"/>
                          </a:cubicBezTo>
                          <a:cubicBezTo>
                            <a:pt x="5" y="19"/>
                            <a:pt x="0" y="15"/>
                            <a:pt x="0" y="9"/>
                          </a:cubicBezTo>
                          <a:cubicBezTo>
                            <a:pt x="0" y="4"/>
                            <a:pt x="5" y="0"/>
                            <a:pt x="10" y="0"/>
                          </a:cubicBezTo>
                          <a:cubicBezTo>
                            <a:pt x="22" y="0"/>
                            <a:pt x="22" y="0"/>
                            <a:pt x="22" y="0"/>
                          </a:cubicBezTo>
                          <a:cubicBezTo>
                            <a:pt x="27" y="0"/>
                            <a:pt x="32" y="4"/>
                            <a:pt x="32" y="9"/>
                          </a:cubicBezTo>
                          <a:cubicBezTo>
                            <a:pt x="32" y="15"/>
                            <a:pt x="27" y="19"/>
                            <a:pt x="22" y="19"/>
                          </a:cubicBezTo>
                          <a:close/>
                          <a:moveTo>
                            <a:pt x="10" y="4"/>
                          </a:moveTo>
                          <a:cubicBezTo>
                            <a:pt x="7" y="4"/>
                            <a:pt x="4" y="6"/>
                            <a:pt x="4" y="9"/>
                          </a:cubicBezTo>
                          <a:cubicBezTo>
                            <a:pt x="4" y="13"/>
                            <a:pt x="7" y="15"/>
                            <a:pt x="10" y="15"/>
                          </a:cubicBezTo>
                          <a:cubicBezTo>
                            <a:pt x="22" y="15"/>
                            <a:pt x="22" y="15"/>
                            <a:pt x="22" y="15"/>
                          </a:cubicBezTo>
                          <a:cubicBezTo>
                            <a:pt x="25" y="15"/>
                            <a:pt x="28" y="13"/>
                            <a:pt x="28" y="9"/>
                          </a:cubicBezTo>
                          <a:cubicBezTo>
                            <a:pt x="28" y="6"/>
                            <a:pt x="25" y="4"/>
                            <a:pt x="22" y="4"/>
                          </a:cubicBezTo>
                          <a:lnTo>
                            <a:pt x="10" y="4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8" name="Freeform 154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538098" y="2917712"/>
                      <a:ext cx="172521" cy="100858"/>
                    </a:xfrm>
                    <a:custGeom>
                      <a:avLst/>
                      <a:gdLst>
                        <a:gd name="T0" fmla="*/ 22 w 32"/>
                        <a:gd name="T1" fmla="*/ 19 h 19"/>
                        <a:gd name="T2" fmla="*/ 10 w 32"/>
                        <a:gd name="T3" fmla="*/ 19 h 19"/>
                        <a:gd name="T4" fmla="*/ 0 w 32"/>
                        <a:gd name="T5" fmla="*/ 9 h 19"/>
                        <a:gd name="T6" fmla="*/ 10 w 32"/>
                        <a:gd name="T7" fmla="*/ 0 h 19"/>
                        <a:gd name="T8" fmla="*/ 22 w 32"/>
                        <a:gd name="T9" fmla="*/ 0 h 19"/>
                        <a:gd name="T10" fmla="*/ 32 w 32"/>
                        <a:gd name="T11" fmla="*/ 9 h 19"/>
                        <a:gd name="T12" fmla="*/ 22 w 32"/>
                        <a:gd name="T13" fmla="*/ 19 h 19"/>
                        <a:gd name="T14" fmla="*/ 10 w 32"/>
                        <a:gd name="T15" fmla="*/ 4 h 19"/>
                        <a:gd name="T16" fmla="*/ 4 w 32"/>
                        <a:gd name="T17" fmla="*/ 9 h 19"/>
                        <a:gd name="T18" fmla="*/ 10 w 32"/>
                        <a:gd name="T19" fmla="*/ 15 h 19"/>
                        <a:gd name="T20" fmla="*/ 22 w 32"/>
                        <a:gd name="T21" fmla="*/ 15 h 19"/>
                        <a:gd name="T22" fmla="*/ 28 w 32"/>
                        <a:gd name="T23" fmla="*/ 9 h 19"/>
                        <a:gd name="T24" fmla="*/ 22 w 32"/>
                        <a:gd name="T25" fmla="*/ 4 h 19"/>
                        <a:gd name="T26" fmla="*/ 10 w 32"/>
                        <a:gd name="T27" fmla="*/ 4 h 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32" h="19">
                          <a:moveTo>
                            <a:pt x="22" y="19"/>
                          </a:moveTo>
                          <a:cubicBezTo>
                            <a:pt x="10" y="19"/>
                            <a:pt x="10" y="19"/>
                            <a:pt x="10" y="19"/>
                          </a:cubicBezTo>
                          <a:cubicBezTo>
                            <a:pt x="5" y="19"/>
                            <a:pt x="0" y="15"/>
                            <a:pt x="0" y="9"/>
                          </a:cubicBezTo>
                          <a:cubicBezTo>
                            <a:pt x="0" y="4"/>
                            <a:pt x="5" y="0"/>
                            <a:pt x="10" y="0"/>
                          </a:cubicBezTo>
                          <a:cubicBezTo>
                            <a:pt x="22" y="0"/>
                            <a:pt x="22" y="0"/>
                            <a:pt x="22" y="0"/>
                          </a:cubicBezTo>
                          <a:cubicBezTo>
                            <a:pt x="28" y="0"/>
                            <a:pt x="32" y="4"/>
                            <a:pt x="32" y="9"/>
                          </a:cubicBezTo>
                          <a:cubicBezTo>
                            <a:pt x="32" y="15"/>
                            <a:pt x="28" y="19"/>
                            <a:pt x="22" y="19"/>
                          </a:cubicBezTo>
                          <a:close/>
                          <a:moveTo>
                            <a:pt x="10" y="4"/>
                          </a:moveTo>
                          <a:cubicBezTo>
                            <a:pt x="7" y="4"/>
                            <a:pt x="4" y="6"/>
                            <a:pt x="4" y="9"/>
                          </a:cubicBezTo>
                          <a:cubicBezTo>
                            <a:pt x="4" y="13"/>
                            <a:pt x="7" y="15"/>
                            <a:pt x="10" y="15"/>
                          </a:cubicBezTo>
                          <a:cubicBezTo>
                            <a:pt x="22" y="15"/>
                            <a:pt x="22" y="15"/>
                            <a:pt x="22" y="15"/>
                          </a:cubicBezTo>
                          <a:cubicBezTo>
                            <a:pt x="25" y="15"/>
                            <a:pt x="28" y="13"/>
                            <a:pt x="28" y="9"/>
                          </a:cubicBezTo>
                          <a:cubicBezTo>
                            <a:pt x="28" y="6"/>
                            <a:pt x="25" y="4"/>
                            <a:pt x="22" y="4"/>
                          </a:cubicBezTo>
                          <a:lnTo>
                            <a:pt x="10" y="4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9" name="Freeform 1543"/>
                    <p:cNvSpPr>
                      <a:spLocks/>
                    </p:cNvSpPr>
                    <p:nvPr/>
                  </p:nvSpPr>
                  <p:spPr bwMode="auto">
                    <a:xfrm>
                      <a:off x="2466435" y="2954870"/>
                      <a:ext cx="92896" cy="26542"/>
                    </a:xfrm>
                    <a:custGeom>
                      <a:avLst/>
                      <a:gdLst>
                        <a:gd name="T0" fmla="*/ 15 w 17"/>
                        <a:gd name="T1" fmla="*/ 5 h 5"/>
                        <a:gd name="T2" fmla="*/ 2 w 17"/>
                        <a:gd name="T3" fmla="*/ 5 h 5"/>
                        <a:gd name="T4" fmla="*/ 0 w 17"/>
                        <a:gd name="T5" fmla="*/ 2 h 5"/>
                        <a:gd name="T6" fmla="*/ 2 w 17"/>
                        <a:gd name="T7" fmla="*/ 0 h 5"/>
                        <a:gd name="T8" fmla="*/ 15 w 17"/>
                        <a:gd name="T9" fmla="*/ 0 h 5"/>
                        <a:gd name="T10" fmla="*/ 17 w 17"/>
                        <a:gd name="T11" fmla="*/ 2 h 5"/>
                        <a:gd name="T12" fmla="*/ 15 w 17"/>
                        <a:gd name="T13" fmla="*/ 5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7" h="5">
                          <a:moveTo>
                            <a:pt x="15" y="5"/>
                          </a:moveTo>
                          <a:cubicBezTo>
                            <a:pt x="2" y="5"/>
                            <a:pt x="2" y="5"/>
                            <a:pt x="2" y="5"/>
                          </a:cubicBezTo>
                          <a:cubicBezTo>
                            <a:pt x="1" y="5"/>
                            <a:pt x="0" y="4"/>
                            <a:pt x="0" y="2"/>
                          </a:cubicBezTo>
                          <a:cubicBezTo>
                            <a:pt x="0" y="1"/>
                            <a:pt x="1" y="0"/>
                            <a:pt x="2" y="0"/>
                          </a:cubicBezTo>
                          <a:cubicBezTo>
                            <a:pt x="15" y="0"/>
                            <a:pt x="15" y="0"/>
                            <a:pt x="15" y="0"/>
                          </a:cubicBezTo>
                          <a:cubicBezTo>
                            <a:pt x="16" y="0"/>
                            <a:pt x="17" y="1"/>
                            <a:pt x="17" y="2"/>
                          </a:cubicBezTo>
                          <a:cubicBezTo>
                            <a:pt x="17" y="4"/>
                            <a:pt x="16" y="5"/>
                            <a:pt x="15" y="5"/>
                          </a:cubicBez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0" name="任意多边形 99"/>
                  <p:cNvSpPr/>
                  <p:nvPr/>
                </p:nvSpPr>
                <p:spPr>
                  <a:xfrm>
                    <a:off x="1891808" y="2551439"/>
                    <a:ext cx="1234186" cy="1228878"/>
                  </a:xfrm>
                  <a:custGeom>
                    <a:avLst/>
                    <a:gdLst>
                      <a:gd name="connsiteX0" fmla="*/ 617092 w 1234186"/>
                      <a:gd name="connsiteY0" fmla="*/ 82278 h 1228878"/>
                      <a:gd name="connsiteX1" fmla="*/ 84932 w 1234186"/>
                      <a:gd name="connsiteY1" fmla="*/ 614438 h 1228878"/>
                      <a:gd name="connsiteX2" fmla="*/ 617092 w 1234186"/>
                      <a:gd name="connsiteY2" fmla="*/ 1146598 h 1228878"/>
                      <a:gd name="connsiteX3" fmla="*/ 1149252 w 1234186"/>
                      <a:gd name="connsiteY3" fmla="*/ 614438 h 1228878"/>
                      <a:gd name="connsiteX4" fmla="*/ 617092 w 1234186"/>
                      <a:gd name="connsiteY4" fmla="*/ 82278 h 1228878"/>
                      <a:gd name="connsiteX5" fmla="*/ 617093 w 1234186"/>
                      <a:gd name="connsiteY5" fmla="*/ 0 h 1228878"/>
                      <a:gd name="connsiteX6" fmla="*/ 1234186 w 1234186"/>
                      <a:gd name="connsiteY6" fmla="*/ 614439 h 1228878"/>
                      <a:gd name="connsiteX7" fmla="*/ 617093 w 1234186"/>
                      <a:gd name="connsiteY7" fmla="*/ 1228878 h 1228878"/>
                      <a:gd name="connsiteX8" fmla="*/ 0 w 1234186"/>
                      <a:gd name="connsiteY8" fmla="*/ 614439 h 1228878"/>
                      <a:gd name="connsiteX9" fmla="*/ 617093 w 1234186"/>
                      <a:gd name="connsiteY9" fmla="*/ 0 h 1228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34186" h="1228878">
                        <a:moveTo>
                          <a:pt x="617092" y="82278"/>
                        </a:moveTo>
                        <a:cubicBezTo>
                          <a:pt x="323188" y="82278"/>
                          <a:pt x="84932" y="320534"/>
                          <a:pt x="84932" y="614438"/>
                        </a:cubicBezTo>
                        <a:cubicBezTo>
                          <a:pt x="84932" y="908342"/>
                          <a:pt x="323188" y="1146598"/>
                          <a:pt x="617092" y="1146598"/>
                        </a:cubicBezTo>
                        <a:cubicBezTo>
                          <a:pt x="910996" y="1146598"/>
                          <a:pt x="1149252" y="908342"/>
                          <a:pt x="1149252" y="614438"/>
                        </a:cubicBezTo>
                        <a:cubicBezTo>
                          <a:pt x="1149252" y="320534"/>
                          <a:pt x="910996" y="82278"/>
                          <a:pt x="617092" y="82278"/>
                        </a:cubicBezTo>
                        <a:close/>
                        <a:moveTo>
                          <a:pt x="617093" y="0"/>
                        </a:moveTo>
                        <a:cubicBezTo>
                          <a:pt x="957904" y="0"/>
                          <a:pt x="1234186" y="275094"/>
                          <a:pt x="1234186" y="614439"/>
                        </a:cubicBezTo>
                        <a:cubicBezTo>
                          <a:pt x="1234186" y="953784"/>
                          <a:pt x="957904" y="1228878"/>
                          <a:pt x="617093" y="1228878"/>
                        </a:cubicBezTo>
                        <a:cubicBezTo>
                          <a:pt x="276282" y="1228878"/>
                          <a:pt x="0" y="953784"/>
                          <a:pt x="0" y="614439"/>
                        </a:cubicBezTo>
                        <a:cubicBezTo>
                          <a:pt x="0" y="275094"/>
                          <a:pt x="276282" y="0"/>
                          <a:pt x="617093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" name="Freeform 1544"/>
                  <p:cNvSpPr>
                    <a:spLocks noEditPoints="1"/>
                  </p:cNvSpPr>
                  <p:nvPr/>
                </p:nvSpPr>
                <p:spPr bwMode="auto">
                  <a:xfrm>
                    <a:off x="1968779" y="2623102"/>
                    <a:ext cx="1080244" cy="1085553"/>
                  </a:xfrm>
                  <a:custGeom>
                    <a:avLst/>
                    <a:gdLst>
                      <a:gd name="T0" fmla="*/ 100 w 201"/>
                      <a:gd name="T1" fmla="*/ 202 h 202"/>
                      <a:gd name="T2" fmla="*/ 0 w 201"/>
                      <a:gd name="T3" fmla="*/ 101 h 202"/>
                      <a:gd name="T4" fmla="*/ 100 w 201"/>
                      <a:gd name="T5" fmla="*/ 0 h 202"/>
                      <a:gd name="T6" fmla="*/ 201 w 201"/>
                      <a:gd name="T7" fmla="*/ 101 h 202"/>
                      <a:gd name="T8" fmla="*/ 100 w 201"/>
                      <a:gd name="T9" fmla="*/ 202 h 202"/>
                      <a:gd name="T10" fmla="*/ 100 w 201"/>
                      <a:gd name="T11" fmla="*/ 5 h 202"/>
                      <a:gd name="T12" fmla="*/ 4 w 201"/>
                      <a:gd name="T13" fmla="*/ 101 h 202"/>
                      <a:gd name="T14" fmla="*/ 100 w 201"/>
                      <a:gd name="T15" fmla="*/ 197 h 202"/>
                      <a:gd name="T16" fmla="*/ 197 w 201"/>
                      <a:gd name="T17" fmla="*/ 101 h 202"/>
                      <a:gd name="T18" fmla="*/ 100 w 201"/>
                      <a:gd name="T19" fmla="*/ 5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01" h="202">
                        <a:moveTo>
                          <a:pt x="100" y="202"/>
                        </a:moveTo>
                        <a:cubicBezTo>
                          <a:pt x="45" y="202"/>
                          <a:pt x="0" y="156"/>
                          <a:pt x="0" y="101"/>
                        </a:cubicBezTo>
                        <a:cubicBezTo>
                          <a:pt x="0" y="46"/>
                          <a:pt x="45" y="0"/>
                          <a:pt x="100" y="0"/>
                        </a:cubicBezTo>
                        <a:cubicBezTo>
                          <a:pt x="156" y="0"/>
                          <a:pt x="201" y="46"/>
                          <a:pt x="201" y="101"/>
                        </a:cubicBezTo>
                        <a:cubicBezTo>
                          <a:pt x="201" y="156"/>
                          <a:pt x="156" y="202"/>
                          <a:pt x="100" y="202"/>
                        </a:cubicBezTo>
                        <a:close/>
                        <a:moveTo>
                          <a:pt x="100" y="5"/>
                        </a:moveTo>
                        <a:cubicBezTo>
                          <a:pt x="47" y="5"/>
                          <a:pt x="4" y="48"/>
                          <a:pt x="4" y="101"/>
                        </a:cubicBezTo>
                        <a:cubicBezTo>
                          <a:pt x="4" y="154"/>
                          <a:pt x="47" y="197"/>
                          <a:pt x="100" y="197"/>
                        </a:cubicBezTo>
                        <a:cubicBezTo>
                          <a:pt x="154" y="197"/>
                          <a:pt x="197" y="154"/>
                          <a:pt x="197" y="101"/>
                        </a:cubicBezTo>
                        <a:cubicBezTo>
                          <a:pt x="197" y="48"/>
                          <a:pt x="154" y="5"/>
                          <a:pt x="100" y="5"/>
                        </a:cubicBezTo>
                        <a:close/>
                      </a:path>
                    </a:pathLst>
                  </a:custGeom>
                  <a:solidFill>
                    <a:srgbClr val="74B3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59" name="文本框 158"/>
                <p:cNvSpPr txBox="1"/>
                <p:nvPr/>
              </p:nvSpPr>
              <p:spPr>
                <a:xfrm>
                  <a:off x="2038659" y="3707877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旅行社</a:t>
                  </a:r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81" name="组合 180"/>
              <p:cNvGrpSpPr/>
              <p:nvPr/>
            </p:nvGrpSpPr>
            <p:grpSpPr>
              <a:xfrm>
                <a:off x="3685900" y="2287210"/>
                <a:ext cx="1388843" cy="2350695"/>
                <a:chOff x="3640342" y="2280512"/>
                <a:chExt cx="1388843" cy="2350695"/>
              </a:xfrm>
            </p:grpSpPr>
            <p:grpSp>
              <p:nvGrpSpPr>
                <p:cNvPr id="147" name="组合 146"/>
                <p:cNvGrpSpPr/>
                <p:nvPr/>
              </p:nvGrpSpPr>
              <p:grpSpPr>
                <a:xfrm>
                  <a:off x="3720324" y="2280512"/>
                  <a:ext cx="1234186" cy="1228878"/>
                  <a:chOff x="3690001" y="2470785"/>
                  <a:chExt cx="1234186" cy="1228878"/>
                </a:xfrm>
              </p:grpSpPr>
              <p:sp>
                <p:nvSpPr>
                  <p:cNvPr id="81" name="Oval 1545"/>
                  <p:cNvSpPr>
                    <a:spLocks noChangeArrowheads="1"/>
                  </p:cNvSpPr>
                  <p:nvPr/>
                </p:nvSpPr>
                <p:spPr bwMode="auto">
                  <a:xfrm>
                    <a:off x="3690002" y="2470786"/>
                    <a:ext cx="1234185" cy="122887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2" name="Freeform 1546"/>
                  <p:cNvSpPr>
                    <a:spLocks/>
                  </p:cNvSpPr>
                  <p:nvPr/>
                </p:nvSpPr>
                <p:spPr bwMode="auto">
                  <a:xfrm>
                    <a:off x="4016465" y="3018570"/>
                    <a:ext cx="177830" cy="172521"/>
                  </a:xfrm>
                  <a:custGeom>
                    <a:avLst/>
                    <a:gdLst>
                      <a:gd name="T0" fmla="*/ 6 w 33"/>
                      <a:gd name="T1" fmla="*/ 0 h 32"/>
                      <a:gd name="T2" fmla="*/ 27 w 33"/>
                      <a:gd name="T3" fmla="*/ 32 h 32"/>
                      <a:gd name="T4" fmla="*/ 33 w 33"/>
                      <a:gd name="T5" fmla="*/ 15 h 32"/>
                      <a:gd name="T6" fmla="*/ 6 w 33"/>
                      <a:gd name="T7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2">
                        <a:moveTo>
                          <a:pt x="6" y="0"/>
                        </a:moveTo>
                        <a:cubicBezTo>
                          <a:pt x="6" y="0"/>
                          <a:pt x="0" y="30"/>
                          <a:pt x="27" y="32"/>
                        </a:cubicBezTo>
                        <a:cubicBezTo>
                          <a:pt x="33" y="15"/>
                          <a:pt x="33" y="15"/>
                          <a:pt x="33" y="15"/>
                        </a:cubicBez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3" name="Freeform 1547"/>
                  <p:cNvSpPr>
                    <a:spLocks/>
                  </p:cNvSpPr>
                  <p:nvPr/>
                </p:nvSpPr>
                <p:spPr bwMode="auto">
                  <a:xfrm>
                    <a:off x="4414589" y="3018570"/>
                    <a:ext cx="177830" cy="172521"/>
                  </a:xfrm>
                  <a:custGeom>
                    <a:avLst/>
                    <a:gdLst>
                      <a:gd name="T0" fmla="*/ 26 w 33"/>
                      <a:gd name="T1" fmla="*/ 0 h 32"/>
                      <a:gd name="T2" fmla="*/ 5 w 33"/>
                      <a:gd name="T3" fmla="*/ 32 h 32"/>
                      <a:gd name="T4" fmla="*/ 0 w 33"/>
                      <a:gd name="T5" fmla="*/ 15 h 32"/>
                      <a:gd name="T6" fmla="*/ 26 w 33"/>
                      <a:gd name="T7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3" h="32">
                        <a:moveTo>
                          <a:pt x="26" y="0"/>
                        </a:moveTo>
                        <a:cubicBezTo>
                          <a:pt x="26" y="0"/>
                          <a:pt x="33" y="30"/>
                          <a:pt x="5" y="32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4" name="Freeform 1548"/>
                  <p:cNvSpPr>
                    <a:spLocks/>
                  </p:cNvSpPr>
                  <p:nvPr/>
                </p:nvSpPr>
                <p:spPr bwMode="auto">
                  <a:xfrm>
                    <a:off x="4220836" y="3207016"/>
                    <a:ext cx="167213" cy="161905"/>
                  </a:xfrm>
                  <a:custGeom>
                    <a:avLst/>
                    <a:gdLst>
                      <a:gd name="T0" fmla="*/ 31 w 31"/>
                      <a:gd name="T1" fmla="*/ 18 h 30"/>
                      <a:gd name="T2" fmla="*/ 29 w 31"/>
                      <a:gd name="T3" fmla="*/ 22 h 30"/>
                      <a:gd name="T4" fmla="*/ 25 w 31"/>
                      <a:gd name="T5" fmla="*/ 24 h 30"/>
                      <a:gd name="T6" fmla="*/ 16 w 31"/>
                      <a:gd name="T7" fmla="*/ 30 h 30"/>
                      <a:gd name="T8" fmla="*/ 7 w 31"/>
                      <a:gd name="T9" fmla="*/ 24 h 30"/>
                      <a:gd name="T10" fmla="*/ 2 w 31"/>
                      <a:gd name="T11" fmla="*/ 22 h 30"/>
                      <a:gd name="T12" fmla="*/ 0 w 31"/>
                      <a:gd name="T13" fmla="*/ 18 h 30"/>
                      <a:gd name="T14" fmla="*/ 0 w 31"/>
                      <a:gd name="T15" fmla="*/ 0 h 30"/>
                      <a:gd name="T16" fmla="*/ 31 w 31"/>
                      <a:gd name="T17" fmla="*/ 0 h 30"/>
                      <a:gd name="T18" fmla="*/ 31 w 31"/>
                      <a:gd name="T19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1" h="30">
                        <a:moveTo>
                          <a:pt x="31" y="18"/>
                        </a:moveTo>
                        <a:cubicBezTo>
                          <a:pt x="31" y="20"/>
                          <a:pt x="31" y="21"/>
                          <a:pt x="29" y="22"/>
                        </a:cubicBezTo>
                        <a:cubicBezTo>
                          <a:pt x="28" y="24"/>
                          <a:pt x="26" y="24"/>
                          <a:pt x="25" y="24"/>
                        </a:cubicBezTo>
                        <a:cubicBezTo>
                          <a:pt x="16" y="30"/>
                          <a:pt x="16" y="30"/>
                          <a:pt x="16" y="30"/>
                        </a:cubicBezTo>
                        <a:cubicBezTo>
                          <a:pt x="7" y="24"/>
                          <a:pt x="7" y="24"/>
                          <a:pt x="7" y="24"/>
                        </a:cubicBezTo>
                        <a:cubicBezTo>
                          <a:pt x="5" y="24"/>
                          <a:pt x="4" y="24"/>
                          <a:pt x="2" y="22"/>
                        </a:cubicBezTo>
                        <a:cubicBezTo>
                          <a:pt x="1" y="21"/>
                          <a:pt x="0" y="20"/>
                          <a:pt x="0" y="18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lnTo>
                          <a:pt x="31" y="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5" name="Freeform 1549"/>
                  <p:cNvSpPr>
                    <a:spLocks noEditPoints="1"/>
                  </p:cNvSpPr>
                  <p:nvPr/>
                </p:nvSpPr>
                <p:spPr bwMode="auto">
                  <a:xfrm>
                    <a:off x="4210219" y="3196399"/>
                    <a:ext cx="188446" cy="183138"/>
                  </a:xfrm>
                  <a:custGeom>
                    <a:avLst/>
                    <a:gdLst>
                      <a:gd name="T0" fmla="*/ 18 w 35"/>
                      <a:gd name="T1" fmla="*/ 34 h 34"/>
                      <a:gd name="T2" fmla="*/ 17 w 35"/>
                      <a:gd name="T3" fmla="*/ 34 h 34"/>
                      <a:gd name="T4" fmla="*/ 8 w 35"/>
                      <a:gd name="T5" fmla="*/ 28 h 34"/>
                      <a:gd name="T6" fmla="*/ 3 w 35"/>
                      <a:gd name="T7" fmla="*/ 26 h 34"/>
                      <a:gd name="T8" fmla="*/ 0 w 35"/>
                      <a:gd name="T9" fmla="*/ 20 h 34"/>
                      <a:gd name="T10" fmla="*/ 0 w 35"/>
                      <a:gd name="T11" fmla="*/ 2 h 34"/>
                      <a:gd name="T12" fmla="*/ 2 w 35"/>
                      <a:gd name="T13" fmla="*/ 0 h 34"/>
                      <a:gd name="T14" fmla="*/ 33 w 35"/>
                      <a:gd name="T15" fmla="*/ 0 h 34"/>
                      <a:gd name="T16" fmla="*/ 35 w 35"/>
                      <a:gd name="T17" fmla="*/ 2 h 34"/>
                      <a:gd name="T18" fmla="*/ 35 w 35"/>
                      <a:gd name="T19" fmla="*/ 20 h 34"/>
                      <a:gd name="T20" fmla="*/ 33 w 35"/>
                      <a:gd name="T21" fmla="*/ 26 h 34"/>
                      <a:gd name="T22" fmla="*/ 27 w 35"/>
                      <a:gd name="T23" fmla="*/ 28 h 34"/>
                      <a:gd name="T24" fmla="*/ 19 w 35"/>
                      <a:gd name="T25" fmla="*/ 34 h 34"/>
                      <a:gd name="T26" fmla="*/ 18 w 35"/>
                      <a:gd name="T27" fmla="*/ 34 h 34"/>
                      <a:gd name="T28" fmla="*/ 4 w 35"/>
                      <a:gd name="T29" fmla="*/ 5 h 34"/>
                      <a:gd name="T30" fmla="*/ 4 w 35"/>
                      <a:gd name="T31" fmla="*/ 20 h 34"/>
                      <a:gd name="T32" fmla="*/ 6 w 35"/>
                      <a:gd name="T33" fmla="*/ 23 h 34"/>
                      <a:gd name="T34" fmla="*/ 9 w 35"/>
                      <a:gd name="T35" fmla="*/ 24 h 34"/>
                      <a:gd name="T36" fmla="*/ 10 w 35"/>
                      <a:gd name="T37" fmla="*/ 25 h 34"/>
                      <a:gd name="T38" fmla="*/ 18 w 35"/>
                      <a:gd name="T39" fmla="*/ 30 h 34"/>
                      <a:gd name="T40" fmla="*/ 25 w 35"/>
                      <a:gd name="T41" fmla="*/ 25 h 34"/>
                      <a:gd name="T42" fmla="*/ 27 w 35"/>
                      <a:gd name="T43" fmla="*/ 24 h 34"/>
                      <a:gd name="T44" fmla="*/ 30 w 35"/>
                      <a:gd name="T45" fmla="*/ 23 h 34"/>
                      <a:gd name="T46" fmla="*/ 31 w 35"/>
                      <a:gd name="T47" fmla="*/ 20 h 34"/>
                      <a:gd name="T48" fmla="*/ 31 w 35"/>
                      <a:gd name="T49" fmla="*/ 5 h 34"/>
                      <a:gd name="T50" fmla="*/ 4 w 35"/>
                      <a:gd name="T51" fmla="*/ 5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35" h="34">
                        <a:moveTo>
                          <a:pt x="18" y="34"/>
                        </a:moveTo>
                        <a:cubicBezTo>
                          <a:pt x="18" y="34"/>
                          <a:pt x="17" y="34"/>
                          <a:pt x="17" y="34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6" y="28"/>
                          <a:pt x="4" y="27"/>
                          <a:pt x="3" y="26"/>
                        </a:cubicBezTo>
                        <a:cubicBezTo>
                          <a:pt x="1" y="24"/>
                          <a:pt x="0" y="22"/>
                          <a:pt x="0" y="2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4" y="0"/>
                          <a:pt x="35" y="1"/>
                          <a:pt x="35" y="2"/>
                        </a:cubicBezTo>
                        <a:cubicBezTo>
                          <a:pt x="35" y="20"/>
                          <a:pt x="35" y="20"/>
                          <a:pt x="35" y="20"/>
                        </a:cubicBezTo>
                        <a:cubicBezTo>
                          <a:pt x="35" y="22"/>
                          <a:pt x="34" y="24"/>
                          <a:pt x="33" y="26"/>
                        </a:cubicBezTo>
                        <a:cubicBezTo>
                          <a:pt x="31" y="27"/>
                          <a:pt x="29" y="28"/>
                          <a:pt x="27" y="28"/>
                        </a:cubicBezTo>
                        <a:cubicBezTo>
                          <a:pt x="19" y="34"/>
                          <a:pt x="19" y="34"/>
                          <a:pt x="19" y="34"/>
                        </a:cubicBezTo>
                        <a:cubicBezTo>
                          <a:pt x="19" y="34"/>
                          <a:pt x="18" y="34"/>
                          <a:pt x="18" y="34"/>
                        </a:cubicBezTo>
                        <a:close/>
                        <a:moveTo>
                          <a:pt x="4" y="5"/>
                        </a:move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4" y="21"/>
                          <a:pt x="5" y="22"/>
                          <a:pt x="6" y="23"/>
                        </a:cubicBezTo>
                        <a:cubicBezTo>
                          <a:pt x="7" y="24"/>
                          <a:pt x="8" y="24"/>
                          <a:pt x="9" y="24"/>
                        </a:cubicBezTo>
                        <a:cubicBezTo>
                          <a:pt x="10" y="25"/>
                          <a:pt x="10" y="25"/>
                          <a:pt x="10" y="25"/>
                        </a:cubicBezTo>
                        <a:cubicBezTo>
                          <a:pt x="18" y="30"/>
                          <a:pt x="18" y="30"/>
                          <a:pt x="18" y="30"/>
                        </a:cubicBezTo>
                        <a:cubicBezTo>
                          <a:pt x="25" y="25"/>
                          <a:pt x="25" y="25"/>
                          <a:pt x="25" y="25"/>
                        </a:cubicBezTo>
                        <a:cubicBezTo>
                          <a:pt x="26" y="24"/>
                          <a:pt x="26" y="24"/>
                          <a:pt x="27" y="24"/>
                        </a:cubicBezTo>
                        <a:cubicBezTo>
                          <a:pt x="28" y="24"/>
                          <a:pt x="29" y="24"/>
                          <a:pt x="30" y="23"/>
                        </a:cubicBezTo>
                        <a:cubicBezTo>
                          <a:pt x="31" y="22"/>
                          <a:pt x="31" y="21"/>
                          <a:pt x="31" y="20"/>
                        </a:cubicBezTo>
                        <a:cubicBezTo>
                          <a:pt x="31" y="5"/>
                          <a:pt x="31" y="5"/>
                          <a:pt x="31" y="5"/>
                        </a:cubicBez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6" name="Freeform 1550"/>
                  <p:cNvSpPr>
                    <a:spLocks noEditPoints="1"/>
                  </p:cNvSpPr>
                  <p:nvPr/>
                </p:nvSpPr>
                <p:spPr bwMode="auto">
                  <a:xfrm>
                    <a:off x="3979306" y="3278677"/>
                    <a:ext cx="655578" cy="353004"/>
                  </a:xfrm>
                  <a:custGeom>
                    <a:avLst/>
                    <a:gdLst>
                      <a:gd name="T0" fmla="*/ 115 w 122"/>
                      <a:gd name="T1" fmla="*/ 66 h 66"/>
                      <a:gd name="T2" fmla="*/ 6 w 122"/>
                      <a:gd name="T3" fmla="*/ 66 h 66"/>
                      <a:gd name="T4" fmla="*/ 4 w 122"/>
                      <a:gd name="T5" fmla="*/ 65 h 66"/>
                      <a:gd name="T6" fmla="*/ 0 w 122"/>
                      <a:gd name="T7" fmla="*/ 26 h 66"/>
                      <a:gd name="T8" fmla="*/ 2 w 122"/>
                      <a:gd name="T9" fmla="*/ 18 h 66"/>
                      <a:gd name="T10" fmla="*/ 9 w 122"/>
                      <a:gd name="T11" fmla="*/ 13 h 66"/>
                      <a:gd name="T12" fmla="*/ 45 w 122"/>
                      <a:gd name="T13" fmla="*/ 0 h 66"/>
                      <a:gd name="T14" fmla="*/ 47 w 122"/>
                      <a:gd name="T15" fmla="*/ 1 h 66"/>
                      <a:gd name="T16" fmla="*/ 47 w 122"/>
                      <a:gd name="T17" fmla="*/ 2 h 66"/>
                      <a:gd name="T18" fmla="*/ 47 w 122"/>
                      <a:gd name="T19" fmla="*/ 5 h 66"/>
                      <a:gd name="T20" fmla="*/ 49 w 122"/>
                      <a:gd name="T21" fmla="*/ 8 h 66"/>
                      <a:gd name="T22" fmla="*/ 52 w 122"/>
                      <a:gd name="T23" fmla="*/ 9 h 66"/>
                      <a:gd name="T24" fmla="*/ 53 w 122"/>
                      <a:gd name="T25" fmla="*/ 10 h 66"/>
                      <a:gd name="T26" fmla="*/ 61 w 122"/>
                      <a:gd name="T27" fmla="*/ 15 h 66"/>
                      <a:gd name="T28" fmla="*/ 68 w 122"/>
                      <a:gd name="T29" fmla="*/ 10 h 66"/>
                      <a:gd name="T30" fmla="*/ 70 w 122"/>
                      <a:gd name="T31" fmla="*/ 9 h 66"/>
                      <a:gd name="T32" fmla="*/ 73 w 122"/>
                      <a:gd name="T33" fmla="*/ 8 h 66"/>
                      <a:gd name="T34" fmla="*/ 74 w 122"/>
                      <a:gd name="T35" fmla="*/ 5 h 66"/>
                      <a:gd name="T36" fmla="*/ 74 w 122"/>
                      <a:gd name="T37" fmla="*/ 2 h 66"/>
                      <a:gd name="T38" fmla="*/ 75 w 122"/>
                      <a:gd name="T39" fmla="*/ 1 h 66"/>
                      <a:gd name="T40" fmla="*/ 77 w 122"/>
                      <a:gd name="T41" fmla="*/ 0 h 66"/>
                      <a:gd name="T42" fmla="*/ 113 w 122"/>
                      <a:gd name="T43" fmla="*/ 13 h 66"/>
                      <a:gd name="T44" fmla="*/ 119 w 122"/>
                      <a:gd name="T45" fmla="*/ 18 h 66"/>
                      <a:gd name="T46" fmla="*/ 122 w 122"/>
                      <a:gd name="T47" fmla="*/ 26 h 66"/>
                      <a:gd name="T48" fmla="*/ 117 w 122"/>
                      <a:gd name="T49" fmla="*/ 65 h 66"/>
                      <a:gd name="T50" fmla="*/ 115 w 122"/>
                      <a:gd name="T51" fmla="*/ 66 h 66"/>
                      <a:gd name="T52" fmla="*/ 8 w 122"/>
                      <a:gd name="T53" fmla="*/ 62 h 66"/>
                      <a:gd name="T54" fmla="*/ 114 w 122"/>
                      <a:gd name="T55" fmla="*/ 62 h 66"/>
                      <a:gd name="T56" fmla="*/ 117 w 122"/>
                      <a:gd name="T57" fmla="*/ 25 h 66"/>
                      <a:gd name="T58" fmla="*/ 116 w 122"/>
                      <a:gd name="T59" fmla="*/ 20 h 66"/>
                      <a:gd name="T60" fmla="*/ 112 w 122"/>
                      <a:gd name="T61" fmla="*/ 17 h 66"/>
                      <a:gd name="T62" fmla="*/ 78 w 122"/>
                      <a:gd name="T63" fmla="*/ 5 h 66"/>
                      <a:gd name="T64" fmla="*/ 76 w 122"/>
                      <a:gd name="T65" fmla="*/ 11 h 66"/>
                      <a:gd name="T66" fmla="*/ 70 w 122"/>
                      <a:gd name="T67" fmla="*/ 13 h 66"/>
                      <a:gd name="T68" fmla="*/ 62 w 122"/>
                      <a:gd name="T69" fmla="*/ 19 h 66"/>
                      <a:gd name="T70" fmla="*/ 60 w 122"/>
                      <a:gd name="T71" fmla="*/ 19 h 66"/>
                      <a:gd name="T72" fmla="*/ 51 w 122"/>
                      <a:gd name="T73" fmla="*/ 13 h 66"/>
                      <a:gd name="T74" fmla="*/ 46 w 122"/>
                      <a:gd name="T75" fmla="*/ 11 h 66"/>
                      <a:gd name="T76" fmla="*/ 43 w 122"/>
                      <a:gd name="T77" fmla="*/ 5 h 66"/>
                      <a:gd name="T78" fmla="*/ 10 w 122"/>
                      <a:gd name="T79" fmla="*/ 17 h 66"/>
                      <a:gd name="T80" fmla="*/ 6 w 122"/>
                      <a:gd name="T81" fmla="*/ 20 h 66"/>
                      <a:gd name="T82" fmla="*/ 4 w 122"/>
                      <a:gd name="T83" fmla="*/ 25 h 66"/>
                      <a:gd name="T84" fmla="*/ 8 w 122"/>
                      <a:gd name="T85" fmla="*/ 62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22" h="66">
                        <a:moveTo>
                          <a:pt x="115" y="66"/>
                        </a:moveTo>
                        <a:cubicBezTo>
                          <a:pt x="6" y="66"/>
                          <a:pt x="6" y="66"/>
                          <a:pt x="6" y="66"/>
                        </a:cubicBezTo>
                        <a:cubicBezTo>
                          <a:pt x="5" y="66"/>
                          <a:pt x="4" y="66"/>
                          <a:pt x="4" y="65"/>
                        </a:cubicBezTo>
                        <a:cubicBezTo>
                          <a:pt x="0" y="26"/>
                          <a:pt x="0" y="26"/>
                          <a:pt x="0" y="26"/>
                        </a:cubicBezTo>
                        <a:cubicBezTo>
                          <a:pt x="0" y="23"/>
                          <a:pt x="1" y="20"/>
                          <a:pt x="2" y="18"/>
                        </a:cubicBezTo>
                        <a:cubicBezTo>
                          <a:pt x="4" y="16"/>
                          <a:pt x="6" y="14"/>
                          <a:pt x="9" y="13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5" y="0"/>
                          <a:pt x="46" y="0"/>
                          <a:pt x="47" y="1"/>
                        </a:cubicBezTo>
                        <a:cubicBezTo>
                          <a:pt x="47" y="1"/>
                          <a:pt x="47" y="2"/>
                          <a:pt x="47" y="2"/>
                        </a:cubicBezTo>
                        <a:cubicBezTo>
                          <a:pt x="47" y="5"/>
                          <a:pt x="47" y="5"/>
                          <a:pt x="47" y="5"/>
                        </a:cubicBezTo>
                        <a:cubicBezTo>
                          <a:pt x="47" y="6"/>
                          <a:pt x="48" y="7"/>
                          <a:pt x="49" y="8"/>
                        </a:cubicBezTo>
                        <a:cubicBezTo>
                          <a:pt x="50" y="9"/>
                          <a:pt x="51" y="9"/>
                          <a:pt x="52" y="9"/>
                        </a:cubicBezTo>
                        <a:cubicBezTo>
                          <a:pt x="53" y="10"/>
                          <a:pt x="53" y="10"/>
                          <a:pt x="53" y="10"/>
                        </a:cubicBezTo>
                        <a:cubicBezTo>
                          <a:pt x="61" y="15"/>
                          <a:pt x="61" y="15"/>
                          <a:pt x="61" y="15"/>
                        </a:cubicBezTo>
                        <a:cubicBezTo>
                          <a:pt x="68" y="10"/>
                          <a:pt x="68" y="10"/>
                          <a:pt x="68" y="10"/>
                        </a:cubicBezTo>
                        <a:cubicBezTo>
                          <a:pt x="69" y="9"/>
                          <a:pt x="69" y="9"/>
                          <a:pt x="70" y="9"/>
                        </a:cubicBezTo>
                        <a:cubicBezTo>
                          <a:pt x="71" y="9"/>
                          <a:pt x="72" y="9"/>
                          <a:pt x="73" y="8"/>
                        </a:cubicBezTo>
                        <a:cubicBezTo>
                          <a:pt x="74" y="7"/>
                          <a:pt x="74" y="6"/>
                          <a:pt x="74" y="5"/>
                        </a:cubicBezTo>
                        <a:cubicBezTo>
                          <a:pt x="74" y="2"/>
                          <a:pt x="74" y="2"/>
                          <a:pt x="74" y="2"/>
                        </a:cubicBezTo>
                        <a:cubicBezTo>
                          <a:pt x="74" y="2"/>
                          <a:pt x="74" y="1"/>
                          <a:pt x="75" y="1"/>
                        </a:cubicBezTo>
                        <a:cubicBezTo>
                          <a:pt x="76" y="0"/>
                          <a:pt x="76" y="0"/>
                          <a:pt x="77" y="0"/>
                        </a:cubicBezTo>
                        <a:cubicBezTo>
                          <a:pt x="113" y="13"/>
                          <a:pt x="113" y="13"/>
                          <a:pt x="113" y="13"/>
                        </a:cubicBezTo>
                        <a:cubicBezTo>
                          <a:pt x="116" y="14"/>
                          <a:pt x="118" y="16"/>
                          <a:pt x="119" y="18"/>
                        </a:cubicBezTo>
                        <a:cubicBezTo>
                          <a:pt x="121" y="20"/>
                          <a:pt x="122" y="23"/>
                          <a:pt x="122" y="26"/>
                        </a:cubicBezTo>
                        <a:cubicBezTo>
                          <a:pt x="117" y="65"/>
                          <a:pt x="117" y="65"/>
                          <a:pt x="117" y="65"/>
                        </a:cubicBezTo>
                        <a:cubicBezTo>
                          <a:pt x="117" y="66"/>
                          <a:pt x="116" y="66"/>
                          <a:pt x="115" y="66"/>
                        </a:cubicBezTo>
                        <a:close/>
                        <a:moveTo>
                          <a:pt x="8" y="62"/>
                        </a:moveTo>
                        <a:cubicBezTo>
                          <a:pt x="114" y="62"/>
                          <a:pt x="114" y="62"/>
                          <a:pt x="114" y="62"/>
                        </a:cubicBezTo>
                        <a:cubicBezTo>
                          <a:pt x="117" y="25"/>
                          <a:pt x="117" y="25"/>
                          <a:pt x="117" y="25"/>
                        </a:cubicBezTo>
                        <a:cubicBezTo>
                          <a:pt x="118" y="24"/>
                          <a:pt x="117" y="22"/>
                          <a:pt x="116" y="20"/>
                        </a:cubicBezTo>
                        <a:cubicBezTo>
                          <a:pt x="115" y="19"/>
                          <a:pt x="114" y="18"/>
                          <a:pt x="112" y="17"/>
                        </a:cubicBezTo>
                        <a:cubicBezTo>
                          <a:pt x="78" y="5"/>
                          <a:pt x="78" y="5"/>
                          <a:pt x="78" y="5"/>
                        </a:cubicBezTo>
                        <a:cubicBezTo>
                          <a:pt x="78" y="7"/>
                          <a:pt x="77" y="9"/>
                          <a:pt x="76" y="11"/>
                        </a:cubicBezTo>
                        <a:cubicBezTo>
                          <a:pt x="74" y="12"/>
                          <a:pt x="72" y="13"/>
                          <a:pt x="70" y="13"/>
                        </a:cubicBezTo>
                        <a:cubicBezTo>
                          <a:pt x="62" y="19"/>
                          <a:pt x="62" y="19"/>
                          <a:pt x="62" y="19"/>
                        </a:cubicBezTo>
                        <a:cubicBezTo>
                          <a:pt x="61" y="19"/>
                          <a:pt x="61" y="19"/>
                          <a:pt x="60" y="19"/>
                        </a:cubicBezTo>
                        <a:cubicBezTo>
                          <a:pt x="51" y="13"/>
                          <a:pt x="51" y="13"/>
                          <a:pt x="51" y="13"/>
                        </a:cubicBezTo>
                        <a:cubicBezTo>
                          <a:pt x="49" y="13"/>
                          <a:pt x="47" y="12"/>
                          <a:pt x="46" y="11"/>
                        </a:cubicBezTo>
                        <a:cubicBezTo>
                          <a:pt x="44" y="9"/>
                          <a:pt x="43" y="7"/>
                          <a:pt x="43" y="5"/>
                        </a:cubicBez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8" y="18"/>
                          <a:pt x="7" y="19"/>
                          <a:pt x="6" y="20"/>
                        </a:cubicBezTo>
                        <a:cubicBezTo>
                          <a:pt x="4" y="22"/>
                          <a:pt x="4" y="24"/>
                          <a:pt x="4" y="25"/>
                        </a:cubicBezTo>
                        <a:lnTo>
                          <a:pt x="8" y="62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7" name="Freeform 1551"/>
                  <p:cNvSpPr>
                    <a:spLocks/>
                  </p:cNvSpPr>
                  <p:nvPr/>
                </p:nvSpPr>
                <p:spPr bwMode="auto">
                  <a:xfrm>
                    <a:off x="4053623" y="2668221"/>
                    <a:ext cx="501637" cy="581262"/>
                  </a:xfrm>
                  <a:custGeom>
                    <a:avLst/>
                    <a:gdLst>
                      <a:gd name="T0" fmla="*/ 93 w 93"/>
                      <a:gd name="T1" fmla="*/ 54 h 108"/>
                      <a:gd name="T2" fmla="*/ 47 w 93"/>
                      <a:gd name="T3" fmla="*/ 108 h 108"/>
                      <a:gd name="T4" fmla="*/ 0 w 93"/>
                      <a:gd name="T5" fmla="*/ 54 h 108"/>
                      <a:gd name="T6" fmla="*/ 47 w 93"/>
                      <a:gd name="T7" fmla="*/ 0 h 108"/>
                      <a:gd name="T8" fmla="*/ 93 w 93"/>
                      <a:gd name="T9" fmla="*/ 54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3" h="108">
                        <a:moveTo>
                          <a:pt x="93" y="54"/>
                        </a:moveTo>
                        <a:cubicBezTo>
                          <a:pt x="93" y="84"/>
                          <a:pt x="67" y="108"/>
                          <a:pt x="47" y="108"/>
                        </a:cubicBezTo>
                        <a:cubicBezTo>
                          <a:pt x="26" y="108"/>
                          <a:pt x="0" y="84"/>
                          <a:pt x="0" y="54"/>
                        </a:cubicBezTo>
                        <a:cubicBezTo>
                          <a:pt x="0" y="24"/>
                          <a:pt x="21" y="0"/>
                          <a:pt x="47" y="0"/>
                        </a:cubicBezTo>
                        <a:cubicBezTo>
                          <a:pt x="72" y="0"/>
                          <a:pt x="93" y="24"/>
                          <a:pt x="93" y="5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8" name="Freeform 1552"/>
                  <p:cNvSpPr>
                    <a:spLocks noEditPoints="1"/>
                  </p:cNvSpPr>
                  <p:nvPr/>
                </p:nvSpPr>
                <p:spPr bwMode="auto">
                  <a:xfrm>
                    <a:off x="4043006" y="2657604"/>
                    <a:ext cx="522870" cy="602495"/>
                  </a:xfrm>
                  <a:custGeom>
                    <a:avLst/>
                    <a:gdLst>
                      <a:gd name="T0" fmla="*/ 49 w 97"/>
                      <a:gd name="T1" fmla="*/ 112 h 112"/>
                      <a:gd name="T2" fmla="*/ 0 w 97"/>
                      <a:gd name="T3" fmla="*/ 56 h 112"/>
                      <a:gd name="T4" fmla="*/ 49 w 97"/>
                      <a:gd name="T5" fmla="*/ 0 h 112"/>
                      <a:gd name="T6" fmla="*/ 97 w 97"/>
                      <a:gd name="T7" fmla="*/ 56 h 112"/>
                      <a:gd name="T8" fmla="*/ 49 w 97"/>
                      <a:gd name="T9" fmla="*/ 112 h 112"/>
                      <a:gd name="T10" fmla="*/ 49 w 97"/>
                      <a:gd name="T11" fmla="*/ 4 h 112"/>
                      <a:gd name="T12" fmla="*/ 4 w 97"/>
                      <a:gd name="T13" fmla="*/ 56 h 112"/>
                      <a:gd name="T14" fmla="*/ 49 w 97"/>
                      <a:gd name="T15" fmla="*/ 108 h 112"/>
                      <a:gd name="T16" fmla="*/ 93 w 97"/>
                      <a:gd name="T17" fmla="*/ 56 h 112"/>
                      <a:gd name="T18" fmla="*/ 49 w 97"/>
                      <a:gd name="T19" fmla="*/ 4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7" h="112">
                        <a:moveTo>
                          <a:pt x="49" y="112"/>
                        </a:moveTo>
                        <a:cubicBezTo>
                          <a:pt x="27" y="112"/>
                          <a:pt x="0" y="86"/>
                          <a:pt x="0" y="56"/>
                        </a:cubicBezTo>
                        <a:cubicBezTo>
                          <a:pt x="0" y="25"/>
                          <a:pt x="22" y="0"/>
                          <a:pt x="49" y="0"/>
                        </a:cubicBezTo>
                        <a:cubicBezTo>
                          <a:pt x="75" y="0"/>
                          <a:pt x="97" y="25"/>
                          <a:pt x="97" y="56"/>
                        </a:cubicBezTo>
                        <a:cubicBezTo>
                          <a:pt x="97" y="86"/>
                          <a:pt x="70" y="112"/>
                          <a:pt x="49" y="112"/>
                        </a:cubicBezTo>
                        <a:close/>
                        <a:moveTo>
                          <a:pt x="49" y="4"/>
                        </a:moveTo>
                        <a:cubicBezTo>
                          <a:pt x="24" y="4"/>
                          <a:pt x="4" y="28"/>
                          <a:pt x="4" y="56"/>
                        </a:cubicBezTo>
                        <a:cubicBezTo>
                          <a:pt x="4" y="84"/>
                          <a:pt x="29" y="108"/>
                          <a:pt x="49" y="108"/>
                        </a:cubicBezTo>
                        <a:cubicBezTo>
                          <a:pt x="69" y="108"/>
                          <a:pt x="93" y="84"/>
                          <a:pt x="93" y="56"/>
                        </a:cubicBezTo>
                        <a:cubicBezTo>
                          <a:pt x="93" y="28"/>
                          <a:pt x="73" y="4"/>
                          <a:pt x="49" y="4"/>
                        </a:cubicBez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89" name="Freeform 1553"/>
                  <p:cNvSpPr>
                    <a:spLocks/>
                  </p:cNvSpPr>
                  <p:nvPr/>
                </p:nvSpPr>
                <p:spPr bwMode="auto">
                  <a:xfrm>
                    <a:off x="4151828" y="3289294"/>
                    <a:ext cx="156596" cy="148633"/>
                  </a:xfrm>
                  <a:custGeom>
                    <a:avLst/>
                    <a:gdLst>
                      <a:gd name="T0" fmla="*/ 8 w 29"/>
                      <a:gd name="T1" fmla="*/ 21 h 28"/>
                      <a:gd name="T2" fmla="*/ 4 w 29"/>
                      <a:gd name="T3" fmla="*/ 3 h 28"/>
                      <a:gd name="T4" fmla="*/ 13 w 29"/>
                      <a:gd name="T5" fmla="*/ 0 h 28"/>
                      <a:gd name="T6" fmla="*/ 29 w 29"/>
                      <a:gd name="T7" fmla="*/ 15 h 28"/>
                      <a:gd name="T8" fmla="*/ 8 w 29"/>
                      <a:gd name="T9" fmla="*/ 21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28">
                        <a:moveTo>
                          <a:pt x="8" y="21"/>
                        </a:moveTo>
                        <a:cubicBezTo>
                          <a:pt x="0" y="15"/>
                          <a:pt x="4" y="3"/>
                          <a:pt x="4" y="3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18" y="28"/>
                          <a:pt x="8" y="21"/>
                        </a:cubicBez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0" name="Freeform 1554"/>
                  <p:cNvSpPr>
                    <a:spLocks/>
                  </p:cNvSpPr>
                  <p:nvPr/>
                </p:nvSpPr>
                <p:spPr bwMode="auto">
                  <a:xfrm>
                    <a:off x="4308422" y="3289294"/>
                    <a:ext cx="153941" cy="148633"/>
                  </a:xfrm>
                  <a:custGeom>
                    <a:avLst/>
                    <a:gdLst>
                      <a:gd name="T0" fmla="*/ 21 w 29"/>
                      <a:gd name="T1" fmla="*/ 21 h 28"/>
                      <a:gd name="T2" fmla="*/ 25 w 29"/>
                      <a:gd name="T3" fmla="*/ 3 h 28"/>
                      <a:gd name="T4" fmla="*/ 16 w 29"/>
                      <a:gd name="T5" fmla="*/ 0 h 28"/>
                      <a:gd name="T6" fmla="*/ 0 w 29"/>
                      <a:gd name="T7" fmla="*/ 15 h 28"/>
                      <a:gd name="T8" fmla="*/ 21 w 29"/>
                      <a:gd name="T9" fmla="*/ 21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28">
                        <a:moveTo>
                          <a:pt x="21" y="21"/>
                        </a:moveTo>
                        <a:cubicBezTo>
                          <a:pt x="29" y="15"/>
                          <a:pt x="25" y="3"/>
                          <a:pt x="25" y="3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10" y="28"/>
                          <a:pt x="21" y="21"/>
                        </a:cubicBez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1" name="Freeform 1555"/>
                  <p:cNvSpPr>
                    <a:spLocks/>
                  </p:cNvSpPr>
                  <p:nvPr/>
                </p:nvSpPr>
                <p:spPr bwMode="auto">
                  <a:xfrm>
                    <a:off x="4000540" y="2907095"/>
                    <a:ext cx="63700" cy="116783"/>
                  </a:xfrm>
                  <a:custGeom>
                    <a:avLst/>
                    <a:gdLst>
                      <a:gd name="T0" fmla="*/ 12 w 12"/>
                      <a:gd name="T1" fmla="*/ 22 h 22"/>
                      <a:gd name="T2" fmla="*/ 0 w 12"/>
                      <a:gd name="T3" fmla="*/ 11 h 22"/>
                      <a:gd name="T4" fmla="*/ 12 w 12"/>
                      <a:gd name="T5" fmla="*/ 0 h 22"/>
                      <a:gd name="T6" fmla="*/ 12 w 12"/>
                      <a:gd name="T7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22">
                        <a:moveTo>
                          <a:pt x="12" y="22"/>
                        </a:moveTo>
                        <a:cubicBezTo>
                          <a:pt x="5" y="22"/>
                          <a:pt x="0" y="17"/>
                          <a:pt x="0" y="11"/>
                        </a:cubicBezTo>
                        <a:cubicBezTo>
                          <a:pt x="0" y="5"/>
                          <a:pt x="5" y="0"/>
                          <a:pt x="12" y="0"/>
                        </a:cubicBezTo>
                        <a:lnTo>
                          <a:pt x="12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2" name="Freeform 1556"/>
                  <p:cNvSpPr>
                    <a:spLocks noEditPoints="1"/>
                  </p:cNvSpPr>
                  <p:nvPr/>
                </p:nvSpPr>
                <p:spPr bwMode="auto">
                  <a:xfrm>
                    <a:off x="3989923" y="2896478"/>
                    <a:ext cx="84933" cy="143325"/>
                  </a:xfrm>
                  <a:custGeom>
                    <a:avLst/>
                    <a:gdLst>
                      <a:gd name="T0" fmla="*/ 14 w 16"/>
                      <a:gd name="T1" fmla="*/ 27 h 27"/>
                      <a:gd name="T2" fmla="*/ 0 w 16"/>
                      <a:gd name="T3" fmla="*/ 13 h 27"/>
                      <a:gd name="T4" fmla="*/ 14 w 16"/>
                      <a:gd name="T5" fmla="*/ 0 h 27"/>
                      <a:gd name="T6" fmla="*/ 16 w 16"/>
                      <a:gd name="T7" fmla="*/ 2 h 27"/>
                      <a:gd name="T8" fmla="*/ 16 w 16"/>
                      <a:gd name="T9" fmla="*/ 24 h 27"/>
                      <a:gd name="T10" fmla="*/ 14 w 16"/>
                      <a:gd name="T11" fmla="*/ 27 h 27"/>
                      <a:gd name="T12" fmla="*/ 12 w 16"/>
                      <a:gd name="T13" fmla="*/ 4 h 27"/>
                      <a:gd name="T14" fmla="*/ 4 w 16"/>
                      <a:gd name="T15" fmla="*/ 13 h 27"/>
                      <a:gd name="T16" fmla="*/ 12 w 16"/>
                      <a:gd name="T17" fmla="*/ 22 h 27"/>
                      <a:gd name="T18" fmla="*/ 12 w 16"/>
                      <a:gd name="T19" fmla="*/ 4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27">
                        <a:moveTo>
                          <a:pt x="14" y="27"/>
                        </a:moveTo>
                        <a:cubicBezTo>
                          <a:pt x="6" y="27"/>
                          <a:pt x="0" y="21"/>
                          <a:pt x="0" y="13"/>
                        </a:cubicBezTo>
                        <a:cubicBezTo>
                          <a:pt x="0" y="6"/>
                          <a:pt x="6" y="0"/>
                          <a:pt x="14" y="0"/>
                        </a:cubicBezTo>
                        <a:cubicBezTo>
                          <a:pt x="15" y="0"/>
                          <a:pt x="16" y="1"/>
                          <a:pt x="16" y="2"/>
                        </a:cubicBezTo>
                        <a:cubicBezTo>
                          <a:pt x="16" y="24"/>
                          <a:pt x="16" y="24"/>
                          <a:pt x="16" y="24"/>
                        </a:cubicBezTo>
                        <a:cubicBezTo>
                          <a:pt x="16" y="26"/>
                          <a:pt x="15" y="27"/>
                          <a:pt x="14" y="27"/>
                        </a:cubicBezTo>
                        <a:close/>
                        <a:moveTo>
                          <a:pt x="12" y="4"/>
                        </a:moveTo>
                        <a:cubicBezTo>
                          <a:pt x="8" y="5"/>
                          <a:pt x="4" y="9"/>
                          <a:pt x="4" y="13"/>
                        </a:cubicBezTo>
                        <a:cubicBezTo>
                          <a:pt x="4" y="18"/>
                          <a:pt x="8" y="21"/>
                          <a:pt x="12" y="22"/>
                        </a:cubicBezTo>
                        <a:lnTo>
                          <a:pt x="12" y="4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3" name="Freeform 1557"/>
                  <p:cNvSpPr>
                    <a:spLocks/>
                  </p:cNvSpPr>
                  <p:nvPr/>
                </p:nvSpPr>
                <p:spPr bwMode="auto">
                  <a:xfrm>
                    <a:off x="4549952" y="2907095"/>
                    <a:ext cx="58392" cy="116783"/>
                  </a:xfrm>
                  <a:custGeom>
                    <a:avLst/>
                    <a:gdLst>
                      <a:gd name="T0" fmla="*/ 0 w 11"/>
                      <a:gd name="T1" fmla="*/ 0 h 22"/>
                      <a:gd name="T2" fmla="*/ 11 w 11"/>
                      <a:gd name="T3" fmla="*/ 11 h 22"/>
                      <a:gd name="T4" fmla="*/ 0 w 11"/>
                      <a:gd name="T5" fmla="*/ 22 h 22"/>
                      <a:gd name="T6" fmla="*/ 0 w 11"/>
                      <a:gd name="T7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22">
                        <a:moveTo>
                          <a:pt x="0" y="0"/>
                        </a:moveTo>
                        <a:cubicBezTo>
                          <a:pt x="6" y="0"/>
                          <a:pt x="11" y="5"/>
                          <a:pt x="11" y="11"/>
                        </a:cubicBezTo>
                        <a:cubicBezTo>
                          <a:pt x="11" y="17"/>
                          <a:pt x="6" y="22"/>
                          <a:pt x="0" y="22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4" name="Freeform 1558"/>
                  <p:cNvSpPr>
                    <a:spLocks noEditPoints="1"/>
                  </p:cNvSpPr>
                  <p:nvPr/>
                </p:nvSpPr>
                <p:spPr bwMode="auto">
                  <a:xfrm>
                    <a:off x="4534027" y="2896478"/>
                    <a:ext cx="84933" cy="143325"/>
                  </a:xfrm>
                  <a:custGeom>
                    <a:avLst/>
                    <a:gdLst>
                      <a:gd name="T0" fmla="*/ 3 w 16"/>
                      <a:gd name="T1" fmla="*/ 27 h 27"/>
                      <a:gd name="T2" fmla="*/ 0 w 16"/>
                      <a:gd name="T3" fmla="*/ 24 h 27"/>
                      <a:gd name="T4" fmla="*/ 0 w 16"/>
                      <a:gd name="T5" fmla="*/ 2 h 27"/>
                      <a:gd name="T6" fmla="*/ 3 w 16"/>
                      <a:gd name="T7" fmla="*/ 0 h 27"/>
                      <a:gd name="T8" fmla="*/ 16 w 16"/>
                      <a:gd name="T9" fmla="*/ 13 h 27"/>
                      <a:gd name="T10" fmla="*/ 3 w 16"/>
                      <a:gd name="T11" fmla="*/ 27 h 27"/>
                      <a:gd name="T12" fmla="*/ 5 w 16"/>
                      <a:gd name="T13" fmla="*/ 4 h 27"/>
                      <a:gd name="T14" fmla="*/ 5 w 16"/>
                      <a:gd name="T15" fmla="*/ 22 h 27"/>
                      <a:gd name="T16" fmla="*/ 12 w 16"/>
                      <a:gd name="T17" fmla="*/ 13 h 27"/>
                      <a:gd name="T18" fmla="*/ 5 w 16"/>
                      <a:gd name="T19" fmla="*/ 4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27">
                        <a:moveTo>
                          <a:pt x="3" y="27"/>
                        </a:moveTo>
                        <a:cubicBezTo>
                          <a:pt x="1" y="27"/>
                          <a:pt x="0" y="26"/>
                          <a:pt x="0" y="24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10" y="0"/>
                          <a:pt x="16" y="6"/>
                          <a:pt x="16" y="13"/>
                        </a:cubicBezTo>
                        <a:cubicBezTo>
                          <a:pt x="16" y="21"/>
                          <a:pt x="10" y="27"/>
                          <a:pt x="3" y="27"/>
                        </a:cubicBezTo>
                        <a:close/>
                        <a:moveTo>
                          <a:pt x="5" y="4"/>
                        </a:moveTo>
                        <a:cubicBezTo>
                          <a:pt x="5" y="22"/>
                          <a:pt x="5" y="22"/>
                          <a:pt x="5" y="22"/>
                        </a:cubicBezTo>
                        <a:cubicBezTo>
                          <a:pt x="9" y="21"/>
                          <a:pt x="12" y="18"/>
                          <a:pt x="12" y="13"/>
                        </a:cubicBezTo>
                        <a:cubicBezTo>
                          <a:pt x="12" y="9"/>
                          <a:pt x="9" y="5"/>
                          <a:pt x="5" y="4"/>
                        </a:cubicBez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5" name="Freeform 1559"/>
                  <p:cNvSpPr>
                    <a:spLocks/>
                  </p:cNvSpPr>
                  <p:nvPr/>
                </p:nvSpPr>
                <p:spPr bwMode="auto">
                  <a:xfrm>
                    <a:off x="4016465" y="2620446"/>
                    <a:ext cx="565337" cy="286649"/>
                  </a:xfrm>
                  <a:custGeom>
                    <a:avLst/>
                    <a:gdLst>
                      <a:gd name="T0" fmla="*/ 49 w 105"/>
                      <a:gd name="T1" fmla="*/ 6 h 53"/>
                      <a:gd name="T2" fmla="*/ 15 w 105"/>
                      <a:gd name="T3" fmla="*/ 17 h 53"/>
                      <a:gd name="T4" fmla="*/ 5 w 105"/>
                      <a:gd name="T5" fmla="*/ 53 h 53"/>
                      <a:gd name="T6" fmla="*/ 9 w 105"/>
                      <a:gd name="T7" fmla="*/ 52 h 53"/>
                      <a:gd name="T8" fmla="*/ 20 w 105"/>
                      <a:gd name="T9" fmla="*/ 36 h 53"/>
                      <a:gd name="T10" fmla="*/ 55 w 105"/>
                      <a:gd name="T11" fmla="*/ 45 h 53"/>
                      <a:gd name="T12" fmla="*/ 99 w 105"/>
                      <a:gd name="T13" fmla="*/ 53 h 53"/>
                      <a:gd name="T14" fmla="*/ 102 w 105"/>
                      <a:gd name="T15" fmla="*/ 53 h 53"/>
                      <a:gd name="T16" fmla="*/ 92 w 105"/>
                      <a:gd name="T17" fmla="*/ 15 h 53"/>
                      <a:gd name="T18" fmla="*/ 49 w 105"/>
                      <a:gd name="T19" fmla="*/ 6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5" h="53">
                        <a:moveTo>
                          <a:pt x="49" y="6"/>
                        </a:moveTo>
                        <a:cubicBezTo>
                          <a:pt x="49" y="6"/>
                          <a:pt x="31" y="0"/>
                          <a:pt x="15" y="17"/>
                        </a:cubicBezTo>
                        <a:cubicBezTo>
                          <a:pt x="0" y="33"/>
                          <a:pt x="5" y="53"/>
                          <a:pt x="5" y="53"/>
                        </a:cubicBezTo>
                        <a:cubicBezTo>
                          <a:pt x="9" y="52"/>
                          <a:pt x="9" y="52"/>
                          <a:pt x="9" y="52"/>
                        </a:cubicBezTo>
                        <a:cubicBezTo>
                          <a:pt x="9" y="52"/>
                          <a:pt x="18" y="41"/>
                          <a:pt x="20" y="36"/>
                        </a:cubicBezTo>
                        <a:cubicBezTo>
                          <a:pt x="20" y="36"/>
                          <a:pt x="31" y="47"/>
                          <a:pt x="55" y="45"/>
                        </a:cubicBezTo>
                        <a:cubicBezTo>
                          <a:pt x="78" y="44"/>
                          <a:pt x="95" y="43"/>
                          <a:pt x="99" y="53"/>
                        </a:cubicBezTo>
                        <a:cubicBezTo>
                          <a:pt x="102" y="53"/>
                          <a:pt x="102" y="53"/>
                          <a:pt x="102" y="53"/>
                        </a:cubicBezTo>
                        <a:cubicBezTo>
                          <a:pt x="102" y="53"/>
                          <a:pt x="105" y="28"/>
                          <a:pt x="92" y="15"/>
                        </a:cubicBezTo>
                        <a:cubicBezTo>
                          <a:pt x="79" y="2"/>
                          <a:pt x="63" y="0"/>
                          <a:pt x="49" y="6"/>
                        </a:cubicBez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42" name="组合 141"/>
                  <p:cNvGrpSpPr/>
                  <p:nvPr/>
                </p:nvGrpSpPr>
                <p:grpSpPr>
                  <a:xfrm>
                    <a:off x="3690001" y="2470785"/>
                    <a:ext cx="1234186" cy="1228878"/>
                    <a:chOff x="6100383" y="4164387"/>
                    <a:chExt cx="1234186" cy="1228878"/>
                  </a:xfrm>
                </p:grpSpPr>
                <p:sp>
                  <p:nvSpPr>
                    <p:cNvPr id="139" name="任意多边形 138"/>
                    <p:cNvSpPr/>
                    <p:nvPr/>
                  </p:nvSpPr>
                  <p:spPr>
                    <a:xfrm>
                      <a:off x="6100383" y="4164387"/>
                      <a:ext cx="1234186" cy="1228878"/>
                    </a:xfrm>
                    <a:custGeom>
                      <a:avLst/>
                      <a:gdLst>
                        <a:gd name="connsiteX0" fmla="*/ 617092 w 1234186"/>
                        <a:gd name="connsiteY0" fmla="*/ 82278 h 1228878"/>
                        <a:gd name="connsiteX1" fmla="*/ 84932 w 1234186"/>
                        <a:gd name="connsiteY1" fmla="*/ 614438 h 1228878"/>
                        <a:gd name="connsiteX2" fmla="*/ 617092 w 1234186"/>
                        <a:gd name="connsiteY2" fmla="*/ 1146598 h 1228878"/>
                        <a:gd name="connsiteX3" fmla="*/ 1149252 w 1234186"/>
                        <a:gd name="connsiteY3" fmla="*/ 614438 h 1228878"/>
                        <a:gd name="connsiteX4" fmla="*/ 617092 w 1234186"/>
                        <a:gd name="connsiteY4" fmla="*/ 82278 h 1228878"/>
                        <a:gd name="connsiteX5" fmla="*/ 617093 w 1234186"/>
                        <a:gd name="connsiteY5" fmla="*/ 0 h 1228878"/>
                        <a:gd name="connsiteX6" fmla="*/ 1234186 w 1234186"/>
                        <a:gd name="connsiteY6" fmla="*/ 614439 h 1228878"/>
                        <a:gd name="connsiteX7" fmla="*/ 617093 w 1234186"/>
                        <a:gd name="connsiteY7" fmla="*/ 1228878 h 1228878"/>
                        <a:gd name="connsiteX8" fmla="*/ 0 w 1234186"/>
                        <a:gd name="connsiteY8" fmla="*/ 614439 h 1228878"/>
                        <a:gd name="connsiteX9" fmla="*/ 617093 w 1234186"/>
                        <a:gd name="connsiteY9" fmla="*/ 0 h 12288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34186" h="1228878">
                          <a:moveTo>
                            <a:pt x="617092" y="82278"/>
                          </a:moveTo>
                          <a:cubicBezTo>
                            <a:pt x="323188" y="82278"/>
                            <a:pt x="84932" y="320534"/>
                            <a:pt x="84932" y="614438"/>
                          </a:cubicBezTo>
                          <a:cubicBezTo>
                            <a:pt x="84932" y="908342"/>
                            <a:pt x="323188" y="1146598"/>
                            <a:pt x="617092" y="1146598"/>
                          </a:cubicBezTo>
                          <a:cubicBezTo>
                            <a:pt x="910996" y="1146598"/>
                            <a:pt x="1149252" y="908342"/>
                            <a:pt x="1149252" y="614438"/>
                          </a:cubicBezTo>
                          <a:cubicBezTo>
                            <a:pt x="1149252" y="320534"/>
                            <a:pt x="910996" y="82278"/>
                            <a:pt x="617092" y="82278"/>
                          </a:cubicBezTo>
                          <a:close/>
                          <a:moveTo>
                            <a:pt x="617093" y="0"/>
                          </a:moveTo>
                          <a:cubicBezTo>
                            <a:pt x="957904" y="0"/>
                            <a:pt x="1234186" y="275094"/>
                            <a:pt x="1234186" y="614439"/>
                          </a:cubicBezTo>
                          <a:cubicBezTo>
                            <a:pt x="1234186" y="953784"/>
                            <a:pt x="957904" y="1228878"/>
                            <a:pt x="617093" y="1228878"/>
                          </a:cubicBezTo>
                          <a:cubicBezTo>
                            <a:pt x="276282" y="1228878"/>
                            <a:pt x="0" y="953784"/>
                            <a:pt x="0" y="614439"/>
                          </a:cubicBezTo>
                          <a:cubicBezTo>
                            <a:pt x="0" y="275094"/>
                            <a:pt x="276282" y="0"/>
                            <a:pt x="617093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0" name="Freeform 154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177354" y="4236050"/>
                      <a:ext cx="1080244" cy="1085553"/>
                    </a:xfrm>
                    <a:custGeom>
                      <a:avLst/>
                      <a:gdLst>
                        <a:gd name="T0" fmla="*/ 100 w 201"/>
                        <a:gd name="T1" fmla="*/ 202 h 202"/>
                        <a:gd name="T2" fmla="*/ 0 w 201"/>
                        <a:gd name="T3" fmla="*/ 101 h 202"/>
                        <a:gd name="T4" fmla="*/ 100 w 201"/>
                        <a:gd name="T5" fmla="*/ 0 h 202"/>
                        <a:gd name="T6" fmla="*/ 201 w 201"/>
                        <a:gd name="T7" fmla="*/ 101 h 202"/>
                        <a:gd name="T8" fmla="*/ 100 w 201"/>
                        <a:gd name="T9" fmla="*/ 202 h 202"/>
                        <a:gd name="T10" fmla="*/ 100 w 201"/>
                        <a:gd name="T11" fmla="*/ 5 h 202"/>
                        <a:gd name="T12" fmla="*/ 4 w 201"/>
                        <a:gd name="T13" fmla="*/ 101 h 202"/>
                        <a:gd name="T14" fmla="*/ 100 w 201"/>
                        <a:gd name="T15" fmla="*/ 197 h 202"/>
                        <a:gd name="T16" fmla="*/ 197 w 201"/>
                        <a:gd name="T17" fmla="*/ 101 h 202"/>
                        <a:gd name="T18" fmla="*/ 100 w 201"/>
                        <a:gd name="T19" fmla="*/ 5 h 2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01" h="202">
                          <a:moveTo>
                            <a:pt x="100" y="202"/>
                          </a:moveTo>
                          <a:cubicBezTo>
                            <a:pt x="45" y="202"/>
                            <a:pt x="0" y="156"/>
                            <a:pt x="0" y="101"/>
                          </a:cubicBezTo>
                          <a:cubicBezTo>
                            <a:pt x="0" y="46"/>
                            <a:pt x="45" y="0"/>
                            <a:pt x="100" y="0"/>
                          </a:cubicBezTo>
                          <a:cubicBezTo>
                            <a:pt x="156" y="0"/>
                            <a:pt x="201" y="46"/>
                            <a:pt x="201" y="101"/>
                          </a:cubicBezTo>
                          <a:cubicBezTo>
                            <a:pt x="201" y="156"/>
                            <a:pt x="156" y="202"/>
                            <a:pt x="100" y="202"/>
                          </a:cubicBezTo>
                          <a:close/>
                          <a:moveTo>
                            <a:pt x="100" y="5"/>
                          </a:moveTo>
                          <a:cubicBezTo>
                            <a:pt x="47" y="5"/>
                            <a:pt x="4" y="48"/>
                            <a:pt x="4" y="101"/>
                          </a:cubicBezTo>
                          <a:cubicBezTo>
                            <a:pt x="4" y="154"/>
                            <a:pt x="47" y="197"/>
                            <a:pt x="100" y="197"/>
                          </a:cubicBezTo>
                          <a:cubicBezTo>
                            <a:pt x="154" y="197"/>
                            <a:pt x="197" y="154"/>
                            <a:pt x="197" y="101"/>
                          </a:cubicBezTo>
                          <a:cubicBezTo>
                            <a:pt x="197" y="48"/>
                            <a:pt x="154" y="5"/>
                            <a:pt x="100" y="5"/>
                          </a:cubicBezTo>
                          <a:close/>
                        </a:path>
                      </a:pathLst>
                    </a:custGeom>
                    <a:solidFill>
                      <a:srgbClr val="74B3B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63" name="文本框 162"/>
                <p:cNvSpPr txBox="1"/>
                <p:nvPr/>
              </p:nvSpPr>
              <p:spPr>
                <a:xfrm>
                  <a:off x="3640342" y="3707877"/>
                  <a:ext cx="138884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职业介绍</a:t>
                  </a:r>
                  <a:r>
                    <a:rPr lang="zh-CN" altLang="en-US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所</a:t>
                  </a:r>
                  <a:endPara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/>
                  <a:r>
                    <a:rPr lang="zh-CN" altLang="en-US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人才市场</a:t>
                  </a:r>
                  <a:endPara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/>
                  <a:r>
                    <a:rPr lang="zh-CN" altLang="en-US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猎头</a:t>
                  </a:r>
                  <a:r>
                    <a:rPr lang="zh-CN" altLang="en-US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公司</a:t>
                  </a:r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82" name="组合 181"/>
              <p:cNvGrpSpPr/>
              <p:nvPr/>
            </p:nvGrpSpPr>
            <p:grpSpPr>
              <a:xfrm>
                <a:off x="5732993" y="2286163"/>
                <a:ext cx="1338828" cy="1778138"/>
                <a:chOff x="5467946" y="2286163"/>
                <a:chExt cx="1338828" cy="1778138"/>
              </a:xfrm>
            </p:grpSpPr>
            <p:grpSp>
              <p:nvGrpSpPr>
                <p:cNvPr id="177" name="组合 176"/>
                <p:cNvGrpSpPr/>
                <p:nvPr/>
              </p:nvGrpSpPr>
              <p:grpSpPr>
                <a:xfrm>
                  <a:off x="5486411" y="2286163"/>
                  <a:ext cx="1236162" cy="1229423"/>
                  <a:chOff x="5486411" y="2286163"/>
                  <a:chExt cx="1236162" cy="1229423"/>
                </a:xfrm>
              </p:grpSpPr>
              <p:sp>
                <p:nvSpPr>
                  <p:cNvPr id="46" name="Oval 1510"/>
                  <p:cNvSpPr>
                    <a:spLocks noChangeArrowheads="1"/>
                  </p:cNvSpPr>
                  <p:nvPr/>
                </p:nvSpPr>
                <p:spPr bwMode="auto">
                  <a:xfrm>
                    <a:off x="5491043" y="2286163"/>
                    <a:ext cx="1231530" cy="122887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7" name="Freeform 1511"/>
                  <p:cNvSpPr>
                    <a:spLocks/>
                  </p:cNvSpPr>
                  <p:nvPr/>
                </p:nvSpPr>
                <p:spPr bwMode="auto">
                  <a:xfrm>
                    <a:off x="6016567" y="3039944"/>
                    <a:ext cx="161905" cy="124746"/>
                  </a:xfrm>
                  <a:custGeom>
                    <a:avLst/>
                    <a:gdLst>
                      <a:gd name="T0" fmla="*/ 30 w 30"/>
                      <a:gd name="T1" fmla="*/ 17 h 23"/>
                      <a:gd name="T2" fmla="*/ 28 w 30"/>
                      <a:gd name="T3" fmla="*/ 21 h 23"/>
                      <a:gd name="T4" fmla="*/ 24 w 30"/>
                      <a:gd name="T5" fmla="*/ 23 h 23"/>
                      <a:gd name="T6" fmla="*/ 7 w 30"/>
                      <a:gd name="T7" fmla="*/ 23 h 23"/>
                      <a:gd name="T8" fmla="*/ 2 w 30"/>
                      <a:gd name="T9" fmla="*/ 21 h 23"/>
                      <a:gd name="T10" fmla="*/ 0 w 30"/>
                      <a:gd name="T11" fmla="*/ 17 h 23"/>
                      <a:gd name="T12" fmla="*/ 0 w 30"/>
                      <a:gd name="T13" fmla="*/ 0 h 23"/>
                      <a:gd name="T14" fmla="*/ 30 w 30"/>
                      <a:gd name="T15" fmla="*/ 0 h 23"/>
                      <a:gd name="T16" fmla="*/ 30 w 30"/>
                      <a:gd name="T17" fmla="*/ 17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3">
                        <a:moveTo>
                          <a:pt x="30" y="17"/>
                        </a:moveTo>
                        <a:cubicBezTo>
                          <a:pt x="30" y="18"/>
                          <a:pt x="30" y="20"/>
                          <a:pt x="28" y="21"/>
                        </a:cubicBezTo>
                        <a:cubicBezTo>
                          <a:pt x="27" y="22"/>
                          <a:pt x="25" y="23"/>
                          <a:pt x="24" y="2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5" y="23"/>
                          <a:pt x="3" y="22"/>
                          <a:pt x="2" y="21"/>
                        </a:cubicBezTo>
                        <a:cubicBezTo>
                          <a:pt x="1" y="20"/>
                          <a:pt x="0" y="18"/>
                          <a:pt x="0" y="17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lnTo>
                          <a:pt x="30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8" name="Freeform 1512"/>
                  <p:cNvSpPr>
                    <a:spLocks noEditPoints="1"/>
                  </p:cNvSpPr>
                  <p:nvPr/>
                </p:nvSpPr>
                <p:spPr bwMode="auto">
                  <a:xfrm>
                    <a:off x="6005950" y="3029328"/>
                    <a:ext cx="183138" cy="145980"/>
                  </a:xfrm>
                  <a:custGeom>
                    <a:avLst/>
                    <a:gdLst>
                      <a:gd name="T0" fmla="*/ 26 w 34"/>
                      <a:gd name="T1" fmla="*/ 27 h 27"/>
                      <a:gd name="T2" fmla="*/ 9 w 34"/>
                      <a:gd name="T3" fmla="*/ 27 h 27"/>
                      <a:gd name="T4" fmla="*/ 3 w 34"/>
                      <a:gd name="T5" fmla="*/ 25 h 27"/>
                      <a:gd name="T6" fmla="*/ 0 w 34"/>
                      <a:gd name="T7" fmla="*/ 19 h 27"/>
                      <a:gd name="T8" fmla="*/ 0 w 34"/>
                      <a:gd name="T9" fmla="*/ 2 h 27"/>
                      <a:gd name="T10" fmla="*/ 2 w 34"/>
                      <a:gd name="T11" fmla="*/ 0 h 27"/>
                      <a:gd name="T12" fmla="*/ 32 w 34"/>
                      <a:gd name="T13" fmla="*/ 0 h 27"/>
                      <a:gd name="T14" fmla="*/ 34 w 34"/>
                      <a:gd name="T15" fmla="*/ 2 h 27"/>
                      <a:gd name="T16" fmla="*/ 34 w 34"/>
                      <a:gd name="T17" fmla="*/ 19 h 27"/>
                      <a:gd name="T18" fmla="*/ 32 w 34"/>
                      <a:gd name="T19" fmla="*/ 25 h 27"/>
                      <a:gd name="T20" fmla="*/ 26 w 34"/>
                      <a:gd name="T21" fmla="*/ 27 h 27"/>
                      <a:gd name="T22" fmla="*/ 4 w 34"/>
                      <a:gd name="T23" fmla="*/ 4 h 27"/>
                      <a:gd name="T24" fmla="*/ 4 w 34"/>
                      <a:gd name="T25" fmla="*/ 19 h 27"/>
                      <a:gd name="T26" fmla="*/ 6 w 34"/>
                      <a:gd name="T27" fmla="*/ 22 h 27"/>
                      <a:gd name="T28" fmla="*/ 9 w 34"/>
                      <a:gd name="T29" fmla="*/ 23 h 27"/>
                      <a:gd name="T30" fmla="*/ 26 w 34"/>
                      <a:gd name="T31" fmla="*/ 23 h 27"/>
                      <a:gd name="T32" fmla="*/ 29 w 34"/>
                      <a:gd name="T33" fmla="*/ 22 h 27"/>
                      <a:gd name="T34" fmla="*/ 30 w 34"/>
                      <a:gd name="T35" fmla="*/ 19 h 27"/>
                      <a:gd name="T36" fmla="*/ 30 w 34"/>
                      <a:gd name="T37" fmla="*/ 4 h 27"/>
                      <a:gd name="T38" fmla="*/ 4 w 34"/>
                      <a:gd name="T39" fmla="*/ 4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4" h="27">
                        <a:moveTo>
                          <a:pt x="26" y="27"/>
                        </a:moveTo>
                        <a:cubicBezTo>
                          <a:pt x="9" y="27"/>
                          <a:pt x="9" y="27"/>
                          <a:pt x="9" y="27"/>
                        </a:cubicBezTo>
                        <a:cubicBezTo>
                          <a:pt x="6" y="27"/>
                          <a:pt x="4" y="26"/>
                          <a:pt x="3" y="25"/>
                        </a:cubicBezTo>
                        <a:cubicBezTo>
                          <a:pt x="1" y="23"/>
                          <a:pt x="0" y="21"/>
                          <a:pt x="0" y="19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33" y="0"/>
                          <a:pt x="34" y="1"/>
                          <a:pt x="34" y="2"/>
                        </a:cubicBezTo>
                        <a:cubicBezTo>
                          <a:pt x="34" y="19"/>
                          <a:pt x="34" y="19"/>
                          <a:pt x="34" y="19"/>
                        </a:cubicBezTo>
                        <a:cubicBezTo>
                          <a:pt x="34" y="21"/>
                          <a:pt x="33" y="23"/>
                          <a:pt x="32" y="25"/>
                        </a:cubicBezTo>
                        <a:cubicBezTo>
                          <a:pt x="30" y="26"/>
                          <a:pt x="28" y="27"/>
                          <a:pt x="26" y="27"/>
                        </a:cubicBezTo>
                        <a:close/>
                        <a:moveTo>
                          <a:pt x="4" y="4"/>
                        </a:move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4" y="20"/>
                          <a:pt x="5" y="21"/>
                          <a:pt x="6" y="22"/>
                        </a:cubicBezTo>
                        <a:cubicBezTo>
                          <a:pt x="6" y="23"/>
                          <a:pt x="8" y="23"/>
                          <a:pt x="9" y="23"/>
                        </a:cubicBezTo>
                        <a:cubicBezTo>
                          <a:pt x="26" y="23"/>
                          <a:pt x="26" y="23"/>
                          <a:pt x="26" y="23"/>
                        </a:cubicBezTo>
                        <a:cubicBezTo>
                          <a:pt x="27" y="23"/>
                          <a:pt x="28" y="23"/>
                          <a:pt x="29" y="22"/>
                        </a:cubicBezTo>
                        <a:cubicBezTo>
                          <a:pt x="30" y="21"/>
                          <a:pt x="30" y="20"/>
                          <a:pt x="30" y="19"/>
                        </a:cubicBezTo>
                        <a:cubicBezTo>
                          <a:pt x="30" y="4"/>
                          <a:pt x="30" y="4"/>
                          <a:pt x="30" y="4"/>
                        </a:cubicBez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9" name="Freeform 1513"/>
                  <p:cNvSpPr>
                    <a:spLocks noEditPoints="1"/>
                  </p:cNvSpPr>
                  <p:nvPr/>
                </p:nvSpPr>
                <p:spPr bwMode="auto">
                  <a:xfrm>
                    <a:off x="5780347" y="3106297"/>
                    <a:ext cx="634345" cy="342388"/>
                  </a:xfrm>
                  <a:custGeom>
                    <a:avLst/>
                    <a:gdLst>
                      <a:gd name="T0" fmla="*/ 112 w 118"/>
                      <a:gd name="T1" fmla="*/ 64 h 64"/>
                      <a:gd name="T2" fmla="*/ 7 w 118"/>
                      <a:gd name="T3" fmla="*/ 64 h 64"/>
                      <a:gd name="T4" fmla="*/ 5 w 118"/>
                      <a:gd name="T5" fmla="*/ 62 h 64"/>
                      <a:gd name="T6" fmla="*/ 1 w 118"/>
                      <a:gd name="T7" fmla="*/ 25 h 64"/>
                      <a:gd name="T8" fmla="*/ 3 w 118"/>
                      <a:gd name="T9" fmla="*/ 17 h 64"/>
                      <a:gd name="T10" fmla="*/ 9 w 118"/>
                      <a:gd name="T11" fmla="*/ 13 h 64"/>
                      <a:gd name="T12" fmla="*/ 44 w 118"/>
                      <a:gd name="T13" fmla="*/ 0 h 64"/>
                      <a:gd name="T14" fmla="*/ 46 w 118"/>
                      <a:gd name="T15" fmla="*/ 1 h 64"/>
                      <a:gd name="T16" fmla="*/ 46 w 118"/>
                      <a:gd name="T17" fmla="*/ 2 h 64"/>
                      <a:gd name="T18" fmla="*/ 46 w 118"/>
                      <a:gd name="T19" fmla="*/ 5 h 64"/>
                      <a:gd name="T20" fmla="*/ 48 w 118"/>
                      <a:gd name="T21" fmla="*/ 8 h 64"/>
                      <a:gd name="T22" fmla="*/ 51 w 118"/>
                      <a:gd name="T23" fmla="*/ 9 h 64"/>
                      <a:gd name="T24" fmla="*/ 68 w 118"/>
                      <a:gd name="T25" fmla="*/ 9 h 64"/>
                      <a:gd name="T26" fmla="*/ 71 w 118"/>
                      <a:gd name="T27" fmla="*/ 8 h 64"/>
                      <a:gd name="T28" fmla="*/ 72 w 118"/>
                      <a:gd name="T29" fmla="*/ 5 h 64"/>
                      <a:gd name="T30" fmla="*/ 72 w 118"/>
                      <a:gd name="T31" fmla="*/ 2 h 64"/>
                      <a:gd name="T32" fmla="*/ 73 w 118"/>
                      <a:gd name="T33" fmla="*/ 1 h 64"/>
                      <a:gd name="T34" fmla="*/ 75 w 118"/>
                      <a:gd name="T35" fmla="*/ 0 h 64"/>
                      <a:gd name="T36" fmla="*/ 110 w 118"/>
                      <a:gd name="T37" fmla="*/ 13 h 64"/>
                      <a:gd name="T38" fmla="*/ 116 w 118"/>
                      <a:gd name="T39" fmla="*/ 17 h 64"/>
                      <a:gd name="T40" fmla="*/ 118 w 118"/>
                      <a:gd name="T41" fmla="*/ 25 h 64"/>
                      <a:gd name="T42" fmla="*/ 114 w 118"/>
                      <a:gd name="T43" fmla="*/ 62 h 64"/>
                      <a:gd name="T44" fmla="*/ 112 w 118"/>
                      <a:gd name="T45" fmla="*/ 64 h 64"/>
                      <a:gd name="T46" fmla="*/ 9 w 118"/>
                      <a:gd name="T47" fmla="*/ 60 h 64"/>
                      <a:gd name="T48" fmla="*/ 110 w 118"/>
                      <a:gd name="T49" fmla="*/ 60 h 64"/>
                      <a:gd name="T50" fmla="*/ 114 w 118"/>
                      <a:gd name="T51" fmla="*/ 25 h 64"/>
                      <a:gd name="T52" fmla="*/ 113 w 118"/>
                      <a:gd name="T53" fmla="*/ 20 h 64"/>
                      <a:gd name="T54" fmla="*/ 109 w 118"/>
                      <a:gd name="T55" fmla="*/ 17 h 64"/>
                      <a:gd name="T56" fmla="*/ 76 w 118"/>
                      <a:gd name="T57" fmla="*/ 5 h 64"/>
                      <a:gd name="T58" fmla="*/ 74 w 118"/>
                      <a:gd name="T59" fmla="*/ 11 h 64"/>
                      <a:gd name="T60" fmla="*/ 68 w 118"/>
                      <a:gd name="T61" fmla="*/ 13 h 64"/>
                      <a:gd name="T62" fmla="*/ 51 w 118"/>
                      <a:gd name="T63" fmla="*/ 13 h 64"/>
                      <a:gd name="T64" fmla="*/ 45 w 118"/>
                      <a:gd name="T65" fmla="*/ 11 h 64"/>
                      <a:gd name="T66" fmla="*/ 42 w 118"/>
                      <a:gd name="T67" fmla="*/ 5 h 64"/>
                      <a:gd name="T68" fmla="*/ 10 w 118"/>
                      <a:gd name="T69" fmla="*/ 17 h 64"/>
                      <a:gd name="T70" fmla="*/ 6 w 118"/>
                      <a:gd name="T71" fmla="*/ 20 h 64"/>
                      <a:gd name="T72" fmla="*/ 5 w 118"/>
                      <a:gd name="T73" fmla="*/ 25 h 64"/>
                      <a:gd name="T74" fmla="*/ 9 w 118"/>
                      <a:gd name="T75" fmla="*/ 6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18" h="64">
                        <a:moveTo>
                          <a:pt x="112" y="64"/>
                        </a:moveTo>
                        <a:cubicBezTo>
                          <a:pt x="7" y="64"/>
                          <a:pt x="7" y="64"/>
                          <a:pt x="7" y="64"/>
                        </a:cubicBezTo>
                        <a:cubicBezTo>
                          <a:pt x="6" y="64"/>
                          <a:pt x="5" y="63"/>
                          <a:pt x="5" y="62"/>
                        </a:cubicBezTo>
                        <a:cubicBezTo>
                          <a:pt x="1" y="25"/>
                          <a:pt x="1" y="25"/>
                          <a:pt x="1" y="25"/>
                        </a:cubicBezTo>
                        <a:cubicBezTo>
                          <a:pt x="0" y="22"/>
                          <a:pt x="1" y="20"/>
                          <a:pt x="3" y="17"/>
                        </a:cubicBezTo>
                        <a:cubicBezTo>
                          <a:pt x="4" y="15"/>
                          <a:pt x="6" y="14"/>
                          <a:pt x="9" y="13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cubicBezTo>
                          <a:pt x="44" y="0"/>
                          <a:pt x="45" y="0"/>
                          <a:pt x="46" y="1"/>
                        </a:cubicBezTo>
                        <a:cubicBezTo>
                          <a:pt x="46" y="1"/>
                          <a:pt x="46" y="2"/>
                          <a:pt x="46" y="2"/>
                        </a:cubicBezTo>
                        <a:cubicBezTo>
                          <a:pt x="46" y="5"/>
                          <a:pt x="46" y="5"/>
                          <a:pt x="46" y="5"/>
                        </a:cubicBezTo>
                        <a:cubicBezTo>
                          <a:pt x="46" y="6"/>
                          <a:pt x="47" y="7"/>
                          <a:pt x="48" y="8"/>
                        </a:cubicBezTo>
                        <a:cubicBezTo>
                          <a:pt x="48" y="9"/>
                          <a:pt x="50" y="9"/>
                          <a:pt x="51" y="9"/>
                        </a:cubicBezTo>
                        <a:cubicBezTo>
                          <a:pt x="68" y="9"/>
                          <a:pt x="68" y="9"/>
                          <a:pt x="68" y="9"/>
                        </a:cubicBezTo>
                        <a:cubicBezTo>
                          <a:pt x="69" y="9"/>
                          <a:pt x="70" y="9"/>
                          <a:pt x="71" y="8"/>
                        </a:cubicBezTo>
                        <a:cubicBezTo>
                          <a:pt x="72" y="7"/>
                          <a:pt x="72" y="6"/>
                          <a:pt x="72" y="5"/>
                        </a:cubicBezTo>
                        <a:cubicBezTo>
                          <a:pt x="72" y="2"/>
                          <a:pt x="72" y="2"/>
                          <a:pt x="72" y="2"/>
                        </a:cubicBezTo>
                        <a:cubicBezTo>
                          <a:pt x="72" y="2"/>
                          <a:pt x="72" y="1"/>
                          <a:pt x="73" y="1"/>
                        </a:cubicBezTo>
                        <a:cubicBezTo>
                          <a:pt x="74" y="0"/>
                          <a:pt x="74" y="0"/>
                          <a:pt x="75" y="0"/>
                        </a:cubicBezTo>
                        <a:cubicBezTo>
                          <a:pt x="110" y="13"/>
                          <a:pt x="110" y="13"/>
                          <a:pt x="110" y="13"/>
                        </a:cubicBezTo>
                        <a:cubicBezTo>
                          <a:pt x="112" y="14"/>
                          <a:pt x="114" y="15"/>
                          <a:pt x="116" y="17"/>
                        </a:cubicBezTo>
                        <a:cubicBezTo>
                          <a:pt x="118" y="20"/>
                          <a:pt x="118" y="22"/>
                          <a:pt x="118" y="25"/>
                        </a:cubicBezTo>
                        <a:cubicBezTo>
                          <a:pt x="114" y="62"/>
                          <a:pt x="114" y="62"/>
                          <a:pt x="114" y="62"/>
                        </a:cubicBezTo>
                        <a:cubicBezTo>
                          <a:pt x="114" y="63"/>
                          <a:pt x="113" y="64"/>
                          <a:pt x="112" y="64"/>
                        </a:cubicBezTo>
                        <a:close/>
                        <a:moveTo>
                          <a:pt x="9" y="60"/>
                        </a:moveTo>
                        <a:cubicBezTo>
                          <a:pt x="110" y="60"/>
                          <a:pt x="110" y="60"/>
                          <a:pt x="110" y="60"/>
                        </a:cubicBezTo>
                        <a:cubicBezTo>
                          <a:pt x="114" y="25"/>
                          <a:pt x="114" y="25"/>
                          <a:pt x="114" y="25"/>
                        </a:cubicBezTo>
                        <a:cubicBezTo>
                          <a:pt x="114" y="23"/>
                          <a:pt x="114" y="21"/>
                          <a:pt x="113" y="20"/>
                        </a:cubicBezTo>
                        <a:cubicBezTo>
                          <a:pt x="112" y="18"/>
                          <a:pt x="110" y="17"/>
                          <a:pt x="109" y="17"/>
                        </a:cubicBezTo>
                        <a:cubicBezTo>
                          <a:pt x="76" y="5"/>
                          <a:pt x="76" y="5"/>
                          <a:pt x="76" y="5"/>
                        </a:cubicBezTo>
                        <a:cubicBezTo>
                          <a:pt x="76" y="7"/>
                          <a:pt x="75" y="9"/>
                          <a:pt x="74" y="11"/>
                        </a:cubicBezTo>
                        <a:cubicBezTo>
                          <a:pt x="72" y="12"/>
                          <a:pt x="70" y="13"/>
                          <a:pt x="68" y="13"/>
                        </a:cubicBezTo>
                        <a:cubicBezTo>
                          <a:pt x="51" y="13"/>
                          <a:pt x="51" y="13"/>
                          <a:pt x="51" y="13"/>
                        </a:cubicBezTo>
                        <a:cubicBezTo>
                          <a:pt x="48" y="13"/>
                          <a:pt x="46" y="12"/>
                          <a:pt x="45" y="11"/>
                        </a:cubicBezTo>
                        <a:cubicBezTo>
                          <a:pt x="43" y="9"/>
                          <a:pt x="42" y="7"/>
                          <a:pt x="42" y="5"/>
                        </a:cubicBez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8" y="17"/>
                          <a:pt x="7" y="18"/>
                          <a:pt x="6" y="20"/>
                        </a:cubicBezTo>
                        <a:cubicBezTo>
                          <a:pt x="5" y="21"/>
                          <a:pt x="5" y="23"/>
                          <a:pt x="5" y="25"/>
                        </a:cubicBezTo>
                        <a:lnTo>
                          <a:pt x="9" y="6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0" name="Freeform 1514"/>
                  <p:cNvSpPr>
                    <a:spLocks/>
                  </p:cNvSpPr>
                  <p:nvPr/>
                </p:nvSpPr>
                <p:spPr bwMode="auto">
                  <a:xfrm>
                    <a:off x="5854664" y="2517074"/>
                    <a:ext cx="485712" cy="560029"/>
                  </a:xfrm>
                  <a:custGeom>
                    <a:avLst/>
                    <a:gdLst>
                      <a:gd name="T0" fmla="*/ 90 w 90"/>
                      <a:gd name="T1" fmla="*/ 52 h 104"/>
                      <a:gd name="T2" fmla="*/ 45 w 90"/>
                      <a:gd name="T3" fmla="*/ 104 h 104"/>
                      <a:gd name="T4" fmla="*/ 0 w 90"/>
                      <a:gd name="T5" fmla="*/ 52 h 104"/>
                      <a:gd name="T6" fmla="*/ 45 w 90"/>
                      <a:gd name="T7" fmla="*/ 0 h 104"/>
                      <a:gd name="T8" fmla="*/ 90 w 90"/>
                      <a:gd name="T9" fmla="*/ 52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0" h="104">
                        <a:moveTo>
                          <a:pt x="90" y="52"/>
                        </a:moveTo>
                        <a:cubicBezTo>
                          <a:pt x="90" y="81"/>
                          <a:pt x="65" y="104"/>
                          <a:pt x="45" y="104"/>
                        </a:cubicBezTo>
                        <a:cubicBezTo>
                          <a:pt x="25" y="104"/>
                          <a:pt x="0" y="81"/>
                          <a:pt x="0" y="52"/>
                        </a:cubicBezTo>
                        <a:cubicBezTo>
                          <a:pt x="0" y="24"/>
                          <a:pt x="20" y="0"/>
                          <a:pt x="45" y="0"/>
                        </a:cubicBezTo>
                        <a:cubicBezTo>
                          <a:pt x="70" y="0"/>
                          <a:pt x="90" y="24"/>
                          <a:pt x="90" y="5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1" name="Freeform 1515"/>
                  <p:cNvSpPr>
                    <a:spLocks noEditPoints="1"/>
                  </p:cNvSpPr>
                  <p:nvPr/>
                </p:nvSpPr>
                <p:spPr bwMode="auto">
                  <a:xfrm>
                    <a:off x="5844047" y="2506457"/>
                    <a:ext cx="506945" cy="581262"/>
                  </a:xfrm>
                  <a:custGeom>
                    <a:avLst/>
                    <a:gdLst>
                      <a:gd name="T0" fmla="*/ 47 w 94"/>
                      <a:gd name="T1" fmla="*/ 108 h 108"/>
                      <a:gd name="T2" fmla="*/ 0 w 94"/>
                      <a:gd name="T3" fmla="*/ 54 h 108"/>
                      <a:gd name="T4" fmla="*/ 47 w 94"/>
                      <a:gd name="T5" fmla="*/ 0 h 108"/>
                      <a:gd name="T6" fmla="*/ 94 w 94"/>
                      <a:gd name="T7" fmla="*/ 54 h 108"/>
                      <a:gd name="T8" fmla="*/ 47 w 94"/>
                      <a:gd name="T9" fmla="*/ 108 h 108"/>
                      <a:gd name="T10" fmla="*/ 47 w 94"/>
                      <a:gd name="T11" fmla="*/ 4 h 108"/>
                      <a:gd name="T12" fmla="*/ 4 w 94"/>
                      <a:gd name="T13" fmla="*/ 54 h 108"/>
                      <a:gd name="T14" fmla="*/ 47 w 94"/>
                      <a:gd name="T15" fmla="*/ 104 h 108"/>
                      <a:gd name="T16" fmla="*/ 90 w 94"/>
                      <a:gd name="T17" fmla="*/ 54 h 108"/>
                      <a:gd name="T18" fmla="*/ 47 w 94"/>
                      <a:gd name="T19" fmla="*/ 4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4" h="108">
                        <a:moveTo>
                          <a:pt x="47" y="108"/>
                        </a:moveTo>
                        <a:cubicBezTo>
                          <a:pt x="26" y="108"/>
                          <a:pt x="0" y="83"/>
                          <a:pt x="0" y="54"/>
                        </a:cubicBezTo>
                        <a:cubicBezTo>
                          <a:pt x="0" y="25"/>
                          <a:pt x="21" y="0"/>
                          <a:pt x="47" y="0"/>
                        </a:cubicBezTo>
                        <a:cubicBezTo>
                          <a:pt x="73" y="0"/>
                          <a:pt x="94" y="25"/>
                          <a:pt x="94" y="54"/>
                        </a:cubicBezTo>
                        <a:cubicBezTo>
                          <a:pt x="94" y="83"/>
                          <a:pt x="68" y="108"/>
                          <a:pt x="47" y="108"/>
                        </a:cubicBezTo>
                        <a:close/>
                        <a:moveTo>
                          <a:pt x="47" y="4"/>
                        </a:moveTo>
                        <a:cubicBezTo>
                          <a:pt x="23" y="4"/>
                          <a:pt x="4" y="27"/>
                          <a:pt x="4" y="54"/>
                        </a:cubicBezTo>
                        <a:cubicBezTo>
                          <a:pt x="4" y="81"/>
                          <a:pt x="28" y="104"/>
                          <a:pt x="47" y="104"/>
                        </a:cubicBezTo>
                        <a:cubicBezTo>
                          <a:pt x="66" y="104"/>
                          <a:pt x="90" y="81"/>
                          <a:pt x="90" y="54"/>
                        </a:cubicBezTo>
                        <a:cubicBezTo>
                          <a:pt x="90" y="27"/>
                          <a:pt x="71" y="4"/>
                          <a:pt x="47" y="4"/>
                        </a:cubicBez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2" name="Freeform 1516"/>
                  <p:cNvSpPr>
                    <a:spLocks/>
                  </p:cNvSpPr>
                  <p:nvPr/>
                </p:nvSpPr>
                <p:spPr bwMode="auto">
                  <a:xfrm>
                    <a:off x="5806889" y="2745332"/>
                    <a:ext cx="58392" cy="116783"/>
                  </a:xfrm>
                  <a:custGeom>
                    <a:avLst/>
                    <a:gdLst>
                      <a:gd name="T0" fmla="*/ 11 w 11"/>
                      <a:gd name="T1" fmla="*/ 22 h 22"/>
                      <a:gd name="T2" fmla="*/ 0 w 11"/>
                      <a:gd name="T3" fmla="*/ 11 h 22"/>
                      <a:gd name="T4" fmla="*/ 11 w 11"/>
                      <a:gd name="T5" fmla="*/ 0 h 22"/>
                      <a:gd name="T6" fmla="*/ 11 w 11"/>
                      <a:gd name="T7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22">
                        <a:moveTo>
                          <a:pt x="11" y="22"/>
                        </a:moveTo>
                        <a:cubicBezTo>
                          <a:pt x="5" y="22"/>
                          <a:pt x="0" y="17"/>
                          <a:pt x="0" y="11"/>
                        </a:cubicBezTo>
                        <a:cubicBezTo>
                          <a:pt x="0" y="5"/>
                          <a:pt x="5" y="0"/>
                          <a:pt x="11" y="0"/>
                        </a:cubicBezTo>
                        <a:lnTo>
                          <a:pt x="11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3" name="Freeform 1517"/>
                  <p:cNvSpPr>
                    <a:spLocks noEditPoints="1"/>
                  </p:cNvSpPr>
                  <p:nvPr/>
                </p:nvSpPr>
                <p:spPr bwMode="auto">
                  <a:xfrm>
                    <a:off x="5796272" y="2734715"/>
                    <a:ext cx="82280" cy="138016"/>
                  </a:xfrm>
                  <a:custGeom>
                    <a:avLst/>
                    <a:gdLst>
                      <a:gd name="T0" fmla="*/ 13 w 15"/>
                      <a:gd name="T1" fmla="*/ 26 h 26"/>
                      <a:gd name="T2" fmla="*/ 0 w 15"/>
                      <a:gd name="T3" fmla="*/ 13 h 26"/>
                      <a:gd name="T4" fmla="*/ 13 w 15"/>
                      <a:gd name="T5" fmla="*/ 0 h 26"/>
                      <a:gd name="T6" fmla="*/ 15 w 15"/>
                      <a:gd name="T7" fmla="*/ 2 h 26"/>
                      <a:gd name="T8" fmla="*/ 15 w 15"/>
                      <a:gd name="T9" fmla="*/ 24 h 26"/>
                      <a:gd name="T10" fmla="*/ 13 w 15"/>
                      <a:gd name="T11" fmla="*/ 26 h 26"/>
                      <a:gd name="T12" fmla="*/ 11 w 15"/>
                      <a:gd name="T13" fmla="*/ 5 h 26"/>
                      <a:gd name="T14" fmla="*/ 4 w 15"/>
                      <a:gd name="T15" fmla="*/ 13 h 26"/>
                      <a:gd name="T16" fmla="*/ 11 w 15"/>
                      <a:gd name="T17" fmla="*/ 22 h 26"/>
                      <a:gd name="T18" fmla="*/ 11 w 15"/>
                      <a:gd name="T19" fmla="*/ 5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" h="26">
                        <a:moveTo>
                          <a:pt x="13" y="26"/>
                        </a:moveTo>
                        <a:cubicBezTo>
                          <a:pt x="6" y="26"/>
                          <a:pt x="0" y="20"/>
                          <a:pt x="0" y="13"/>
                        </a:cubicBezTo>
                        <a:cubicBezTo>
                          <a:pt x="0" y="6"/>
                          <a:pt x="6" y="0"/>
                          <a:pt x="13" y="0"/>
                        </a:cubicBezTo>
                        <a:cubicBezTo>
                          <a:pt x="14" y="0"/>
                          <a:pt x="15" y="1"/>
                          <a:pt x="15" y="2"/>
                        </a:cubicBezTo>
                        <a:cubicBezTo>
                          <a:pt x="15" y="24"/>
                          <a:pt x="15" y="24"/>
                          <a:pt x="15" y="24"/>
                        </a:cubicBezTo>
                        <a:cubicBezTo>
                          <a:pt x="15" y="25"/>
                          <a:pt x="14" y="26"/>
                          <a:pt x="13" y="26"/>
                        </a:cubicBezTo>
                        <a:close/>
                        <a:moveTo>
                          <a:pt x="11" y="5"/>
                        </a:moveTo>
                        <a:cubicBezTo>
                          <a:pt x="7" y="6"/>
                          <a:pt x="4" y="9"/>
                          <a:pt x="4" y="13"/>
                        </a:cubicBezTo>
                        <a:cubicBezTo>
                          <a:pt x="4" y="18"/>
                          <a:pt x="7" y="21"/>
                          <a:pt x="11" y="22"/>
                        </a:cubicBezTo>
                        <a:lnTo>
                          <a:pt x="11" y="5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4" name="Freeform 1518"/>
                  <p:cNvSpPr>
                    <a:spLocks/>
                  </p:cNvSpPr>
                  <p:nvPr/>
                </p:nvSpPr>
                <p:spPr bwMode="auto">
                  <a:xfrm>
                    <a:off x="6329758" y="2745332"/>
                    <a:ext cx="58392" cy="116783"/>
                  </a:xfrm>
                  <a:custGeom>
                    <a:avLst/>
                    <a:gdLst>
                      <a:gd name="T0" fmla="*/ 0 w 11"/>
                      <a:gd name="T1" fmla="*/ 0 h 22"/>
                      <a:gd name="T2" fmla="*/ 11 w 11"/>
                      <a:gd name="T3" fmla="*/ 11 h 22"/>
                      <a:gd name="T4" fmla="*/ 0 w 11"/>
                      <a:gd name="T5" fmla="*/ 22 h 22"/>
                      <a:gd name="T6" fmla="*/ 0 w 11"/>
                      <a:gd name="T7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22">
                        <a:moveTo>
                          <a:pt x="0" y="0"/>
                        </a:moveTo>
                        <a:cubicBezTo>
                          <a:pt x="7" y="0"/>
                          <a:pt x="11" y="5"/>
                          <a:pt x="11" y="11"/>
                        </a:cubicBezTo>
                        <a:cubicBezTo>
                          <a:pt x="11" y="17"/>
                          <a:pt x="7" y="22"/>
                          <a:pt x="0" y="22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5" name="Freeform 1519"/>
                  <p:cNvSpPr>
                    <a:spLocks noEditPoints="1"/>
                  </p:cNvSpPr>
                  <p:nvPr/>
                </p:nvSpPr>
                <p:spPr bwMode="auto">
                  <a:xfrm>
                    <a:off x="6319141" y="2734715"/>
                    <a:ext cx="84933" cy="138016"/>
                  </a:xfrm>
                  <a:custGeom>
                    <a:avLst/>
                    <a:gdLst>
                      <a:gd name="T0" fmla="*/ 2 w 16"/>
                      <a:gd name="T1" fmla="*/ 26 h 26"/>
                      <a:gd name="T2" fmla="*/ 0 w 16"/>
                      <a:gd name="T3" fmla="*/ 24 h 26"/>
                      <a:gd name="T4" fmla="*/ 0 w 16"/>
                      <a:gd name="T5" fmla="*/ 2 h 26"/>
                      <a:gd name="T6" fmla="*/ 2 w 16"/>
                      <a:gd name="T7" fmla="*/ 0 h 26"/>
                      <a:gd name="T8" fmla="*/ 16 w 16"/>
                      <a:gd name="T9" fmla="*/ 13 h 26"/>
                      <a:gd name="T10" fmla="*/ 2 w 16"/>
                      <a:gd name="T11" fmla="*/ 26 h 26"/>
                      <a:gd name="T12" fmla="*/ 5 w 16"/>
                      <a:gd name="T13" fmla="*/ 5 h 26"/>
                      <a:gd name="T14" fmla="*/ 5 w 16"/>
                      <a:gd name="T15" fmla="*/ 22 h 26"/>
                      <a:gd name="T16" fmla="*/ 11 w 16"/>
                      <a:gd name="T17" fmla="*/ 13 h 26"/>
                      <a:gd name="T18" fmla="*/ 5 w 16"/>
                      <a:gd name="T19" fmla="*/ 5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26">
                        <a:moveTo>
                          <a:pt x="2" y="26"/>
                        </a:moveTo>
                        <a:cubicBezTo>
                          <a:pt x="1" y="26"/>
                          <a:pt x="0" y="25"/>
                          <a:pt x="0" y="24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10" y="0"/>
                          <a:pt x="16" y="6"/>
                          <a:pt x="16" y="13"/>
                        </a:cubicBezTo>
                        <a:cubicBezTo>
                          <a:pt x="16" y="20"/>
                          <a:pt x="10" y="26"/>
                          <a:pt x="2" y="26"/>
                        </a:cubicBezTo>
                        <a:close/>
                        <a:moveTo>
                          <a:pt x="5" y="5"/>
                        </a:moveTo>
                        <a:cubicBezTo>
                          <a:pt x="5" y="22"/>
                          <a:pt x="5" y="22"/>
                          <a:pt x="5" y="22"/>
                        </a:cubicBezTo>
                        <a:cubicBezTo>
                          <a:pt x="8" y="21"/>
                          <a:pt x="11" y="18"/>
                          <a:pt x="11" y="13"/>
                        </a:cubicBezTo>
                        <a:cubicBezTo>
                          <a:pt x="11" y="9"/>
                          <a:pt x="8" y="6"/>
                          <a:pt x="5" y="5"/>
                        </a:cubicBez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6" name="Freeform 1520"/>
                  <p:cNvSpPr>
                    <a:spLocks noEditPoints="1"/>
                  </p:cNvSpPr>
                  <p:nvPr/>
                </p:nvSpPr>
                <p:spPr bwMode="auto">
                  <a:xfrm>
                    <a:off x="5838739" y="3111606"/>
                    <a:ext cx="238874" cy="337079"/>
                  </a:xfrm>
                  <a:custGeom>
                    <a:avLst/>
                    <a:gdLst>
                      <a:gd name="T0" fmla="*/ 42 w 44"/>
                      <a:gd name="T1" fmla="*/ 63 h 63"/>
                      <a:gd name="T2" fmla="*/ 8 w 44"/>
                      <a:gd name="T3" fmla="*/ 63 h 63"/>
                      <a:gd name="T4" fmla="*/ 6 w 44"/>
                      <a:gd name="T5" fmla="*/ 61 h 63"/>
                      <a:gd name="T6" fmla="*/ 4 w 44"/>
                      <a:gd name="T7" fmla="*/ 28 h 63"/>
                      <a:gd name="T8" fmla="*/ 1 w 44"/>
                      <a:gd name="T9" fmla="*/ 13 h 63"/>
                      <a:gd name="T10" fmla="*/ 1 w 44"/>
                      <a:gd name="T11" fmla="*/ 12 h 63"/>
                      <a:gd name="T12" fmla="*/ 2 w 44"/>
                      <a:gd name="T13" fmla="*/ 10 h 63"/>
                      <a:gd name="T14" fmla="*/ 30 w 44"/>
                      <a:gd name="T15" fmla="*/ 0 h 63"/>
                      <a:gd name="T16" fmla="*/ 32 w 44"/>
                      <a:gd name="T17" fmla="*/ 1 h 63"/>
                      <a:gd name="T18" fmla="*/ 33 w 44"/>
                      <a:gd name="T19" fmla="*/ 2 h 63"/>
                      <a:gd name="T20" fmla="*/ 33 w 44"/>
                      <a:gd name="T21" fmla="*/ 5 h 63"/>
                      <a:gd name="T22" fmla="*/ 34 w 44"/>
                      <a:gd name="T23" fmla="*/ 8 h 63"/>
                      <a:gd name="T24" fmla="*/ 35 w 44"/>
                      <a:gd name="T25" fmla="*/ 8 h 63"/>
                      <a:gd name="T26" fmla="*/ 37 w 44"/>
                      <a:gd name="T27" fmla="*/ 10 h 63"/>
                      <a:gd name="T28" fmla="*/ 42 w 44"/>
                      <a:gd name="T29" fmla="*/ 11 h 63"/>
                      <a:gd name="T30" fmla="*/ 44 w 44"/>
                      <a:gd name="T31" fmla="*/ 13 h 63"/>
                      <a:gd name="T32" fmla="*/ 44 w 44"/>
                      <a:gd name="T33" fmla="*/ 61 h 63"/>
                      <a:gd name="T34" fmla="*/ 42 w 44"/>
                      <a:gd name="T35" fmla="*/ 63 h 63"/>
                      <a:gd name="T36" fmla="*/ 10 w 44"/>
                      <a:gd name="T37" fmla="*/ 59 h 63"/>
                      <a:gd name="T38" fmla="*/ 40 w 44"/>
                      <a:gd name="T39" fmla="*/ 59 h 63"/>
                      <a:gd name="T40" fmla="*/ 40 w 44"/>
                      <a:gd name="T41" fmla="*/ 15 h 63"/>
                      <a:gd name="T42" fmla="*/ 37 w 44"/>
                      <a:gd name="T43" fmla="*/ 14 h 63"/>
                      <a:gd name="T44" fmla="*/ 32 w 44"/>
                      <a:gd name="T45" fmla="*/ 11 h 63"/>
                      <a:gd name="T46" fmla="*/ 31 w 44"/>
                      <a:gd name="T47" fmla="*/ 11 h 63"/>
                      <a:gd name="T48" fmla="*/ 29 w 44"/>
                      <a:gd name="T49" fmla="*/ 5 h 63"/>
                      <a:gd name="T50" fmla="*/ 5 w 44"/>
                      <a:gd name="T51" fmla="*/ 13 h 63"/>
                      <a:gd name="T52" fmla="*/ 8 w 44"/>
                      <a:gd name="T53" fmla="*/ 28 h 63"/>
                      <a:gd name="T54" fmla="*/ 10 w 44"/>
                      <a:gd name="T55" fmla="*/ 59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4" h="63">
                        <a:moveTo>
                          <a:pt x="42" y="63"/>
                        </a:moveTo>
                        <a:cubicBezTo>
                          <a:pt x="8" y="63"/>
                          <a:pt x="8" y="63"/>
                          <a:pt x="8" y="63"/>
                        </a:cubicBezTo>
                        <a:cubicBezTo>
                          <a:pt x="7" y="63"/>
                          <a:pt x="6" y="62"/>
                          <a:pt x="6" y="61"/>
                        </a:cubicBezTo>
                        <a:cubicBezTo>
                          <a:pt x="6" y="61"/>
                          <a:pt x="5" y="42"/>
                          <a:pt x="4" y="28"/>
                        </a:cubicBezTo>
                        <a:cubicBezTo>
                          <a:pt x="2" y="16"/>
                          <a:pt x="1" y="13"/>
                          <a:pt x="1" y="13"/>
                        </a:cubicBezTo>
                        <a:cubicBezTo>
                          <a:pt x="0" y="13"/>
                          <a:pt x="0" y="12"/>
                          <a:pt x="1" y="12"/>
                        </a:cubicBezTo>
                        <a:cubicBezTo>
                          <a:pt x="1" y="11"/>
                          <a:pt x="1" y="11"/>
                          <a:pt x="2" y="10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1" y="0"/>
                          <a:pt x="31" y="0"/>
                          <a:pt x="32" y="1"/>
                        </a:cubicBezTo>
                        <a:cubicBezTo>
                          <a:pt x="32" y="1"/>
                          <a:pt x="33" y="2"/>
                          <a:pt x="33" y="2"/>
                        </a:cubicBezTo>
                        <a:cubicBezTo>
                          <a:pt x="33" y="5"/>
                          <a:pt x="33" y="5"/>
                          <a:pt x="33" y="5"/>
                        </a:cubicBezTo>
                        <a:cubicBezTo>
                          <a:pt x="33" y="6"/>
                          <a:pt x="33" y="7"/>
                          <a:pt x="34" y="8"/>
                        </a:cubicBezTo>
                        <a:cubicBezTo>
                          <a:pt x="35" y="8"/>
                          <a:pt x="35" y="8"/>
                          <a:pt x="35" y="8"/>
                        </a:cubicBezTo>
                        <a:cubicBezTo>
                          <a:pt x="35" y="9"/>
                          <a:pt x="36" y="10"/>
                          <a:pt x="37" y="10"/>
                        </a:cubicBezTo>
                        <a:cubicBezTo>
                          <a:pt x="42" y="11"/>
                          <a:pt x="42" y="11"/>
                          <a:pt x="42" y="11"/>
                        </a:cubicBezTo>
                        <a:cubicBezTo>
                          <a:pt x="44" y="11"/>
                          <a:pt x="44" y="12"/>
                          <a:pt x="44" y="13"/>
                        </a:cubicBezTo>
                        <a:cubicBezTo>
                          <a:pt x="44" y="61"/>
                          <a:pt x="44" y="61"/>
                          <a:pt x="44" y="61"/>
                        </a:cubicBezTo>
                        <a:cubicBezTo>
                          <a:pt x="44" y="62"/>
                          <a:pt x="43" y="63"/>
                          <a:pt x="42" y="63"/>
                        </a:cubicBezTo>
                        <a:close/>
                        <a:moveTo>
                          <a:pt x="10" y="59"/>
                        </a:moveTo>
                        <a:cubicBezTo>
                          <a:pt x="40" y="59"/>
                          <a:pt x="40" y="59"/>
                          <a:pt x="40" y="59"/>
                        </a:cubicBezTo>
                        <a:cubicBezTo>
                          <a:pt x="40" y="15"/>
                          <a:pt x="40" y="15"/>
                          <a:pt x="40" y="15"/>
                        </a:cubicBezTo>
                        <a:cubicBezTo>
                          <a:pt x="37" y="14"/>
                          <a:pt x="37" y="14"/>
                          <a:pt x="37" y="14"/>
                        </a:cubicBezTo>
                        <a:cubicBezTo>
                          <a:pt x="35" y="14"/>
                          <a:pt x="33" y="13"/>
                          <a:pt x="32" y="11"/>
                        </a:cubicBezTo>
                        <a:cubicBezTo>
                          <a:pt x="31" y="11"/>
                          <a:pt x="31" y="11"/>
                          <a:pt x="31" y="11"/>
                        </a:cubicBezTo>
                        <a:cubicBezTo>
                          <a:pt x="30" y="9"/>
                          <a:pt x="29" y="7"/>
                          <a:pt x="29" y="5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6" y="16"/>
                          <a:pt x="7" y="20"/>
                          <a:pt x="8" y="28"/>
                        </a:cubicBezTo>
                        <a:cubicBezTo>
                          <a:pt x="9" y="39"/>
                          <a:pt x="10" y="54"/>
                          <a:pt x="10" y="59"/>
                        </a:cubicBez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7" name="Freeform 1521"/>
                  <p:cNvSpPr>
                    <a:spLocks noEditPoints="1"/>
                  </p:cNvSpPr>
                  <p:nvPr/>
                </p:nvSpPr>
                <p:spPr bwMode="auto">
                  <a:xfrm>
                    <a:off x="6120080" y="3111606"/>
                    <a:ext cx="236221" cy="337079"/>
                  </a:xfrm>
                  <a:custGeom>
                    <a:avLst/>
                    <a:gdLst>
                      <a:gd name="T0" fmla="*/ 36 w 44"/>
                      <a:gd name="T1" fmla="*/ 63 h 63"/>
                      <a:gd name="T2" fmla="*/ 2 w 44"/>
                      <a:gd name="T3" fmla="*/ 63 h 63"/>
                      <a:gd name="T4" fmla="*/ 0 w 44"/>
                      <a:gd name="T5" fmla="*/ 61 h 63"/>
                      <a:gd name="T6" fmla="*/ 0 w 44"/>
                      <a:gd name="T7" fmla="*/ 13 h 63"/>
                      <a:gd name="T8" fmla="*/ 2 w 44"/>
                      <a:gd name="T9" fmla="*/ 11 h 63"/>
                      <a:gd name="T10" fmla="*/ 7 w 44"/>
                      <a:gd name="T11" fmla="*/ 10 h 63"/>
                      <a:gd name="T12" fmla="*/ 10 w 44"/>
                      <a:gd name="T13" fmla="*/ 8 h 63"/>
                      <a:gd name="T14" fmla="*/ 10 w 44"/>
                      <a:gd name="T15" fmla="*/ 8 h 63"/>
                      <a:gd name="T16" fmla="*/ 12 w 44"/>
                      <a:gd name="T17" fmla="*/ 5 h 63"/>
                      <a:gd name="T18" fmla="*/ 12 w 44"/>
                      <a:gd name="T19" fmla="*/ 2 h 63"/>
                      <a:gd name="T20" fmla="*/ 12 w 44"/>
                      <a:gd name="T21" fmla="*/ 1 h 63"/>
                      <a:gd name="T22" fmla="*/ 14 w 44"/>
                      <a:gd name="T23" fmla="*/ 0 h 63"/>
                      <a:gd name="T24" fmla="*/ 42 w 44"/>
                      <a:gd name="T25" fmla="*/ 10 h 63"/>
                      <a:gd name="T26" fmla="*/ 44 w 44"/>
                      <a:gd name="T27" fmla="*/ 12 h 63"/>
                      <a:gd name="T28" fmla="*/ 43 w 44"/>
                      <a:gd name="T29" fmla="*/ 13 h 63"/>
                      <a:gd name="T30" fmla="*/ 41 w 44"/>
                      <a:gd name="T31" fmla="*/ 28 h 63"/>
                      <a:gd name="T32" fmla="*/ 38 w 44"/>
                      <a:gd name="T33" fmla="*/ 61 h 63"/>
                      <a:gd name="T34" fmla="*/ 36 w 44"/>
                      <a:gd name="T35" fmla="*/ 63 h 63"/>
                      <a:gd name="T36" fmla="*/ 4 w 44"/>
                      <a:gd name="T37" fmla="*/ 59 h 63"/>
                      <a:gd name="T38" fmla="*/ 34 w 44"/>
                      <a:gd name="T39" fmla="*/ 59 h 63"/>
                      <a:gd name="T40" fmla="*/ 37 w 44"/>
                      <a:gd name="T41" fmla="*/ 28 h 63"/>
                      <a:gd name="T42" fmla="*/ 39 w 44"/>
                      <a:gd name="T43" fmla="*/ 13 h 63"/>
                      <a:gd name="T44" fmla="*/ 16 w 44"/>
                      <a:gd name="T45" fmla="*/ 5 h 63"/>
                      <a:gd name="T46" fmla="*/ 13 w 44"/>
                      <a:gd name="T47" fmla="*/ 11 h 63"/>
                      <a:gd name="T48" fmla="*/ 13 w 44"/>
                      <a:gd name="T49" fmla="*/ 11 h 63"/>
                      <a:gd name="T50" fmla="*/ 7 w 44"/>
                      <a:gd name="T51" fmla="*/ 14 h 63"/>
                      <a:gd name="T52" fmla="*/ 4 w 44"/>
                      <a:gd name="T53" fmla="*/ 15 h 63"/>
                      <a:gd name="T54" fmla="*/ 4 w 44"/>
                      <a:gd name="T55" fmla="*/ 59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4" h="63">
                        <a:moveTo>
                          <a:pt x="36" y="63"/>
                        </a:moveTo>
                        <a:cubicBezTo>
                          <a:pt x="2" y="63"/>
                          <a:pt x="2" y="63"/>
                          <a:pt x="2" y="63"/>
                        </a:cubicBezTo>
                        <a:cubicBezTo>
                          <a:pt x="1" y="63"/>
                          <a:pt x="0" y="62"/>
                          <a:pt x="0" y="61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2"/>
                          <a:pt x="1" y="11"/>
                          <a:pt x="2" y="11"/>
                        </a:cubicBezTo>
                        <a:cubicBezTo>
                          <a:pt x="7" y="10"/>
                          <a:pt x="7" y="10"/>
                          <a:pt x="7" y="10"/>
                        </a:cubicBezTo>
                        <a:cubicBezTo>
                          <a:pt x="8" y="10"/>
                          <a:pt x="9" y="9"/>
                          <a:pt x="10" y="8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11" y="7"/>
                          <a:pt x="12" y="6"/>
                          <a:pt x="12" y="5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2" y="2"/>
                          <a:pt x="12" y="1"/>
                          <a:pt x="12" y="1"/>
                        </a:cubicBezTo>
                        <a:cubicBezTo>
                          <a:pt x="13" y="0"/>
                          <a:pt x="14" y="0"/>
                          <a:pt x="14" y="0"/>
                        </a:cubicBezTo>
                        <a:cubicBezTo>
                          <a:pt x="42" y="10"/>
                          <a:pt x="42" y="10"/>
                          <a:pt x="42" y="10"/>
                        </a:cubicBezTo>
                        <a:cubicBezTo>
                          <a:pt x="43" y="11"/>
                          <a:pt x="43" y="11"/>
                          <a:pt x="44" y="12"/>
                        </a:cubicBezTo>
                        <a:cubicBezTo>
                          <a:pt x="44" y="12"/>
                          <a:pt x="44" y="13"/>
                          <a:pt x="43" y="13"/>
                        </a:cubicBezTo>
                        <a:cubicBezTo>
                          <a:pt x="43" y="13"/>
                          <a:pt x="42" y="16"/>
                          <a:pt x="41" y="28"/>
                        </a:cubicBezTo>
                        <a:cubicBezTo>
                          <a:pt x="40" y="42"/>
                          <a:pt x="38" y="61"/>
                          <a:pt x="38" y="61"/>
                        </a:cubicBezTo>
                        <a:cubicBezTo>
                          <a:pt x="38" y="62"/>
                          <a:pt x="37" y="63"/>
                          <a:pt x="36" y="63"/>
                        </a:cubicBezTo>
                        <a:close/>
                        <a:moveTo>
                          <a:pt x="4" y="59"/>
                        </a:moveTo>
                        <a:cubicBezTo>
                          <a:pt x="34" y="59"/>
                          <a:pt x="34" y="59"/>
                          <a:pt x="34" y="59"/>
                        </a:cubicBezTo>
                        <a:cubicBezTo>
                          <a:pt x="35" y="54"/>
                          <a:pt x="36" y="39"/>
                          <a:pt x="37" y="28"/>
                        </a:cubicBezTo>
                        <a:cubicBezTo>
                          <a:pt x="37" y="20"/>
                          <a:pt x="38" y="16"/>
                          <a:pt x="39" y="13"/>
                        </a:cubicBezTo>
                        <a:cubicBezTo>
                          <a:pt x="16" y="5"/>
                          <a:pt x="16" y="5"/>
                          <a:pt x="16" y="5"/>
                        </a:cubicBezTo>
                        <a:cubicBezTo>
                          <a:pt x="16" y="7"/>
                          <a:pt x="15" y="9"/>
                          <a:pt x="13" y="11"/>
                        </a:cubicBezTo>
                        <a:cubicBezTo>
                          <a:pt x="13" y="11"/>
                          <a:pt x="13" y="11"/>
                          <a:pt x="13" y="11"/>
                        </a:cubicBezTo>
                        <a:cubicBezTo>
                          <a:pt x="11" y="13"/>
                          <a:pt x="10" y="14"/>
                          <a:pt x="7" y="14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lnTo>
                          <a:pt x="4" y="59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8" name="Freeform 1522"/>
                  <p:cNvSpPr>
                    <a:spLocks/>
                  </p:cNvSpPr>
                  <p:nvPr/>
                </p:nvSpPr>
                <p:spPr bwMode="auto">
                  <a:xfrm>
                    <a:off x="5844047" y="2604662"/>
                    <a:ext cx="82280" cy="145980"/>
                  </a:xfrm>
                  <a:custGeom>
                    <a:avLst/>
                    <a:gdLst>
                      <a:gd name="T0" fmla="*/ 15 w 15"/>
                      <a:gd name="T1" fmla="*/ 0 h 27"/>
                      <a:gd name="T2" fmla="*/ 0 w 15"/>
                      <a:gd name="T3" fmla="*/ 27 h 27"/>
                      <a:gd name="T4" fmla="*/ 4 w 15"/>
                      <a:gd name="T5" fmla="*/ 26 h 27"/>
                      <a:gd name="T6" fmla="*/ 15 w 15"/>
                      <a:gd name="T7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7">
                        <a:moveTo>
                          <a:pt x="15" y="0"/>
                        </a:moveTo>
                        <a:cubicBezTo>
                          <a:pt x="15" y="0"/>
                          <a:pt x="0" y="6"/>
                          <a:pt x="0" y="27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6"/>
                          <a:pt x="5" y="14"/>
                          <a:pt x="15" y="0"/>
                        </a:cubicBez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9" name="Freeform 1523"/>
                  <p:cNvSpPr>
                    <a:spLocks/>
                  </p:cNvSpPr>
                  <p:nvPr/>
                </p:nvSpPr>
                <p:spPr bwMode="auto">
                  <a:xfrm>
                    <a:off x="6271366" y="2604662"/>
                    <a:ext cx="79625" cy="145980"/>
                  </a:xfrm>
                  <a:custGeom>
                    <a:avLst/>
                    <a:gdLst>
                      <a:gd name="T0" fmla="*/ 0 w 15"/>
                      <a:gd name="T1" fmla="*/ 0 h 27"/>
                      <a:gd name="T2" fmla="*/ 15 w 15"/>
                      <a:gd name="T3" fmla="*/ 27 h 27"/>
                      <a:gd name="T4" fmla="*/ 11 w 15"/>
                      <a:gd name="T5" fmla="*/ 26 h 27"/>
                      <a:gd name="T6" fmla="*/ 0 w 15"/>
                      <a:gd name="T7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7">
                        <a:moveTo>
                          <a:pt x="0" y="0"/>
                        </a:moveTo>
                        <a:cubicBezTo>
                          <a:pt x="0" y="0"/>
                          <a:pt x="15" y="6"/>
                          <a:pt x="15" y="27"/>
                        </a:cubicBezTo>
                        <a:cubicBezTo>
                          <a:pt x="11" y="26"/>
                          <a:pt x="11" y="26"/>
                          <a:pt x="11" y="26"/>
                        </a:cubicBezTo>
                        <a:cubicBezTo>
                          <a:pt x="11" y="26"/>
                          <a:pt x="11" y="1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0" name="Freeform 1524"/>
                  <p:cNvSpPr>
                    <a:spLocks/>
                  </p:cNvSpPr>
                  <p:nvPr/>
                </p:nvSpPr>
                <p:spPr bwMode="auto">
                  <a:xfrm>
                    <a:off x="5833430" y="2862115"/>
                    <a:ext cx="528179" cy="236221"/>
                  </a:xfrm>
                  <a:custGeom>
                    <a:avLst/>
                    <a:gdLst>
                      <a:gd name="T0" fmla="*/ 92 w 98"/>
                      <a:gd name="T1" fmla="*/ 0 h 44"/>
                      <a:gd name="T2" fmla="*/ 77 w 98"/>
                      <a:gd name="T3" fmla="*/ 8 h 44"/>
                      <a:gd name="T4" fmla="*/ 49 w 98"/>
                      <a:gd name="T5" fmla="*/ 1 h 44"/>
                      <a:gd name="T6" fmla="*/ 21 w 98"/>
                      <a:gd name="T7" fmla="*/ 8 h 44"/>
                      <a:gd name="T8" fmla="*/ 6 w 98"/>
                      <a:gd name="T9" fmla="*/ 0 h 44"/>
                      <a:gd name="T10" fmla="*/ 14 w 98"/>
                      <a:gd name="T11" fmla="*/ 32 h 44"/>
                      <a:gd name="T12" fmla="*/ 84 w 98"/>
                      <a:gd name="T13" fmla="*/ 32 h 44"/>
                      <a:gd name="T14" fmla="*/ 92 w 98"/>
                      <a:gd name="T15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8" h="44">
                        <a:moveTo>
                          <a:pt x="92" y="0"/>
                        </a:moveTo>
                        <a:cubicBezTo>
                          <a:pt x="92" y="0"/>
                          <a:pt x="90" y="8"/>
                          <a:pt x="77" y="8"/>
                        </a:cubicBezTo>
                        <a:cubicBezTo>
                          <a:pt x="64" y="8"/>
                          <a:pt x="60" y="1"/>
                          <a:pt x="49" y="1"/>
                        </a:cubicBezTo>
                        <a:cubicBezTo>
                          <a:pt x="38" y="1"/>
                          <a:pt x="34" y="8"/>
                          <a:pt x="21" y="8"/>
                        </a:cubicBezTo>
                        <a:cubicBezTo>
                          <a:pt x="9" y="8"/>
                          <a:pt x="6" y="0"/>
                          <a:pt x="6" y="0"/>
                        </a:cubicBezTo>
                        <a:cubicBezTo>
                          <a:pt x="6" y="0"/>
                          <a:pt x="0" y="19"/>
                          <a:pt x="14" y="32"/>
                        </a:cubicBezTo>
                        <a:cubicBezTo>
                          <a:pt x="29" y="44"/>
                          <a:pt x="70" y="44"/>
                          <a:pt x="84" y="32"/>
                        </a:cubicBezTo>
                        <a:cubicBezTo>
                          <a:pt x="98" y="19"/>
                          <a:pt x="92" y="0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1" name="Freeform 1525"/>
                  <p:cNvSpPr>
                    <a:spLocks/>
                  </p:cNvSpPr>
                  <p:nvPr/>
                </p:nvSpPr>
                <p:spPr bwMode="auto">
                  <a:xfrm>
                    <a:off x="6059033" y="2939086"/>
                    <a:ext cx="82280" cy="26542"/>
                  </a:xfrm>
                  <a:custGeom>
                    <a:avLst/>
                    <a:gdLst>
                      <a:gd name="T0" fmla="*/ 15 w 15"/>
                      <a:gd name="T1" fmla="*/ 2 h 5"/>
                      <a:gd name="T2" fmla="*/ 12 w 15"/>
                      <a:gd name="T3" fmla="*/ 5 h 5"/>
                      <a:gd name="T4" fmla="*/ 3 w 15"/>
                      <a:gd name="T5" fmla="*/ 5 h 5"/>
                      <a:gd name="T6" fmla="*/ 0 w 15"/>
                      <a:gd name="T7" fmla="*/ 2 h 5"/>
                      <a:gd name="T8" fmla="*/ 3 w 15"/>
                      <a:gd name="T9" fmla="*/ 0 h 5"/>
                      <a:gd name="T10" fmla="*/ 12 w 15"/>
                      <a:gd name="T11" fmla="*/ 0 h 5"/>
                      <a:gd name="T12" fmla="*/ 15 w 15"/>
                      <a:gd name="T13" fmla="*/ 2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" h="5">
                        <a:moveTo>
                          <a:pt x="15" y="2"/>
                        </a:moveTo>
                        <a:cubicBezTo>
                          <a:pt x="15" y="4"/>
                          <a:pt x="14" y="5"/>
                          <a:pt x="12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1" y="5"/>
                          <a:pt x="0" y="4"/>
                          <a:pt x="0" y="2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4" y="0"/>
                          <a:pt x="15" y="1"/>
                          <a:pt x="15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" name="Freeform 1526"/>
                  <p:cNvSpPr>
                    <a:spLocks/>
                  </p:cNvSpPr>
                  <p:nvPr/>
                </p:nvSpPr>
                <p:spPr bwMode="auto">
                  <a:xfrm>
                    <a:off x="6027183" y="3233697"/>
                    <a:ext cx="135363" cy="26542"/>
                  </a:xfrm>
                  <a:custGeom>
                    <a:avLst/>
                    <a:gdLst>
                      <a:gd name="T0" fmla="*/ 25 w 25"/>
                      <a:gd name="T1" fmla="*/ 3 h 5"/>
                      <a:gd name="T2" fmla="*/ 22 w 25"/>
                      <a:gd name="T3" fmla="*/ 5 h 5"/>
                      <a:gd name="T4" fmla="*/ 3 w 25"/>
                      <a:gd name="T5" fmla="*/ 5 h 5"/>
                      <a:gd name="T6" fmla="*/ 0 w 25"/>
                      <a:gd name="T7" fmla="*/ 3 h 5"/>
                      <a:gd name="T8" fmla="*/ 3 w 25"/>
                      <a:gd name="T9" fmla="*/ 0 h 5"/>
                      <a:gd name="T10" fmla="*/ 22 w 25"/>
                      <a:gd name="T11" fmla="*/ 0 h 5"/>
                      <a:gd name="T12" fmla="*/ 25 w 25"/>
                      <a:gd name="T13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5" h="5">
                        <a:moveTo>
                          <a:pt x="25" y="3"/>
                        </a:moveTo>
                        <a:cubicBezTo>
                          <a:pt x="25" y="4"/>
                          <a:pt x="24" y="5"/>
                          <a:pt x="22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1" y="5"/>
                          <a:pt x="0" y="4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4" y="0"/>
                          <a:pt x="25" y="1"/>
                          <a:pt x="25" y="3"/>
                        </a:cubicBez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" name="Freeform 1527"/>
                  <p:cNvSpPr>
                    <a:spLocks/>
                  </p:cNvSpPr>
                  <p:nvPr/>
                </p:nvSpPr>
                <p:spPr bwMode="auto">
                  <a:xfrm>
                    <a:off x="6027183" y="3281472"/>
                    <a:ext cx="135363" cy="29197"/>
                  </a:xfrm>
                  <a:custGeom>
                    <a:avLst/>
                    <a:gdLst>
                      <a:gd name="T0" fmla="*/ 25 w 25"/>
                      <a:gd name="T1" fmla="*/ 2 h 5"/>
                      <a:gd name="T2" fmla="*/ 22 w 25"/>
                      <a:gd name="T3" fmla="*/ 5 h 5"/>
                      <a:gd name="T4" fmla="*/ 3 w 25"/>
                      <a:gd name="T5" fmla="*/ 5 h 5"/>
                      <a:gd name="T6" fmla="*/ 0 w 25"/>
                      <a:gd name="T7" fmla="*/ 2 h 5"/>
                      <a:gd name="T8" fmla="*/ 3 w 25"/>
                      <a:gd name="T9" fmla="*/ 0 h 5"/>
                      <a:gd name="T10" fmla="*/ 22 w 25"/>
                      <a:gd name="T11" fmla="*/ 0 h 5"/>
                      <a:gd name="T12" fmla="*/ 25 w 25"/>
                      <a:gd name="T13" fmla="*/ 2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5" h="5">
                        <a:moveTo>
                          <a:pt x="25" y="2"/>
                        </a:moveTo>
                        <a:cubicBezTo>
                          <a:pt x="25" y="4"/>
                          <a:pt x="24" y="5"/>
                          <a:pt x="22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1" y="5"/>
                          <a:pt x="0" y="4"/>
                          <a:pt x="0" y="2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4" y="0"/>
                          <a:pt x="25" y="1"/>
                          <a:pt x="25" y="2"/>
                        </a:cubicBez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48" name="组合 147"/>
                  <p:cNvGrpSpPr/>
                  <p:nvPr/>
                </p:nvGrpSpPr>
                <p:grpSpPr>
                  <a:xfrm>
                    <a:off x="5486411" y="2286708"/>
                    <a:ext cx="1234186" cy="1228878"/>
                    <a:chOff x="6100383" y="4164387"/>
                    <a:chExt cx="1234186" cy="1228878"/>
                  </a:xfrm>
                </p:grpSpPr>
                <p:sp>
                  <p:nvSpPr>
                    <p:cNvPr id="149" name="任意多边形 148"/>
                    <p:cNvSpPr/>
                    <p:nvPr/>
                  </p:nvSpPr>
                  <p:spPr>
                    <a:xfrm>
                      <a:off x="6100383" y="4164387"/>
                      <a:ext cx="1234186" cy="1228878"/>
                    </a:xfrm>
                    <a:custGeom>
                      <a:avLst/>
                      <a:gdLst>
                        <a:gd name="connsiteX0" fmla="*/ 617092 w 1234186"/>
                        <a:gd name="connsiteY0" fmla="*/ 82278 h 1228878"/>
                        <a:gd name="connsiteX1" fmla="*/ 84932 w 1234186"/>
                        <a:gd name="connsiteY1" fmla="*/ 614438 h 1228878"/>
                        <a:gd name="connsiteX2" fmla="*/ 617092 w 1234186"/>
                        <a:gd name="connsiteY2" fmla="*/ 1146598 h 1228878"/>
                        <a:gd name="connsiteX3" fmla="*/ 1149252 w 1234186"/>
                        <a:gd name="connsiteY3" fmla="*/ 614438 h 1228878"/>
                        <a:gd name="connsiteX4" fmla="*/ 617092 w 1234186"/>
                        <a:gd name="connsiteY4" fmla="*/ 82278 h 1228878"/>
                        <a:gd name="connsiteX5" fmla="*/ 617093 w 1234186"/>
                        <a:gd name="connsiteY5" fmla="*/ 0 h 1228878"/>
                        <a:gd name="connsiteX6" fmla="*/ 1234186 w 1234186"/>
                        <a:gd name="connsiteY6" fmla="*/ 614439 h 1228878"/>
                        <a:gd name="connsiteX7" fmla="*/ 617093 w 1234186"/>
                        <a:gd name="connsiteY7" fmla="*/ 1228878 h 1228878"/>
                        <a:gd name="connsiteX8" fmla="*/ 0 w 1234186"/>
                        <a:gd name="connsiteY8" fmla="*/ 614439 h 1228878"/>
                        <a:gd name="connsiteX9" fmla="*/ 617093 w 1234186"/>
                        <a:gd name="connsiteY9" fmla="*/ 0 h 12288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34186" h="1228878">
                          <a:moveTo>
                            <a:pt x="617092" y="82278"/>
                          </a:moveTo>
                          <a:cubicBezTo>
                            <a:pt x="323188" y="82278"/>
                            <a:pt x="84932" y="320534"/>
                            <a:pt x="84932" y="614438"/>
                          </a:cubicBezTo>
                          <a:cubicBezTo>
                            <a:pt x="84932" y="908342"/>
                            <a:pt x="323188" y="1146598"/>
                            <a:pt x="617092" y="1146598"/>
                          </a:cubicBezTo>
                          <a:cubicBezTo>
                            <a:pt x="910996" y="1146598"/>
                            <a:pt x="1149252" y="908342"/>
                            <a:pt x="1149252" y="614438"/>
                          </a:cubicBezTo>
                          <a:cubicBezTo>
                            <a:pt x="1149252" y="320534"/>
                            <a:pt x="910996" y="82278"/>
                            <a:pt x="617092" y="82278"/>
                          </a:cubicBezTo>
                          <a:close/>
                          <a:moveTo>
                            <a:pt x="617093" y="0"/>
                          </a:moveTo>
                          <a:cubicBezTo>
                            <a:pt x="957904" y="0"/>
                            <a:pt x="1234186" y="275094"/>
                            <a:pt x="1234186" y="614439"/>
                          </a:cubicBezTo>
                          <a:cubicBezTo>
                            <a:pt x="1234186" y="953784"/>
                            <a:pt x="957904" y="1228878"/>
                            <a:pt x="617093" y="1228878"/>
                          </a:cubicBezTo>
                          <a:cubicBezTo>
                            <a:pt x="276282" y="1228878"/>
                            <a:pt x="0" y="953784"/>
                            <a:pt x="0" y="614439"/>
                          </a:cubicBezTo>
                          <a:cubicBezTo>
                            <a:pt x="0" y="275094"/>
                            <a:pt x="276282" y="0"/>
                            <a:pt x="617093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0" name="Freeform 154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177354" y="4236050"/>
                      <a:ext cx="1080244" cy="1085553"/>
                    </a:xfrm>
                    <a:custGeom>
                      <a:avLst/>
                      <a:gdLst>
                        <a:gd name="T0" fmla="*/ 100 w 201"/>
                        <a:gd name="T1" fmla="*/ 202 h 202"/>
                        <a:gd name="T2" fmla="*/ 0 w 201"/>
                        <a:gd name="T3" fmla="*/ 101 h 202"/>
                        <a:gd name="T4" fmla="*/ 100 w 201"/>
                        <a:gd name="T5" fmla="*/ 0 h 202"/>
                        <a:gd name="T6" fmla="*/ 201 w 201"/>
                        <a:gd name="T7" fmla="*/ 101 h 202"/>
                        <a:gd name="T8" fmla="*/ 100 w 201"/>
                        <a:gd name="T9" fmla="*/ 202 h 202"/>
                        <a:gd name="T10" fmla="*/ 100 w 201"/>
                        <a:gd name="T11" fmla="*/ 5 h 202"/>
                        <a:gd name="T12" fmla="*/ 4 w 201"/>
                        <a:gd name="T13" fmla="*/ 101 h 202"/>
                        <a:gd name="T14" fmla="*/ 100 w 201"/>
                        <a:gd name="T15" fmla="*/ 197 h 202"/>
                        <a:gd name="T16" fmla="*/ 197 w 201"/>
                        <a:gd name="T17" fmla="*/ 101 h 202"/>
                        <a:gd name="T18" fmla="*/ 100 w 201"/>
                        <a:gd name="T19" fmla="*/ 5 h 2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01" h="202">
                          <a:moveTo>
                            <a:pt x="100" y="202"/>
                          </a:moveTo>
                          <a:cubicBezTo>
                            <a:pt x="45" y="202"/>
                            <a:pt x="0" y="156"/>
                            <a:pt x="0" y="101"/>
                          </a:cubicBezTo>
                          <a:cubicBezTo>
                            <a:pt x="0" y="46"/>
                            <a:pt x="45" y="0"/>
                            <a:pt x="100" y="0"/>
                          </a:cubicBezTo>
                          <a:cubicBezTo>
                            <a:pt x="156" y="0"/>
                            <a:pt x="201" y="46"/>
                            <a:pt x="201" y="101"/>
                          </a:cubicBezTo>
                          <a:cubicBezTo>
                            <a:pt x="201" y="156"/>
                            <a:pt x="156" y="202"/>
                            <a:pt x="100" y="202"/>
                          </a:cubicBezTo>
                          <a:close/>
                          <a:moveTo>
                            <a:pt x="100" y="5"/>
                          </a:moveTo>
                          <a:cubicBezTo>
                            <a:pt x="47" y="5"/>
                            <a:pt x="4" y="48"/>
                            <a:pt x="4" y="101"/>
                          </a:cubicBezTo>
                          <a:cubicBezTo>
                            <a:pt x="4" y="154"/>
                            <a:pt x="47" y="197"/>
                            <a:pt x="100" y="197"/>
                          </a:cubicBezTo>
                          <a:cubicBezTo>
                            <a:pt x="154" y="197"/>
                            <a:pt x="197" y="154"/>
                            <a:pt x="197" y="101"/>
                          </a:cubicBezTo>
                          <a:cubicBezTo>
                            <a:pt x="197" y="48"/>
                            <a:pt x="154" y="5"/>
                            <a:pt x="100" y="5"/>
                          </a:cubicBezTo>
                          <a:close/>
                        </a:path>
                      </a:pathLst>
                    </a:custGeom>
                    <a:solidFill>
                      <a:srgbClr val="74B3B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66" name="文本框 165"/>
                <p:cNvSpPr txBox="1"/>
                <p:nvPr/>
              </p:nvSpPr>
              <p:spPr>
                <a:xfrm>
                  <a:off x="5467946" y="3694969"/>
                  <a:ext cx="13388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媒体联络人</a:t>
                  </a:r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83" name="组合 182"/>
              <p:cNvGrpSpPr/>
              <p:nvPr/>
            </p:nvGrpSpPr>
            <p:grpSpPr>
              <a:xfrm>
                <a:off x="7557036" y="2286163"/>
                <a:ext cx="1569660" cy="2074743"/>
                <a:chOff x="7124152" y="2286163"/>
                <a:chExt cx="1569660" cy="2074743"/>
              </a:xfrm>
            </p:grpSpPr>
            <p:grpSp>
              <p:nvGrpSpPr>
                <p:cNvPr id="178" name="组合 177"/>
                <p:cNvGrpSpPr/>
                <p:nvPr/>
              </p:nvGrpSpPr>
              <p:grpSpPr>
                <a:xfrm>
                  <a:off x="7282602" y="2286163"/>
                  <a:ext cx="1236189" cy="1233166"/>
                  <a:chOff x="7282602" y="2286163"/>
                  <a:chExt cx="1236189" cy="1233166"/>
                </a:xfrm>
              </p:grpSpPr>
              <p:sp>
                <p:nvSpPr>
                  <p:cNvPr id="12" name="Oval 1476"/>
                  <p:cNvSpPr>
                    <a:spLocks noChangeArrowheads="1"/>
                  </p:cNvSpPr>
                  <p:nvPr/>
                </p:nvSpPr>
                <p:spPr bwMode="auto">
                  <a:xfrm>
                    <a:off x="7282602" y="2286163"/>
                    <a:ext cx="1231530" cy="122887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" name="Freeform 1477"/>
                  <p:cNvSpPr>
                    <a:spLocks/>
                  </p:cNvSpPr>
                  <p:nvPr/>
                </p:nvSpPr>
                <p:spPr bwMode="auto">
                  <a:xfrm>
                    <a:off x="7829359" y="3034636"/>
                    <a:ext cx="161905" cy="156596"/>
                  </a:xfrm>
                  <a:custGeom>
                    <a:avLst/>
                    <a:gdLst>
                      <a:gd name="T0" fmla="*/ 30 w 30"/>
                      <a:gd name="T1" fmla="*/ 17 h 29"/>
                      <a:gd name="T2" fmla="*/ 28 w 30"/>
                      <a:gd name="T3" fmla="*/ 22 h 29"/>
                      <a:gd name="T4" fmla="*/ 24 w 30"/>
                      <a:gd name="T5" fmla="*/ 23 h 29"/>
                      <a:gd name="T6" fmla="*/ 15 w 30"/>
                      <a:gd name="T7" fmla="*/ 29 h 29"/>
                      <a:gd name="T8" fmla="*/ 6 w 30"/>
                      <a:gd name="T9" fmla="*/ 23 h 29"/>
                      <a:gd name="T10" fmla="*/ 1 w 30"/>
                      <a:gd name="T11" fmla="*/ 22 h 29"/>
                      <a:gd name="T12" fmla="*/ 0 w 30"/>
                      <a:gd name="T13" fmla="*/ 17 h 29"/>
                      <a:gd name="T14" fmla="*/ 0 w 30"/>
                      <a:gd name="T15" fmla="*/ 0 h 29"/>
                      <a:gd name="T16" fmla="*/ 30 w 30"/>
                      <a:gd name="T17" fmla="*/ 0 h 29"/>
                      <a:gd name="T18" fmla="*/ 30 w 30"/>
                      <a:gd name="T19" fmla="*/ 17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0" h="29">
                        <a:moveTo>
                          <a:pt x="30" y="17"/>
                        </a:moveTo>
                        <a:cubicBezTo>
                          <a:pt x="30" y="19"/>
                          <a:pt x="29" y="20"/>
                          <a:pt x="28" y="22"/>
                        </a:cubicBezTo>
                        <a:cubicBezTo>
                          <a:pt x="27" y="23"/>
                          <a:pt x="25" y="23"/>
                          <a:pt x="24" y="23"/>
                        </a:cubicBezTo>
                        <a:cubicBezTo>
                          <a:pt x="15" y="29"/>
                          <a:pt x="15" y="29"/>
                          <a:pt x="15" y="29"/>
                        </a:cubicBezTo>
                        <a:cubicBezTo>
                          <a:pt x="6" y="23"/>
                          <a:pt x="6" y="23"/>
                          <a:pt x="6" y="23"/>
                        </a:cubicBezTo>
                        <a:cubicBezTo>
                          <a:pt x="4" y="23"/>
                          <a:pt x="3" y="23"/>
                          <a:pt x="1" y="22"/>
                        </a:cubicBezTo>
                        <a:cubicBezTo>
                          <a:pt x="0" y="20"/>
                          <a:pt x="0" y="19"/>
                          <a:pt x="0" y="17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lnTo>
                          <a:pt x="30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4" name="Freeform 1478"/>
                  <p:cNvSpPr>
                    <a:spLocks noEditPoints="1"/>
                  </p:cNvSpPr>
                  <p:nvPr/>
                </p:nvSpPr>
                <p:spPr bwMode="auto">
                  <a:xfrm>
                    <a:off x="7813434" y="3024019"/>
                    <a:ext cx="188446" cy="177830"/>
                  </a:xfrm>
                  <a:custGeom>
                    <a:avLst/>
                    <a:gdLst>
                      <a:gd name="T0" fmla="*/ 18 w 35"/>
                      <a:gd name="T1" fmla="*/ 33 h 33"/>
                      <a:gd name="T2" fmla="*/ 17 w 35"/>
                      <a:gd name="T3" fmla="*/ 33 h 33"/>
                      <a:gd name="T4" fmla="*/ 8 w 35"/>
                      <a:gd name="T5" fmla="*/ 27 h 33"/>
                      <a:gd name="T6" fmla="*/ 3 w 35"/>
                      <a:gd name="T7" fmla="*/ 25 h 33"/>
                      <a:gd name="T8" fmla="*/ 0 w 35"/>
                      <a:gd name="T9" fmla="*/ 19 h 33"/>
                      <a:gd name="T10" fmla="*/ 0 w 35"/>
                      <a:gd name="T11" fmla="*/ 2 h 33"/>
                      <a:gd name="T12" fmla="*/ 3 w 35"/>
                      <a:gd name="T13" fmla="*/ 0 h 33"/>
                      <a:gd name="T14" fmla="*/ 33 w 35"/>
                      <a:gd name="T15" fmla="*/ 0 h 33"/>
                      <a:gd name="T16" fmla="*/ 35 w 35"/>
                      <a:gd name="T17" fmla="*/ 2 h 33"/>
                      <a:gd name="T18" fmla="*/ 35 w 35"/>
                      <a:gd name="T19" fmla="*/ 19 h 33"/>
                      <a:gd name="T20" fmla="*/ 33 w 35"/>
                      <a:gd name="T21" fmla="*/ 25 h 33"/>
                      <a:gd name="T22" fmla="*/ 27 w 35"/>
                      <a:gd name="T23" fmla="*/ 27 h 33"/>
                      <a:gd name="T24" fmla="*/ 19 w 35"/>
                      <a:gd name="T25" fmla="*/ 33 h 33"/>
                      <a:gd name="T26" fmla="*/ 18 w 35"/>
                      <a:gd name="T27" fmla="*/ 33 h 33"/>
                      <a:gd name="T28" fmla="*/ 5 w 35"/>
                      <a:gd name="T29" fmla="*/ 4 h 33"/>
                      <a:gd name="T30" fmla="*/ 5 w 35"/>
                      <a:gd name="T31" fmla="*/ 19 h 33"/>
                      <a:gd name="T32" fmla="*/ 6 w 35"/>
                      <a:gd name="T33" fmla="*/ 22 h 33"/>
                      <a:gd name="T34" fmla="*/ 9 w 35"/>
                      <a:gd name="T35" fmla="*/ 23 h 33"/>
                      <a:gd name="T36" fmla="*/ 10 w 35"/>
                      <a:gd name="T37" fmla="*/ 24 h 33"/>
                      <a:gd name="T38" fmla="*/ 18 w 35"/>
                      <a:gd name="T39" fmla="*/ 29 h 33"/>
                      <a:gd name="T40" fmla="*/ 25 w 35"/>
                      <a:gd name="T41" fmla="*/ 24 h 33"/>
                      <a:gd name="T42" fmla="*/ 27 w 35"/>
                      <a:gd name="T43" fmla="*/ 23 h 33"/>
                      <a:gd name="T44" fmla="*/ 30 w 35"/>
                      <a:gd name="T45" fmla="*/ 22 h 33"/>
                      <a:gd name="T46" fmla="*/ 31 w 35"/>
                      <a:gd name="T47" fmla="*/ 19 h 33"/>
                      <a:gd name="T48" fmla="*/ 31 w 35"/>
                      <a:gd name="T49" fmla="*/ 4 h 33"/>
                      <a:gd name="T50" fmla="*/ 5 w 35"/>
                      <a:gd name="T51" fmla="*/ 4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35" h="33">
                        <a:moveTo>
                          <a:pt x="18" y="33"/>
                        </a:moveTo>
                        <a:cubicBezTo>
                          <a:pt x="18" y="33"/>
                          <a:pt x="17" y="33"/>
                          <a:pt x="17" y="33"/>
                        </a:cubicBezTo>
                        <a:cubicBezTo>
                          <a:pt x="8" y="27"/>
                          <a:pt x="8" y="27"/>
                          <a:pt x="8" y="27"/>
                        </a:cubicBezTo>
                        <a:cubicBezTo>
                          <a:pt x="6" y="27"/>
                          <a:pt x="4" y="26"/>
                          <a:pt x="3" y="25"/>
                        </a:cubicBezTo>
                        <a:cubicBezTo>
                          <a:pt x="1" y="23"/>
                          <a:pt x="0" y="21"/>
                          <a:pt x="0" y="19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33" y="0"/>
                          <a:pt x="33" y="0"/>
                          <a:pt x="33" y="0"/>
                        </a:cubicBezTo>
                        <a:cubicBezTo>
                          <a:pt x="34" y="0"/>
                          <a:pt x="35" y="1"/>
                          <a:pt x="35" y="2"/>
                        </a:cubicBezTo>
                        <a:cubicBezTo>
                          <a:pt x="35" y="19"/>
                          <a:pt x="35" y="19"/>
                          <a:pt x="35" y="19"/>
                        </a:cubicBezTo>
                        <a:cubicBezTo>
                          <a:pt x="35" y="21"/>
                          <a:pt x="34" y="23"/>
                          <a:pt x="33" y="25"/>
                        </a:cubicBezTo>
                        <a:cubicBezTo>
                          <a:pt x="31" y="26"/>
                          <a:pt x="29" y="27"/>
                          <a:pt x="27" y="27"/>
                        </a:cubicBezTo>
                        <a:cubicBezTo>
                          <a:pt x="19" y="33"/>
                          <a:pt x="19" y="33"/>
                          <a:pt x="19" y="33"/>
                        </a:cubicBezTo>
                        <a:cubicBezTo>
                          <a:pt x="19" y="33"/>
                          <a:pt x="19" y="33"/>
                          <a:pt x="18" y="33"/>
                        </a:cubicBezTo>
                        <a:close/>
                        <a:moveTo>
                          <a:pt x="5" y="4"/>
                        </a:moveTo>
                        <a:cubicBezTo>
                          <a:pt x="5" y="19"/>
                          <a:pt x="5" y="19"/>
                          <a:pt x="5" y="19"/>
                        </a:cubicBezTo>
                        <a:cubicBezTo>
                          <a:pt x="5" y="20"/>
                          <a:pt x="5" y="21"/>
                          <a:pt x="6" y="22"/>
                        </a:cubicBezTo>
                        <a:cubicBezTo>
                          <a:pt x="7" y="23"/>
                          <a:pt x="8" y="23"/>
                          <a:pt x="9" y="23"/>
                        </a:cubicBezTo>
                        <a:cubicBezTo>
                          <a:pt x="9" y="23"/>
                          <a:pt x="10" y="23"/>
                          <a:pt x="10" y="24"/>
                        </a:cubicBezTo>
                        <a:cubicBezTo>
                          <a:pt x="18" y="29"/>
                          <a:pt x="18" y="29"/>
                          <a:pt x="18" y="29"/>
                        </a:cubicBezTo>
                        <a:cubicBezTo>
                          <a:pt x="25" y="24"/>
                          <a:pt x="25" y="24"/>
                          <a:pt x="25" y="24"/>
                        </a:cubicBezTo>
                        <a:cubicBezTo>
                          <a:pt x="26" y="23"/>
                          <a:pt x="26" y="23"/>
                          <a:pt x="27" y="23"/>
                        </a:cubicBezTo>
                        <a:cubicBezTo>
                          <a:pt x="28" y="23"/>
                          <a:pt x="29" y="23"/>
                          <a:pt x="30" y="22"/>
                        </a:cubicBezTo>
                        <a:cubicBezTo>
                          <a:pt x="31" y="21"/>
                          <a:pt x="31" y="20"/>
                          <a:pt x="31" y="19"/>
                        </a:cubicBezTo>
                        <a:cubicBezTo>
                          <a:pt x="31" y="4"/>
                          <a:pt x="31" y="4"/>
                          <a:pt x="31" y="4"/>
                        </a:cubicBezTo>
                        <a:lnTo>
                          <a:pt x="5" y="4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5" name="Freeform 1479"/>
                  <p:cNvSpPr>
                    <a:spLocks noEditPoints="1"/>
                  </p:cNvSpPr>
                  <p:nvPr/>
                </p:nvSpPr>
                <p:spPr bwMode="auto">
                  <a:xfrm>
                    <a:off x="7582521" y="3098336"/>
                    <a:ext cx="650270" cy="355658"/>
                  </a:xfrm>
                  <a:custGeom>
                    <a:avLst/>
                    <a:gdLst>
                      <a:gd name="T0" fmla="*/ 115 w 121"/>
                      <a:gd name="T1" fmla="*/ 66 h 66"/>
                      <a:gd name="T2" fmla="*/ 7 w 121"/>
                      <a:gd name="T3" fmla="*/ 66 h 66"/>
                      <a:gd name="T4" fmla="*/ 5 w 121"/>
                      <a:gd name="T5" fmla="*/ 64 h 66"/>
                      <a:gd name="T6" fmla="*/ 1 w 121"/>
                      <a:gd name="T7" fmla="*/ 26 h 66"/>
                      <a:gd name="T8" fmla="*/ 3 w 121"/>
                      <a:gd name="T9" fmla="*/ 18 h 66"/>
                      <a:gd name="T10" fmla="*/ 9 w 121"/>
                      <a:gd name="T11" fmla="*/ 13 h 66"/>
                      <a:gd name="T12" fmla="*/ 45 w 121"/>
                      <a:gd name="T13" fmla="*/ 0 h 66"/>
                      <a:gd name="T14" fmla="*/ 47 w 121"/>
                      <a:gd name="T15" fmla="*/ 1 h 66"/>
                      <a:gd name="T16" fmla="*/ 48 w 121"/>
                      <a:gd name="T17" fmla="*/ 2 h 66"/>
                      <a:gd name="T18" fmla="*/ 48 w 121"/>
                      <a:gd name="T19" fmla="*/ 5 h 66"/>
                      <a:gd name="T20" fmla="*/ 49 w 121"/>
                      <a:gd name="T21" fmla="*/ 8 h 66"/>
                      <a:gd name="T22" fmla="*/ 52 w 121"/>
                      <a:gd name="T23" fmla="*/ 9 h 66"/>
                      <a:gd name="T24" fmla="*/ 53 w 121"/>
                      <a:gd name="T25" fmla="*/ 10 h 66"/>
                      <a:gd name="T26" fmla="*/ 61 w 121"/>
                      <a:gd name="T27" fmla="*/ 15 h 66"/>
                      <a:gd name="T28" fmla="*/ 68 w 121"/>
                      <a:gd name="T29" fmla="*/ 10 h 66"/>
                      <a:gd name="T30" fmla="*/ 70 w 121"/>
                      <a:gd name="T31" fmla="*/ 9 h 66"/>
                      <a:gd name="T32" fmla="*/ 73 w 121"/>
                      <a:gd name="T33" fmla="*/ 8 h 66"/>
                      <a:gd name="T34" fmla="*/ 74 w 121"/>
                      <a:gd name="T35" fmla="*/ 5 h 66"/>
                      <a:gd name="T36" fmla="*/ 74 w 121"/>
                      <a:gd name="T37" fmla="*/ 2 h 66"/>
                      <a:gd name="T38" fmla="*/ 75 w 121"/>
                      <a:gd name="T39" fmla="*/ 1 h 66"/>
                      <a:gd name="T40" fmla="*/ 77 w 121"/>
                      <a:gd name="T41" fmla="*/ 0 h 66"/>
                      <a:gd name="T42" fmla="*/ 113 w 121"/>
                      <a:gd name="T43" fmla="*/ 13 h 66"/>
                      <a:gd name="T44" fmla="*/ 119 w 121"/>
                      <a:gd name="T45" fmla="*/ 18 h 66"/>
                      <a:gd name="T46" fmla="*/ 121 w 121"/>
                      <a:gd name="T47" fmla="*/ 26 h 66"/>
                      <a:gd name="T48" fmla="*/ 117 w 121"/>
                      <a:gd name="T49" fmla="*/ 64 h 66"/>
                      <a:gd name="T50" fmla="*/ 115 w 121"/>
                      <a:gd name="T51" fmla="*/ 66 h 66"/>
                      <a:gd name="T52" fmla="*/ 8 w 121"/>
                      <a:gd name="T53" fmla="*/ 62 h 66"/>
                      <a:gd name="T54" fmla="*/ 113 w 121"/>
                      <a:gd name="T55" fmla="*/ 62 h 66"/>
                      <a:gd name="T56" fmla="*/ 117 w 121"/>
                      <a:gd name="T57" fmla="*/ 25 h 66"/>
                      <a:gd name="T58" fmla="*/ 116 w 121"/>
                      <a:gd name="T59" fmla="*/ 20 h 66"/>
                      <a:gd name="T60" fmla="*/ 112 w 121"/>
                      <a:gd name="T61" fmla="*/ 17 h 66"/>
                      <a:gd name="T62" fmla="*/ 78 w 121"/>
                      <a:gd name="T63" fmla="*/ 5 h 66"/>
                      <a:gd name="T64" fmla="*/ 76 w 121"/>
                      <a:gd name="T65" fmla="*/ 11 h 66"/>
                      <a:gd name="T66" fmla="*/ 70 w 121"/>
                      <a:gd name="T67" fmla="*/ 13 h 66"/>
                      <a:gd name="T68" fmla="*/ 62 w 121"/>
                      <a:gd name="T69" fmla="*/ 19 h 66"/>
                      <a:gd name="T70" fmla="*/ 60 w 121"/>
                      <a:gd name="T71" fmla="*/ 19 h 66"/>
                      <a:gd name="T72" fmla="*/ 51 w 121"/>
                      <a:gd name="T73" fmla="*/ 13 h 66"/>
                      <a:gd name="T74" fmla="*/ 46 w 121"/>
                      <a:gd name="T75" fmla="*/ 11 h 66"/>
                      <a:gd name="T76" fmla="*/ 43 w 121"/>
                      <a:gd name="T77" fmla="*/ 5 h 66"/>
                      <a:gd name="T78" fmla="*/ 10 w 121"/>
                      <a:gd name="T79" fmla="*/ 17 h 66"/>
                      <a:gd name="T80" fmla="*/ 6 w 121"/>
                      <a:gd name="T81" fmla="*/ 20 h 66"/>
                      <a:gd name="T82" fmla="*/ 5 w 121"/>
                      <a:gd name="T83" fmla="*/ 25 h 66"/>
                      <a:gd name="T84" fmla="*/ 8 w 121"/>
                      <a:gd name="T85" fmla="*/ 62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21" h="66">
                        <a:moveTo>
                          <a:pt x="115" y="66"/>
                        </a:moveTo>
                        <a:cubicBezTo>
                          <a:pt x="7" y="66"/>
                          <a:pt x="7" y="66"/>
                          <a:pt x="7" y="66"/>
                        </a:cubicBezTo>
                        <a:cubicBezTo>
                          <a:pt x="6" y="66"/>
                          <a:pt x="5" y="65"/>
                          <a:pt x="5" y="64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0" y="23"/>
                          <a:pt x="1" y="20"/>
                          <a:pt x="3" y="18"/>
                        </a:cubicBezTo>
                        <a:cubicBezTo>
                          <a:pt x="4" y="16"/>
                          <a:pt x="6" y="14"/>
                          <a:pt x="9" y="13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6" y="0"/>
                          <a:pt x="46" y="0"/>
                          <a:pt x="47" y="1"/>
                        </a:cubicBezTo>
                        <a:cubicBezTo>
                          <a:pt x="47" y="1"/>
                          <a:pt x="48" y="2"/>
                          <a:pt x="48" y="2"/>
                        </a:cubicBez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8" y="6"/>
                          <a:pt x="48" y="7"/>
                          <a:pt x="49" y="8"/>
                        </a:cubicBezTo>
                        <a:cubicBezTo>
                          <a:pt x="50" y="9"/>
                          <a:pt x="51" y="9"/>
                          <a:pt x="52" y="9"/>
                        </a:cubicBezTo>
                        <a:cubicBezTo>
                          <a:pt x="52" y="9"/>
                          <a:pt x="53" y="9"/>
                          <a:pt x="53" y="10"/>
                        </a:cubicBezTo>
                        <a:cubicBezTo>
                          <a:pt x="61" y="15"/>
                          <a:pt x="61" y="15"/>
                          <a:pt x="61" y="15"/>
                        </a:cubicBezTo>
                        <a:cubicBezTo>
                          <a:pt x="68" y="10"/>
                          <a:pt x="68" y="10"/>
                          <a:pt x="68" y="10"/>
                        </a:cubicBezTo>
                        <a:cubicBezTo>
                          <a:pt x="69" y="9"/>
                          <a:pt x="69" y="9"/>
                          <a:pt x="70" y="9"/>
                        </a:cubicBezTo>
                        <a:cubicBezTo>
                          <a:pt x="71" y="9"/>
                          <a:pt x="72" y="9"/>
                          <a:pt x="73" y="8"/>
                        </a:cubicBezTo>
                        <a:cubicBezTo>
                          <a:pt x="74" y="7"/>
                          <a:pt x="74" y="6"/>
                          <a:pt x="74" y="5"/>
                        </a:cubicBezTo>
                        <a:cubicBezTo>
                          <a:pt x="74" y="2"/>
                          <a:pt x="74" y="2"/>
                          <a:pt x="74" y="2"/>
                        </a:cubicBezTo>
                        <a:cubicBezTo>
                          <a:pt x="74" y="2"/>
                          <a:pt x="74" y="1"/>
                          <a:pt x="75" y="1"/>
                        </a:cubicBezTo>
                        <a:cubicBezTo>
                          <a:pt x="75" y="0"/>
                          <a:pt x="76" y="0"/>
                          <a:pt x="77" y="0"/>
                        </a:cubicBezTo>
                        <a:cubicBezTo>
                          <a:pt x="113" y="13"/>
                          <a:pt x="113" y="13"/>
                          <a:pt x="113" y="13"/>
                        </a:cubicBezTo>
                        <a:cubicBezTo>
                          <a:pt x="115" y="14"/>
                          <a:pt x="118" y="16"/>
                          <a:pt x="119" y="18"/>
                        </a:cubicBezTo>
                        <a:cubicBezTo>
                          <a:pt x="121" y="20"/>
                          <a:pt x="121" y="23"/>
                          <a:pt x="121" y="26"/>
                        </a:cubicBezTo>
                        <a:cubicBezTo>
                          <a:pt x="117" y="64"/>
                          <a:pt x="117" y="64"/>
                          <a:pt x="117" y="64"/>
                        </a:cubicBezTo>
                        <a:cubicBezTo>
                          <a:pt x="117" y="65"/>
                          <a:pt x="116" y="66"/>
                          <a:pt x="115" y="66"/>
                        </a:cubicBezTo>
                        <a:close/>
                        <a:moveTo>
                          <a:pt x="8" y="62"/>
                        </a:moveTo>
                        <a:cubicBezTo>
                          <a:pt x="113" y="62"/>
                          <a:pt x="113" y="62"/>
                          <a:pt x="113" y="62"/>
                        </a:cubicBezTo>
                        <a:cubicBezTo>
                          <a:pt x="117" y="25"/>
                          <a:pt x="117" y="25"/>
                          <a:pt x="117" y="25"/>
                        </a:cubicBezTo>
                        <a:cubicBezTo>
                          <a:pt x="117" y="24"/>
                          <a:pt x="117" y="22"/>
                          <a:pt x="116" y="20"/>
                        </a:cubicBezTo>
                        <a:cubicBezTo>
                          <a:pt x="115" y="19"/>
                          <a:pt x="113" y="18"/>
                          <a:pt x="112" y="17"/>
                        </a:cubicBezTo>
                        <a:cubicBezTo>
                          <a:pt x="78" y="5"/>
                          <a:pt x="78" y="5"/>
                          <a:pt x="78" y="5"/>
                        </a:cubicBezTo>
                        <a:cubicBezTo>
                          <a:pt x="78" y="7"/>
                          <a:pt x="77" y="9"/>
                          <a:pt x="76" y="11"/>
                        </a:cubicBezTo>
                        <a:cubicBezTo>
                          <a:pt x="74" y="12"/>
                          <a:pt x="72" y="13"/>
                          <a:pt x="70" y="13"/>
                        </a:cubicBezTo>
                        <a:cubicBezTo>
                          <a:pt x="62" y="19"/>
                          <a:pt x="62" y="19"/>
                          <a:pt x="62" y="19"/>
                        </a:cubicBezTo>
                        <a:cubicBezTo>
                          <a:pt x="62" y="19"/>
                          <a:pt x="61" y="19"/>
                          <a:pt x="60" y="19"/>
                        </a:cubicBezTo>
                        <a:cubicBezTo>
                          <a:pt x="51" y="13"/>
                          <a:pt x="51" y="13"/>
                          <a:pt x="51" y="13"/>
                        </a:cubicBezTo>
                        <a:cubicBezTo>
                          <a:pt x="49" y="13"/>
                          <a:pt x="47" y="12"/>
                          <a:pt x="46" y="11"/>
                        </a:cubicBezTo>
                        <a:cubicBezTo>
                          <a:pt x="44" y="9"/>
                          <a:pt x="44" y="7"/>
                          <a:pt x="43" y="5"/>
                        </a:cubicBez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8" y="18"/>
                          <a:pt x="7" y="19"/>
                          <a:pt x="6" y="20"/>
                        </a:cubicBezTo>
                        <a:cubicBezTo>
                          <a:pt x="5" y="22"/>
                          <a:pt x="4" y="24"/>
                          <a:pt x="5" y="25"/>
                        </a:cubicBezTo>
                        <a:lnTo>
                          <a:pt x="8" y="62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6" name="Freeform 1480"/>
                  <p:cNvSpPr>
                    <a:spLocks/>
                  </p:cNvSpPr>
                  <p:nvPr/>
                </p:nvSpPr>
                <p:spPr bwMode="auto">
                  <a:xfrm>
                    <a:off x="7659493" y="2495841"/>
                    <a:ext cx="493674" cy="575954"/>
                  </a:xfrm>
                  <a:custGeom>
                    <a:avLst/>
                    <a:gdLst>
                      <a:gd name="T0" fmla="*/ 92 w 92"/>
                      <a:gd name="T1" fmla="*/ 54 h 107"/>
                      <a:gd name="T2" fmla="*/ 46 w 92"/>
                      <a:gd name="T3" fmla="*/ 107 h 107"/>
                      <a:gd name="T4" fmla="*/ 0 w 92"/>
                      <a:gd name="T5" fmla="*/ 54 h 107"/>
                      <a:gd name="T6" fmla="*/ 46 w 92"/>
                      <a:gd name="T7" fmla="*/ 0 h 107"/>
                      <a:gd name="T8" fmla="*/ 92 w 92"/>
                      <a:gd name="T9" fmla="*/ 54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107">
                        <a:moveTo>
                          <a:pt x="92" y="54"/>
                        </a:moveTo>
                        <a:cubicBezTo>
                          <a:pt x="92" y="83"/>
                          <a:pt x="66" y="107"/>
                          <a:pt x="46" y="107"/>
                        </a:cubicBezTo>
                        <a:cubicBezTo>
                          <a:pt x="26" y="107"/>
                          <a:pt x="0" y="83"/>
                          <a:pt x="0" y="54"/>
                        </a:cubicBezTo>
                        <a:cubicBezTo>
                          <a:pt x="0" y="24"/>
                          <a:pt x="20" y="0"/>
                          <a:pt x="46" y="0"/>
                        </a:cubicBezTo>
                        <a:cubicBezTo>
                          <a:pt x="71" y="0"/>
                          <a:pt x="92" y="24"/>
                          <a:pt x="92" y="5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7" name="Freeform 1481"/>
                  <p:cNvSpPr>
                    <a:spLocks noEditPoints="1"/>
                  </p:cNvSpPr>
                  <p:nvPr/>
                </p:nvSpPr>
                <p:spPr bwMode="auto">
                  <a:xfrm>
                    <a:off x="7648876" y="2485224"/>
                    <a:ext cx="514907" cy="597187"/>
                  </a:xfrm>
                  <a:custGeom>
                    <a:avLst/>
                    <a:gdLst>
                      <a:gd name="T0" fmla="*/ 48 w 96"/>
                      <a:gd name="T1" fmla="*/ 111 h 111"/>
                      <a:gd name="T2" fmla="*/ 0 w 96"/>
                      <a:gd name="T3" fmla="*/ 56 h 111"/>
                      <a:gd name="T4" fmla="*/ 48 w 96"/>
                      <a:gd name="T5" fmla="*/ 0 h 111"/>
                      <a:gd name="T6" fmla="*/ 96 w 96"/>
                      <a:gd name="T7" fmla="*/ 56 h 111"/>
                      <a:gd name="T8" fmla="*/ 48 w 96"/>
                      <a:gd name="T9" fmla="*/ 111 h 111"/>
                      <a:gd name="T10" fmla="*/ 48 w 96"/>
                      <a:gd name="T11" fmla="*/ 4 h 111"/>
                      <a:gd name="T12" fmla="*/ 4 w 96"/>
                      <a:gd name="T13" fmla="*/ 56 h 111"/>
                      <a:gd name="T14" fmla="*/ 48 w 96"/>
                      <a:gd name="T15" fmla="*/ 107 h 111"/>
                      <a:gd name="T16" fmla="*/ 92 w 96"/>
                      <a:gd name="T17" fmla="*/ 56 h 111"/>
                      <a:gd name="T18" fmla="*/ 48 w 96"/>
                      <a:gd name="T19" fmla="*/ 4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6" h="111">
                        <a:moveTo>
                          <a:pt x="48" y="111"/>
                        </a:moveTo>
                        <a:cubicBezTo>
                          <a:pt x="26" y="111"/>
                          <a:pt x="0" y="86"/>
                          <a:pt x="0" y="56"/>
                        </a:cubicBezTo>
                        <a:cubicBezTo>
                          <a:pt x="0" y="25"/>
                          <a:pt x="21" y="0"/>
                          <a:pt x="48" y="0"/>
                        </a:cubicBezTo>
                        <a:cubicBezTo>
                          <a:pt x="75" y="0"/>
                          <a:pt x="96" y="25"/>
                          <a:pt x="96" y="56"/>
                        </a:cubicBezTo>
                        <a:cubicBezTo>
                          <a:pt x="96" y="86"/>
                          <a:pt x="70" y="111"/>
                          <a:pt x="48" y="111"/>
                        </a:cubicBezTo>
                        <a:close/>
                        <a:moveTo>
                          <a:pt x="48" y="4"/>
                        </a:moveTo>
                        <a:cubicBezTo>
                          <a:pt x="24" y="4"/>
                          <a:pt x="4" y="27"/>
                          <a:pt x="4" y="56"/>
                        </a:cubicBezTo>
                        <a:cubicBezTo>
                          <a:pt x="4" y="84"/>
                          <a:pt x="28" y="107"/>
                          <a:pt x="48" y="107"/>
                        </a:cubicBezTo>
                        <a:cubicBezTo>
                          <a:pt x="68" y="107"/>
                          <a:pt x="92" y="84"/>
                          <a:pt x="92" y="56"/>
                        </a:cubicBezTo>
                        <a:cubicBezTo>
                          <a:pt x="92" y="27"/>
                          <a:pt x="72" y="4"/>
                          <a:pt x="48" y="4"/>
                        </a:cubicBez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8" name="Freeform 1482"/>
                  <p:cNvSpPr>
                    <a:spLocks/>
                  </p:cNvSpPr>
                  <p:nvPr/>
                </p:nvSpPr>
                <p:spPr bwMode="auto">
                  <a:xfrm>
                    <a:off x="7879787" y="3196539"/>
                    <a:ext cx="63700" cy="58392"/>
                  </a:xfrm>
                  <a:custGeom>
                    <a:avLst/>
                    <a:gdLst>
                      <a:gd name="T0" fmla="*/ 22 w 24"/>
                      <a:gd name="T1" fmla="*/ 22 h 22"/>
                      <a:gd name="T2" fmla="*/ 2 w 24"/>
                      <a:gd name="T3" fmla="*/ 22 h 22"/>
                      <a:gd name="T4" fmla="*/ 0 w 24"/>
                      <a:gd name="T5" fmla="*/ 0 h 22"/>
                      <a:gd name="T6" fmla="*/ 24 w 24"/>
                      <a:gd name="T7" fmla="*/ 0 h 22"/>
                      <a:gd name="T8" fmla="*/ 22 w 24"/>
                      <a:gd name="T9" fmla="*/ 2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22">
                        <a:moveTo>
                          <a:pt x="22" y="22"/>
                        </a:moveTo>
                        <a:lnTo>
                          <a:pt x="2" y="22"/>
                        </a:lnTo>
                        <a:lnTo>
                          <a:pt x="0" y="0"/>
                        </a:lnTo>
                        <a:lnTo>
                          <a:pt x="24" y="0"/>
                        </a:lnTo>
                        <a:lnTo>
                          <a:pt x="22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9" name="Freeform 1483"/>
                  <p:cNvSpPr>
                    <a:spLocks noEditPoints="1"/>
                  </p:cNvSpPr>
                  <p:nvPr/>
                </p:nvSpPr>
                <p:spPr bwMode="auto">
                  <a:xfrm>
                    <a:off x="7863862" y="3180614"/>
                    <a:ext cx="90241" cy="84933"/>
                  </a:xfrm>
                  <a:custGeom>
                    <a:avLst/>
                    <a:gdLst>
                      <a:gd name="T0" fmla="*/ 14 w 17"/>
                      <a:gd name="T1" fmla="*/ 16 h 16"/>
                      <a:gd name="T2" fmla="*/ 4 w 17"/>
                      <a:gd name="T3" fmla="*/ 16 h 16"/>
                      <a:gd name="T4" fmla="*/ 2 w 17"/>
                      <a:gd name="T5" fmla="*/ 14 h 16"/>
                      <a:gd name="T6" fmla="*/ 1 w 17"/>
                      <a:gd name="T7" fmla="*/ 3 h 16"/>
                      <a:gd name="T8" fmla="*/ 1 w 17"/>
                      <a:gd name="T9" fmla="*/ 1 h 16"/>
                      <a:gd name="T10" fmla="*/ 3 w 17"/>
                      <a:gd name="T11" fmla="*/ 0 h 16"/>
                      <a:gd name="T12" fmla="*/ 15 w 17"/>
                      <a:gd name="T13" fmla="*/ 0 h 16"/>
                      <a:gd name="T14" fmla="*/ 17 w 17"/>
                      <a:gd name="T15" fmla="*/ 1 h 16"/>
                      <a:gd name="T16" fmla="*/ 17 w 17"/>
                      <a:gd name="T17" fmla="*/ 3 h 16"/>
                      <a:gd name="T18" fmla="*/ 16 w 17"/>
                      <a:gd name="T19" fmla="*/ 14 h 16"/>
                      <a:gd name="T20" fmla="*/ 14 w 17"/>
                      <a:gd name="T21" fmla="*/ 16 h 16"/>
                      <a:gd name="T22" fmla="*/ 6 w 17"/>
                      <a:gd name="T23" fmla="*/ 12 h 16"/>
                      <a:gd name="T24" fmla="*/ 12 w 17"/>
                      <a:gd name="T25" fmla="*/ 12 h 16"/>
                      <a:gd name="T26" fmla="*/ 13 w 17"/>
                      <a:gd name="T27" fmla="*/ 5 h 16"/>
                      <a:gd name="T28" fmla="*/ 5 w 17"/>
                      <a:gd name="T29" fmla="*/ 5 h 16"/>
                      <a:gd name="T30" fmla="*/ 6 w 17"/>
                      <a:gd name="T31" fmla="*/ 12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7" h="16">
                        <a:moveTo>
                          <a:pt x="14" y="16"/>
                        </a:moveTo>
                        <a:cubicBezTo>
                          <a:pt x="4" y="16"/>
                          <a:pt x="4" y="16"/>
                          <a:pt x="4" y="16"/>
                        </a:cubicBezTo>
                        <a:cubicBezTo>
                          <a:pt x="3" y="16"/>
                          <a:pt x="2" y="15"/>
                          <a:pt x="2" y="1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2"/>
                          <a:pt x="1" y="2"/>
                          <a:pt x="1" y="1"/>
                        </a:cubicBez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6" y="0"/>
                          <a:pt x="16" y="1"/>
                          <a:pt x="17" y="1"/>
                        </a:cubicBezTo>
                        <a:cubicBezTo>
                          <a:pt x="17" y="2"/>
                          <a:pt x="17" y="2"/>
                          <a:pt x="17" y="3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15" y="15"/>
                          <a:pt x="15" y="16"/>
                          <a:pt x="14" y="16"/>
                        </a:cubicBezTo>
                        <a:close/>
                        <a:moveTo>
                          <a:pt x="6" y="12"/>
                        </a:move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lnTo>
                          <a:pt x="6" y="12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0" name="Freeform 1484"/>
                  <p:cNvSpPr>
                    <a:spLocks/>
                  </p:cNvSpPr>
                  <p:nvPr/>
                </p:nvSpPr>
                <p:spPr bwMode="auto">
                  <a:xfrm>
                    <a:off x="7869171" y="3254930"/>
                    <a:ext cx="84933" cy="188446"/>
                  </a:xfrm>
                  <a:custGeom>
                    <a:avLst/>
                    <a:gdLst>
                      <a:gd name="T0" fmla="*/ 26 w 32"/>
                      <a:gd name="T1" fmla="*/ 0 h 71"/>
                      <a:gd name="T2" fmla="*/ 6 w 32"/>
                      <a:gd name="T3" fmla="*/ 0 h 71"/>
                      <a:gd name="T4" fmla="*/ 0 w 32"/>
                      <a:gd name="T5" fmla="*/ 71 h 71"/>
                      <a:gd name="T6" fmla="*/ 32 w 32"/>
                      <a:gd name="T7" fmla="*/ 71 h 71"/>
                      <a:gd name="T8" fmla="*/ 26 w 32"/>
                      <a:gd name="T9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71">
                        <a:moveTo>
                          <a:pt x="26" y="0"/>
                        </a:moveTo>
                        <a:lnTo>
                          <a:pt x="6" y="0"/>
                        </a:lnTo>
                        <a:lnTo>
                          <a:pt x="0" y="71"/>
                        </a:lnTo>
                        <a:lnTo>
                          <a:pt x="32" y="71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1" name="Freeform 1485"/>
                  <p:cNvSpPr>
                    <a:spLocks noEditPoints="1"/>
                  </p:cNvSpPr>
                  <p:nvPr/>
                </p:nvSpPr>
                <p:spPr bwMode="auto">
                  <a:xfrm>
                    <a:off x="7853246" y="3239006"/>
                    <a:ext cx="111475" cy="214988"/>
                  </a:xfrm>
                  <a:custGeom>
                    <a:avLst/>
                    <a:gdLst>
                      <a:gd name="T0" fmla="*/ 19 w 21"/>
                      <a:gd name="T1" fmla="*/ 40 h 40"/>
                      <a:gd name="T2" fmla="*/ 3 w 21"/>
                      <a:gd name="T3" fmla="*/ 40 h 40"/>
                      <a:gd name="T4" fmla="*/ 1 w 21"/>
                      <a:gd name="T5" fmla="*/ 39 h 40"/>
                      <a:gd name="T6" fmla="*/ 1 w 21"/>
                      <a:gd name="T7" fmla="*/ 38 h 40"/>
                      <a:gd name="T8" fmla="*/ 4 w 21"/>
                      <a:gd name="T9" fmla="*/ 2 h 40"/>
                      <a:gd name="T10" fmla="*/ 6 w 21"/>
                      <a:gd name="T11" fmla="*/ 0 h 40"/>
                      <a:gd name="T12" fmla="*/ 16 w 21"/>
                      <a:gd name="T13" fmla="*/ 0 h 40"/>
                      <a:gd name="T14" fmla="*/ 18 w 21"/>
                      <a:gd name="T15" fmla="*/ 2 h 40"/>
                      <a:gd name="T16" fmla="*/ 21 w 21"/>
                      <a:gd name="T17" fmla="*/ 38 h 40"/>
                      <a:gd name="T18" fmla="*/ 21 w 21"/>
                      <a:gd name="T19" fmla="*/ 39 h 40"/>
                      <a:gd name="T20" fmla="*/ 19 w 21"/>
                      <a:gd name="T21" fmla="*/ 40 h 40"/>
                      <a:gd name="T22" fmla="*/ 5 w 21"/>
                      <a:gd name="T23" fmla="*/ 36 h 40"/>
                      <a:gd name="T24" fmla="*/ 17 w 21"/>
                      <a:gd name="T25" fmla="*/ 36 h 40"/>
                      <a:gd name="T26" fmla="*/ 14 w 21"/>
                      <a:gd name="T27" fmla="*/ 5 h 40"/>
                      <a:gd name="T28" fmla="*/ 8 w 21"/>
                      <a:gd name="T29" fmla="*/ 5 h 40"/>
                      <a:gd name="T30" fmla="*/ 5 w 21"/>
                      <a:gd name="T31" fmla="*/ 36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1" h="40">
                        <a:moveTo>
                          <a:pt x="19" y="40"/>
                        </a:moveTo>
                        <a:cubicBezTo>
                          <a:pt x="3" y="40"/>
                          <a:pt x="3" y="40"/>
                          <a:pt x="3" y="40"/>
                        </a:cubicBezTo>
                        <a:cubicBezTo>
                          <a:pt x="2" y="40"/>
                          <a:pt x="1" y="40"/>
                          <a:pt x="1" y="39"/>
                        </a:cubicBezTo>
                        <a:cubicBezTo>
                          <a:pt x="1" y="39"/>
                          <a:pt x="0" y="38"/>
                          <a:pt x="1" y="38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5" y="0"/>
                          <a:pt x="6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7" y="0"/>
                          <a:pt x="17" y="1"/>
                          <a:pt x="18" y="2"/>
                        </a:cubicBezTo>
                        <a:cubicBezTo>
                          <a:pt x="21" y="38"/>
                          <a:pt x="21" y="38"/>
                          <a:pt x="21" y="38"/>
                        </a:cubicBezTo>
                        <a:cubicBezTo>
                          <a:pt x="21" y="38"/>
                          <a:pt x="21" y="39"/>
                          <a:pt x="21" y="39"/>
                        </a:cubicBezTo>
                        <a:cubicBezTo>
                          <a:pt x="20" y="40"/>
                          <a:pt x="20" y="40"/>
                          <a:pt x="19" y="40"/>
                        </a:cubicBezTo>
                        <a:close/>
                        <a:moveTo>
                          <a:pt x="5" y="36"/>
                        </a:moveTo>
                        <a:cubicBezTo>
                          <a:pt x="17" y="36"/>
                          <a:pt x="17" y="36"/>
                          <a:pt x="17" y="36"/>
                        </a:cubicBez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lnTo>
                          <a:pt x="5" y="36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2" name="Freeform 1486"/>
                  <p:cNvSpPr>
                    <a:spLocks/>
                  </p:cNvSpPr>
                  <p:nvPr/>
                </p:nvSpPr>
                <p:spPr bwMode="auto">
                  <a:xfrm>
                    <a:off x="7776276" y="3111606"/>
                    <a:ext cx="135363" cy="138016"/>
                  </a:xfrm>
                  <a:custGeom>
                    <a:avLst/>
                    <a:gdLst>
                      <a:gd name="T0" fmla="*/ 31 w 51"/>
                      <a:gd name="T1" fmla="*/ 52 h 52"/>
                      <a:gd name="T2" fmla="*/ 0 w 51"/>
                      <a:gd name="T3" fmla="*/ 6 h 52"/>
                      <a:gd name="T4" fmla="*/ 18 w 51"/>
                      <a:gd name="T5" fmla="*/ 0 h 52"/>
                      <a:gd name="T6" fmla="*/ 51 w 51"/>
                      <a:gd name="T7" fmla="*/ 30 h 52"/>
                      <a:gd name="T8" fmla="*/ 31 w 51"/>
                      <a:gd name="T9" fmla="*/ 5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" h="52">
                        <a:moveTo>
                          <a:pt x="31" y="52"/>
                        </a:moveTo>
                        <a:lnTo>
                          <a:pt x="0" y="6"/>
                        </a:lnTo>
                        <a:lnTo>
                          <a:pt x="18" y="0"/>
                        </a:lnTo>
                        <a:lnTo>
                          <a:pt x="51" y="30"/>
                        </a:lnTo>
                        <a:lnTo>
                          <a:pt x="31" y="52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" name="Freeform 1487"/>
                  <p:cNvSpPr>
                    <a:spLocks/>
                  </p:cNvSpPr>
                  <p:nvPr/>
                </p:nvSpPr>
                <p:spPr bwMode="auto">
                  <a:xfrm>
                    <a:off x="7911637" y="3111606"/>
                    <a:ext cx="135363" cy="138016"/>
                  </a:xfrm>
                  <a:custGeom>
                    <a:avLst/>
                    <a:gdLst>
                      <a:gd name="T0" fmla="*/ 20 w 51"/>
                      <a:gd name="T1" fmla="*/ 52 h 52"/>
                      <a:gd name="T2" fmla="*/ 51 w 51"/>
                      <a:gd name="T3" fmla="*/ 6 h 52"/>
                      <a:gd name="T4" fmla="*/ 32 w 51"/>
                      <a:gd name="T5" fmla="*/ 0 h 52"/>
                      <a:gd name="T6" fmla="*/ 0 w 51"/>
                      <a:gd name="T7" fmla="*/ 30 h 52"/>
                      <a:gd name="T8" fmla="*/ 20 w 51"/>
                      <a:gd name="T9" fmla="*/ 5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" h="52">
                        <a:moveTo>
                          <a:pt x="20" y="52"/>
                        </a:moveTo>
                        <a:lnTo>
                          <a:pt x="51" y="6"/>
                        </a:lnTo>
                        <a:lnTo>
                          <a:pt x="32" y="0"/>
                        </a:lnTo>
                        <a:lnTo>
                          <a:pt x="0" y="30"/>
                        </a:lnTo>
                        <a:lnTo>
                          <a:pt x="20" y="52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4" name="Freeform 1488"/>
                  <p:cNvSpPr>
                    <a:spLocks/>
                  </p:cNvSpPr>
                  <p:nvPr/>
                </p:nvSpPr>
                <p:spPr bwMode="auto">
                  <a:xfrm>
                    <a:off x="7609063" y="2729407"/>
                    <a:ext cx="61047" cy="122091"/>
                  </a:xfrm>
                  <a:custGeom>
                    <a:avLst/>
                    <a:gdLst>
                      <a:gd name="T0" fmla="*/ 11 w 11"/>
                      <a:gd name="T1" fmla="*/ 23 h 23"/>
                      <a:gd name="T2" fmla="*/ 0 w 11"/>
                      <a:gd name="T3" fmla="*/ 12 h 23"/>
                      <a:gd name="T4" fmla="*/ 11 w 11"/>
                      <a:gd name="T5" fmla="*/ 0 h 23"/>
                      <a:gd name="T6" fmla="*/ 11 w 11"/>
                      <a:gd name="T7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23">
                        <a:moveTo>
                          <a:pt x="11" y="23"/>
                        </a:moveTo>
                        <a:cubicBezTo>
                          <a:pt x="5" y="23"/>
                          <a:pt x="0" y="18"/>
                          <a:pt x="0" y="12"/>
                        </a:cubicBezTo>
                        <a:cubicBezTo>
                          <a:pt x="0" y="5"/>
                          <a:pt x="5" y="0"/>
                          <a:pt x="11" y="0"/>
                        </a:cubicBezTo>
                        <a:lnTo>
                          <a:pt x="11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5" name="Freeform 1489"/>
                  <p:cNvSpPr>
                    <a:spLocks noEditPoints="1"/>
                  </p:cNvSpPr>
                  <p:nvPr/>
                </p:nvSpPr>
                <p:spPr bwMode="auto">
                  <a:xfrm>
                    <a:off x="7598446" y="2716137"/>
                    <a:ext cx="82280" cy="145980"/>
                  </a:xfrm>
                  <a:custGeom>
                    <a:avLst/>
                    <a:gdLst>
                      <a:gd name="T0" fmla="*/ 13 w 15"/>
                      <a:gd name="T1" fmla="*/ 27 h 27"/>
                      <a:gd name="T2" fmla="*/ 0 w 15"/>
                      <a:gd name="T3" fmla="*/ 14 h 27"/>
                      <a:gd name="T4" fmla="*/ 13 w 15"/>
                      <a:gd name="T5" fmla="*/ 0 h 27"/>
                      <a:gd name="T6" fmla="*/ 15 w 15"/>
                      <a:gd name="T7" fmla="*/ 2 h 27"/>
                      <a:gd name="T8" fmla="*/ 15 w 15"/>
                      <a:gd name="T9" fmla="*/ 25 h 27"/>
                      <a:gd name="T10" fmla="*/ 13 w 15"/>
                      <a:gd name="T11" fmla="*/ 27 h 27"/>
                      <a:gd name="T12" fmla="*/ 11 w 15"/>
                      <a:gd name="T13" fmla="*/ 5 h 27"/>
                      <a:gd name="T14" fmla="*/ 4 w 15"/>
                      <a:gd name="T15" fmla="*/ 14 h 27"/>
                      <a:gd name="T16" fmla="*/ 11 w 15"/>
                      <a:gd name="T17" fmla="*/ 23 h 27"/>
                      <a:gd name="T18" fmla="*/ 11 w 15"/>
                      <a:gd name="T19" fmla="*/ 5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" h="27">
                        <a:moveTo>
                          <a:pt x="13" y="27"/>
                        </a:moveTo>
                        <a:cubicBezTo>
                          <a:pt x="6" y="27"/>
                          <a:pt x="0" y="21"/>
                          <a:pt x="0" y="14"/>
                        </a:cubicBezTo>
                        <a:cubicBezTo>
                          <a:pt x="0" y="6"/>
                          <a:pt x="6" y="0"/>
                          <a:pt x="13" y="0"/>
                        </a:cubicBezTo>
                        <a:cubicBezTo>
                          <a:pt x="14" y="0"/>
                          <a:pt x="15" y="1"/>
                          <a:pt x="15" y="2"/>
                        </a:cubicBezTo>
                        <a:cubicBezTo>
                          <a:pt x="15" y="25"/>
                          <a:pt x="15" y="25"/>
                          <a:pt x="15" y="25"/>
                        </a:cubicBezTo>
                        <a:cubicBezTo>
                          <a:pt x="15" y="26"/>
                          <a:pt x="14" y="27"/>
                          <a:pt x="13" y="27"/>
                        </a:cubicBezTo>
                        <a:close/>
                        <a:moveTo>
                          <a:pt x="11" y="5"/>
                        </a:moveTo>
                        <a:cubicBezTo>
                          <a:pt x="7" y="6"/>
                          <a:pt x="4" y="9"/>
                          <a:pt x="4" y="14"/>
                        </a:cubicBezTo>
                        <a:cubicBezTo>
                          <a:pt x="4" y="18"/>
                          <a:pt x="7" y="22"/>
                          <a:pt x="11" y="23"/>
                        </a:cubicBezTo>
                        <a:lnTo>
                          <a:pt x="11" y="5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6" name="Freeform 1490"/>
                  <p:cNvSpPr>
                    <a:spLocks/>
                  </p:cNvSpPr>
                  <p:nvPr/>
                </p:nvSpPr>
                <p:spPr bwMode="auto">
                  <a:xfrm>
                    <a:off x="8142550" y="2729407"/>
                    <a:ext cx="63700" cy="122091"/>
                  </a:xfrm>
                  <a:custGeom>
                    <a:avLst/>
                    <a:gdLst>
                      <a:gd name="T0" fmla="*/ 0 w 12"/>
                      <a:gd name="T1" fmla="*/ 0 h 23"/>
                      <a:gd name="T2" fmla="*/ 12 w 12"/>
                      <a:gd name="T3" fmla="*/ 12 h 23"/>
                      <a:gd name="T4" fmla="*/ 0 w 12"/>
                      <a:gd name="T5" fmla="*/ 23 h 23"/>
                      <a:gd name="T6" fmla="*/ 0 w 12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23">
                        <a:moveTo>
                          <a:pt x="0" y="0"/>
                        </a:moveTo>
                        <a:cubicBezTo>
                          <a:pt x="7" y="0"/>
                          <a:pt x="12" y="5"/>
                          <a:pt x="12" y="12"/>
                        </a:cubicBezTo>
                        <a:cubicBezTo>
                          <a:pt x="12" y="18"/>
                          <a:pt x="7" y="23"/>
                          <a:pt x="0" y="2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7" name="Freeform 1491"/>
                  <p:cNvSpPr>
                    <a:spLocks noEditPoints="1"/>
                  </p:cNvSpPr>
                  <p:nvPr/>
                </p:nvSpPr>
                <p:spPr bwMode="auto">
                  <a:xfrm>
                    <a:off x="8131933" y="2716137"/>
                    <a:ext cx="84933" cy="145980"/>
                  </a:xfrm>
                  <a:custGeom>
                    <a:avLst/>
                    <a:gdLst>
                      <a:gd name="T0" fmla="*/ 2 w 16"/>
                      <a:gd name="T1" fmla="*/ 27 h 27"/>
                      <a:gd name="T2" fmla="*/ 0 w 16"/>
                      <a:gd name="T3" fmla="*/ 25 h 27"/>
                      <a:gd name="T4" fmla="*/ 0 w 16"/>
                      <a:gd name="T5" fmla="*/ 2 h 27"/>
                      <a:gd name="T6" fmla="*/ 2 w 16"/>
                      <a:gd name="T7" fmla="*/ 0 h 27"/>
                      <a:gd name="T8" fmla="*/ 16 w 16"/>
                      <a:gd name="T9" fmla="*/ 14 h 27"/>
                      <a:gd name="T10" fmla="*/ 2 w 16"/>
                      <a:gd name="T11" fmla="*/ 27 h 27"/>
                      <a:gd name="T12" fmla="*/ 5 w 16"/>
                      <a:gd name="T13" fmla="*/ 5 h 27"/>
                      <a:gd name="T14" fmla="*/ 5 w 16"/>
                      <a:gd name="T15" fmla="*/ 23 h 27"/>
                      <a:gd name="T16" fmla="*/ 12 w 16"/>
                      <a:gd name="T17" fmla="*/ 14 h 27"/>
                      <a:gd name="T18" fmla="*/ 5 w 16"/>
                      <a:gd name="T19" fmla="*/ 5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27">
                        <a:moveTo>
                          <a:pt x="2" y="27"/>
                        </a:moveTo>
                        <a:cubicBezTo>
                          <a:pt x="1" y="27"/>
                          <a:pt x="0" y="26"/>
                          <a:pt x="0" y="25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10" y="0"/>
                          <a:pt x="16" y="6"/>
                          <a:pt x="16" y="14"/>
                        </a:cubicBezTo>
                        <a:cubicBezTo>
                          <a:pt x="16" y="21"/>
                          <a:pt x="10" y="27"/>
                          <a:pt x="2" y="27"/>
                        </a:cubicBezTo>
                        <a:close/>
                        <a:moveTo>
                          <a:pt x="5" y="5"/>
                        </a:move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9" y="22"/>
                          <a:pt x="12" y="18"/>
                          <a:pt x="12" y="14"/>
                        </a:cubicBezTo>
                        <a:cubicBezTo>
                          <a:pt x="12" y="9"/>
                          <a:pt x="9" y="6"/>
                          <a:pt x="5" y="5"/>
                        </a:cubicBez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8" name="Freeform 1492"/>
                  <p:cNvSpPr>
                    <a:spLocks/>
                  </p:cNvSpPr>
                  <p:nvPr/>
                </p:nvSpPr>
                <p:spPr bwMode="auto">
                  <a:xfrm>
                    <a:off x="7598446" y="2368441"/>
                    <a:ext cx="607804" cy="371582"/>
                  </a:xfrm>
                  <a:custGeom>
                    <a:avLst/>
                    <a:gdLst>
                      <a:gd name="T0" fmla="*/ 1 w 113"/>
                      <a:gd name="T1" fmla="*/ 62 h 69"/>
                      <a:gd name="T2" fmla="*/ 20 w 113"/>
                      <a:gd name="T3" fmla="*/ 68 h 69"/>
                      <a:gd name="T4" fmla="*/ 41 w 113"/>
                      <a:gd name="T5" fmla="*/ 58 h 69"/>
                      <a:gd name="T6" fmla="*/ 64 w 113"/>
                      <a:gd name="T7" fmla="*/ 56 h 69"/>
                      <a:gd name="T8" fmla="*/ 92 w 113"/>
                      <a:gd name="T9" fmla="*/ 52 h 69"/>
                      <a:gd name="T10" fmla="*/ 105 w 113"/>
                      <a:gd name="T11" fmla="*/ 68 h 69"/>
                      <a:gd name="T12" fmla="*/ 111 w 113"/>
                      <a:gd name="T13" fmla="*/ 48 h 69"/>
                      <a:gd name="T14" fmla="*/ 79 w 113"/>
                      <a:gd name="T15" fmla="*/ 21 h 69"/>
                      <a:gd name="T16" fmla="*/ 27 w 113"/>
                      <a:gd name="T17" fmla="*/ 26 h 69"/>
                      <a:gd name="T18" fmla="*/ 1 w 113"/>
                      <a:gd name="T19" fmla="*/ 62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3" h="69">
                        <a:moveTo>
                          <a:pt x="1" y="62"/>
                        </a:moveTo>
                        <a:cubicBezTo>
                          <a:pt x="1" y="62"/>
                          <a:pt x="8" y="69"/>
                          <a:pt x="20" y="68"/>
                        </a:cubicBezTo>
                        <a:cubicBezTo>
                          <a:pt x="31" y="67"/>
                          <a:pt x="37" y="63"/>
                          <a:pt x="41" y="58"/>
                        </a:cubicBezTo>
                        <a:cubicBezTo>
                          <a:pt x="46" y="53"/>
                          <a:pt x="55" y="51"/>
                          <a:pt x="64" y="56"/>
                        </a:cubicBezTo>
                        <a:cubicBezTo>
                          <a:pt x="75" y="61"/>
                          <a:pt x="86" y="61"/>
                          <a:pt x="92" y="52"/>
                        </a:cubicBezTo>
                        <a:cubicBezTo>
                          <a:pt x="92" y="52"/>
                          <a:pt x="95" y="68"/>
                          <a:pt x="105" y="68"/>
                        </a:cubicBezTo>
                        <a:cubicBezTo>
                          <a:pt x="105" y="68"/>
                          <a:pt x="113" y="59"/>
                          <a:pt x="111" y="48"/>
                        </a:cubicBezTo>
                        <a:cubicBezTo>
                          <a:pt x="109" y="34"/>
                          <a:pt x="103" y="21"/>
                          <a:pt x="79" y="21"/>
                        </a:cubicBezTo>
                        <a:cubicBezTo>
                          <a:pt x="51" y="0"/>
                          <a:pt x="45" y="27"/>
                          <a:pt x="27" y="26"/>
                        </a:cubicBezTo>
                        <a:cubicBezTo>
                          <a:pt x="0" y="24"/>
                          <a:pt x="13" y="58"/>
                          <a:pt x="1" y="62"/>
                        </a:cubicBez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51" name="组合 150"/>
                  <p:cNvGrpSpPr/>
                  <p:nvPr/>
                </p:nvGrpSpPr>
                <p:grpSpPr>
                  <a:xfrm>
                    <a:off x="7284605" y="2290451"/>
                    <a:ext cx="1234186" cy="1228878"/>
                    <a:chOff x="6100383" y="4164387"/>
                    <a:chExt cx="1234186" cy="1228878"/>
                  </a:xfrm>
                </p:grpSpPr>
                <p:sp>
                  <p:nvSpPr>
                    <p:cNvPr id="152" name="任意多边形 151"/>
                    <p:cNvSpPr/>
                    <p:nvPr/>
                  </p:nvSpPr>
                  <p:spPr>
                    <a:xfrm>
                      <a:off x="6100383" y="4164387"/>
                      <a:ext cx="1234186" cy="1228878"/>
                    </a:xfrm>
                    <a:custGeom>
                      <a:avLst/>
                      <a:gdLst>
                        <a:gd name="connsiteX0" fmla="*/ 617092 w 1234186"/>
                        <a:gd name="connsiteY0" fmla="*/ 82278 h 1228878"/>
                        <a:gd name="connsiteX1" fmla="*/ 84932 w 1234186"/>
                        <a:gd name="connsiteY1" fmla="*/ 614438 h 1228878"/>
                        <a:gd name="connsiteX2" fmla="*/ 617092 w 1234186"/>
                        <a:gd name="connsiteY2" fmla="*/ 1146598 h 1228878"/>
                        <a:gd name="connsiteX3" fmla="*/ 1149252 w 1234186"/>
                        <a:gd name="connsiteY3" fmla="*/ 614438 h 1228878"/>
                        <a:gd name="connsiteX4" fmla="*/ 617092 w 1234186"/>
                        <a:gd name="connsiteY4" fmla="*/ 82278 h 1228878"/>
                        <a:gd name="connsiteX5" fmla="*/ 617093 w 1234186"/>
                        <a:gd name="connsiteY5" fmla="*/ 0 h 1228878"/>
                        <a:gd name="connsiteX6" fmla="*/ 1234186 w 1234186"/>
                        <a:gd name="connsiteY6" fmla="*/ 614439 h 1228878"/>
                        <a:gd name="connsiteX7" fmla="*/ 617093 w 1234186"/>
                        <a:gd name="connsiteY7" fmla="*/ 1228878 h 1228878"/>
                        <a:gd name="connsiteX8" fmla="*/ 0 w 1234186"/>
                        <a:gd name="connsiteY8" fmla="*/ 614439 h 1228878"/>
                        <a:gd name="connsiteX9" fmla="*/ 617093 w 1234186"/>
                        <a:gd name="connsiteY9" fmla="*/ 0 h 12288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34186" h="1228878">
                          <a:moveTo>
                            <a:pt x="617092" y="82278"/>
                          </a:moveTo>
                          <a:cubicBezTo>
                            <a:pt x="323188" y="82278"/>
                            <a:pt x="84932" y="320534"/>
                            <a:pt x="84932" y="614438"/>
                          </a:cubicBezTo>
                          <a:cubicBezTo>
                            <a:pt x="84932" y="908342"/>
                            <a:pt x="323188" y="1146598"/>
                            <a:pt x="617092" y="1146598"/>
                          </a:cubicBezTo>
                          <a:cubicBezTo>
                            <a:pt x="910996" y="1146598"/>
                            <a:pt x="1149252" y="908342"/>
                            <a:pt x="1149252" y="614438"/>
                          </a:cubicBezTo>
                          <a:cubicBezTo>
                            <a:pt x="1149252" y="320534"/>
                            <a:pt x="910996" y="82278"/>
                            <a:pt x="617092" y="82278"/>
                          </a:cubicBezTo>
                          <a:close/>
                          <a:moveTo>
                            <a:pt x="617093" y="0"/>
                          </a:moveTo>
                          <a:cubicBezTo>
                            <a:pt x="957904" y="0"/>
                            <a:pt x="1234186" y="275094"/>
                            <a:pt x="1234186" y="614439"/>
                          </a:cubicBezTo>
                          <a:cubicBezTo>
                            <a:pt x="1234186" y="953784"/>
                            <a:pt x="957904" y="1228878"/>
                            <a:pt x="617093" y="1228878"/>
                          </a:cubicBezTo>
                          <a:cubicBezTo>
                            <a:pt x="276282" y="1228878"/>
                            <a:pt x="0" y="953784"/>
                            <a:pt x="0" y="614439"/>
                          </a:cubicBezTo>
                          <a:cubicBezTo>
                            <a:pt x="0" y="275094"/>
                            <a:pt x="276282" y="0"/>
                            <a:pt x="617093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53" name="Freeform 154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177354" y="4236050"/>
                      <a:ext cx="1080244" cy="1085553"/>
                    </a:xfrm>
                    <a:custGeom>
                      <a:avLst/>
                      <a:gdLst>
                        <a:gd name="T0" fmla="*/ 100 w 201"/>
                        <a:gd name="T1" fmla="*/ 202 h 202"/>
                        <a:gd name="T2" fmla="*/ 0 w 201"/>
                        <a:gd name="T3" fmla="*/ 101 h 202"/>
                        <a:gd name="T4" fmla="*/ 100 w 201"/>
                        <a:gd name="T5" fmla="*/ 0 h 202"/>
                        <a:gd name="T6" fmla="*/ 201 w 201"/>
                        <a:gd name="T7" fmla="*/ 101 h 202"/>
                        <a:gd name="T8" fmla="*/ 100 w 201"/>
                        <a:gd name="T9" fmla="*/ 202 h 202"/>
                        <a:gd name="T10" fmla="*/ 100 w 201"/>
                        <a:gd name="T11" fmla="*/ 5 h 202"/>
                        <a:gd name="T12" fmla="*/ 4 w 201"/>
                        <a:gd name="T13" fmla="*/ 101 h 202"/>
                        <a:gd name="T14" fmla="*/ 100 w 201"/>
                        <a:gd name="T15" fmla="*/ 197 h 202"/>
                        <a:gd name="T16" fmla="*/ 197 w 201"/>
                        <a:gd name="T17" fmla="*/ 101 h 202"/>
                        <a:gd name="T18" fmla="*/ 100 w 201"/>
                        <a:gd name="T19" fmla="*/ 5 h 2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01" h="202">
                          <a:moveTo>
                            <a:pt x="100" y="202"/>
                          </a:moveTo>
                          <a:cubicBezTo>
                            <a:pt x="45" y="202"/>
                            <a:pt x="0" y="156"/>
                            <a:pt x="0" y="101"/>
                          </a:cubicBezTo>
                          <a:cubicBezTo>
                            <a:pt x="0" y="46"/>
                            <a:pt x="45" y="0"/>
                            <a:pt x="100" y="0"/>
                          </a:cubicBezTo>
                          <a:cubicBezTo>
                            <a:pt x="156" y="0"/>
                            <a:pt x="201" y="46"/>
                            <a:pt x="201" y="101"/>
                          </a:cubicBezTo>
                          <a:cubicBezTo>
                            <a:pt x="201" y="156"/>
                            <a:pt x="156" y="202"/>
                            <a:pt x="100" y="202"/>
                          </a:cubicBezTo>
                          <a:close/>
                          <a:moveTo>
                            <a:pt x="100" y="5"/>
                          </a:moveTo>
                          <a:cubicBezTo>
                            <a:pt x="47" y="5"/>
                            <a:pt x="4" y="48"/>
                            <a:pt x="4" y="101"/>
                          </a:cubicBezTo>
                          <a:cubicBezTo>
                            <a:pt x="4" y="154"/>
                            <a:pt x="47" y="197"/>
                            <a:pt x="100" y="197"/>
                          </a:cubicBezTo>
                          <a:cubicBezTo>
                            <a:pt x="154" y="197"/>
                            <a:pt x="197" y="154"/>
                            <a:pt x="197" y="101"/>
                          </a:cubicBezTo>
                          <a:cubicBezTo>
                            <a:pt x="197" y="48"/>
                            <a:pt x="154" y="5"/>
                            <a:pt x="100" y="5"/>
                          </a:cubicBezTo>
                          <a:close/>
                        </a:path>
                      </a:pathLst>
                    </a:custGeom>
                    <a:solidFill>
                      <a:srgbClr val="74B3B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69" name="文本框 168"/>
                <p:cNvSpPr txBox="1"/>
                <p:nvPr/>
              </p:nvSpPr>
              <p:spPr>
                <a:xfrm>
                  <a:off x="7124152" y="3714575"/>
                  <a:ext cx="156966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当地公务人员</a:t>
                  </a:r>
                </a:p>
                <a:p>
                  <a:pPr algn="ctr"/>
                  <a:r>
                    <a:rPr lang="zh-CN" altLang="en-US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警察</a:t>
                  </a:r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84" name="组合 183"/>
              <p:cNvGrpSpPr/>
              <p:nvPr/>
            </p:nvGrpSpPr>
            <p:grpSpPr>
              <a:xfrm>
                <a:off x="9721466" y="2279685"/>
                <a:ext cx="1238843" cy="2338614"/>
                <a:chOff x="9072155" y="2279685"/>
                <a:chExt cx="1238843" cy="2338614"/>
              </a:xfrm>
            </p:grpSpPr>
            <p:grpSp>
              <p:nvGrpSpPr>
                <p:cNvPr id="179" name="组合 178"/>
                <p:cNvGrpSpPr/>
                <p:nvPr/>
              </p:nvGrpSpPr>
              <p:grpSpPr>
                <a:xfrm>
                  <a:off x="9072155" y="2279685"/>
                  <a:ext cx="1238843" cy="1235355"/>
                  <a:chOff x="9072155" y="2279685"/>
                  <a:chExt cx="1238843" cy="1235355"/>
                </a:xfrm>
              </p:grpSpPr>
              <p:sp>
                <p:nvSpPr>
                  <p:cNvPr id="30" name="Oval 1494"/>
                  <p:cNvSpPr>
                    <a:spLocks noChangeArrowheads="1"/>
                  </p:cNvSpPr>
                  <p:nvPr/>
                </p:nvSpPr>
                <p:spPr bwMode="auto">
                  <a:xfrm>
                    <a:off x="9079468" y="2286163"/>
                    <a:ext cx="1231530" cy="122887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1" name="Freeform 1495"/>
                  <p:cNvSpPr>
                    <a:spLocks/>
                  </p:cNvSpPr>
                  <p:nvPr/>
                </p:nvSpPr>
                <p:spPr bwMode="auto">
                  <a:xfrm>
                    <a:off x="9358155" y="2949703"/>
                    <a:ext cx="145980" cy="161905"/>
                  </a:xfrm>
                  <a:custGeom>
                    <a:avLst/>
                    <a:gdLst>
                      <a:gd name="T0" fmla="*/ 21 w 27"/>
                      <a:gd name="T1" fmla="*/ 0 h 30"/>
                      <a:gd name="T2" fmla="*/ 0 w 27"/>
                      <a:gd name="T3" fmla="*/ 12 h 30"/>
                      <a:gd name="T4" fmla="*/ 6 w 27"/>
                      <a:gd name="T5" fmla="*/ 23 h 30"/>
                      <a:gd name="T6" fmla="*/ 16 w 27"/>
                      <a:gd name="T7" fmla="*/ 30 h 30"/>
                      <a:gd name="T8" fmla="*/ 27 w 27"/>
                      <a:gd name="T9" fmla="*/ 8 h 30"/>
                      <a:gd name="T10" fmla="*/ 21 w 27"/>
                      <a:gd name="T11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7" h="30">
                        <a:moveTo>
                          <a:pt x="21" y="0"/>
                        </a:moveTo>
                        <a:cubicBezTo>
                          <a:pt x="21" y="0"/>
                          <a:pt x="10" y="8"/>
                          <a:pt x="0" y="12"/>
                        </a:cubicBezTo>
                        <a:cubicBezTo>
                          <a:pt x="0" y="12"/>
                          <a:pt x="0" y="16"/>
                          <a:pt x="6" y="23"/>
                        </a:cubicBezTo>
                        <a:cubicBezTo>
                          <a:pt x="12" y="30"/>
                          <a:pt x="16" y="30"/>
                          <a:pt x="16" y="30"/>
                        </a:cubicBezTo>
                        <a:cubicBezTo>
                          <a:pt x="27" y="8"/>
                          <a:pt x="27" y="8"/>
                          <a:pt x="27" y="8"/>
                        </a:cubicBez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2" name="Freeform 1496"/>
                  <p:cNvSpPr>
                    <a:spLocks/>
                  </p:cNvSpPr>
                  <p:nvPr/>
                </p:nvSpPr>
                <p:spPr bwMode="auto">
                  <a:xfrm>
                    <a:off x="9886332" y="2949703"/>
                    <a:ext cx="145980" cy="161905"/>
                  </a:xfrm>
                  <a:custGeom>
                    <a:avLst/>
                    <a:gdLst>
                      <a:gd name="T0" fmla="*/ 6 w 27"/>
                      <a:gd name="T1" fmla="*/ 0 h 30"/>
                      <a:gd name="T2" fmla="*/ 27 w 27"/>
                      <a:gd name="T3" fmla="*/ 12 h 30"/>
                      <a:gd name="T4" fmla="*/ 21 w 27"/>
                      <a:gd name="T5" fmla="*/ 23 h 30"/>
                      <a:gd name="T6" fmla="*/ 11 w 27"/>
                      <a:gd name="T7" fmla="*/ 30 h 30"/>
                      <a:gd name="T8" fmla="*/ 0 w 27"/>
                      <a:gd name="T9" fmla="*/ 8 h 30"/>
                      <a:gd name="T10" fmla="*/ 6 w 27"/>
                      <a:gd name="T11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7" h="30">
                        <a:moveTo>
                          <a:pt x="6" y="0"/>
                        </a:moveTo>
                        <a:cubicBezTo>
                          <a:pt x="6" y="0"/>
                          <a:pt x="17" y="8"/>
                          <a:pt x="27" y="12"/>
                        </a:cubicBezTo>
                        <a:cubicBezTo>
                          <a:pt x="27" y="12"/>
                          <a:pt x="27" y="16"/>
                          <a:pt x="21" y="23"/>
                        </a:cubicBezTo>
                        <a:cubicBezTo>
                          <a:pt x="15" y="30"/>
                          <a:pt x="11" y="30"/>
                          <a:pt x="11" y="3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3" name="Freeform 1497"/>
                  <p:cNvSpPr>
                    <a:spLocks/>
                  </p:cNvSpPr>
                  <p:nvPr/>
                </p:nvSpPr>
                <p:spPr bwMode="auto">
                  <a:xfrm>
                    <a:off x="9610300" y="3077103"/>
                    <a:ext cx="172521" cy="172521"/>
                  </a:xfrm>
                  <a:custGeom>
                    <a:avLst/>
                    <a:gdLst>
                      <a:gd name="T0" fmla="*/ 32 w 32"/>
                      <a:gd name="T1" fmla="*/ 23 h 32"/>
                      <a:gd name="T2" fmla="*/ 30 w 32"/>
                      <a:gd name="T3" fmla="*/ 29 h 32"/>
                      <a:gd name="T4" fmla="*/ 26 w 32"/>
                      <a:gd name="T5" fmla="*/ 32 h 32"/>
                      <a:gd name="T6" fmla="*/ 7 w 32"/>
                      <a:gd name="T7" fmla="*/ 32 h 32"/>
                      <a:gd name="T8" fmla="*/ 2 w 32"/>
                      <a:gd name="T9" fmla="*/ 29 h 32"/>
                      <a:gd name="T10" fmla="*/ 0 w 32"/>
                      <a:gd name="T11" fmla="*/ 23 h 32"/>
                      <a:gd name="T12" fmla="*/ 0 w 32"/>
                      <a:gd name="T13" fmla="*/ 0 h 32"/>
                      <a:gd name="T14" fmla="*/ 32 w 32"/>
                      <a:gd name="T15" fmla="*/ 0 h 32"/>
                      <a:gd name="T16" fmla="*/ 32 w 32"/>
                      <a:gd name="T17" fmla="*/ 23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2" h="32">
                        <a:moveTo>
                          <a:pt x="32" y="23"/>
                        </a:moveTo>
                        <a:cubicBezTo>
                          <a:pt x="32" y="25"/>
                          <a:pt x="32" y="27"/>
                          <a:pt x="30" y="29"/>
                        </a:cubicBezTo>
                        <a:cubicBezTo>
                          <a:pt x="29" y="31"/>
                          <a:pt x="27" y="32"/>
                          <a:pt x="26" y="32"/>
                        </a:cubicBezTo>
                        <a:cubicBezTo>
                          <a:pt x="7" y="32"/>
                          <a:pt x="7" y="32"/>
                          <a:pt x="7" y="32"/>
                        </a:cubicBezTo>
                        <a:cubicBezTo>
                          <a:pt x="5" y="32"/>
                          <a:pt x="4" y="31"/>
                          <a:pt x="2" y="29"/>
                        </a:cubicBezTo>
                        <a:cubicBezTo>
                          <a:pt x="1" y="27"/>
                          <a:pt x="0" y="25"/>
                          <a:pt x="0" y="2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lnTo>
                          <a:pt x="32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4" name="Freeform 1498"/>
                  <p:cNvSpPr>
                    <a:spLocks noEditPoints="1"/>
                  </p:cNvSpPr>
                  <p:nvPr/>
                </p:nvSpPr>
                <p:spPr bwMode="auto">
                  <a:xfrm>
                    <a:off x="9599683" y="3066486"/>
                    <a:ext cx="193755" cy="193755"/>
                  </a:xfrm>
                  <a:custGeom>
                    <a:avLst/>
                    <a:gdLst>
                      <a:gd name="T0" fmla="*/ 28 w 36"/>
                      <a:gd name="T1" fmla="*/ 36 h 36"/>
                      <a:gd name="T2" fmla="*/ 9 w 36"/>
                      <a:gd name="T3" fmla="*/ 36 h 36"/>
                      <a:gd name="T4" fmla="*/ 3 w 36"/>
                      <a:gd name="T5" fmla="*/ 32 h 36"/>
                      <a:gd name="T6" fmla="*/ 0 w 36"/>
                      <a:gd name="T7" fmla="*/ 25 h 36"/>
                      <a:gd name="T8" fmla="*/ 0 w 36"/>
                      <a:gd name="T9" fmla="*/ 2 h 36"/>
                      <a:gd name="T10" fmla="*/ 2 w 36"/>
                      <a:gd name="T11" fmla="*/ 0 h 36"/>
                      <a:gd name="T12" fmla="*/ 34 w 36"/>
                      <a:gd name="T13" fmla="*/ 0 h 36"/>
                      <a:gd name="T14" fmla="*/ 36 w 36"/>
                      <a:gd name="T15" fmla="*/ 2 h 36"/>
                      <a:gd name="T16" fmla="*/ 36 w 36"/>
                      <a:gd name="T17" fmla="*/ 25 h 36"/>
                      <a:gd name="T18" fmla="*/ 34 w 36"/>
                      <a:gd name="T19" fmla="*/ 32 h 36"/>
                      <a:gd name="T20" fmla="*/ 28 w 36"/>
                      <a:gd name="T21" fmla="*/ 36 h 36"/>
                      <a:gd name="T22" fmla="*/ 4 w 36"/>
                      <a:gd name="T23" fmla="*/ 4 h 36"/>
                      <a:gd name="T24" fmla="*/ 4 w 36"/>
                      <a:gd name="T25" fmla="*/ 25 h 36"/>
                      <a:gd name="T26" fmla="*/ 6 w 36"/>
                      <a:gd name="T27" fmla="*/ 30 h 36"/>
                      <a:gd name="T28" fmla="*/ 9 w 36"/>
                      <a:gd name="T29" fmla="*/ 32 h 36"/>
                      <a:gd name="T30" fmla="*/ 28 w 36"/>
                      <a:gd name="T31" fmla="*/ 32 h 36"/>
                      <a:gd name="T32" fmla="*/ 31 w 36"/>
                      <a:gd name="T33" fmla="*/ 30 h 36"/>
                      <a:gd name="T34" fmla="*/ 32 w 36"/>
                      <a:gd name="T35" fmla="*/ 25 h 36"/>
                      <a:gd name="T36" fmla="*/ 32 w 36"/>
                      <a:gd name="T37" fmla="*/ 4 h 36"/>
                      <a:gd name="T38" fmla="*/ 4 w 36"/>
                      <a:gd name="T39" fmla="*/ 4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6" h="36">
                        <a:moveTo>
                          <a:pt x="28" y="36"/>
                        </a:moveTo>
                        <a:cubicBezTo>
                          <a:pt x="9" y="36"/>
                          <a:pt x="9" y="36"/>
                          <a:pt x="9" y="36"/>
                        </a:cubicBezTo>
                        <a:cubicBezTo>
                          <a:pt x="7" y="36"/>
                          <a:pt x="4" y="34"/>
                          <a:pt x="3" y="32"/>
                        </a:cubicBezTo>
                        <a:cubicBezTo>
                          <a:pt x="1" y="30"/>
                          <a:pt x="0" y="28"/>
                          <a:pt x="0" y="25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34" y="0"/>
                          <a:pt x="34" y="0"/>
                          <a:pt x="34" y="0"/>
                        </a:cubicBezTo>
                        <a:cubicBezTo>
                          <a:pt x="35" y="0"/>
                          <a:pt x="36" y="1"/>
                          <a:pt x="36" y="2"/>
                        </a:cubicBezTo>
                        <a:cubicBezTo>
                          <a:pt x="36" y="25"/>
                          <a:pt x="36" y="25"/>
                          <a:pt x="36" y="25"/>
                        </a:cubicBezTo>
                        <a:cubicBezTo>
                          <a:pt x="36" y="28"/>
                          <a:pt x="35" y="30"/>
                          <a:pt x="34" y="32"/>
                        </a:cubicBezTo>
                        <a:cubicBezTo>
                          <a:pt x="32" y="34"/>
                          <a:pt x="30" y="36"/>
                          <a:pt x="28" y="36"/>
                        </a:cubicBezTo>
                        <a:close/>
                        <a:moveTo>
                          <a:pt x="4" y="4"/>
                        </a:moveTo>
                        <a:cubicBezTo>
                          <a:pt x="4" y="25"/>
                          <a:pt x="4" y="25"/>
                          <a:pt x="4" y="25"/>
                        </a:cubicBezTo>
                        <a:cubicBezTo>
                          <a:pt x="4" y="27"/>
                          <a:pt x="5" y="29"/>
                          <a:pt x="6" y="30"/>
                        </a:cubicBezTo>
                        <a:cubicBezTo>
                          <a:pt x="7" y="31"/>
                          <a:pt x="8" y="32"/>
                          <a:pt x="9" y="32"/>
                        </a:cubicBezTo>
                        <a:cubicBezTo>
                          <a:pt x="28" y="32"/>
                          <a:pt x="28" y="32"/>
                          <a:pt x="28" y="32"/>
                        </a:cubicBezTo>
                        <a:cubicBezTo>
                          <a:pt x="29" y="32"/>
                          <a:pt x="30" y="31"/>
                          <a:pt x="31" y="30"/>
                        </a:cubicBezTo>
                        <a:cubicBezTo>
                          <a:pt x="32" y="29"/>
                          <a:pt x="32" y="27"/>
                          <a:pt x="32" y="25"/>
                        </a:cubicBezTo>
                        <a:cubicBezTo>
                          <a:pt x="32" y="4"/>
                          <a:pt x="32" y="4"/>
                          <a:pt x="32" y="4"/>
                        </a:cubicBez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5" name="Freeform 1499"/>
                  <p:cNvSpPr>
                    <a:spLocks noEditPoints="1"/>
                  </p:cNvSpPr>
                  <p:nvPr/>
                </p:nvSpPr>
                <p:spPr bwMode="auto">
                  <a:xfrm>
                    <a:off x="9488208" y="3093028"/>
                    <a:ext cx="424666" cy="371582"/>
                  </a:xfrm>
                  <a:custGeom>
                    <a:avLst/>
                    <a:gdLst>
                      <a:gd name="T0" fmla="*/ 77 w 79"/>
                      <a:gd name="T1" fmla="*/ 69 h 69"/>
                      <a:gd name="T2" fmla="*/ 2 w 79"/>
                      <a:gd name="T3" fmla="*/ 69 h 69"/>
                      <a:gd name="T4" fmla="*/ 1 w 79"/>
                      <a:gd name="T5" fmla="*/ 68 h 69"/>
                      <a:gd name="T6" fmla="*/ 0 w 79"/>
                      <a:gd name="T7" fmla="*/ 67 h 69"/>
                      <a:gd name="T8" fmla="*/ 5 w 79"/>
                      <a:gd name="T9" fmla="*/ 8 h 69"/>
                      <a:gd name="T10" fmla="*/ 23 w 79"/>
                      <a:gd name="T11" fmla="*/ 1 h 69"/>
                      <a:gd name="T12" fmla="*/ 25 w 79"/>
                      <a:gd name="T13" fmla="*/ 1 h 69"/>
                      <a:gd name="T14" fmla="*/ 25 w 79"/>
                      <a:gd name="T15" fmla="*/ 3 h 69"/>
                      <a:gd name="T16" fmla="*/ 25 w 79"/>
                      <a:gd name="T17" fmla="*/ 5 h 69"/>
                      <a:gd name="T18" fmla="*/ 27 w 79"/>
                      <a:gd name="T19" fmla="*/ 18 h 69"/>
                      <a:gd name="T20" fmla="*/ 28 w 79"/>
                      <a:gd name="T21" fmla="*/ 19 h 69"/>
                      <a:gd name="T22" fmla="*/ 39 w 79"/>
                      <a:gd name="T23" fmla="*/ 24 h 69"/>
                      <a:gd name="T24" fmla="*/ 51 w 79"/>
                      <a:gd name="T25" fmla="*/ 19 h 69"/>
                      <a:gd name="T26" fmla="*/ 52 w 79"/>
                      <a:gd name="T27" fmla="*/ 18 h 69"/>
                      <a:gd name="T28" fmla="*/ 53 w 79"/>
                      <a:gd name="T29" fmla="*/ 5 h 69"/>
                      <a:gd name="T30" fmla="*/ 53 w 79"/>
                      <a:gd name="T31" fmla="*/ 3 h 69"/>
                      <a:gd name="T32" fmla="*/ 54 w 79"/>
                      <a:gd name="T33" fmla="*/ 1 h 69"/>
                      <a:gd name="T34" fmla="*/ 56 w 79"/>
                      <a:gd name="T35" fmla="*/ 1 h 69"/>
                      <a:gd name="T36" fmla="*/ 74 w 79"/>
                      <a:gd name="T37" fmla="*/ 8 h 69"/>
                      <a:gd name="T38" fmla="*/ 79 w 79"/>
                      <a:gd name="T39" fmla="*/ 67 h 69"/>
                      <a:gd name="T40" fmla="*/ 78 w 79"/>
                      <a:gd name="T41" fmla="*/ 68 h 69"/>
                      <a:gd name="T42" fmla="*/ 77 w 79"/>
                      <a:gd name="T43" fmla="*/ 69 h 69"/>
                      <a:gd name="T44" fmla="*/ 4 w 79"/>
                      <a:gd name="T45" fmla="*/ 65 h 69"/>
                      <a:gd name="T46" fmla="*/ 75 w 79"/>
                      <a:gd name="T47" fmla="*/ 65 h 69"/>
                      <a:gd name="T48" fmla="*/ 72 w 79"/>
                      <a:gd name="T49" fmla="*/ 11 h 69"/>
                      <a:gd name="T50" fmla="*/ 57 w 79"/>
                      <a:gd name="T51" fmla="*/ 6 h 69"/>
                      <a:gd name="T52" fmla="*/ 55 w 79"/>
                      <a:gd name="T53" fmla="*/ 21 h 69"/>
                      <a:gd name="T54" fmla="*/ 39 w 79"/>
                      <a:gd name="T55" fmla="*/ 28 h 69"/>
                      <a:gd name="T56" fmla="*/ 24 w 79"/>
                      <a:gd name="T57" fmla="*/ 21 h 69"/>
                      <a:gd name="T58" fmla="*/ 21 w 79"/>
                      <a:gd name="T59" fmla="*/ 6 h 69"/>
                      <a:gd name="T60" fmla="*/ 7 w 79"/>
                      <a:gd name="T61" fmla="*/ 11 h 69"/>
                      <a:gd name="T62" fmla="*/ 4 w 79"/>
                      <a:gd name="T63" fmla="*/ 65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79" h="69">
                        <a:moveTo>
                          <a:pt x="77" y="69"/>
                        </a:moveTo>
                        <a:cubicBezTo>
                          <a:pt x="2" y="69"/>
                          <a:pt x="2" y="69"/>
                          <a:pt x="2" y="69"/>
                        </a:cubicBezTo>
                        <a:cubicBezTo>
                          <a:pt x="2" y="69"/>
                          <a:pt x="1" y="69"/>
                          <a:pt x="1" y="68"/>
                        </a:cubicBezTo>
                        <a:cubicBezTo>
                          <a:pt x="0" y="68"/>
                          <a:pt x="0" y="67"/>
                          <a:pt x="0" y="67"/>
                        </a:cubicBezTo>
                        <a:cubicBezTo>
                          <a:pt x="1" y="9"/>
                          <a:pt x="3" y="8"/>
                          <a:pt x="5" y="8"/>
                        </a:cubicBezTo>
                        <a:cubicBezTo>
                          <a:pt x="23" y="1"/>
                          <a:pt x="23" y="1"/>
                          <a:pt x="23" y="1"/>
                        </a:cubicBezTo>
                        <a:cubicBezTo>
                          <a:pt x="23" y="0"/>
                          <a:pt x="24" y="0"/>
                          <a:pt x="25" y="1"/>
                        </a:cubicBezTo>
                        <a:cubicBezTo>
                          <a:pt x="25" y="1"/>
                          <a:pt x="25" y="2"/>
                          <a:pt x="25" y="3"/>
                        </a:cubicBezTo>
                        <a:cubicBezTo>
                          <a:pt x="25" y="5"/>
                          <a:pt x="25" y="5"/>
                          <a:pt x="25" y="5"/>
                        </a:cubicBezTo>
                        <a:cubicBezTo>
                          <a:pt x="25" y="8"/>
                          <a:pt x="26" y="17"/>
                          <a:pt x="27" y="18"/>
                        </a:cubicBezTo>
                        <a:cubicBezTo>
                          <a:pt x="27" y="19"/>
                          <a:pt x="27" y="19"/>
                          <a:pt x="28" y="19"/>
                        </a:cubicBezTo>
                        <a:cubicBezTo>
                          <a:pt x="28" y="21"/>
                          <a:pt x="30" y="24"/>
                          <a:pt x="39" y="24"/>
                        </a:cubicBezTo>
                        <a:cubicBezTo>
                          <a:pt x="48" y="24"/>
                          <a:pt x="50" y="20"/>
                          <a:pt x="51" y="19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3" y="17"/>
                          <a:pt x="53" y="8"/>
                          <a:pt x="53" y="5"/>
                        </a:cubicBezTo>
                        <a:cubicBezTo>
                          <a:pt x="53" y="3"/>
                          <a:pt x="53" y="3"/>
                          <a:pt x="53" y="3"/>
                        </a:cubicBezTo>
                        <a:cubicBezTo>
                          <a:pt x="53" y="2"/>
                          <a:pt x="54" y="1"/>
                          <a:pt x="54" y="1"/>
                        </a:cubicBezTo>
                        <a:cubicBezTo>
                          <a:pt x="55" y="0"/>
                          <a:pt x="55" y="0"/>
                          <a:pt x="56" y="1"/>
                        </a:cubicBezTo>
                        <a:cubicBezTo>
                          <a:pt x="74" y="8"/>
                          <a:pt x="74" y="8"/>
                          <a:pt x="74" y="8"/>
                        </a:cubicBezTo>
                        <a:cubicBezTo>
                          <a:pt x="76" y="8"/>
                          <a:pt x="78" y="9"/>
                          <a:pt x="79" y="67"/>
                        </a:cubicBezTo>
                        <a:cubicBezTo>
                          <a:pt x="79" y="67"/>
                          <a:pt x="78" y="68"/>
                          <a:pt x="78" y="68"/>
                        </a:cubicBezTo>
                        <a:cubicBezTo>
                          <a:pt x="78" y="69"/>
                          <a:pt x="77" y="69"/>
                          <a:pt x="77" y="69"/>
                        </a:cubicBezTo>
                        <a:close/>
                        <a:moveTo>
                          <a:pt x="4" y="65"/>
                        </a:moveTo>
                        <a:cubicBezTo>
                          <a:pt x="75" y="65"/>
                          <a:pt x="75" y="65"/>
                          <a:pt x="75" y="65"/>
                        </a:cubicBezTo>
                        <a:cubicBezTo>
                          <a:pt x="74" y="41"/>
                          <a:pt x="73" y="16"/>
                          <a:pt x="72" y="11"/>
                        </a:cubicBezTo>
                        <a:cubicBezTo>
                          <a:pt x="57" y="6"/>
                          <a:pt x="57" y="6"/>
                          <a:pt x="57" y="6"/>
                        </a:cubicBezTo>
                        <a:cubicBezTo>
                          <a:pt x="57" y="8"/>
                          <a:pt x="57" y="19"/>
                          <a:pt x="55" y="21"/>
                        </a:cubicBezTo>
                        <a:cubicBezTo>
                          <a:pt x="54" y="23"/>
                          <a:pt x="50" y="28"/>
                          <a:pt x="39" y="28"/>
                        </a:cubicBezTo>
                        <a:cubicBezTo>
                          <a:pt x="28" y="28"/>
                          <a:pt x="25" y="24"/>
                          <a:pt x="24" y="21"/>
                        </a:cubicBezTo>
                        <a:cubicBezTo>
                          <a:pt x="22" y="19"/>
                          <a:pt x="21" y="8"/>
                          <a:pt x="21" y="6"/>
                        </a:cubicBezTo>
                        <a:cubicBezTo>
                          <a:pt x="7" y="11"/>
                          <a:pt x="7" y="11"/>
                          <a:pt x="7" y="11"/>
                        </a:cubicBezTo>
                        <a:cubicBezTo>
                          <a:pt x="6" y="16"/>
                          <a:pt x="5" y="41"/>
                          <a:pt x="4" y="65"/>
                        </a:cubicBez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6" name="Freeform 1500"/>
                  <p:cNvSpPr>
                    <a:spLocks/>
                  </p:cNvSpPr>
                  <p:nvPr/>
                </p:nvSpPr>
                <p:spPr bwMode="auto">
                  <a:xfrm>
                    <a:off x="9440433" y="2522382"/>
                    <a:ext cx="514907" cy="599840"/>
                  </a:xfrm>
                  <a:custGeom>
                    <a:avLst/>
                    <a:gdLst>
                      <a:gd name="T0" fmla="*/ 96 w 96"/>
                      <a:gd name="T1" fmla="*/ 55 h 111"/>
                      <a:gd name="T2" fmla="*/ 48 w 96"/>
                      <a:gd name="T3" fmla="*/ 111 h 111"/>
                      <a:gd name="T4" fmla="*/ 0 w 96"/>
                      <a:gd name="T5" fmla="*/ 55 h 111"/>
                      <a:gd name="T6" fmla="*/ 48 w 96"/>
                      <a:gd name="T7" fmla="*/ 0 h 111"/>
                      <a:gd name="T8" fmla="*/ 96 w 96"/>
                      <a:gd name="T9" fmla="*/ 55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111">
                        <a:moveTo>
                          <a:pt x="96" y="55"/>
                        </a:moveTo>
                        <a:cubicBezTo>
                          <a:pt x="96" y="86"/>
                          <a:pt x="69" y="111"/>
                          <a:pt x="48" y="111"/>
                        </a:cubicBezTo>
                        <a:cubicBezTo>
                          <a:pt x="27" y="111"/>
                          <a:pt x="0" y="86"/>
                          <a:pt x="0" y="55"/>
                        </a:cubicBezTo>
                        <a:cubicBezTo>
                          <a:pt x="0" y="25"/>
                          <a:pt x="22" y="0"/>
                          <a:pt x="48" y="0"/>
                        </a:cubicBezTo>
                        <a:cubicBezTo>
                          <a:pt x="75" y="0"/>
                          <a:pt x="96" y="25"/>
                          <a:pt x="96" y="5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7" name="Freeform 1501"/>
                  <p:cNvSpPr>
                    <a:spLocks noEditPoints="1"/>
                  </p:cNvSpPr>
                  <p:nvPr/>
                </p:nvSpPr>
                <p:spPr bwMode="auto">
                  <a:xfrm>
                    <a:off x="9429817" y="2511765"/>
                    <a:ext cx="536140" cy="621074"/>
                  </a:xfrm>
                  <a:custGeom>
                    <a:avLst/>
                    <a:gdLst>
                      <a:gd name="T0" fmla="*/ 50 w 100"/>
                      <a:gd name="T1" fmla="*/ 115 h 115"/>
                      <a:gd name="T2" fmla="*/ 0 w 100"/>
                      <a:gd name="T3" fmla="*/ 57 h 115"/>
                      <a:gd name="T4" fmla="*/ 50 w 100"/>
                      <a:gd name="T5" fmla="*/ 0 h 115"/>
                      <a:gd name="T6" fmla="*/ 100 w 100"/>
                      <a:gd name="T7" fmla="*/ 57 h 115"/>
                      <a:gd name="T8" fmla="*/ 50 w 100"/>
                      <a:gd name="T9" fmla="*/ 115 h 115"/>
                      <a:gd name="T10" fmla="*/ 50 w 100"/>
                      <a:gd name="T11" fmla="*/ 4 h 115"/>
                      <a:gd name="T12" fmla="*/ 4 w 100"/>
                      <a:gd name="T13" fmla="*/ 57 h 115"/>
                      <a:gd name="T14" fmla="*/ 50 w 100"/>
                      <a:gd name="T15" fmla="*/ 111 h 115"/>
                      <a:gd name="T16" fmla="*/ 96 w 100"/>
                      <a:gd name="T17" fmla="*/ 57 h 115"/>
                      <a:gd name="T18" fmla="*/ 50 w 100"/>
                      <a:gd name="T19" fmla="*/ 4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0" h="115">
                        <a:moveTo>
                          <a:pt x="50" y="115"/>
                        </a:moveTo>
                        <a:cubicBezTo>
                          <a:pt x="28" y="115"/>
                          <a:pt x="0" y="89"/>
                          <a:pt x="0" y="57"/>
                        </a:cubicBezTo>
                        <a:cubicBezTo>
                          <a:pt x="0" y="25"/>
                          <a:pt x="22" y="0"/>
                          <a:pt x="50" y="0"/>
                        </a:cubicBezTo>
                        <a:cubicBezTo>
                          <a:pt x="78" y="0"/>
                          <a:pt x="100" y="25"/>
                          <a:pt x="100" y="57"/>
                        </a:cubicBezTo>
                        <a:cubicBezTo>
                          <a:pt x="100" y="89"/>
                          <a:pt x="73" y="115"/>
                          <a:pt x="50" y="115"/>
                        </a:cubicBezTo>
                        <a:close/>
                        <a:moveTo>
                          <a:pt x="50" y="4"/>
                        </a:moveTo>
                        <a:cubicBezTo>
                          <a:pt x="25" y="4"/>
                          <a:pt x="4" y="28"/>
                          <a:pt x="4" y="57"/>
                        </a:cubicBezTo>
                        <a:cubicBezTo>
                          <a:pt x="4" y="86"/>
                          <a:pt x="29" y="111"/>
                          <a:pt x="50" y="111"/>
                        </a:cubicBezTo>
                        <a:cubicBezTo>
                          <a:pt x="71" y="111"/>
                          <a:pt x="96" y="86"/>
                          <a:pt x="96" y="57"/>
                        </a:cubicBezTo>
                        <a:cubicBezTo>
                          <a:pt x="96" y="28"/>
                          <a:pt x="76" y="4"/>
                          <a:pt x="50" y="4"/>
                        </a:cubicBez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8" name="Freeform 1502"/>
                  <p:cNvSpPr>
                    <a:spLocks/>
                  </p:cNvSpPr>
                  <p:nvPr/>
                </p:nvSpPr>
                <p:spPr bwMode="auto">
                  <a:xfrm>
                    <a:off x="9384697" y="2766565"/>
                    <a:ext cx="66355" cy="122091"/>
                  </a:xfrm>
                  <a:custGeom>
                    <a:avLst/>
                    <a:gdLst>
                      <a:gd name="T0" fmla="*/ 12 w 12"/>
                      <a:gd name="T1" fmla="*/ 23 h 23"/>
                      <a:gd name="T2" fmla="*/ 0 w 12"/>
                      <a:gd name="T3" fmla="*/ 11 h 23"/>
                      <a:gd name="T4" fmla="*/ 12 w 12"/>
                      <a:gd name="T5" fmla="*/ 0 h 23"/>
                      <a:gd name="T6" fmla="*/ 12 w 12"/>
                      <a:gd name="T7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23">
                        <a:moveTo>
                          <a:pt x="12" y="23"/>
                        </a:moveTo>
                        <a:cubicBezTo>
                          <a:pt x="5" y="23"/>
                          <a:pt x="0" y="18"/>
                          <a:pt x="0" y="11"/>
                        </a:cubicBezTo>
                        <a:cubicBezTo>
                          <a:pt x="0" y="5"/>
                          <a:pt x="5" y="0"/>
                          <a:pt x="12" y="0"/>
                        </a:cubicBezTo>
                        <a:lnTo>
                          <a:pt x="12" y="2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39" name="Freeform 1503"/>
                  <p:cNvSpPr>
                    <a:spLocks noEditPoints="1"/>
                  </p:cNvSpPr>
                  <p:nvPr/>
                </p:nvSpPr>
                <p:spPr bwMode="auto">
                  <a:xfrm>
                    <a:off x="9374080" y="2755948"/>
                    <a:ext cx="87588" cy="143325"/>
                  </a:xfrm>
                  <a:custGeom>
                    <a:avLst/>
                    <a:gdLst>
                      <a:gd name="T0" fmla="*/ 14 w 16"/>
                      <a:gd name="T1" fmla="*/ 27 h 27"/>
                      <a:gd name="T2" fmla="*/ 0 w 16"/>
                      <a:gd name="T3" fmla="*/ 13 h 27"/>
                      <a:gd name="T4" fmla="*/ 14 w 16"/>
                      <a:gd name="T5" fmla="*/ 0 h 27"/>
                      <a:gd name="T6" fmla="*/ 16 w 16"/>
                      <a:gd name="T7" fmla="*/ 2 h 27"/>
                      <a:gd name="T8" fmla="*/ 16 w 16"/>
                      <a:gd name="T9" fmla="*/ 25 h 27"/>
                      <a:gd name="T10" fmla="*/ 14 w 16"/>
                      <a:gd name="T11" fmla="*/ 27 h 27"/>
                      <a:gd name="T12" fmla="*/ 12 w 16"/>
                      <a:gd name="T13" fmla="*/ 4 h 27"/>
                      <a:gd name="T14" fmla="*/ 4 w 16"/>
                      <a:gd name="T15" fmla="*/ 13 h 27"/>
                      <a:gd name="T16" fmla="*/ 12 w 16"/>
                      <a:gd name="T17" fmla="*/ 23 h 27"/>
                      <a:gd name="T18" fmla="*/ 12 w 16"/>
                      <a:gd name="T19" fmla="*/ 4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27">
                        <a:moveTo>
                          <a:pt x="14" y="27"/>
                        </a:moveTo>
                        <a:cubicBezTo>
                          <a:pt x="6" y="27"/>
                          <a:pt x="0" y="21"/>
                          <a:pt x="0" y="13"/>
                        </a:cubicBezTo>
                        <a:cubicBezTo>
                          <a:pt x="0" y="6"/>
                          <a:pt x="6" y="0"/>
                          <a:pt x="14" y="0"/>
                        </a:cubicBezTo>
                        <a:cubicBezTo>
                          <a:pt x="15" y="0"/>
                          <a:pt x="16" y="0"/>
                          <a:pt x="16" y="2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16" y="26"/>
                          <a:pt x="15" y="27"/>
                          <a:pt x="14" y="27"/>
                        </a:cubicBezTo>
                        <a:close/>
                        <a:moveTo>
                          <a:pt x="12" y="4"/>
                        </a:moveTo>
                        <a:cubicBezTo>
                          <a:pt x="7" y="5"/>
                          <a:pt x="4" y="9"/>
                          <a:pt x="4" y="13"/>
                        </a:cubicBezTo>
                        <a:cubicBezTo>
                          <a:pt x="4" y="18"/>
                          <a:pt x="7" y="22"/>
                          <a:pt x="12" y="23"/>
                        </a:cubicBezTo>
                        <a:lnTo>
                          <a:pt x="12" y="4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0" name="Freeform 1504"/>
                  <p:cNvSpPr>
                    <a:spLocks/>
                  </p:cNvSpPr>
                  <p:nvPr/>
                </p:nvSpPr>
                <p:spPr bwMode="auto">
                  <a:xfrm>
                    <a:off x="9950032" y="2766565"/>
                    <a:ext cx="61047" cy="122091"/>
                  </a:xfrm>
                  <a:custGeom>
                    <a:avLst/>
                    <a:gdLst>
                      <a:gd name="T0" fmla="*/ 0 w 11"/>
                      <a:gd name="T1" fmla="*/ 0 h 23"/>
                      <a:gd name="T2" fmla="*/ 11 w 11"/>
                      <a:gd name="T3" fmla="*/ 11 h 23"/>
                      <a:gd name="T4" fmla="*/ 0 w 11"/>
                      <a:gd name="T5" fmla="*/ 23 h 23"/>
                      <a:gd name="T6" fmla="*/ 0 w 11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23">
                        <a:moveTo>
                          <a:pt x="0" y="0"/>
                        </a:moveTo>
                        <a:cubicBezTo>
                          <a:pt x="6" y="0"/>
                          <a:pt x="11" y="5"/>
                          <a:pt x="11" y="11"/>
                        </a:cubicBezTo>
                        <a:cubicBezTo>
                          <a:pt x="11" y="18"/>
                          <a:pt x="6" y="23"/>
                          <a:pt x="0" y="2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1" name="Freeform 1505"/>
                  <p:cNvSpPr>
                    <a:spLocks noEditPoints="1"/>
                  </p:cNvSpPr>
                  <p:nvPr/>
                </p:nvSpPr>
                <p:spPr bwMode="auto">
                  <a:xfrm>
                    <a:off x="9939416" y="2755948"/>
                    <a:ext cx="87588" cy="143325"/>
                  </a:xfrm>
                  <a:custGeom>
                    <a:avLst/>
                    <a:gdLst>
                      <a:gd name="T0" fmla="*/ 2 w 16"/>
                      <a:gd name="T1" fmla="*/ 27 h 27"/>
                      <a:gd name="T2" fmla="*/ 0 w 16"/>
                      <a:gd name="T3" fmla="*/ 25 h 27"/>
                      <a:gd name="T4" fmla="*/ 0 w 16"/>
                      <a:gd name="T5" fmla="*/ 2 h 27"/>
                      <a:gd name="T6" fmla="*/ 2 w 16"/>
                      <a:gd name="T7" fmla="*/ 0 h 27"/>
                      <a:gd name="T8" fmla="*/ 16 w 16"/>
                      <a:gd name="T9" fmla="*/ 13 h 27"/>
                      <a:gd name="T10" fmla="*/ 2 w 16"/>
                      <a:gd name="T11" fmla="*/ 27 h 27"/>
                      <a:gd name="T12" fmla="*/ 4 w 16"/>
                      <a:gd name="T13" fmla="*/ 4 h 27"/>
                      <a:gd name="T14" fmla="*/ 4 w 16"/>
                      <a:gd name="T15" fmla="*/ 23 h 27"/>
                      <a:gd name="T16" fmla="*/ 11 w 16"/>
                      <a:gd name="T17" fmla="*/ 13 h 27"/>
                      <a:gd name="T18" fmla="*/ 4 w 16"/>
                      <a:gd name="T19" fmla="*/ 4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" h="27">
                        <a:moveTo>
                          <a:pt x="2" y="27"/>
                        </a:moveTo>
                        <a:cubicBezTo>
                          <a:pt x="1" y="27"/>
                          <a:pt x="0" y="26"/>
                          <a:pt x="0" y="25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9" y="0"/>
                          <a:pt x="16" y="6"/>
                          <a:pt x="16" y="13"/>
                        </a:cubicBezTo>
                        <a:cubicBezTo>
                          <a:pt x="16" y="21"/>
                          <a:pt x="9" y="27"/>
                          <a:pt x="2" y="27"/>
                        </a:cubicBezTo>
                        <a:close/>
                        <a:moveTo>
                          <a:pt x="4" y="4"/>
                        </a:moveTo>
                        <a:cubicBezTo>
                          <a:pt x="4" y="23"/>
                          <a:pt x="4" y="23"/>
                          <a:pt x="4" y="23"/>
                        </a:cubicBezTo>
                        <a:cubicBezTo>
                          <a:pt x="8" y="22"/>
                          <a:pt x="11" y="18"/>
                          <a:pt x="11" y="13"/>
                        </a:cubicBezTo>
                        <a:cubicBezTo>
                          <a:pt x="11" y="9"/>
                          <a:pt x="8" y="5"/>
                          <a:pt x="4" y="4"/>
                        </a:cubicBez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2" name="Freeform 1506"/>
                  <p:cNvSpPr>
                    <a:spLocks/>
                  </p:cNvSpPr>
                  <p:nvPr/>
                </p:nvSpPr>
                <p:spPr bwMode="auto">
                  <a:xfrm>
                    <a:off x="9411239" y="2490532"/>
                    <a:ext cx="570645" cy="276033"/>
                  </a:xfrm>
                  <a:custGeom>
                    <a:avLst/>
                    <a:gdLst>
                      <a:gd name="T0" fmla="*/ 102 w 106"/>
                      <a:gd name="T1" fmla="*/ 51 h 51"/>
                      <a:gd name="T2" fmla="*/ 81 w 106"/>
                      <a:gd name="T3" fmla="*/ 6 h 51"/>
                      <a:gd name="T4" fmla="*/ 53 w 106"/>
                      <a:gd name="T5" fmla="*/ 5 h 51"/>
                      <a:gd name="T6" fmla="*/ 25 w 106"/>
                      <a:gd name="T7" fmla="*/ 6 h 51"/>
                      <a:gd name="T8" fmla="*/ 5 w 106"/>
                      <a:gd name="T9" fmla="*/ 51 h 51"/>
                      <a:gd name="T10" fmla="*/ 102 w 106"/>
                      <a:gd name="T11" fmla="*/ 51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6" h="51">
                        <a:moveTo>
                          <a:pt x="102" y="51"/>
                        </a:moveTo>
                        <a:cubicBezTo>
                          <a:pt x="102" y="51"/>
                          <a:pt x="106" y="15"/>
                          <a:pt x="81" y="6"/>
                        </a:cubicBezTo>
                        <a:cubicBezTo>
                          <a:pt x="63" y="0"/>
                          <a:pt x="53" y="5"/>
                          <a:pt x="53" y="5"/>
                        </a:cubicBezTo>
                        <a:cubicBezTo>
                          <a:pt x="53" y="5"/>
                          <a:pt x="43" y="0"/>
                          <a:pt x="25" y="6"/>
                        </a:cubicBezTo>
                        <a:cubicBezTo>
                          <a:pt x="0" y="15"/>
                          <a:pt x="5" y="51"/>
                          <a:pt x="5" y="51"/>
                        </a:cubicBezTo>
                        <a:lnTo>
                          <a:pt x="102" y="51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3" name="Freeform 1507"/>
                  <p:cNvSpPr>
                    <a:spLocks/>
                  </p:cNvSpPr>
                  <p:nvPr/>
                </p:nvSpPr>
                <p:spPr bwMode="auto">
                  <a:xfrm>
                    <a:off x="9644805" y="3265547"/>
                    <a:ext cx="69008" cy="66355"/>
                  </a:xfrm>
                  <a:custGeom>
                    <a:avLst/>
                    <a:gdLst>
                      <a:gd name="T0" fmla="*/ 26 w 26"/>
                      <a:gd name="T1" fmla="*/ 11 h 25"/>
                      <a:gd name="T2" fmla="*/ 0 w 26"/>
                      <a:gd name="T3" fmla="*/ 0 h 25"/>
                      <a:gd name="T4" fmla="*/ 2 w 26"/>
                      <a:gd name="T5" fmla="*/ 25 h 25"/>
                      <a:gd name="T6" fmla="*/ 26 w 26"/>
                      <a:gd name="T7" fmla="*/ 11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5">
                        <a:moveTo>
                          <a:pt x="26" y="11"/>
                        </a:moveTo>
                        <a:lnTo>
                          <a:pt x="0" y="0"/>
                        </a:lnTo>
                        <a:lnTo>
                          <a:pt x="2" y="25"/>
                        </a:lnTo>
                        <a:lnTo>
                          <a:pt x="26" y="11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4" name="Freeform 1508"/>
                  <p:cNvSpPr>
                    <a:spLocks/>
                  </p:cNvSpPr>
                  <p:nvPr/>
                </p:nvSpPr>
                <p:spPr bwMode="auto">
                  <a:xfrm>
                    <a:off x="9692579" y="3265547"/>
                    <a:ext cx="69008" cy="66355"/>
                  </a:xfrm>
                  <a:custGeom>
                    <a:avLst/>
                    <a:gdLst>
                      <a:gd name="T0" fmla="*/ 0 w 26"/>
                      <a:gd name="T1" fmla="*/ 11 h 25"/>
                      <a:gd name="T2" fmla="*/ 26 w 26"/>
                      <a:gd name="T3" fmla="*/ 0 h 25"/>
                      <a:gd name="T4" fmla="*/ 26 w 26"/>
                      <a:gd name="T5" fmla="*/ 25 h 25"/>
                      <a:gd name="T6" fmla="*/ 0 w 26"/>
                      <a:gd name="T7" fmla="*/ 11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5">
                        <a:moveTo>
                          <a:pt x="0" y="11"/>
                        </a:moveTo>
                        <a:lnTo>
                          <a:pt x="26" y="0"/>
                        </a:lnTo>
                        <a:lnTo>
                          <a:pt x="26" y="25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44" name="组合 143"/>
                  <p:cNvGrpSpPr/>
                  <p:nvPr/>
                </p:nvGrpSpPr>
                <p:grpSpPr>
                  <a:xfrm>
                    <a:off x="9072155" y="2279685"/>
                    <a:ext cx="1234186" cy="1228878"/>
                    <a:chOff x="6100383" y="4164387"/>
                    <a:chExt cx="1234186" cy="1228878"/>
                  </a:xfrm>
                </p:grpSpPr>
                <p:sp>
                  <p:nvSpPr>
                    <p:cNvPr id="145" name="任意多边形 144"/>
                    <p:cNvSpPr/>
                    <p:nvPr/>
                  </p:nvSpPr>
                  <p:spPr>
                    <a:xfrm>
                      <a:off x="6100383" y="4164387"/>
                      <a:ext cx="1234186" cy="1228878"/>
                    </a:xfrm>
                    <a:custGeom>
                      <a:avLst/>
                      <a:gdLst>
                        <a:gd name="connsiteX0" fmla="*/ 617092 w 1234186"/>
                        <a:gd name="connsiteY0" fmla="*/ 82278 h 1228878"/>
                        <a:gd name="connsiteX1" fmla="*/ 84932 w 1234186"/>
                        <a:gd name="connsiteY1" fmla="*/ 614438 h 1228878"/>
                        <a:gd name="connsiteX2" fmla="*/ 617092 w 1234186"/>
                        <a:gd name="connsiteY2" fmla="*/ 1146598 h 1228878"/>
                        <a:gd name="connsiteX3" fmla="*/ 1149252 w 1234186"/>
                        <a:gd name="connsiteY3" fmla="*/ 614438 h 1228878"/>
                        <a:gd name="connsiteX4" fmla="*/ 617092 w 1234186"/>
                        <a:gd name="connsiteY4" fmla="*/ 82278 h 1228878"/>
                        <a:gd name="connsiteX5" fmla="*/ 617093 w 1234186"/>
                        <a:gd name="connsiteY5" fmla="*/ 0 h 1228878"/>
                        <a:gd name="connsiteX6" fmla="*/ 1234186 w 1234186"/>
                        <a:gd name="connsiteY6" fmla="*/ 614439 h 1228878"/>
                        <a:gd name="connsiteX7" fmla="*/ 617093 w 1234186"/>
                        <a:gd name="connsiteY7" fmla="*/ 1228878 h 1228878"/>
                        <a:gd name="connsiteX8" fmla="*/ 0 w 1234186"/>
                        <a:gd name="connsiteY8" fmla="*/ 614439 h 1228878"/>
                        <a:gd name="connsiteX9" fmla="*/ 617093 w 1234186"/>
                        <a:gd name="connsiteY9" fmla="*/ 0 h 12288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34186" h="1228878">
                          <a:moveTo>
                            <a:pt x="617092" y="82278"/>
                          </a:moveTo>
                          <a:cubicBezTo>
                            <a:pt x="323188" y="82278"/>
                            <a:pt x="84932" y="320534"/>
                            <a:pt x="84932" y="614438"/>
                          </a:cubicBezTo>
                          <a:cubicBezTo>
                            <a:pt x="84932" y="908342"/>
                            <a:pt x="323188" y="1146598"/>
                            <a:pt x="617092" y="1146598"/>
                          </a:cubicBezTo>
                          <a:cubicBezTo>
                            <a:pt x="910996" y="1146598"/>
                            <a:pt x="1149252" y="908342"/>
                            <a:pt x="1149252" y="614438"/>
                          </a:cubicBezTo>
                          <a:cubicBezTo>
                            <a:pt x="1149252" y="320534"/>
                            <a:pt x="910996" y="82278"/>
                            <a:pt x="617092" y="82278"/>
                          </a:cubicBezTo>
                          <a:close/>
                          <a:moveTo>
                            <a:pt x="617093" y="0"/>
                          </a:moveTo>
                          <a:cubicBezTo>
                            <a:pt x="957904" y="0"/>
                            <a:pt x="1234186" y="275094"/>
                            <a:pt x="1234186" y="614439"/>
                          </a:cubicBezTo>
                          <a:cubicBezTo>
                            <a:pt x="1234186" y="953784"/>
                            <a:pt x="957904" y="1228878"/>
                            <a:pt x="617093" y="1228878"/>
                          </a:cubicBezTo>
                          <a:cubicBezTo>
                            <a:pt x="276282" y="1228878"/>
                            <a:pt x="0" y="953784"/>
                            <a:pt x="0" y="614439"/>
                          </a:cubicBezTo>
                          <a:cubicBezTo>
                            <a:pt x="0" y="275094"/>
                            <a:pt x="276282" y="0"/>
                            <a:pt x="617093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6" name="Freeform 154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177354" y="4236050"/>
                      <a:ext cx="1080244" cy="1085553"/>
                    </a:xfrm>
                    <a:custGeom>
                      <a:avLst/>
                      <a:gdLst>
                        <a:gd name="T0" fmla="*/ 100 w 201"/>
                        <a:gd name="T1" fmla="*/ 202 h 202"/>
                        <a:gd name="T2" fmla="*/ 0 w 201"/>
                        <a:gd name="T3" fmla="*/ 101 h 202"/>
                        <a:gd name="T4" fmla="*/ 100 w 201"/>
                        <a:gd name="T5" fmla="*/ 0 h 202"/>
                        <a:gd name="T6" fmla="*/ 201 w 201"/>
                        <a:gd name="T7" fmla="*/ 101 h 202"/>
                        <a:gd name="T8" fmla="*/ 100 w 201"/>
                        <a:gd name="T9" fmla="*/ 202 h 202"/>
                        <a:gd name="T10" fmla="*/ 100 w 201"/>
                        <a:gd name="T11" fmla="*/ 5 h 202"/>
                        <a:gd name="T12" fmla="*/ 4 w 201"/>
                        <a:gd name="T13" fmla="*/ 101 h 202"/>
                        <a:gd name="T14" fmla="*/ 100 w 201"/>
                        <a:gd name="T15" fmla="*/ 197 h 202"/>
                        <a:gd name="T16" fmla="*/ 197 w 201"/>
                        <a:gd name="T17" fmla="*/ 101 h 202"/>
                        <a:gd name="T18" fmla="*/ 100 w 201"/>
                        <a:gd name="T19" fmla="*/ 5 h 2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01" h="202">
                          <a:moveTo>
                            <a:pt x="100" y="202"/>
                          </a:moveTo>
                          <a:cubicBezTo>
                            <a:pt x="45" y="202"/>
                            <a:pt x="0" y="156"/>
                            <a:pt x="0" y="101"/>
                          </a:cubicBezTo>
                          <a:cubicBezTo>
                            <a:pt x="0" y="46"/>
                            <a:pt x="45" y="0"/>
                            <a:pt x="100" y="0"/>
                          </a:cubicBezTo>
                          <a:cubicBezTo>
                            <a:pt x="156" y="0"/>
                            <a:pt x="201" y="46"/>
                            <a:pt x="201" y="101"/>
                          </a:cubicBezTo>
                          <a:cubicBezTo>
                            <a:pt x="201" y="156"/>
                            <a:pt x="156" y="202"/>
                            <a:pt x="100" y="202"/>
                          </a:cubicBezTo>
                          <a:close/>
                          <a:moveTo>
                            <a:pt x="100" y="5"/>
                          </a:moveTo>
                          <a:cubicBezTo>
                            <a:pt x="47" y="5"/>
                            <a:pt x="4" y="48"/>
                            <a:pt x="4" y="101"/>
                          </a:cubicBezTo>
                          <a:cubicBezTo>
                            <a:pt x="4" y="154"/>
                            <a:pt x="47" y="197"/>
                            <a:pt x="100" y="197"/>
                          </a:cubicBezTo>
                          <a:cubicBezTo>
                            <a:pt x="154" y="197"/>
                            <a:pt x="197" y="154"/>
                            <a:pt x="197" y="101"/>
                          </a:cubicBezTo>
                          <a:cubicBezTo>
                            <a:pt x="197" y="48"/>
                            <a:pt x="154" y="5"/>
                            <a:pt x="100" y="5"/>
                          </a:cubicBezTo>
                          <a:close/>
                        </a:path>
                      </a:pathLst>
                    </a:custGeom>
                    <a:solidFill>
                      <a:srgbClr val="74B3B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72" name="文本框 171"/>
                <p:cNvSpPr txBox="1"/>
                <p:nvPr/>
              </p:nvSpPr>
              <p:spPr>
                <a:xfrm>
                  <a:off x="9135250" y="3694969"/>
                  <a:ext cx="1107996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保险</a:t>
                  </a:r>
                  <a:endPara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/>
                  <a:r>
                    <a:rPr lang="zh-CN" altLang="en-US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金融</a:t>
                  </a:r>
                  <a:endPara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/>
                  <a:r>
                    <a:rPr lang="zh-CN" altLang="en-US" dirty="0" smtClea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理财</a:t>
                  </a:r>
                  <a:r>
                    <a:rPr lang="zh-CN" altLang="en-US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专家</a:t>
                  </a:r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96" name="组合 195"/>
            <p:cNvGrpSpPr/>
            <p:nvPr/>
          </p:nvGrpSpPr>
          <p:grpSpPr>
            <a:xfrm>
              <a:off x="2944207" y="2999490"/>
              <a:ext cx="6316720" cy="12043"/>
              <a:chOff x="2944207" y="2999490"/>
              <a:chExt cx="6316720" cy="12043"/>
            </a:xfrm>
          </p:grpSpPr>
          <p:cxnSp>
            <p:nvCxnSpPr>
              <p:cNvPr id="188" name="直接连接符 187"/>
              <p:cNvCxnSpPr/>
              <p:nvPr/>
            </p:nvCxnSpPr>
            <p:spPr>
              <a:xfrm>
                <a:off x="2944207" y="3011533"/>
                <a:ext cx="427383" cy="0"/>
              </a:xfrm>
              <a:prstGeom prst="line">
                <a:avLst/>
              </a:prstGeom>
              <a:grpFill/>
              <a:ln w="38100">
                <a:solidFill>
                  <a:srgbClr val="BAFE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0" name="直接连接符 189"/>
              <p:cNvCxnSpPr/>
              <p:nvPr/>
            </p:nvCxnSpPr>
            <p:spPr>
              <a:xfrm>
                <a:off x="4866530" y="3011533"/>
                <a:ext cx="427383" cy="0"/>
              </a:xfrm>
              <a:prstGeom prst="line">
                <a:avLst/>
              </a:prstGeom>
              <a:grpFill/>
              <a:ln w="38100">
                <a:solidFill>
                  <a:srgbClr val="BAFE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1" name="直接连接符 190"/>
              <p:cNvCxnSpPr/>
              <p:nvPr/>
            </p:nvCxnSpPr>
            <p:spPr>
              <a:xfrm>
                <a:off x="6861749" y="3005798"/>
                <a:ext cx="427383" cy="0"/>
              </a:xfrm>
              <a:prstGeom prst="line">
                <a:avLst/>
              </a:prstGeom>
              <a:grpFill/>
              <a:ln w="38100">
                <a:solidFill>
                  <a:srgbClr val="BAFE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>
                <a:off x="8833544" y="2999490"/>
                <a:ext cx="427383" cy="0"/>
              </a:xfrm>
              <a:prstGeom prst="line">
                <a:avLst/>
              </a:prstGeom>
              <a:grpFill/>
              <a:ln w="38100">
                <a:solidFill>
                  <a:srgbClr val="BAFE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98" name="组合 197"/>
          <p:cNvGrpSpPr/>
          <p:nvPr/>
        </p:nvGrpSpPr>
        <p:grpSpPr>
          <a:xfrm>
            <a:off x="3047255" y="-63561"/>
            <a:ext cx="6072807" cy="381274"/>
            <a:chOff x="5369868" y="5705061"/>
            <a:chExt cx="6072807" cy="1152939"/>
          </a:xfrm>
        </p:grpSpPr>
        <p:cxnSp>
          <p:nvCxnSpPr>
            <p:cNvPr id="199" name="直接连接符 198"/>
            <p:cNvCxnSpPr/>
            <p:nvPr/>
          </p:nvCxnSpPr>
          <p:spPr>
            <a:xfrm>
              <a:off x="5369868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>
              <a:off x="5837007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/>
          </p:nvCxnSpPr>
          <p:spPr>
            <a:xfrm>
              <a:off x="6304146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/>
          </p:nvCxnSpPr>
          <p:spPr>
            <a:xfrm>
              <a:off x="6771285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7238424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>
              <a:off x="7705563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/>
          </p:nvCxnSpPr>
          <p:spPr>
            <a:xfrm>
              <a:off x="8172702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>
              <a:off x="8639841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>
              <a:off x="9106980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>
              <a:off x="9574119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>
              <a:off x="10041258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>
              <a:off x="10508397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>
              <a:off x="10975536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/>
          </p:nvCxnSpPr>
          <p:spPr>
            <a:xfrm>
              <a:off x="11442675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组合 212"/>
          <p:cNvGrpSpPr/>
          <p:nvPr/>
        </p:nvGrpSpPr>
        <p:grpSpPr>
          <a:xfrm rot="5400000">
            <a:off x="9021025" y="3238365"/>
            <a:ext cx="6072807" cy="381274"/>
            <a:chOff x="5369868" y="5705061"/>
            <a:chExt cx="6072807" cy="1152939"/>
          </a:xfrm>
        </p:grpSpPr>
        <p:cxnSp>
          <p:nvCxnSpPr>
            <p:cNvPr id="214" name="直接连接符 213"/>
            <p:cNvCxnSpPr/>
            <p:nvPr/>
          </p:nvCxnSpPr>
          <p:spPr>
            <a:xfrm>
              <a:off x="5369868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>
              <a:off x="5837007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>
              <a:off x="6304146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>
              <a:off x="6771285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>
            <a:xfrm>
              <a:off x="7238424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>
              <a:off x="7705563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>
              <a:off x="8172702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>
              <a:off x="8639841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/>
          </p:nvCxnSpPr>
          <p:spPr>
            <a:xfrm>
              <a:off x="9106980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/>
            <p:cNvCxnSpPr/>
            <p:nvPr/>
          </p:nvCxnSpPr>
          <p:spPr>
            <a:xfrm>
              <a:off x="9574119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连接符 223"/>
            <p:cNvCxnSpPr/>
            <p:nvPr/>
          </p:nvCxnSpPr>
          <p:spPr>
            <a:xfrm>
              <a:off x="10041258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/>
            <p:nvPr/>
          </p:nvCxnSpPr>
          <p:spPr>
            <a:xfrm>
              <a:off x="10508397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/>
            <p:nvPr/>
          </p:nvCxnSpPr>
          <p:spPr>
            <a:xfrm>
              <a:off x="10975536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/>
          </p:nvCxnSpPr>
          <p:spPr>
            <a:xfrm>
              <a:off x="11442675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6215040" y="580531"/>
            <a:ext cx="5152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mankeep</a:t>
            </a:r>
            <a:r>
              <a:rPr lang="zh-CN" altLang="zh-CN" sz="1600" dirty="0" smtClean="0">
                <a:solidFill>
                  <a:schemeClr val="bg1"/>
                </a:solidFill>
              </a:rPr>
              <a:t>是现在很流行的一个词，我们译为</a:t>
            </a:r>
            <a:r>
              <a:rPr lang="en-US" altLang="zh-CN" sz="1600" dirty="0" smtClean="0">
                <a:solidFill>
                  <a:schemeClr val="bg1"/>
                </a:solidFill>
              </a:rPr>
              <a:t>“</a:t>
            </a:r>
            <a:r>
              <a:rPr lang="zh-CN" altLang="zh-CN" sz="1600" dirty="0" smtClean="0">
                <a:solidFill>
                  <a:schemeClr val="bg1"/>
                </a:solidFill>
              </a:rPr>
              <a:t>人脉经营</a:t>
            </a:r>
            <a:r>
              <a:rPr lang="en-US" altLang="zh-CN" sz="1600" dirty="0" smtClean="0">
                <a:solidFill>
                  <a:schemeClr val="bg1"/>
                </a:solidFill>
              </a:rPr>
              <a:t>”</a:t>
            </a:r>
            <a:r>
              <a:rPr lang="zh-CN" altLang="zh-CN" sz="1600" dirty="0" smtClean="0">
                <a:solidFill>
                  <a:schemeClr val="bg1"/>
                </a:solidFill>
              </a:rPr>
              <a:t>，根据发音我们便读为</a:t>
            </a:r>
            <a:r>
              <a:rPr lang="en-US" altLang="zh-CN" sz="1600" dirty="0" smtClean="0">
                <a:solidFill>
                  <a:schemeClr val="bg1"/>
                </a:solidFill>
              </a:rPr>
              <a:t>“</a:t>
            </a:r>
            <a:r>
              <a:rPr lang="zh-CN" altLang="zh-CN" sz="1600" dirty="0" smtClean="0">
                <a:solidFill>
                  <a:schemeClr val="bg1"/>
                </a:solidFill>
              </a:rPr>
              <a:t>脉客</a:t>
            </a:r>
            <a:r>
              <a:rPr lang="en-US" altLang="zh-CN" sz="1600" dirty="0" smtClean="0">
                <a:solidFill>
                  <a:schemeClr val="bg1"/>
                </a:solidFill>
              </a:rPr>
              <a:t>”</a:t>
            </a:r>
            <a:r>
              <a:rPr lang="zh-CN" altLang="zh-CN" sz="1600" dirty="0" smtClean="0">
                <a:solidFill>
                  <a:schemeClr val="bg1"/>
                </a:solidFill>
              </a:rPr>
              <a:t>。善于使用人脉、经营人脉的人就是脉客。人脉的重要性越来越凸显出来，斯坦福研究中心曾经发表一份调查报告，结论指出：一个人赚的钱，</a:t>
            </a:r>
            <a:r>
              <a:rPr lang="en-US" altLang="zh-CN" sz="1600" dirty="0" smtClean="0">
                <a:solidFill>
                  <a:schemeClr val="bg1"/>
                </a:solidFill>
              </a:rPr>
              <a:t>12.5%</a:t>
            </a:r>
            <a:r>
              <a:rPr lang="zh-CN" altLang="zh-CN" sz="1600" dirty="0" smtClean="0">
                <a:solidFill>
                  <a:schemeClr val="bg1"/>
                </a:solidFill>
              </a:rPr>
              <a:t>来自</a:t>
            </a:r>
            <a:r>
              <a:rPr lang="zh-CN" altLang="zh-CN" sz="1600" dirty="0">
                <a:solidFill>
                  <a:schemeClr val="bg1"/>
                </a:solidFill>
              </a:rPr>
              <a:t>知识，</a:t>
            </a:r>
            <a:r>
              <a:rPr lang="en-US" altLang="zh-CN" sz="1600" dirty="0">
                <a:solidFill>
                  <a:schemeClr val="bg1"/>
                </a:solidFill>
              </a:rPr>
              <a:t>87.5%</a:t>
            </a:r>
            <a:r>
              <a:rPr lang="zh-CN" altLang="zh-CN" sz="1600" dirty="0">
                <a:solidFill>
                  <a:schemeClr val="bg1"/>
                </a:solidFill>
              </a:rPr>
              <a:t>来自人脉</a:t>
            </a:r>
            <a:r>
              <a:rPr lang="zh-CN" altLang="zh-CN" sz="1600" dirty="0" smtClean="0">
                <a:solidFill>
                  <a:schemeClr val="bg1"/>
                </a:solidFill>
              </a:rPr>
              <a:t>。</a:t>
            </a:r>
            <a:r>
              <a:rPr lang="en-US" altLang="zh-CN" sz="1600" dirty="0">
                <a:solidFill>
                  <a:schemeClr val="bg1"/>
                </a:solidFill>
              </a:rPr>
              <a:t/>
            </a:r>
            <a:br>
              <a:rPr lang="en-US" altLang="zh-CN" sz="1600" dirty="0">
                <a:solidFill>
                  <a:schemeClr val="bg1"/>
                </a:solidFill>
              </a:rPr>
            </a:b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46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85636" y="2206485"/>
            <a:ext cx="4420727" cy="3549872"/>
            <a:chOff x="7173913" y="160338"/>
            <a:chExt cx="5068888" cy="4070350"/>
          </a:xfrm>
        </p:grpSpPr>
        <p:sp>
          <p:nvSpPr>
            <p:cNvPr id="3" name="Rectangle 669"/>
            <p:cNvSpPr>
              <a:spLocks noChangeArrowheads="1"/>
            </p:cNvSpPr>
            <p:nvPr/>
          </p:nvSpPr>
          <p:spPr bwMode="auto">
            <a:xfrm>
              <a:off x="9713913" y="228601"/>
              <a:ext cx="1441450" cy="1593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Rectangle 670"/>
            <p:cNvSpPr>
              <a:spLocks noChangeArrowheads="1"/>
            </p:cNvSpPr>
            <p:nvPr/>
          </p:nvSpPr>
          <p:spPr bwMode="auto">
            <a:xfrm>
              <a:off x="9713913" y="228601"/>
              <a:ext cx="1441450" cy="159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Rectangle 671"/>
            <p:cNvSpPr>
              <a:spLocks noChangeArrowheads="1"/>
            </p:cNvSpPr>
            <p:nvPr/>
          </p:nvSpPr>
          <p:spPr bwMode="auto">
            <a:xfrm>
              <a:off x="9713913" y="228601"/>
              <a:ext cx="1441450" cy="3175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72"/>
            <p:cNvSpPr>
              <a:spLocks noChangeArrowheads="1"/>
            </p:cNvSpPr>
            <p:nvPr/>
          </p:nvSpPr>
          <p:spPr bwMode="auto">
            <a:xfrm>
              <a:off x="9713913" y="228601"/>
              <a:ext cx="1441450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673"/>
            <p:cNvSpPr>
              <a:spLocks noChangeArrowheads="1"/>
            </p:cNvSpPr>
            <p:nvPr/>
          </p:nvSpPr>
          <p:spPr bwMode="auto">
            <a:xfrm>
              <a:off x="9902825" y="1790701"/>
              <a:ext cx="1252538" cy="3175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674"/>
            <p:cNvSpPr>
              <a:spLocks noChangeArrowheads="1"/>
            </p:cNvSpPr>
            <p:nvPr/>
          </p:nvSpPr>
          <p:spPr bwMode="auto">
            <a:xfrm>
              <a:off x="9902825" y="1790701"/>
              <a:ext cx="125253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75"/>
            <p:cNvSpPr>
              <a:spLocks noEditPoints="1"/>
            </p:cNvSpPr>
            <p:nvPr/>
          </p:nvSpPr>
          <p:spPr bwMode="auto">
            <a:xfrm>
              <a:off x="9767888" y="301626"/>
              <a:ext cx="1331913" cy="1150938"/>
            </a:xfrm>
            <a:custGeom>
              <a:avLst/>
              <a:gdLst>
                <a:gd name="T0" fmla="*/ 141 w 414"/>
                <a:gd name="T1" fmla="*/ 137 h 357"/>
                <a:gd name="T2" fmla="*/ 152 w 414"/>
                <a:gd name="T3" fmla="*/ 153 h 357"/>
                <a:gd name="T4" fmla="*/ 164 w 414"/>
                <a:gd name="T5" fmla="*/ 162 h 357"/>
                <a:gd name="T6" fmla="*/ 113 w 414"/>
                <a:gd name="T7" fmla="*/ 171 h 357"/>
                <a:gd name="T8" fmla="*/ 114 w 414"/>
                <a:gd name="T9" fmla="*/ 154 h 357"/>
                <a:gd name="T10" fmla="*/ 116 w 414"/>
                <a:gd name="T11" fmla="*/ 150 h 357"/>
                <a:gd name="T12" fmla="*/ 129 w 414"/>
                <a:gd name="T13" fmla="*/ 145 h 357"/>
                <a:gd name="T14" fmla="*/ 42 w 414"/>
                <a:gd name="T15" fmla="*/ 75 h 357"/>
                <a:gd name="T16" fmla="*/ 51 w 414"/>
                <a:gd name="T17" fmla="*/ 62 h 357"/>
                <a:gd name="T18" fmla="*/ 60 w 414"/>
                <a:gd name="T19" fmla="*/ 68 h 357"/>
                <a:gd name="T20" fmla="*/ 71 w 414"/>
                <a:gd name="T21" fmla="*/ 73 h 357"/>
                <a:gd name="T22" fmla="*/ 72 w 414"/>
                <a:gd name="T23" fmla="*/ 76 h 357"/>
                <a:gd name="T24" fmla="*/ 73 w 414"/>
                <a:gd name="T25" fmla="*/ 90 h 357"/>
                <a:gd name="T26" fmla="*/ 32 w 414"/>
                <a:gd name="T27" fmla="*/ 82 h 357"/>
                <a:gd name="T28" fmla="*/ 42 w 414"/>
                <a:gd name="T29" fmla="*/ 75 h 357"/>
                <a:gd name="T30" fmla="*/ 263 w 414"/>
                <a:gd name="T31" fmla="*/ 31 h 357"/>
                <a:gd name="T32" fmla="*/ 271 w 414"/>
                <a:gd name="T33" fmla="*/ 43 h 357"/>
                <a:gd name="T34" fmla="*/ 281 w 414"/>
                <a:gd name="T35" fmla="*/ 51 h 357"/>
                <a:gd name="T36" fmla="*/ 241 w 414"/>
                <a:gd name="T37" fmla="*/ 58 h 357"/>
                <a:gd name="T38" fmla="*/ 242 w 414"/>
                <a:gd name="T39" fmla="*/ 45 h 357"/>
                <a:gd name="T40" fmla="*/ 243 w 414"/>
                <a:gd name="T41" fmla="*/ 41 h 357"/>
                <a:gd name="T42" fmla="*/ 253 w 414"/>
                <a:gd name="T43" fmla="*/ 37 h 357"/>
                <a:gd name="T44" fmla="*/ 414 w 414"/>
                <a:gd name="T45" fmla="*/ 0 h 357"/>
                <a:gd name="T46" fmla="*/ 0 w 414"/>
                <a:gd name="T47" fmla="*/ 357 h 357"/>
                <a:gd name="T48" fmla="*/ 0 w 414"/>
                <a:gd name="T49" fmla="*/ 189 h 357"/>
                <a:gd name="T50" fmla="*/ 0 w 414"/>
                <a:gd name="T51" fmla="*/ 164 h 357"/>
                <a:gd name="T52" fmla="*/ 16 w 414"/>
                <a:gd name="T53" fmla="*/ 134 h 357"/>
                <a:gd name="T54" fmla="*/ 60 w 414"/>
                <a:gd name="T55" fmla="*/ 189 h 357"/>
                <a:gd name="T56" fmla="*/ 53 w 414"/>
                <a:gd name="T57" fmla="*/ 195 h 357"/>
                <a:gd name="T58" fmla="*/ 281 w 414"/>
                <a:gd name="T59" fmla="*/ 220 h 357"/>
                <a:gd name="T60" fmla="*/ 281 w 414"/>
                <a:gd name="T61" fmla="*/ 145 h 357"/>
                <a:gd name="T62" fmla="*/ 272 w 414"/>
                <a:gd name="T63" fmla="*/ 132 h 357"/>
                <a:gd name="T64" fmla="*/ 366 w 414"/>
                <a:gd name="T65" fmla="*/ 28 h 357"/>
                <a:gd name="T66" fmla="*/ 368 w 414"/>
                <a:gd name="T67" fmla="*/ 60 h 357"/>
                <a:gd name="T68" fmla="*/ 414 w 414"/>
                <a:gd name="T6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4" h="357">
                  <a:moveTo>
                    <a:pt x="130" y="145"/>
                  </a:moveTo>
                  <a:cubicBezTo>
                    <a:pt x="131" y="141"/>
                    <a:pt x="136" y="137"/>
                    <a:pt x="141" y="137"/>
                  </a:cubicBezTo>
                  <a:cubicBezTo>
                    <a:pt x="147" y="137"/>
                    <a:pt x="152" y="142"/>
                    <a:pt x="152" y="148"/>
                  </a:cubicBezTo>
                  <a:cubicBezTo>
                    <a:pt x="152" y="150"/>
                    <a:pt x="152" y="151"/>
                    <a:pt x="152" y="153"/>
                  </a:cubicBezTo>
                  <a:cubicBezTo>
                    <a:pt x="152" y="152"/>
                    <a:pt x="153" y="152"/>
                    <a:pt x="154" y="152"/>
                  </a:cubicBezTo>
                  <a:cubicBezTo>
                    <a:pt x="159" y="152"/>
                    <a:pt x="164" y="157"/>
                    <a:pt x="164" y="162"/>
                  </a:cubicBezTo>
                  <a:cubicBezTo>
                    <a:pt x="164" y="167"/>
                    <a:pt x="160" y="171"/>
                    <a:pt x="154" y="172"/>
                  </a:cubicBezTo>
                  <a:cubicBezTo>
                    <a:pt x="113" y="171"/>
                    <a:pt x="113" y="171"/>
                    <a:pt x="113" y="171"/>
                  </a:cubicBezTo>
                  <a:cubicBezTo>
                    <a:pt x="107" y="171"/>
                    <a:pt x="105" y="164"/>
                    <a:pt x="106" y="160"/>
                  </a:cubicBezTo>
                  <a:cubicBezTo>
                    <a:pt x="108" y="156"/>
                    <a:pt x="111" y="154"/>
                    <a:pt x="114" y="154"/>
                  </a:cubicBezTo>
                  <a:cubicBezTo>
                    <a:pt x="115" y="154"/>
                    <a:pt x="115" y="154"/>
                    <a:pt x="115" y="154"/>
                  </a:cubicBezTo>
                  <a:cubicBezTo>
                    <a:pt x="115" y="153"/>
                    <a:pt x="115" y="151"/>
                    <a:pt x="116" y="150"/>
                  </a:cubicBezTo>
                  <a:cubicBezTo>
                    <a:pt x="117" y="146"/>
                    <a:pt x="121" y="144"/>
                    <a:pt x="125" y="144"/>
                  </a:cubicBezTo>
                  <a:cubicBezTo>
                    <a:pt x="126" y="144"/>
                    <a:pt x="128" y="144"/>
                    <a:pt x="129" y="145"/>
                  </a:cubicBezTo>
                  <a:cubicBezTo>
                    <a:pt x="130" y="145"/>
                    <a:pt x="130" y="145"/>
                    <a:pt x="130" y="145"/>
                  </a:cubicBezTo>
                  <a:moveTo>
                    <a:pt x="42" y="75"/>
                  </a:moveTo>
                  <a:cubicBezTo>
                    <a:pt x="42" y="74"/>
                    <a:pt x="42" y="73"/>
                    <a:pt x="42" y="71"/>
                  </a:cubicBezTo>
                  <a:cubicBezTo>
                    <a:pt x="42" y="66"/>
                    <a:pt x="46" y="62"/>
                    <a:pt x="51" y="62"/>
                  </a:cubicBezTo>
                  <a:cubicBezTo>
                    <a:pt x="55" y="62"/>
                    <a:pt x="59" y="65"/>
                    <a:pt x="60" y="69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1" y="68"/>
                    <a:pt x="63" y="68"/>
                    <a:pt x="64" y="68"/>
                  </a:cubicBezTo>
                  <a:cubicBezTo>
                    <a:pt x="67" y="68"/>
                    <a:pt x="70" y="70"/>
                    <a:pt x="71" y="73"/>
                  </a:cubicBezTo>
                  <a:cubicBezTo>
                    <a:pt x="71" y="74"/>
                    <a:pt x="72" y="75"/>
                    <a:pt x="71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5" y="76"/>
                    <a:pt x="78" y="78"/>
                    <a:pt x="79" y="80"/>
                  </a:cubicBezTo>
                  <a:cubicBezTo>
                    <a:pt x="80" y="84"/>
                    <a:pt x="78" y="90"/>
                    <a:pt x="73" y="9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36" y="90"/>
                    <a:pt x="32" y="86"/>
                    <a:pt x="32" y="82"/>
                  </a:cubicBezTo>
                  <a:cubicBezTo>
                    <a:pt x="32" y="78"/>
                    <a:pt x="36" y="74"/>
                    <a:pt x="41" y="74"/>
                  </a:cubicBezTo>
                  <a:cubicBezTo>
                    <a:pt x="41" y="74"/>
                    <a:pt x="42" y="75"/>
                    <a:pt x="42" y="75"/>
                  </a:cubicBezTo>
                  <a:moveTo>
                    <a:pt x="254" y="37"/>
                  </a:moveTo>
                  <a:cubicBezTo>
                    <a:pt x="255" y="34"/>
                    <a:pt x="259" y="31"/>
                    <a:pt x="263" y="31"/>
                  </a:cubicBezTo>
                  <a:cubicBezTo>
                    <a:pt x="268" y="31"/>
                    <a:pt x="272" y="35"/>
                    <a:pt x="272" y="40"/>
                  </a:cubicBezTo>
                  <a:cubicBezTo>
                    <a:pt x="272" y="41"/>
                    <a:pt x="272" y="42"/>
                    <a:pt x="271" y="43"/>
                  </a:cubicBezTo>
                  <a:cubicBezTo>
                    <a:pt x="272" y="43"/>
                    <a:pt x="273" y="43"/>
                    <a:pt x="273" y="43"/>
                  </a:cubicBezTo>
                  <a:cubicBezTo>
                    <a:pt x="278" y="43"/>
                    <a:pt x="281" y="46"/>
                    <a:pt x="281" y="51"/>
                  </a:cubicBezTo>
                  <a:cubicBezTo>
                    <a:pt x="281" y="55"/>
                    <a:pt x="278" y="58"/>
                    <a:pt x="274" y="58"/>
                  </a:cubicBezTo>
                  <a:cubicBezTo>
                    <a:pt x="241" y="58"/>
                    <a:pt x="241" y="58"/>
                    <a:pt x="241" y="58"/>
                  </a:cubicBezTo>
                  <a:cubicBezTo>
                    <a:pt x="236" y="58"/>
                    <a:pt x="234" y="52"/>
                    <a:pt x="235" y="49"/>
                  </a:cubicBezTo>
                  <a:cubicBezTo>
                    <a:pt x="236" y="46"/>
                    <a:pt x="239" y="45"/>
                    <a:pt x="242" y="45"/>
                  </a:cubicBezTo>
                  <a:cubicBezTo>
                    <a:pt x="242" y="45"/>
                    <a:pt x="242" y="45"/>
                    <a:pt x="242" y="45"/>
                  </a:cubicBezTo>
                  <a:cubicBezTo>
                    <a:pt x="242" y="43"/>
                    <a:pt x="242" y="42"/>
                    <a:pt x="243" y="41"/>
                  </a:cubicBezTo>
                  <a:cubicBezTo>
                    <a:pt x="244" y="38"/>
                    <a:pt x="247" y="36"/>
                    <a:pt x="250" y="36"/>
                  </a:cubicBezTo>
                  <a:cubicBezTo>
                    <a:pt x="251" y="36"/>
                    <a:pt x="252" y="37"/>
                    <a:pt x="253" y="37"/>
                  </a:cubicBezTo>
                  <a:cubicBezTo>
                    <a:pt x="254" y="37"/>
                    <a:pt x="254" y="37"/>
                    <a:pt x="254" y="37"/>
                  </a:cubicBezTo>
                  <a:moveTo>
                    <a:pt x="4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281" y="220"/>
                    <a:pt x="281" y="220"/>
                    <a:pt x="281" y="220"/>
                  </a:cubicBezTo>
                  <a:cubicBezTo>
                    <a:pt x="281" y="149"/>
                    <a:pt x="281" y="149"/>
                    <a:pt x="281" y="149"/>
                  </a:cubicBezTo>
                  <a:cubicBezTo>
                    <a:pt x="281" y="145"/>
                    <a:pt x="281" y="145"/>
                    <a:pt x="281" y="145"/>
                  </a:cubicBezTo>
                  <a:cubicBezTo>
                    <a:pt x="272" y="145"/>
                    <a:pt x="272" y="145"/>
                    <a:pt x="272" y="145"/>
                  </a:cubicBezTo>
                  <a:cubicBezTo>
                    <a:pt x="272" y="132"/>
                    <a:pt x="272" y="132"/>
                    <a:pt x="272" y="132"/>
                  </a:cubicBezTo>
                  <a:cubicBezTo>
                    <a:pt x="366" y="59"/>
                    <a:pt x="366" y="59"/>
                    <a:pt x="366" y="59"/>
                  </a:cubicBezTo>
                  <a:cubicBezTo>
                    <a:pt x="366" y="28"/>
                    <a:pt x="366" y="28"/>
                    <a:pt x="366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414" y="94"/>
                    <a:pt x="414" y="94"/>
                    <a:pt x="414" y="94"/>
                  </a:cubicBezTo>
                  <a:cubicBezTo>
                    <a:pt x="414" y="0"/>
                    <a:pt x="414" y="0"/>
                    <a:pt x="414" y="0"/>
                  </a:cubicBezTo>
                </a:path>
              </a:pathLst>
            </a:custGeom>
            <a:solidFill>
              <a:srgbClr val="DDF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76"/>
            <p:cNvSpPr>
              <a:spLocks/>
            </p:cNvSpPr>
            <p:nvPr/>
          </p:nvSpPr>
          <p:spPr bwMode="auto">
            <a:xfrm>
              <a:off x="10945813" y="392114"/>
              <a:ext cx="6350" cy="103188"/>
            </a:xfrm>
            <a:custGeom>
              <a:avLst/>
              <a:gdLst>
                <a:gd name="T0" fmla="*/ 4 w 4"/>
                <a:gd name="T1" fmla="*/ 0 h 65"/>
                <a:gd name="T2" fmla="*/ 0 w 4"/>
                <a:gd name="T3" fmla="*/ 0 h 65"/>
                <a:gd name="T4" fmla="*/ 0 w 4"/>
                <a:gd name="T5" fmla="*/ 63 h 65"/>
                <a:gd name="T6" fmla="*/ 2 w 4"/>
                <a:gd name="T7" fmla="*/ 63 h 65"/>
                <a:gd name="T8" fmla="*/ 4 w 4"/>
                <a:gd name="T9" fmla="*/ 65 h 65"/>
                <a:gd name="T10" fmla="*/ 4 w 4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5">
                  <a:moveTo>
                    <a:pt x="4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77"/>
            <p:cNvSpPr>
              <a:spLocks/>
            </p:cNvSpPr>
            <p:nvPr/>
          </p:nvSpPr>
          <p:spPr bwMode="auto">
            <a:xfrm>
              <a:off x="10945813" y="392114"/>
              <a:ext cx="6350" cy="103188"/>
            </a:xfrm>
            <a:custGeom>
              <a:avLst/>
              <a:gdLst>
                <a:gd name="T0" fmla="*/ 4 w 4"/>
                <a:gd name="T1" fmla="*/ 0 h 65"/>
                <a:gd name="T2" fmla="*/ 0 w 4"/>
                <a:gd name="T3" fmla="*/ 0 h 65"/>
                <a:gd name="T4" fmla="*/ 0 w 4"/>
                <a:gd name="T5" fmla="*/ 63 h 65"/>
                <a:gd name="T6" fmla="*/ 2 w 4"/>
                <a:gd name="T7" fmla="*/ 63 h 65"/>
                <a:gd name="T8" fmla="*/ 4 w 4"/>
                <a:gd name="T9" fmla="*/ 65 h 65"/>
                <a:gd name="T10" fmla="*/ 4 w 4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5">
                  <a:moveTo>
                    <a:pt x="4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78"/>
            <p:cNvSpPr>
              <a:spLocks/>
            </p:cNvSpPr>
            <p:nvPr/>
          </p:nvSpPr>
          <p:spPr bwMode="auto">
            <a:xfrm>
              <a:off x="10672763" y="782639"/>
              <a:ext cx="22225" cy="228600"/>
            </a:xfrm>
            <a:custGeom>
              <a:avLst/>
              <a:gdLst>
                <a:gd name="T0" fmla="*/ 0 w 14"/>
                <a:gd name="T1" fmla="*/ 0 h 144"/>
                <a:gd name="T2" fmla="*/ 0 w 14"/>
                <a:gd name="T3" fmla="*/ 0 h 144"/>
                <a:gd name="T4" fmla="*/ 0 w 14"/>
                <a:gd name="T5" fmla="*/ 144 h 144"/>
                <a:gd name="T6" fmla="*/ 14 w 14"/>
                <a:gd name="T7" fmla="*/ 144 h 144"/>
                <a:gd name="T8" fmla="*/ 14 w 14"/>
                <a:gd name="T9" fmla="*/ 10 h 144"/>
                <a:gd name="T10" fmla="*/ 0 w 14"/>
                <a:gd name="T11" fmla="*/ 10 h 144"/>
                <a:gd name="T12" fmla="*/ 0 w 1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4">
                  <a:moveTo>
                    <a:pt x="0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4" y="144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679"/>
            <p:cNvSpPr>
              <a:spLocks/>
            </p:cNvSpPr>
            <p:nvPr/>
          </p:nvSpPr>
          <p:spPr bwMode="auto">
            <a:xfrm>
              <a:off x="10672763" y="782639"/>
              <a:ext cx="22225" cy="228600"/>
            </a:xfrm>
            <a:custGeom>
              <a:avLst/>
              <a:gdLst>
                <a:gd name="T0" fmla="*/ 0 w 14"/>
                <a:gd name="T1" fmla="*/ 0 h 144"/>
                <a:gd name="T2" fmla="*/ 0 w 14"/>
                <a:gd name="T3" fmla="*/ 0 h 144"/>
                <a:gd name="T4" fmla="*/ 0 w 14"/>
                <a:gd name="T5" fmla="*/ 144 h 144"/>
                <a:gd name="T6" fmla="*/ 14 w 14"/>
                <a:gd name="T7" fmla="*/ 144 h 144"/>
                <a:gd name="T8" fmla="*/ 14 w 14"/>
                <a:gd name="T9" fmla="*/ 10 h 144"/>
                <a:gd name="T10" fmla="*/ 0 w 14"/>
                <a:gd name="T11" fmla="*/ 10 h 144"/>
                <a:gd name="T12" fmla="*/ 0 w 1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4">
                  <a:moveTo>
                    <a:pt x="0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4" y="144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80"/>
            <p:cNvSpPr>
              <a:spLocks noEditPoints="1"/>
            </p:cNvSpPr>
            <p:nvPr/>
          </p:nvSpPr>
          <p:spPr bwMode="auto">
            <a:xfrm>
              <a:off x="10694988" y="798514"/>
              <a:ext cx="404813" cy="949325"/>
            </a:xfrm>
            <a:custGeom>
              <a:avLst/>
              <a:gdLst>
                <a:gd name="T0" fmla="*/ 150 w 255"/>
                <a:gd name="T1" fmla="*/ 533 h 598"/>
                <a:gd name="T2" fmla="*/ 172 w 255"/>
                <a:gd name="T3" fmla="*/ 582 h 598"/>
                <a:gd name="T4" fmla="*/ 221 w 255"/>
                <a:gd name="T5" fmla="*/ 582 h 598"/>
                <a:gd name="T6" fmla="*/ 101 w 255"/>
                <a:gd name="T7" fmla="*/ 456 h 598"/>
                <a:gd name="T8" fmla="*/ 101 w 255"/>
                <a:gd name="T9" fmla="*/ 505 h 598"/>
                <a:gd name="T10" fmla="*/ 221 w 255"/>
                <a:gd name="T11" fmla="*/ 456 h 598"/>
                <a:gd name="T12" fmla="*/ 101 w 255"/>
                <a:gd name="T13" fmla="*/ 426 h 598"/>
                <a:gd name="T14" fmla="*/ 150 w 255"/>
                <a:gd name="T15" fmla="*/ 426 h 598"/>
                <a:gd name="T16" fmla="*/ 172 w 255"/>
                <a:gd name="T17" fmla="*/ 377 h 598"/>
                <a:gd name="T18" fmla="*/ 172 w 255"/>
                <a:gd name="T19" fmla="*/ 426 h 598"/>
                <a:gd name="T20" fmla="*/ 150 w 255"/>
                <a:gd name="T21" fmla="*/ 296 h 598"/>
                <a:gd name="T22" fmla="*/ 172 w 255"/>
                <a:gd name="T23" fmla="*/ 345 h 598"/>
                <a:gd name="T24" fmla="*/ 221 w 255"/>
                <a:gd name="T25" fmla="*/ 345 h 598"/>
                <a:gd name="T26" fmla="*/ 101 w 255"/>
                <a:gd name="T27" fmla="*/ 215 h 598"/>
                <a:gd name="T28" fmla="*/ 101 w 255"/>
                <a:gd name="T29" fmla="*/ 266 h 598"/>
                <a:gd name="T30" fmla="*/ 221 w 255"/>
                <a:gd name="T31" fmla="*/ 215 h 598"/>
                <a:gd name="T32" fmla="*/ 101 w 255"/>
                <a:gd name="T33" fmla="*/ 184 h 598"/>
                <a:gd name="T34" fmla="*/ 150 w 255"/>
                <a:gd name="T35" fmla="*/ 184 h 598"/>
                <a:gd name="T36" fmla="*/ 172 w 255"/>
                <a:gd name="T37" fmla="*/ 136 h 598"/>
                <a:gd name="T38" fmla="*/ 172 w 255"/>
                <a:gd name="T39" fmla="*/ 184 h 598"/>
                <a:gd name="T40" fmla="*/ 81 w 255"/>
                <a:gd name="T41" fmla="*/ 55 h 598"/>
                <a:gd name="T42" fmla="*/ 101 w 255"/>
                <a:gd name="T43" fmla="*/ 103 h 598"/>
                <a:gd name="T44" fmla="*/ 150 w 255"/>
                <a:gd name="T45" fmla="*/ 103 h 598"/>
                <a:gd name="T46" fmla="*/ 172 w 255"/>
                <a:gd name="T47" fmla="*/ 55 h 598"/>
                <a:gd name="T48" fmla="*/ 172 w 255"/>
                <a:gd name="T49" fmla="*/ 103 h 598"/>
                <a:gd name="T50" fmla="*/ 0 w 255"/>
                <a:gd name="T51" fmla="*/ 134 h 598"/>
                <a:gd name="T52" fmla="*/ 81 w 255"/>
                <a:gd name="T53" fmla="*/ 136 h 598"/>
                <a:gd name="T54" fmla="*/ 53 w 255"/>
                <a:gd name="T55" fmla="*/ 215 h 598"/>
                <a:gd name="T56" fmla="*/ 53 w 255"/>
                <a:gd name="T57" fmla="*/ 266 h 598"/>
                <a:gd name="T58" fmla="*/ 81 w 255"/>
                <a:gd name="T59" fmla="*/ 345 h 598"/>
                <a:gd name="T60" fmla="*/ 81 w 255"/>
                <a:gd name="T61" fmla="*/ 377 h 598"/>
                <a:gd name="T62" fmla="*/ 53 w 255"/>
                <a:gd name="T63" fmla="*/ 456 h 598"/>
                <a:gd name="T64" fmla="*/ 65 w 255"/>
                <a:gd name="T65" fmla="*/ 505 h 598"/>
                <a:gd name="T66" fmla="*/ 53 w 255"/>
                <a:gd name="T67" fmla="*/ 533 h 598"/>
                <a:gd name="T68" fmla="*/ 81 w 255"/>
                <a:gd name="T69" fmla="*/ 582 h 598"/>
                <a:gd name="T70" fmla="*/ 255 w 255"/>
                <a:gd name="T71" fmla="*/ 598 h 598"/>
                <a:gd name="T72" fmla="*/ 241 w 255"/>
                <a:gd name="T73" fmla="*/ 533 h 598"/>
                <a:gd name="T74" fmla="*/ 241 w 255"/>
                <a:gd name="T75" fmla="*/ 505 h 598"/>
                <a:gd name="T76" fmla="*/ 255 w 255"/>
                <a:gd name="T77" fmla="*/ 426 h 598"/>
                <a:gd name="T78" fmla="*/ 255 w 255"/>
                <a:gd name="T79" fmla="*/ 377 h 598"/>
                <a:gd name="T80" fmla="*/ 241 w 255"/>
                <a:gd name="T81" fmla="*/ 296 h 598"/>
                <a:gd name="T82" fmla="*/ 241 w 255"/>
                <a:gd name="T83" fmla="*/ 266 h 598"/>
                <a:gd name="T84" fmla="*/ 255 w 255"/>
                <a:gd name="T85" fmla="*/ 184 h 598"/>
                <a:gd name="T86" fmla="*/ 255 w 255"/>
                <a:gd name="T87" fmla="*/ 136 h 598"/>
                <a:gd name="T88" fmla="*/ 241 w 255"/>
                <a:gd name="T89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5" h="598">
                  <a:moveTo>
                    <a:pt x="101" y="582"/>
                  </a:moveTo>
                  <a:lnTo>
                    <a:pt x="101" y="533"/>
                  </a:lnTo>
                  <a:lnTo>
                    <a:pt x="150" y="533"/>
                  </a:lnTo>
                  <a:lnTo>
                    <a:pt x="150" y="582"/>
                  </a:lnTo>
                  <a:lnTo>
                    <a:pt x="101" y="582"/>
                  </a:lnTo>
                  <a:close/>
                  <a:moveTo>
                    <a:pt x="172" y="582"/>
                  </a:moveTo>
                  <a:lnTo>
                    <a:pt x="172" y="533"/>
                  </a:lnTo>
                  <a:lnTo>
                    <a:pt x="221" y="533"/>
                  </a:lnTo>
                  <a:lnTo>
                    <a:pt x="221" y="582"/>
                  </a:lnTo>
                  <a:lnTo>
                    <a:pt x="172" y="582"/>
                  </a:lnTo>
                  <a:close/>
                  <a:moveTo>
                    <a:pt x="101" y="505"/>
                  </a:moveTo>
                  <a:lnTo>
                    <a:pt x="101" y="456"/>
                  </a:lnTo>
                  <a:lnTo>
                    <a:pt x="150" y="456"/>
                  </a:lnTo>
                  <a:lnTo>
                    <a:pt x="150" y="505"/>
                  </a:lnTo>
                  <a:lnTo>
                    <a:pt x="101" y="505"/>
                  </a:lnTo>
                  <a:close/>
                  <a:moveTo>
                    <a:pt x="172" y="505"/>
                  </a:moveTo>
                  <a:lnTo>
                    <a:pt x="172" y="456"/>
                  </a:lnTo>
                  <a:lnTo>
                    <a:pt x="221" y="456"/>
                  </a:lnTo>
                  <a:lnTo>
                    <a:pt x="221" y="505"/>
                  </a:lnTo>
                  <a:lnTo>
                    <a:pt x="172" y="505"/>
                  </a:lnTo>
                  <a:close/>
                  <a:moveTo>
                    <a:pt x="101" y="426"/>
                  </a:moveTo>
                  <a:lnTo>
                    <a:pt x="101" y="377"/>
                  </a:lnTo>
                  <a:lnTo>
                    <a:pt x="150" y="377"/>
                  </a:lnTo>
                  <a:lnTo>
                    <a:pt x="150" y="426"/>
                  </a:lnTo>
                  <a:lnTo>
                    <a:pt x="101" y="426"/>
                  </a:lnTo>
                  <a:close/>
                  <a:moveTo>
                    <a:pt x="172" y="426"/>
                  </a:moveTo>
                  <a:lnTo>
                    <a:pt x="172" y="377"/>
                  </a:lnTo>
                  <a:lnTo>
                    <a:pt x="221" y="377"/>
                  </a:lnTo>
                  <a:lnTo>
                    <a:pt x="221" y="426"/>
                  </a:lnTo>
                  <a:lnTo>
                    <a:pt x="172" y="426"/>
                  </a:lnTo>
                  <a:close/>
                  <a:moveTo>
                    <a:pt x="101" y="345"/>
                  </a:moveTo>
                  <a:lnTo>
                    <a:pt x="101" y="296"/>
                  </a:lnTo>
                  <a:lnTo>
                    <a:pt x="150" y="296"/>
                  </a:lnTo>
                  <a:lnTo>
                    <a:pt x="150" y="345"/>
                  </a:lnTo>
                  <a:lnTo>
                    <a:pt x="101" y="345"/>
                  </a:lnTo>
                  <a:close/>
                  <a:moveTo>
                    <a:pt x="172" y="345"/>
                  </a:moveTo>
                  <a:lnTo>
                    <a:pt x="172" y="296"/>
                  </a:lnTo>
                  <a:lnTo>
                    <a:pt x="221" y="296"/>
                  </a:lnTo>
                  <a:lnTo>
                    <a:pt x="221" y="345"/>
                  </a:lnTo>
                  <a:lnTo>
                    <a:pt x="172" y="345"/>
                  </a:lnTo>
                  <a:close/>
                  <a:moveTo>
                    <a:pt x="101" y="266"/>
                  </a:moveTo>
                  <a:lnTo>
                    <a:pt x="101" y="215"/>
                  </a:lnTo>
                  <a:lnTo>
                    <a:pt x="150" y="215"/>
                  </a:lnTo>
                  <a:lnTo>
                    <a:pt x="150" y="266"/>
                  </a:lnTo>
                  <a:lnTo>
                    <a:pt x="101" y="266"/>
                  </a:lnTo>
                  <a:close/>
                  <a:moveTo>
                    <a:pt x="172" y="266"/>
                  </a:moveTo>
                  <a:lnTo>
                    <a:pt x="172" y="215"/>
                  </a:lnTo>
                  <a:lnTo>
                    <a:pt x="221" y="215"/>
                  </a:lnTo>
                  <a:lnTo>
                    <a:pt x="221" y="266"/>
                  </a:lnTo>
                  <a:lnTo>
                    <a:pt x="172" y="266"/>
                  </a:lnTo>
                  <a:close/>
                  <a:moveTo>
                    <a:pt x="101" y="184"/>
                  </a:moveTo>
                  <a:lnTo>
                    <a:pt x="101" y="136"/>
                  </a:lnTo>
                  <a:lnTo>
                    <a:pt x="150" y="136"/>
                  </a:lnTo>
                  <a:lnTo>
                    <a:pt x="150" y="184"/>
                  </a:lnTo>
                  <a:lnTo>
                    <a:pt x="101" y="184"/>
                  </a:lnTo>
                  <a:close/>
                  <a:moveTo>
                    <a:pt x="172" y="184"/>
                  </a:moveTo>
                  <a:lnTo>
                    <a:pt x="172" y="136"/>
                  </a:lnTo>
                  <a:lnTo>
                    <a:pt x="221" y="136"/>
                  </a:lnTo>
                  <a:lnTo>
                    <a:pt x="221" y="184"/>
                  </a:lnTo>
                  <a:lnTo>
                    <a:pt x="172" y="184"/>
                  </a:lnTo>
                  <a:close/>
                  <a:moveTo>
                    <a:pt x="32" y="103"/>
                  </a:moveTo>
                  <a:lnTo>
                    <a:pt x="32" y="55"/>
                  </a:lnTo>
                  <a:lnTo>
                    <a:pt x="81" y="55"/>
                  </a:lnTo>
                  <a:lnTo>
                    <a:pt x="81" y="103"/>
                  </a:lnTo>
                  <a:lnTo>
                    <a:pt x="32" y="103"/>
                  </a:lnTo>
                  <a:close/>
                  <a:moveTo>
                    <a:pt x="101" y="103"/>
                  </a:moveTo>
                  <a:lnTo>
                    <a:pt x="101" y="55"/>
                  </a:lnTo>
                  <a:lnTo>
                    <a:pt x="150" y="55"/>
                  </a:lnTo>
                  <a:lnTo>
                    <a:pt x="150" y="103"/>
                  </a:lnTo>
                  <a:lnTo>
                    <a:pt x="101" y="103"/>
                  </a:lnTo>
                  <a:close/>
                  <a:moveTo>
                    <a:pt x="172" y="103"/>
                  </a:moveTo>
                  <a:lnTo>
                    <a:pt x="172" y="55"/>
                  </a:lnTo>
                  <a:lnTo>
                    <a:pt x="221" y="55"/>
                  </a:lnTo>
                  <a:lnTo>
                    <a:pt x="221" y="103"/>
                  </a:lnTo>
                  <a:lnTo>
                    <a:pt x="172" y="103"/>
                  </a:lnTo>
                  <a:close/>
                  <a:moveTo>
                    <a:pt x="255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81" y="136"/>
                  </a:lnTo>
                  <a:lnTo>
                    <a:pt x="81" y="184"/>
                  </a:lnTo>
                  <a:lnTo>
                    <a:pt x="53" y="184"/>
                  </a:lnTo>
                  <a:lnTo>
                    <a:pt x="53" y="215"/>
                  </a:lnTo>
                  <a:lnTo>
                    <a:pt x="81" y="215"/>
                  </a:lnTo>
                  <a:lnTo>
                    <a:pt x="81" y="266"/>
                  </a:lnTo>
                  <a:lnTo>
                    <a:pt x="53" y="266"/>
                  </a:lnTo>
                  <a:lnTo>
                    <a:pt x="53" y="296"/>
                  </a:lnTo>
                  <a:lnTo>
                    <a:pt x="81" y="296"/>
                  </a:lnTo>
                  <a:lnTo>
                    <a:pt x="81" y="345"/>
                  </a:lnTo>
                  <a:lnTo>
                    <a:pt x="53" y="345"/>
                  </a:lnTo>
                  <a:lnTo>
                    <a:pt x="53" y="377"/>
                  </a:lnTo>
                  <a:lnTo>
                    <a:pt x="81" y="377"/>
                  </a:lnTo>
                  <a:lnTo>
                    <a:pt x="81" y="426"/>
                  </a:lnTo>
                  <a:lnTo>
                    <a:pt x="53" y="426"/>
                  </a:lnTo>
                  <a:lnTo>
                    <a:pt x="53" y="456"/>
                  </a:lnTo>
                  <a:lnTo>
                    <a:pt x="81" y="456"/>
                  </a:lnTo>
                  <a:lnTo>
                    <a:pt x="81" y="505"/>
                  </a:lnTo>
                  <a:lnTo>
                    <a:pt x="65" y="505"/>
                  </a:lnTo>
                  <a:lnTo>
                    <a:pt x="65" y="517"/>
                  </a:lnTo>
                  <a:lnTo>
                    <a:pt x="65" y="533"/>
                  </a:lnTo>
                  <a:lnTo>
                    <a:pt x="53" y="533"/>
                  </a:lnTo>
                  <a:lnTo>
                    <a:pt x="53" y="533"/>
                  </a:lnTo>
                  <a:lnTo>
                    <a:pt x="81" y="533"/>
                  </a:lnTo>
                  <a:lnTo>
                    <a:pt x="81" y="582"/>
                  </a:lnTo>
                  <a:lnTo>
                    <a:pt x="53" y="582"/>
                  </a:lnTo>
                  <a:lnTo>
                    <a:pt x="53" y="598"/>
                  </a:lnTo>
                  <a:lnTo>
                    <a:pt x="255" y="598"/>
                  </a:lnTo>
                  <a:lnTo>
                    <a:pt x="255" y="582"/>
                  </a:lnTo>
                  <a:lnTo>
                    <a:pt x="241" y="582"/>
                  </a:lnTo>
                  <a:lnTo>
                    <a:pt x="241" y="533"/>
                  </a:lnTo>
                  <a:lnTo>
                    <a:pt x="255" y="533"/>
                  </a:lnTo>
                  <a:lnTo>
                    <a:pt x="255" y="505"/>
                  </a:lnTo>
                  <a:lnTo>
                    <a:pt x="241" y="505"/>
                  </a:lnTo>
                  <a:lnTo>
                    <a:pt x="241" y="456"/>
                  </a:lnTo>
                  <a:lnTo>
                    <a:pt x="255" y="456"/>
                  </a:lnTo>
                  <a:lnTo>
                    <a:pt x="255" y="426"/>
                  </a:lnTo>
                  <a:lnTo>
                    <a:pt x="241" y="426"/>
                  </a:lnTo>
                  <a:lnTo>
                    <a:pt x="241" y="377"/>
                  </a:lnTo>
                  <a:lnTo>
                    <a:pt x="255" y="377"/>
                  </a:lnTo>
                  <a:lnTo>
                    <a:pt x="255" y="345"/>
                  </a:lnTo>
                  <a:lnTo>
                    <a:pt x="241" y="345"/>
                  </a:lnTo>
                  <a:lnTo>
                    <a:pt x="241" y="296"/>
                  </a:lnTo>
                  <a:lnTo>
                    <a:pt x="255" y="296"/>
                  </a:lnTo>
                  <a:lnTo>
                    <a:pt x="255" y="266"/>
                  </a:lnTo>
                  <a:lnTo>
                    <a:pt x="241" y="266"/>
                  </a:lnTo>
                  <a:lnTo>
                    <a:pt x="241" y="215"/>
                  </a:lnTo>
                  <a:lnTo>
                    <a:pt x="255" y="215"/>
                  </a:lnTo>
                  <a:lnTo>
                    <a:pt x="255" y="184"/>
                  </a:lnTo>
                  <a:lnTo>
                    <a:pt x="241" y="184"/>
                  </a:lnTo>
                  <a:lnTo>
                    <a:pt x="241" y="136"/>
                  </a:lnTo>
                  <a:lnTo>
                    <a:pt x="255" y="136"/>
                  </a:lnTo>
                  <a:lnTo>
                    <a:pt x="255" y="103"/>
                  </a:lnTo>
                  <a:lnTo>
                    <a:pt x="241" y="103"/>
                  </a:lnTo>
                  <a:lnTo>
                    <a:pt x="241" y="55"/>
                  </a:lnTo>
                  <a:lnTo>
                    <a:pt x="255" y="5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F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81"/>
            <p:cNvSpPr>
              <a:spLocks noEditPoints="1"/>
            </p:cNvSpPr>
            <p:nvPr/>
          </p:nvSpPr>
          <p:spPr bwMode="auto">
            <a:xfrm>
              <a:off x="10694988" y="798514"/>
              <a:ext cx="404813" cy="949325"/>
            </a:xfrm>
            <a:custGeom>
              <a:avLst/>
              <a:gdLst>
                <a:gd name="T0" fmla="*/ 150 w 255"/>
                <a:gd name="T1" fmla="*/ 533 h 598"/>
                <a:gd name="T2" fmla="*/ 172 w 255"/>
                <a:gd name="T3" fmla="*/ 582 h 598"/>
                <a:gd name="T4" fmla="*/ 221 w 255"/>
                <a:gd name="T5" fmla="*/ 582 h 598"/>
                <a:gd name="T6" fmla="*/ 101 w 255"/>
                <a:gd name="T7" fmla="*/ 456 h 598"/>
                <a:gd name="T8" fmla="*/ 101 w 255"/>
                <a:gd name="T9" fmla="*/ 505 h 598"/>
                <a:gd name="T10" fmla="*/ 221 w 255"/>
                <a:gd name="T11" fmla="*/ 456 h 598"/>
                <a:gd name="T12" fmla="*/ 101 w 255"/>
                <a:gd name="T13" fmla="*/ 426 h 598"/>
                <a:gd name="T14" fmla="*/ 150 w 255"/>
                <a:gd name="T15" fmla="*/ 426 h 598"/>
                <a:gd name="T16" fmla="*/ 172 w 255"/>
                <a:gd name="T17" fmla="*/ 377 h 598"/>
                <a:gd name="T18" fmla="*/ 172 w 255"/>
                <a:gd name="T19" fmla="*/ 426 h 598"/>
                <a:gd name="T20" fmla="*/ 150 w 255"/>
                <a:gd name="T21" fmla="*/ 296 h 598"/>
                <a:gd name="T22" fmla="*/ 172 w 255"/>
                <a:gd name="T23" fmla="*/ 345 h 598"/>
                <a:gd name="T24" fmla="*/ 221 w 255"/>
                <a:gd name="T25" fmla="*/ 345 h 598"/>
                <a:gd name="T26" fmla="*/ 101 w 255"/>
                <a:gd name="T27" fmla="*/ 215 h 598"/>
                <a:gd name="T28" fmla="*/ 101 w 255"/>
                <a:gd name="T29" fmla="*/ 266 h 598"/>
                <a:gd name="T30" fmla="*/ 221 w 255"/>
                <a:gd name="T31" fmla="*/ 215 h 598"/>
                <a:gd name="T32" fmla="*/ 101 w 255"/>
                <a:gd name="T33" fmla="*/ 184 h 598"/>
                <a:gd name="T34" fmla="*/ 150 w 255"/>
                <a:gd name="T35" fmla="*/ 184 h 598"/>
                <a:gd name="T36" fmla="*/ 172 w 255"/>
                <a:gd name="T37" fmla="*/ 136 h 598"/>
                <a:gd name="T38" fmla="*/ 172 w 255"/>
                <a:gd name="T39" fmla="*/ 184 h 598"/>
                <a:gd name="T40" fmla="*/ 81 w 255"/>
                <a:gd name="T41" fmla="*/ 55 h 598"/>
                <a:gd name="T42" fmla="*/ 101 w 255"/>
                <a:gd name="T43" fmla="*/ 103 h 598"/>
                <a:gd name="T44" fmla="*/ 150 w 255"/>
                <a:gd name="T45" fmla="*/ 103 h 598"/>
                <a:gd name="T46" fmla="*/ 172 w 255"/>
                <a:gd name="T47" fmla="*/ 55 h 598"/>
                <a:gd name="T48" fmla="*/ 172 w 255"/>
                <a:gd name="T49" fmla="*/ 103 h 598"/>
                <a:gd name="T50" fmla="*/ 0 w 255"/>
                <a:gd name="T51" fmla="*/ 134 h 598"/>
                <a:gd name="T52" fmla="*/ 81 w 255"/>
                <a:gd name="T53" fmla="*/ 136 h 598"/>
                <a:gd name="T54" fmla="*/ 53 w 255"/>
                <a:gd name="T55" fmla="*/ 215 h 598"/>
                <a:gd name="T56" fmla="*/ 53 w 255"/>
                <a:gd name="T57" fmla="*/ 266 h 598"/>
                <a:gd name="T58" fmla="*/ 81 w 255"/>
                <a:gd name="T59" fmla="*/ 345 h 598"/>
                <a:gd name="T60" fmla="*/ 81 w 255"/>
                <a:gd name="T61" fmla="*/ 377 h 598"/>
                <a:gd name="T62" fmla="*/ 53 w 255"/>
                <a:gd name="T63" fmla="*/ 456 h 598"/>
                <a:gd name="T64" fmla="*/ 65 w 255"/>
                <a:gd name="T65" fmla="*/ 505 h 598"/>
                <a:gd name="T66" fmla="*/ 53 w 255"/>
                <a:gd name="T67" fmla="*/ 533 h 598"/>
                <a:gd name="T68" fmla="*/ 81 w 255"/>
                <a:gd name="T69" fmla="*/ 582 h 598"/>
                <a:gd name="T70" fmla="*/ 255 w 255"/>
                <a:gd name="T71" fmla="*/ 598 h 598"/>
                <a:gd name="T72" fmla="*/ 241 w 255"/>
                <a:gd name="T73" fmla="*/ 533 h 598"/>
                <a:gd name="T74" fmla="*/ 241 w 255"/>
                <a:gd name="T75" fmla="*/ 505 h 598"/>
                <a:gd name="T76" fmla="*/ 255 w 255"/>
                <a:gd name="T77" fmla="*/ 426 h 598"/>
                <a:gd name="T78" fmla="*/ 255 w 255"/>
                <a:gd name="T79" fmla="*/ 377 h 598"/>
                <a:gd name="T80" fmla="*/ 241 w 255"/>
                <a:gd name="T81" fmla="*/ 296 h 598"/>
                <a:gd name="T82" fmla="*/ 241 w 255"/>
                <a:gd name="T83" fmla="*/ 266 h 598"/>
                <a:gd name="T84" fmla="*/ 255 w 255"/>
                <a:gd name="T85" fmla="*/ 184 h 598"/>
                <a:gd name="T86" fmla="*/ 255 w 255"/>
                <a:gd name="T87" fmla="*/ 136 h 598"/>
                <a:gd name="T88" fmla="*/ 241 w 255"/>
                <a:gd name="T89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5" h="598">
                  <a:moveTo>
                    <a:pt x="101" y="582"/>
                  </a:moveTo>
                  <a:lnTo>
                    <a:pt x="101" y="533"/>
                  </a:lnTo>
                  <a:lnTo>
                    <a:pt x="150" y="533"/>
                  </a:lnTo>
                  <a:lnTo>
                    <a:pt x="150" y="582"/>
                  </a:lnTo>
                  <a:lnTo>
                    <a:pt x="101" y="582"/>
                  </a:lnTo>
                  <a:moveTo>
                    <a:pt x="172" y="582"/>
                  </a:moveTo>
                  <a:lnTo>
                    <a:pt x="172" y="533"/>
                  </a:lnTo>
                  <a:lnTo>
                    <a:pt x="221" y="533"/>
                  </a:lnTo>
                  <a:lnTo>
                    <a:pt x="221" y="582"/>
                  </a:lnTo>
                  <a:lnTo>
                    <a:pt x="172" y="582"/>
                  </a:lnTo>
                  <a:moveTo>
                    <a:pt x="101" y="505"/>
                  </a:moveTo>
                  <a:lnTo>
                    <a:pt x="101" y="456"/>
                  </a:lnTo>
                  <a:lnTo>
                    <a:pt x="150" y="456"/>
                  </a:lnTo>
                  <a:lnTo>
                    <a:pt x="150" y="505"/>
                  </a:lnTo>
                  <a:lnTo>
                    <a:pt x="101" y="505"/>
                  </a:lnTo>
                  <a:moveTo>
                    <a:pt x="172" y="505"/>
                  </a:moveTo>
                  <a:lnTo>
                    <a:pt x="172" y="456"/>
                  </a:lnTo>
                  <a:lnTo>
                    <a:pt x="221" y="456"/>
                  </a:lnTo>
                  <a:lnTo>
                    <a:pt x="221" y="505"/>
                  </a:lnTo>
                  <a:lnTo>
                    <a:pt x="172" y="505"/>
                  </a:lnTo>
                  <a:moveTo>
                    <a:pt x="101" y="426"/>
                  </a:moveTo>
                  <a:lnTo>
                    <a:pt x="101" y="377"/>
                  </a:lnTo>
                  <a:lnTo>
                    <a:pt x="150" y="377"/>
                  </a:lnTo>
                  <a:lnTo>
                    <a:pt x="150" y="426"/>
                  </a:lnTo>
                  <a:lnTo>
                    <a:pt x="101" y="426"/>
                  </a:lnTo>
                  <a:moveTo>
                    <a:pt x="172" y="426"/>
                  </a:moveTo>
                  <a:lnTo>
                    <a:pt x="172" y="377"/>
                  </a:lnTo>
                  <a:lnTo>
                    <a:pt x="221" y="377"/>
                  </a:lnTo>
                  <a:lnTo>
                    <a:pt x="221" y="426"/>
                  </a:lnTo>
                  <a:lnTo>
                    <a:pt x="172" y="426"/>
                  </a:lnTo>
                  <a:moveTo>
                    <a:pt x="101" y="345"/>
                  </a:moveTo>
                  <a:lnTo>
                    <a:pt x="101" y="296"/>
                  </a:lnTo>
                  <a:lnTo>
                    <a:pt x="150" y="296"/>
                  </a:lnTo>
                  <a:lnTo>
                    <a:pt x="150" y="345"/>
                  </a:lnTo>
                  <a:lnTo>
                    <a:pt x="101" y="345"/>
                  </a:lnTo>
                  <a:moveTo>
                    <a:pt x="172" y="345"/>
                  </a:moveTo>
                  <a:lnTo>
                    <a:pt x="172" y="296"/>
                  </a:lnTo>
                  <a:lnTo>
                    <a:pt x="221" y="296"/>
                  </a:lnTo>
                  <a:lnTo>
                    <a:pt x="221" y="345"/>
                  </a:lnTo>
                  <a:lnTo>
                    <a:pt x="172" y="345"/>
                  </a:lnTo>
                  <a:moveTo>
                    <a:pt x="101" y="266"/>
                  </a:moveTo>
                  <a:lnTo>
                    <a:pt x="101" y="215"/>
                  </a:lnTo>
                  <a:lnTo>
                    <a:pt x="150" y="215"/>
                  </a:lnTo>
                  <a:lnTo>
                    <a:pt x="150" y="266"/>
                  </a:lnTo>
                  <a:lnTo>
                    <a:pt x="101" y="266"/>
                  </a:lnTo>
                  <a:moveTo>
                    <a:pt x="172" y="266"/>
                  </a:moveTo>
                  <a:lnTo>
                    <a:pt x="172" y="215"/>
                  </a:lnTo>
                  <a:lnTo>
                    <a:pt x="221" y="215"/>
                  </a:lnTo>
                  <a:lnTo>
                    <a:pt x="221" y="266"/>
                  </a:lnTo>
                  <a:lnTo>
                    <a:pt x="172" y="266"/>
                  </a:lnTo>
                  <a:moveTo>
                    <a:pt x="101" y="184"/>
                  </a:moveTo>
                  <a:lnTo>
                    <a:pt x="101" y="136"/>
                  </a:lnTo>
                  <a:lnTo>
                    <a:pt x="150" y="136"/>
                  </a:lnTo>
                  <a:lnTo>
                    <a:pt x="150" y="184"/>
                  </a:lnTo>
                  <a:lnTo>
                    <a:pt x="101" y="184"/>
                  </a:lnTo>
                  <a:moveTo>
                    <a:pt x="172" y="184"/>
                  </a:moveTo>
                  <a:lnTo>
                    <a:pt x="172" y="136"/>
                  </a:lnTo>
                  <a:lnTo>
                    <a:pt x="221" y="136"/>
                  </a:lnTo>
                  <a:lnTo>
                    <a:pt x="221" y="184"/>
                  </a:lnTo>
                  <a:lnTo>
                    <a:pt x="172" y="184"/>
                  </a:lnTo>
                  <a:moveTo>
                    <a:pt x="32" y="103"/>
                  </a:moveTo>
                  <a:lnTo>
                    <a:pt x="32" y="55"/>
                  </a:lnTo>
                  <a:lnTo>
                    <a:pt x="81" y="55"/>
                  </a:lnTo>
                  <a:lnTo>
                    <a:pt x="81" y="103"/>
                  </a:lnTo>
                  <a:lnTo>
                    <a:pt x="32" y="103"/>
                  </a:lnTo>
                  <a:moveTo>
                    <a:pt x="101" y="103"/>
                  </a:moveTo>
                  <a:lnTo>
                    <a:pt x="101" y="55"/>
                  </a:lnTo>
                  <a:lnTo>
                    <a:pt x="150" y="55"/>
                  </a:lnTo>
                  <a:lnTo>
                    <a:pt x="150" y="103"/>
                  </a:lnTo>
                  <a:lnTo>
                    <a:pt x="101" y="103"/>
                  </a:lnTo>
                  <a:moveTo>
                    <a:pt x="172" y="103"/>
                  </a:moveTo>
                  <a:lnTo>
                    <a:pt x="172" y="55"/>
                  </a:lnTo>
                  <a:lnTo>
                    <a:pt x="221" y="55"/>
                  </a:lnTo>
                  <a:lnTo>
                    <a:pt x="221" y="103"/>
                  </a:lnTo>
                  <a:lnTo>
                    <a:pt x="172" y="103"/>
                  </a:lnTo>
                  <a:moveTo>
                    <a:pt x="255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81" y="136"/>
                  </a:lnTo>
                  <a:lnTo>
                    <a:pt x="81" y="184"/>
                  </a:lnTo>
                  <a:lnTo>
                    <a:pt x="53" y="184"/>
                  </a:lnTo>
                  <a:lnTo>
                    <a:pt x="53" y="215"/>
                  </a:lnTo>
                  <a:lnTo>
                    <a:pt x="81" y="215"/>
                  </a:lnTo>
                  <a:lnTo>
                    <a:pt x="81" y="266"/>
                  </a:lnTo>
                  <a:lnTo>
                    <a:pt x="53" y="266"/>
                  </a:lnTo>
                  <a:lnTo>
                    <a:pt x="53" y="296"/>
                  </a:lnTo>
                  <a:lnTo>
                    <a:pt x="81" y="296"/>
                  </a:lnTo>
                  <a:lnTo>
                    <a:pt x="81" y="345"/>
                  </a:lnTo>
                  <a:lnTo>
                    <a:pt x="53" y="345"/>
                  </a:lnTo>
                  <a:lnTo>
                    <a:pt x="53" y="377"/>
                  </a:lnTo>
                  <a:lnTo>
                    <a:pt x="81" y="377"/>
                  </a:lnTo>
                  <a:lnTo>
                    <a:pt x="81" y="426"/>
                  </a:lnTo>
                  <a:lnTo>
                    <a:pt x="53" y="426"/>
                  </a:lnTo>
                  <a:lnTo>
                    <a:pt x="53" y="456"/>
                  </a:lnTo>
                  <a:lnTo>
                    <a:pt x="81" y="456"/>
                  </a:lnTo>
                  <a:lnTo>
                    <a:pt x="81" y="505"/>
                  </a:lnTo>
                  <a:lnTo>
                    <a:pt x="65" y="505"/>
                  </a:lnTo>
                  <a:lnTo>
                    <a:pt x="65" y="517"/>
                  </a:lnTo>
                  <a:lnTo>
                    <a:pt x="65" y="533"/>
                  </a:lnTo>
                  <a:lnTo>
                    <a:pt x="53" y="533"/>
                  </a:lnTo>
                  <a:lnTo>
                    <a:pt x="53" y="533"/>
                  </a:lnTo>
                  <a:lnTo>
                    <a:pt x="81" y="533"/>
                  </a:lnTo>
                  <a:lnTo>
                    <a:pt x="81" y="582"/>
                  </a:lnTo>
                  <a:lnTo>
                    <a:pt x="53" y="582"/>
                  </a:lnTo>
                  <a:lnTo>
                    <a:pt x="53" y="598"/>
                  </a:lnTo>
                  <a:lnTo>
                    <a:pt x="255" y="598"/>
                  </a:lnTo>
                  <a:lnTo>
                    <a:pt x="255" y="582"/>
                  </a:lnTo>
                  <a:lnTo>
                    <a:pt x="241" y="582"/>
                  </a:lnTo>
                  <a:lnTo>
                    <a:pt x="241" y="533"/>
                  </a:lnTo>
                  <a:lnTo>
                    <a:pt x="255" y="533"/>
                  </a:lnTo>
                  <a:lnTo>
                    <a:pt x="255" y="505"/>
                  </a:lnTo>
                  <a:lnTo>
                    <a:pt x="241" y="505"/>
                  </a:lnTo>
                  <a:lnTo>
                    <a:pt x="241" y="456"/>
                  </a:lnTo>
                  <a:lnTo>
                    <a:pt x="255" y="456"/>
                  </a:lnTo>
                  <a:lnTo>
                    <a:pt x="255" y="426"/>
                  </a:lnTo>
                  <a:lnTo>
                    <a:pt x="241" y="426"/>
                  </a:lnTo>
                  <a:lnTo>
                    <a:pt x="241" y="377"/>
                  </a:lnTo>
                  <a:lnTo>
                    <a:pt x="255" y="377"/>
                  </a:lnTo>
                  <a:lnTo>
                    <a:pt x="255" y="345"/>
                  </a:lnTo>
                  <a:lnTo>
                    <a:pt x="241" y="345"/>
                  </a:lnTo>
                  <a:lnTo>
                    <a:pt x="241" y="296"/>
                  </a:lnTo>
                  <a:lnTo>
                    <a:pt x="255" y="296"/>
                  </a:lnTo>
                  <a:lnTo>
                    <a:pt x="255" y="266"/>
                  </a:lnTo>
                  <a:lnTo>
                    <a:pt x="241" y="266"/>
                  </a:lnTo>
                  <a:lnTo>
                    <a:pt x="241" y="215"/>
                  </a:lnTo>
                  <a:lnTo>
                    <a:pt x="255" y="215"/>
                  </a:lnTo>
                  <a:lnTo>
                    <a:pt x="255" y="184"/>
                  </a:lnTo>
                  <a:lnTo>
                    <a:pt x="241" y="184"/>
                  </a:lnTo>
                  <a:lnTo>
                    <a:pt x="241" y="136"/>
                  </a:lnTo>
                  <a:lnTo>
                    <a:pt x="255" y="136"/>
                  </a:lnTo>
                  <a:lnTo>
                    <a:pt x="255" y="103"/>
                  </a:lnTo>
                  <a:lnTo>
                    <a:pt x="241" y="103"/>
                  </a:lnTo>
                  <a:lnTo>
                    <a:pt x="241" y="55"/>
                  </a:lnTo>
                  <a:lnTo>
                    <a:pt x="255" y="55"/>
                  </a:lnTo>
                  <a:lnTo>
                    <a:pt x="2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682"/>
            <p:cNvSpPr>
              <a:spLocks noChangeArrowheads="1"/>
            </p:cNvSpPr>
            <p:nvPr/>
          </p:nvSpPr>
          <p:spPr bwMode="auto">
            <a:xfrm>
              <a:off x="10672763" y="769939"/>
              <a:ext cx="427038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683"/>
            <p:cNvSpPr>
              <a:spLocks noChangeArrowheads="1"/>
            </p:cNvSpPr>
            <p:nvPr/>
          </p:nvSpPr>
          <p:spPr bwMode="auto">
            <a:xfrm>
              <a:off x="10672763" y="769939"/>
              <a:ext cx="427038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684"/>
            <p:cNvSpPr>
              <a:spLocks/>
            </p:cNvSpPr>
            <p:nvPr/>
          </p:nvSpPr>
          <p:spPr bwMode="auto">
            <a:xfrm>
              <a:off x="10642600" y="492126"/>
              <a:ext cx="457200" cy="277813"/>
            </a:xfrm>
            <a:custGeom>
              <a:avLst/>
              <a:gdLst>
                <a:gd name="T0" fmla="*/ 193 w 288"/>
                <a:gd name="T1" fmla="*/ 0 h 175"/>
                <a:gd name="T2" fmla="*/ 191 w 288"/>
                <a:gd name="T3" fmla="*/ 0 h 175"/>
                <a:gd name="T4" fmla="*/ 0 w 288"/>
                <a:gd name="T5" fmla="*/ 148 h 175"/>
                <a:gd name="T6" fmla="*/ 0 w 288"/>
                <a:gd name="T7" fmla="*/ 175 h 175"/>
                <a:gd name="T8" fmla="*/ 19 w 288"/>
                <a:gd name="T9" fmla="*/ 175 h 175"/>
                <a:gd name="T10" fmla="*/ 288 w 288"/>
                <a:gd name="T11" fmla="*/ 175 h 175"/>
                <a:gd name="T12" fmla="*/ 288 w 288"/>
                <a:gd name="T13" fmla="*/ 142 h 175"/>
                <a:gd name="T14" fmla="*/ 39 w 288"/>
                <a:gd name="T15" fmla="*/ 142 h 175"/>
                <a:gd name="T16" fmla="*/ 193 w 288"/>
                <a:gd name="T17" fmla="*/ 24 h 175"/>
                <a:gd name="T18" fmla="*/ 288 w 288"/>
                <a:gd name="T19" fmla="*/ 97 h 175"/>
                <a:gd name="T20" fmla="*/ 288 w 288"/>
                <a:gd name="T21" fmla="*/ 71 h 175"/>
                <a:gd name="T22" fmla="*/ 195 w 288"/>
                <a:gd name="T23" fmla="*/ 2 h 175"/>
                <a:gd name="T24" fmla="*/ 193 w 288"/>
                <a:gd name="T2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175">
                  <a:moveTo>
                    <a:pt x="193" y="0"/>
                  </a:moveTo>
                  <a:lnTo>
                    <a:pt x="191" y="0"/>
                  </a:lnTo>
                  <a:lnTo>
                    <a:pt x="0" y="148"/>
                  </a:lnTo>
                  <a:lnTo>
                    <a:pt x="0" y="175"/>
                  </a:lnTo>
                  <a:lnTo>
                    <a:pt x="19" y="175"/>
                  </a:lnTo>
                  <a:lnTo>
                    <a:pt x="288" y="175"/>
                  </a:lnTo>
                  <a:lnTo>
                    <a:pt x="288" y="142"/>
                  </a:lnTo>
                  <a:lnTo>
                    <a:pt x="39" y="142"/>
                  </a:lnTo>
                  <a:lnTo>
                    <a:pt x="193" y="24"/>
                  </a:lnTo>
                  <a:lnTo>
                    <a:pt x="288" y="97"/>
                  </a:lnTo>
                  <a:lnTo>
                    <a:pt x="288" y="71"/>
                  </a:lnTo>
                  <a:lnTo>
                    <a:pt x="195" y="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2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85"/>
            <p:cNvSpPr>
              <a:spLocks/>
            </p:cNvSpPr>
            <p:nvPr/>
          </p:nvSpPr>
          <p:spPr bwMode="auto">
            <a:xfrm>
              <a:off x="10642600" y="492126"/>
              <a:ext cx="457200" cy="277813"/>
            </a:xfrm>
            <a:custGeom>
              <a:avLst/>
              <a:gdLst>
                <a:gd name="T0" fmla="*/ 193 w 288"/>
                <a:gd name="T1" fmla="*/ 0 h 175"/>
                <a:gd name="T2" fmla="*/ 191 w 288"/>
                <a:gd name="T3" fmla="*/ 0 h 175"/>
                <a:gd name="T4" fmla="*/ 0 w 288"/>
                <a:gd name="T5" fmla="*/ 148 h 175"/>
                <a:gd name="T6" fmla="*/ 0 w 288"/>
                <a:gd name="T7" fmla="*/ 175 h 175"/>
                <a:gd name="T8" fmla="*/ 19 w 288"/>
                <a:gd name="T9" fmla="*/ 175 h 175"/>
                <a:gd name="T10" fmla="*/ 288 w 288"/>
                <a:gd name="T11" fmla="*/ 175 h 175"/>
                <a:gd name="T12" fmla="*/ 288 w 288"/>
                <a:gd name="T13" fmla="*/ 142 h 175"/>
                <a:gd name="T14" fmla="*/ 39 w 288"/>
                <a:gd name="T15" fmla="*/ 142 h 175"/>
                <a:gd name="T16" fmla="*/ 193 w 288"/>
                <a:gd name="T17" fmla="*/ 24 h 175"/>
                <a:gd name="T18" fmla="*/ 288 w 288"/>
                <a:gd name="T19" fmla="*/ 97 h 175"/>
                <a:gd name="T20" fmla="*/ 288 w 288"/>
                <a:gd name="T21" fmla="*/ 71 h 175"/>
                <a:gd name="T22" fmla="*/ 195 w 288"/>
                <a:gd name="T23" fmla="*/ 2 h 175"/>
                <a:gd name="T24" fmla="*/ 193 w 288"/>
                <a:gd name="T2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175">
                  <a:moveTo>
                    <a:pt x="193" y="0"/>
                  </a:moveTo>
                  <a:lnTo>
                    <a:pt x="191" y="0"/>
                  </a:lnTo>
                  <a:lnTo>
                    <a:pt x="0" y="148"/>
                  </a:lnTo>
                  <a:lnTo>
                    <a:pt x="0" y="175"/>
                  </a:lnTo>
                  <a:lnTo>
                    <a:pt x="19" y="175"/>
                  </a:lnTo>
                  <a:lnTo>
                    <a:pt x="288" y="175"/>
                  </a:lnTo>
                  <a:lnTo>
                    <a:pt x="288" y="142"/>
                  </a:lnTo>
                  <a:lnTo>
                    <a:pt x="39" y="142"/>
                  </a:lnTo>
                  <a:lnTo>
                    <a:pt x="193" y="24"/>
                  </a:lnTo>
                  <a:lnTo>
                    <a:pt x="288" y="97"/>
                  </a:lnTo>
                  <a:lnTo>
                    <a:pt x="288" y="71"/>
                  </a:lnTo>
                  <a:lnTo>
                    <a:pt x="195" y="2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686"/>
            <p:cNvSpPr>
              <a:spLocks/>
            </p:cNvSpPr>
            <p:nvPr/>
          </p:nvSpPr>
          <p:spPr bwMode="auto">
            <a:xfrm>
              <a:off x="10704513" y="530226"/>
              <a:ext cx="395288" cy="187325"/>
            </a:xfrm>
            <a:custGeom>
              <a:avLst/>
              <a:gdLst>
                <a:gd name="T0" fmla="*/ 154 w 249"/>
                <a:gd name="T1" fmla="*/ 0 h 118"/>
                <a:gd name="T2" fmla="*/ 0 w 249"/>
                <a:gd name="T3" fmla="*/ 118 h 118"/>
                <a:gd name="T4" fmla="*/ 249 w 249"/>
                <a:gd name="T5" fmla="*/ 118 h 118"/>
                <a:gd name="T6" fmla="*/ 249 w 249"/>
                <a:gd name="T7" fmla="*/ 73 h 118"/>
                <a:gd name="T8" fmla="*/ 154 w 249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18">
                  <a:moveTo>
                    <a:pt x="154" y="0"/>
                  </a:moveTo>
                  <a:lnTo>
                    <a:pt x="0" y="118"/>
                  </a:lnTo>
                  <a:lnTo>
                    <a:pt x="249" y="118"/>
                  </a:lnTo>
                  <a:lnTo>
                    <a:pt x="249" y="73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87"/>
            <p:cNvSpPr>
              <a:spLocks/>
            </p:cNvSpPr>
            <p:nvPr/>
          </p:nvSpPr>
          <p:spPr bwMode="auto">
            <a:xfrm>
              <a:off x="10704513" y="530226"/>
              <a:ext cx="395288" cy="187325"/>
            </a:xfrm>
            <a:custGeom>
              <a:avLst/>
              <a:gdLst>
                <a:gd name="T0" fmla="*/ 154 w 249"/>
                <a:gd name="T1" fmla="*/ 0 h 118"/>
                <a:gd name="T2" fmla="*/ 0 w 249"/>
                <a:gd name="T3" fmla="*/ 118 h 118"/>
                <a:gd name="T4" fmla="*/ 249 w 249"/>
                <a:gd name="T5" fmla="*/ 118 h 118"/>
                <a:gd name="T6" fmla="*/ 249 w 249"/>
                <a:gd name="T7" fmla="*/ 73 h 118"/>
                <a:gd name="T8" fmla="*/ 154 w 249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18">
                  <a:moveTo>
                    <a:pt x="154" y="0"/>
                  </a:moveTo>
                  <a:lnTo>
                    <a:pt x="0" y="118"/>
                  </a:lnTo>
                  <a:lnTo>
                    <a:pt x="249" y="118"/>
                  </a:lnTo>
                  <a:lnTo>
                    <a:pt x="249" y="73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688"/>
            <p:cNvSpPr>
              <a:spLocks/>
            </p:cNvSpPr>
            <p:nvPr/>
          </p:nvSpPr>
          <p:spPr bwMode="auto">
            <a:xfrm>
              <a:off x="11077575" y="1014414"/>
              <a:ext cx="22225" cy="76200"/>
            </a:xfrm>
            <a:custGeom>
              <a:avLst/>
              <a:gdLst>
                <a:gd name="T0" fmla="*/ 14 w 14"/>
                <a:gd name="T1" fmla="*/ 0 h 48"/>
                <a:gd name="T2" fmla="*/ 0 w 14"/>
                <a:gd name="T3" fmla="*/ 0 h 48"/>
                <a:gd name="T4" fmla="*/ 0 w 14"/>
                <a:gd name="T5" fmla="*/ 48 h 48"/>
                <a:gd name="T6" fmla="*/ 14 w 14"/>
                <a:gd name="T7" fmla="*/ 48 h 48"/>
                <a:gd name="T8" fmla="*/ 14 w 14"/>
                <a:gd name="T9" fmla="*/ 42 h 48"/>
                <a:gd name="T10" fmla="*/ 6 w 14"/>
                <a:gd name="T11" fmla="*/ 42 h 48"/>
                <a:gd name="T12" fmla="*/ 6 w 14"/>
                <a:gd name="T13" fmla="*/ 6 h 48"/>
                <a:gd name="T14" fmla="*/ 14 w 14"/>
                <a:gd name="T15" fmla="*/ 6 h 48"/>
                <a:gd name="T16" fmla="*/ 14 w 1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8">
                  <a:moveTo>
                    <a:pt x="14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89"/>
            <p:cNvSpPr>
              <a:spLocks/>
            </p:cNvSpPr>
            <p:nvPr/>
          </p:nvSpPr>
          <p:spPr bwMode="auto">
            <a:xfrm>
              <a:off x="11077575" y="1014414"/>
              <a:ext cx="22225" cy="76200"/>
            </a:xfrm>
            <a:custGeom>
              <a:avLst/>
              <a:gdLst>
                <a:gd name="T0" fmla="*/ 14 w 14"/>
                <a:gd name="T1" fmla="*/ 0 h 48"/>
                <a:gd name="T2" fmla="*/ 0 w 14"/>
                <a:gd name="T3" fmla="*/ 0 h 48"/>
                <a:gd name="T4" fmla="*/ 0 w 14"/>
                <a:gd name="T5" fmla="*/ 48 h 48"/>
                <a:gd name="T6" fmla="*/ 14 w 14"/>
                <a:gd name="T7" fmla="*/ 48 h 48"/>
                <a:gd name="T8" fmla="*/ 14 w 14"/>
                <a:gd name="T9" fmla="*/ 42 h 48"/>
                <a:gd name="T10" fmla="*/ 6 w 14"/>
                <a:gd name="T11" fmla="*/ 42 h 48"/>
                <a:gd name="T12" fmla="*/ 6 w 14"/>
                <a:gd name="T13" fmla="*/ 6 h 48"/>
                <a:gd name="T14" fmla="*/ 14 w 14"/>
                <a:gd name="T15" fmla="*/ 6 h 48"/>
                <a:gd name="T16" fmla="*/ 14 w 1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8">
                  <a:moveTo>
                    <a:pt x="14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690"/>
            <p:cNvSpPr>
              <a:spLocks noChangeArrowheads="1"/>
            </p:cNvSpPr>
            <p:nvPr/>
          </p:nvSpPr>
          <p:spPr bwMode="auto">
            <a:xfrm>
              <a:off x="11087100" y="1023939"/>
              <a:ext cx="12700" cy="57150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691"/>
            <p:cNvSpPr>
              <a:spLocks noChangeArrowheads="1"/>
            </p:cNvSpPr>
            <p:nvPr/>
          </p:nvSpPr>
          <p:spPr bwMode="auto">
            <a:xfrm>
              <a:off x="11087100" y="1023939"/>
              <a:ext cx="12700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692"/>
            <p:cNvSpPr>
              <a:spLocks noEditPoints="1"/>
            </p:cNvSpPr>
            <p:nvPr/>
          </p:nvSpPr>
          <p:spPr bwMode="auto">
            <a:xfrm>
              <a:off x="10968038" y="1014414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6 h 48"/>
                <a:gd name="T4" fmla="*/ 41 w 49"/>
                <a:gd name="T5" fmla="*/ 6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693"/>
            <p:cNvSpPr>
              <a:spLocks noEditPoints="1"/>
            </p:cNvSpPr>
            <p:nvPr/>
          </p:nvSpPr>
          <p:spPr bwMode="auto">
            <a:xfrm>
              <a:off x="10968038" y="1014414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6 h 48"/>
                <a:gd name="T4" fmla="*/ 41 w 49"/>
                <a:gd name="T5" fmla="*/ 6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694"/>
            <p:cNvSpPr>
              <a:spLocks noChangeArrowheads="1"/>
            </p:cNvSpPr>
            <p:nvPr/>
          </p:nvSpPr>
          <p:spPr bwMode="auto">
            <a:xfrm>
              <a:off x="10977563" y="1023939"/>
              <a:ext cx="55563" cy="57150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695"/>
            <p:cNvSpPr>
              <a:spLocks noChangeArrowheads="1"/>
            </p:cNvSpPr>
            <p:nvPr/>
          </p:nvSpPr>
          <p:spPr bwMode="auto">
            <a:xfrm>
              <a:off x="10977563" y="1023939"/>
              <a:ext cx="5556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696"/>
            <p:cNvSpPr>
              <a:spLocks noEditPoints="1"/>
            </p:cNvSpPr>
            <p:nvPr/>
          </p:nvSpPr>
          <p:spPr bwMode="auto">
            <a:xfrm>
              <a:off x="10855325" y="1014414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6 h 48"/>
                <a:gd name="T4" fmla="*/ 43 w 49"/>
                <a:gd name="T5" fmla="*/ 6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97"/>
            <p:cNvSpPr>
              <a:spLocks noEditPoints="1"/>
            </p:cNvSpPr>
            <p:nvPr/>
          </p:nvSpPr>
          <p:spPr bwMode="auto">
            <a:xfrm>
              <a:off x="10855325" y="1014414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6 h 48"/>
                <a:gd name="T4" fmla="*/ 43 w 49"/>
                <a:gd name="T5" fmla="*/ 6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Rectangle 698"/>
            <p:cNvSpPr>
              <a:spLocks noChangeArrowheads="1"/>
            </p:cNvSpPr>
            <p:nvPr/>
          </p:nvSpPr>
          <p:spPr bwMode="auto">
            <a:xfrm>
              <a:off x="10864850" y="1023939"/>
              <a:ext cx="58738" cy="57150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699"/>
            <p:cNvSpPr>
              <a:spLocks noChangeArrowheads="1"/>
            </p:cNvSpPr>
            <p:nvPr/>
          </p:nvSpPr>
          <p:spPr bwMode="auto">
            <a:xfrm>
              <a:off x="10864850" y="1023939"/>
              <a:ext cx="58738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700"/>
            <p:cNvSpPr>
              <a:spLocks/>
            </p:cNvSpPr>
            <p:nvPr/>
          </p:nvSpPr>
          <p:spPr bwMode="auto">
            <a:xfrm>
              <a:off x="10779125" y="1014414"/>
              <a:ext cx="44450" cy="76200"/>
            </a:xfrm>
            <a:custGeom>
              <a:avLst/>
              <a:gdLst>
                <a:gd name="T0" fmla="*/ 28 w 28"/>
                <a:gd name="T1" fmla="*/ 0 h 48"/>
                <a:gd name="T2" fmla="*/ 12 w 28"/>
                <a:gd name="T3" fmla="*/ 0 h 48"/>
                <a:gd name="T4" fmla="*/ 12 w 28"/>
                <a:gd name="T5" fmla="*/ 6 h 48"/>
                <a:gd name="T6" fmla="*/ 22 w 28"/>
                <a:gd name="T7" fmla="*/ 6 h 48"/>
                <a:gd name="T8" fmla="*/ 22 w 28"/>
                <a:gd name="T9" fmla="*/ 42 h 48"/>
                <a:gd name="T10" fmla="*/ 0 w 28"/>
                <a:gd name="T11" fmla="*/ 42 h 48"/>
                <a:gd name="T12" fmla="*/ 0 w 28"/>
                <a:gd name="T13" fmla="*/ 48 h 48"/>
                <a:gd name="T14" fmla="*/ 28 w 28"/>
                <a:gd name="T15" fmla="*/ 48 h 48"/>
                <a:gd name="T16" fmla="*/ 28 w 28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8">
                  <a:moveTo>
                    <a:pt x="2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22" y="6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28" y="4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701"/>
            <p:cNvSpPr>
              <a:spLocks/>
            </p:cNvSpPr>
            <p:nvPr/>
          </p:nvSpPr>
          <p:spPr bwMode="auto">
            <a:xfrm>
              <a:off x="10779125" y="1014414"/>
              <a:ext cx="44450" cy="76200"/>
            </a:xfrm>
            <a:custGeom>
              <a:avLst/>
              <a:gdLst>
                <a:gd name="T0" fmla="*/ 28 w 28"/>
                <a:gd name="T1" fmla="*/ 0 h 48"/>
                <a:gd name="T2" fmla="*/ 12 w 28"/>
                <a:gd name="T3" fmla="*/ 0 h 48"/>
                <a:gd name="T4" fmla="*/ 12 w 28"/>
                <a:gd name="T5" fmla="*/ 6 h 48"/>
                <a:gd name="T6" fmla="*/ 22 w 28"/>
                <a:gd name="T7" fmla="*/ 6 h 48"/>
                <a:gd name="T8" fmla="*/ 22 w 28"/>
                <a:gd name="T9" fmla="*/ 42 h 48"/>
                <a:gd name="T10" fmla="*/ 0 w 28"/>
                <a:gd name="T11" fmla="*/ 42 h 48"/>
                <a:gd name="T12" fmla="*/ 0 w 28"/>
                <a:gd name="T13" fmla="*/ 48 h 48"/>
                <a:gd name="T14" fmla="*/ 28 w 28"/>
                <a:gd name="T15" fmla="*/ 48 h 48"/>
                <a:gd name="T16" fmla="*/ 28 w 28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8">
                  <a:moveTo>
                    <a:pt x="2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22" y="6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28" y="48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702"/>
            <p:cNvSpPr>
              <a:spLocks/>
            </p:cNvSpPr>
            <p:nvPr/>
          </p:nvSpPr>
          <p:spPr bwMode="auto">
            <a:xfrm>
              <a:off x="10779125" y="1023939"/>
              <a:ext cx="34925" cy="57150"/>
            </a:xfrm>
            <a:custGeom>
              <a:avLst/>
              <a:gdLst>
                <a:gd name="T0" fmla="*/ 22 w 22"/>
                <a:gd name="T1" fmla="*/ 0 h 36"/>
                <a:gd name="T2" fmla="*/ 12 w 22"/>
                <a:gd name="T3" fmla="*/ 0 h 36"/>
                <a:gd name="T4" fmla="*/ 12 w 22"/>
                <a:gd name="T5" fmla="*/ 16 h 36"/>
                <a:gd name="T6" fmla="*/ 0 w 22"/>
                <a:gd name="T7" fmla="*/ 16 h 36"/>
                <a:gd name="T8" fmla="*/ 0 w 22"/>
                <a:gd name="T9" fmla="*/ 36 h 36"/>
                <a:gd name="T10" fmla="*/ 22 w 22"/>
                <a:gd name="T11" fmla="*/ 36 h 36"/>
                <a:gd name="T12" fmla="*/ 22 w 22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6">
                  <a:moveTo>
                    <a:pt x="22" y="0"/>
                  </a:moveTo>
                  <a:lnTo>
                    <a:pt x="12" y="0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36"/>
                  </a:lnTo>
                  <a:lnTo>
                    <a:pt x="22" y="3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703"/>
            <p:cNvSpPr>
              <a:spLocks/>
            </p:cNvSpPr>
            <p:nvPr/>
          </p:nvSpPr>
          <p:spPr bwMode="auto">
            <a:xfrm>
              <a:off x="10779125" y="1023939"/>
              <a:ext cx="34925" cy="57150"/>
            </a:xfrm>
            <a:custGeom>
              <a:avLst/>
              <a:gdLst>
                <a:gd name="T0" fmla="*/ 22 w 22"/>
                <a:gd name="T1" fmla="*/ 0 h 36"/>
                <a:gd name="T2" fmla="*/ 12 w 22"/>
                <a:gd name="T3" fmla="*/ 0 h 36"/>
                <a:gd name="T4" fmla="*/ 12 w 22"/>
                <a:gd name="T5" fmla="*/ 16 h 36"/>
                <a:gd name="T6" fmla="*/ 0 w 22"/>
                <a:gd name="T7" fmla="*/ 16 h 36"/>
                <a:gd name="T8" fmla="*/ 0 w 22"/>
                <a:gd name="T9" fmla="*/ 36 h 36"/>
                <a:gd name="T10" fmla="*/ 22 w 22"/>
                <a:gd name="T11" fmla="*/ 36 h 36"/>
                <a:gd name="T12" fmla="*/ 22 w 22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6">
                  <a:moveTo>
                    <a:pt x="22" y="0"/>
                  </a:moveTo>
                  <a:lnTo>
                    <a:pt x="12" y="0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36"/>
                  </a:lnTo>
                  <a:lnTo>
                    <a:pt x="22" y="36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704"/>
            <p:cNvSpPr>
              <a:spLocks/>
            </p:cNvSpPr>
            <p:nvPr/>
          </p:nvSpPr>
          <p:spPr bwMode="auto">
            <a:xfrm>
              <a:off x="11077575" y="1139826"/>
              <a:ext cx="22225" cy="80963"/>
            </a:xfrm>
            <a:custGeom>
              <a:avLst/>
              <a:gdLst>
                <a:gd name="T0" fmla="*/ 14 w 14"/>
                <a:gd name="T1" fmla="*/ 0 h 51"/>
                <a:gd name="T2" fmla="*/ 0 w 14"/>
                <a:gd name="T3" fmla="*/ 0 h 51"/>
                <a:gd name="T4" fmla="*/ 0 w 14"/>
                <a:gd name="T5" fmla="*/ 51 h 51"/>
                <a:gd name="T6" fmla="*/ 14 w 14"/>
                <a:gd name="T7" fmla="*/ 51 h 51"/>
                <a:gd name="T8" fmla="*/ 14 w 14"/>
                <a:gd name="T9" fmla="*/ 42 h 51"/>
                <a:gd name="T10" fmla="*/ 6 w 14"/>
                <a:gd name="T11" fmla="*/ 42 h 51"/>
                <a:gd name="T12" fmla="*/ 6 w 14"/>
                <a:gd name="T13" fmla="*/ 8 h 51"/>
                <a:gd name="T14" fmla="*/ 14 w 14"/>
                <a:gd name="T15" fmla="*/ 8 h 51"/>
                <a:gd name="T16" fmla="*/ 14 w 14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1">
                  <a:moveTo>
                    <a:pt x="14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14" y="51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705"/>
            <p:cNvSpPr>
              <a:spLocks/>
            </p:cNvSpPr>
            <p:nvPr/>
          </p:nvSpPr>
          <p:spPr bwMode="auto">
            <a:xfrm>
              <a:off x="11077575" y="1139826"/>
              <a:ext cx="22225" cy="80963"/>
            </a:xfrm>
            <a:custGeom>
              <a:avLst/>
              <a:gdLst>
                <a:gd name="T0" fmla="*/ 14 w 14"/>
                <a:gd name="T1" fmla="*/ 0 h 51"/>
                <a:gd name="T2" fmla="*/ 0 w 14"/>
                <a:gd name="T3" fmla="*/ 0 h 51"/>
                <a:gd name="T4" fmla="*/ 0 w 14"/>
                <a:gd name="T5" fmla="*/ 51 h 51"/>
                <a:gd name="T6" fmla="*/ 14 w 14"/>
                <a:gd name="T7" fmla="*/ 51 h 51"/>
                <a:gd name="T8" fmla="*/ 14 w 14"/>
                <a:gd name="T9" fmla="*/ 42 h 51"/>
                <a:gd name="T10" fmla="*/ 6 w 14"/>
                <a:gd name="T11" fmla="*/ 42 h 51"/>
                <a:gd name="T12" fmla="*/ 6 w 14"/>
                <a:gd name="T13" fmla="*/ 8 h 51"/>
                <a:gd name="T14" fmla="*/ 14 w 14"/>
                <a:gd name="T15" fmla="*/ 8 h 51"/>
                <a:gd name="T16" fmla="*/ 14 w 14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1">
                  <a:moveTo>
                    <a:pt x="14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14" y="51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706"/>
            <p:cNvSpPr>
              <a:spLocks noChangeArrowheads="1"/>
            </p:cNvSpPr>
            <p:nvPr/>
          </p:nvSpPr>
          <p:spPr bwMode="auto">
            <a:xfrm>
              <a:off x="11087100" y="1152526"/>
              <a:ext cx="12700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707"/>
            <p:cNvSpPr>
              <a:spLocks noChangeArrowheads="1"/>
            </p:cNvSpPr>
            <p:nvPr/>
          </p:nvSpPr>
          <p:spPr bwMode="auto">
            <a:xfrm>
              <a:off x="11087100" y="1152526"/>
              <a:ext cx="12700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708"/>
            <p:cNvSpPr>
              <a:spLocks noEditPoints="1"/>
            </p:cNvSpPr>
            <p:nvPr/>
          </p:nvSpPr>
          <p:spPr bwMode="auto">
            <a:xfrm>
              <a:off x="10968038" y="1139826"/>
              <a:ext cx="77788" cy="80963"/>
            </a:xfrm>
            <a:custGeom>
              <a:avLst/>
              <a:gdLst>
                <a:gd name="T0" fmla="*/ 6 w 49"/>
                <a:gd name="T1" fmla="*/ 42 h 51"/>
                <a:gd name="T2" fmla="*/ 6 w 49"/>
                <a:gd name="T3" fmla="*/ 8 h 51"/>
                <a:gd name="T4" fmla="*/ 41 w 49"/>
                <a:gd name="T5" fmla="*/ 8 h 51"/>
                <a:gd name="T6" fmla="*/ 41 w 49"/>
                <a:gd name="T7" fmla="*/ 42 h 51"/>
                <a:gd name="T8" fmla="*/ 6 w 49"/>
                <a:gd name="T9" fmla="*/ 42 h 51"/>
                <a:gd name="T10" fmla="*/ 49 w 49"/>
                <a:gd name="T11" fmla="*/ 0 h 51"/>
                <a:gd name="T12" fmla="*/ 0 w 49"/>
                <a:gd name="T13" fmla="*/ 0 h 51"/>
                <a:gd name="T14" fmla="*/ 0 w 49"/>
                <a:gd name="T15" fmla="*/ 51 h 51"/>
                <a:gd name="T16" fmla="*/ 49 w 49"/>
                <a:gd name="T17" fmla="*/ 51 h 51"/>
                <a:gd name="T18" fmla="*/ 49 w 4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709"/>
            <p:cNvSpPr>
              <a:spLocks noEditPoints="1"/>
            </p:cNvSpPr>
            <p:nvPr/>
          </p:nvSpPr>
          <p:spPr bwMode="auto">
            <a:xfrm>
              <a:off x="10968038" y="1139826"/>
              <a:ext cx="77788" cy="80963"/>
            </a:xfrm>
            <a:custGeom>
              <a:avLst/>
              <a:gdLst>
                <a:gd name="T0" fmla="*/ 6 w 49"/>
                <a:gd name="T1" fmla="*/ 42 h 51"/>
                <a:gd name="T2" fmla="*/ 6 w 49"/>
                <a:gd name="T3" fmla="*/ 8 h 51"/>
                <a:gd name="T4" fmla="*/ 41 w 49"/>
                <a:gd name="T5" fmla="*/ 8 h 51"/>
                <a:gd name="T6" fmla="*/ 41 w 49"/>
                <a:gd name="T7" fmla="*/ 42 h 51"/>
                <a:gd name="T8" fmla="*/ 6 w 49"/>
                <a:gd name="T9" fmla="*/ 42 h 51"/>
                <a:gd name="T10" fmla="*/ 49 w 49"/>
                <a:gd name="T11" fmla="*/ 0 h 51"/>
                <a:gd name="T12" fmla="*/ 0 w 49"/>
                <a:gd name="T13" fmla="*/ 0 h 51"/>
                <a:gd name="T14" fmla="*/ 0 w 49"/>
                <a:gd name="T15" fmla="*/ 51 h 51"/>
                <a:gd name="T16" fmla="*/ 49 w 49"/>
                <a:gd name="T17" fmla="*/ 51 h 51"/>
                <a:gd name="T18" fmla="*/ 49 w 4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Rectangle 710"/>
            <p:cNvSpPr>
              <a:spLocks noChangeArrowheads="1"/>
            </p:cNvSpPr>
            <p:nvPr/>
          </p:nvSpPr>
          <p:spPr bwMode="auto">
            <a:xfrm>
              <a:off x="10977563" y="1152526"/>
              <a:ext cx="55563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Rectangle 711"/>
            <p:cNvSpPr>
              <a:spLocks noChangeArrowheads="1"/>
            </p:cNvSpPr>
            <p:nvPr/>
          </p:nvSpPr>
          <p:spPr bwMode="auto">
            <a:xfrm>
              <a:off x="10977563" y="1152526"/>
              <a:ext cx="5556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712"/>
            <p:cNvSpPr>
              <a:spLocks noEditPoints="1"/>
            </p:cNvSpPr>
            <p:nvPr/>
          </p:nvSpPr>
          <p:spPr bwMode="auto">
            <a:xfrm>
              <a:off x="10855325" y="1139826"/>
              <a:ext cx="77788" cy="80963"/>
            </a:xfrm>
            <a:custGeom>
              <a:avLst/>
              <a:gdLst>
                <a:gd name="T0" fmla="*/ 6 w 49"/>
                <a:gd name="T1" fmla="*/ 42 h 51"/>
                <a:gd name="T2" fmla="*/ 6 w 49"/>
                <a:gd name="T3" fmla="*/ 8 h 51"/>
                <a:gd name="T4" fmla="*/ 43 w 49"/>
                <a:gd name="T5" fmla="*/ 8 h 51"/>
                <a:gd name="T6" fmla="*/ 43 w 49"/>
                <a:gd name="T7" fmla="*/ 42 h 51"/>
                <a:gd name="T8" fmla="*/ 6 w 49"/>
                <a:gd name="T9" fmla="*/ 42 h 51"/>
                <a:gd name="T10" fmla="*/ 49 w 49"/>
                <a:gd name="T11" fmla="*/ 0 h 51"/>
                <a:gd name="T12" fmla="*/ 0 w 49"/>
                <a:gd name="T13" fmla="*/ 0 h 51"/>
                <a:gd name="T14" fmla="*/ 0 w 49"/>
                <a:gd name="T15" fmla="*/ 51 h 51"/>
                <a:gd name="T16" fmla="*/ 49 w 49"/>
                <a:gd name="T17" fmla="*/ 51 h 51"/>
                <a:gd name="T18" fmla="*/ 49 w 4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713"/>
            <p:cNvSpPr>
              <a:spLocks noEditPoints="1"/>
            </p:cNvSpPr>
            <p:nvPr/>
          </p:nvSpPr>
          <p:spPr bwMode="auto">
            <a:xfrm>
              <a:off x="10855325" y="1139826"/>
              <a:ext cx="77788" cy="80963"/>
            </a:xfrm>
            <a:custGeom>
              <a:avLst/>
              <a:gdLst>
                <a:gd name="T0" fmla="*/ 6 w 49"/>
                <a:gd name="T1" fmla="*/ 42 h 51"/>
                <a:gd name="T2" fmla="*/ 6 w 49"/>
                <a:gd name="T3" fmla="*/ 8 h 51"/>
                <a:gd name="T4" fmla="*/ 43 w 49"/>
                <a:gd name="T5" fmla="*/ 8 h 51"/>
                <a:gd name="T6" fmla="*/ 43 w 49"/>
                <a:gd name="T7" fmla="*/ 42 h 51"/>
                <a:gd name="T8" fmla="*/ 6 w 49"/>
                <a:gd name="T9" fmla="*/ 42 h 51"/>
                <a:gd name="T10" fmla="*/ 49 w 49"/>
                <a:gd name="T11" fmla="*/ 0 h 51"/>
                <a:gd name="T12" fmla="*/ 0 w 49"/>
                <a:gd name="T13" fmla="*/ 0 h 51"/>
                <a:gd name="T14" fmla="*/ 0 w 49"/>
                <a:gd name="T15" fmla="*/ 51 h 51"/>
                <a:gd name="T16" fmla="*/ 49 w 49"/>
                <a:gd name="T17" fmla="*/ 51 h 51"/>
                <a:gd name="T18" fmla="*/ 49 w 4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714"/>
            <p:cNvSpPr>
              <a:spLocks noChangeArrowheads="1"/>
            </p:cNvSpPr>
            <p:nvPr/>
          </p:nvSpPr>
          <p:spPr bwMode="auto">
            <a:xfrm>
              <a:off x="10864850" y="1152526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Rectangle 715"/>
            <p:cNvSpPr>
              <a:spLocks noChangeArrowheads="1"/>
            </p:cNvSpPr>
            <p:nvPr/>
          </p:nvSpPr>
          <p:spPr bwMode="auto">
            <a:xfrm>
              <a:off x="10864850" y="1152526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716"/>
            <p:cNvSpPr>
              <a:spLocks/>
            </p:cNvSpPr>
            <p:nvPr/>
          </p:nvSpPr>
          <p:spPr bwMode="auto">
            <a:xfrm>
              <a:off x="10779125" y="1139826"/>
              <a:ext cx="44450" cy="80963"/>
            </a:xfrm>
            <a:custGeom>
              <a:avLst/>
              <a:gdLst>
                <a:gd name="T0" fmla="*/ 28 w 28"/>
                <a:gd name="T1" fmla="*/ 0 h 51"/>
                <a:gd name="T2" fmla="*/ 0 w 28"/>
                <a:gd name="T3" fmla="*/ 0 h 51"/>
                <a:gd name="T4" fmla="*/ 0 w 28"/>
                <a:gd name="T5" fmla="*/ 8 h 51"/>
                <a:gd name="T6" fmla="*/ 22 w 28"/>
                <a:gd name="T7" fmla="*/ 8 h 51"/>
                <a:gd name="T8" fmla="*/ 22 w 28"/>
                <a:gd name="T9" fmla="*/ 42 h 51"/>
                <a:gd name="T10" fmla="*/ 0 w 28"/>
                <a:gd name="T11" fmla="*/ 42 h 51"/>
                <a:gd name="T12" fmla="*/ 0 w 28"/>
                <a:gd name="T13" fmla="*/ 51 h 51"/>
                <a:gd name="T14" fmla="*/ 28 w 28"/>
                <a:gd name="T15" fmla="*/ 51 h 51"/>
                <a:gd name="T16" fmla="*/ 28 w 2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1">
                  <a:moveTo>
                    <a:pt x="2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2" y="8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28" y="5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717"/>
            <p:cNvSpPr>
              <a:spLocks/>
            </p:cNvSpPr>
            <p:nvPr/>
          </p:nvSpPr>
          <p:spPr bwMode="auto">
            <a:xfrm>
              <a:off x="10779125" y="1139826"/>
              <a:ext cx="44450" cy="80963"/>
            </a:xfrm>
            <a:custGeom>
              <a:avLst/>
              <a:gdLst>
                <a:gd name="T0" fmla="*/ 28 w 28"/>
                <a:gd name="T1" fmla="*/ 0 h 51"/>
                <a:gd name="T2" fmla="*/ 0 w 28"/>
                <a:gd name="T3" fmla="*/ 0 h 51"/>
                <a:gd name="T4" fmla="*/ 0 w 28"/>
                <a:gd name="T5" fmla="*/ 8 h 51"/>
                <a:gd name="T6" fmla="*/ 22 w 28"/>
                <a:gd name="T7" fmla="*/ 8 h 51"/>
                <a:gd name="T8" fmla="*/ 22 w 28"/>
                <a:gd name="T9" fmla="*/ 42 h 51"/>
                <a:gd name="T10" fmla="*/ 0 w 28"/>
                <a:gd name="T11" fmla="*/ 42 h 51"/>
                <a:gd name="T12" fmla="*/ 0 w 28"/>
                <a:gd name="T13" fmla="*/ 51 h 51"/>
                <a:gd name="T14" fmla="*/ 28 w 28"/>
                <a:gd name="T15" fmla="*/ 51 h 51"/>
                <a:gd name="T16" fmla="*/ 28 w 2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1">
                  <a:moveTo>
                    <a:pt x="2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2" y="8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28" y="51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Rectangle 718"/>
            <p:cNvSpPr>
              <a:spLocks noChangeArrowheads="1"/>
            </p:cNvSpPr>
            <p:nvPr/>
          </p:nvSpPr>
          <p:spPr bwMode="auto">
            <a:xfrm>
              <a:off x="10779125" y="1152526"/>
              <a:ext cx="349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Rectangle 719"/>
            <p:cNvSpPr>
              <a:spLocks noChangeArrowheads="1"/>
            </p:cNvSpPr>
            <p:nvPr/>
          </p:nvSpPr>
          <p:spPr bwMode="auto">
            <a:xfrm>
              <a:off x="10779125" y="1152526"/>
              <a:ext cx="349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720"/>
            <p:cNvSpPr>
              <a:spLocks/>
            </p:cNvSpPr>
            <p:nvPr/>
          </p:nvSpPr>
          <p:spPr bwMode="auto">
            <a:xfrm>
              <a:off x="11077575" y="1268414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721"/>
            <p:cNvSpPr>
              <a:spLocks/>
            </p:cNvSpPr>
            <p:nvPr/>
          </p:nvSpPr>
          <p:spPr bwMode="auto">
            <a:xfrm>
              <a:off x="11077575" y="1268414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722"/>
            <p:cNvSpPr>
              <a:spLocks noChangeArrowheads="1"/>
            </p:cNvSpPr>
            <p:nvPr/>
          </p:nvSpPr>
          <p:spPr bwMode="auto">
            <a:xfrm>
              <a:off x="11087100" y="1277939"/>
              <a:ext cx="1270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723"/>
            <p:cNvSpPr>
              <a:spLocks noChangeArrowheads="1"/>
            </p:cNvSpPr>
            <p:nvPr/>
          </p:nvSpPr>
          <p:spPr bwMode="auto">
            <a:xfrm>
              <a:off x="11087100" y="1277939"/>
              <a:ext cx="127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724"/>
            <p:cNvSpPr>
              <a:spLocks noEditPoints="1"/>
            </p:cNvSpPr>
            <p:nvPr/>
          </p:nvSpPr>
          <p:spPr bwMode="auto">
            <a:xfrm>
              <a:off x="10968038" y="1268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725"/>
            <p:cNvSpPr>
              <a:spLocks noEditPoints="1"/>
            </p:cNvSpPr>
            <p:nvPr/>
          </p:nvSpPr>
          <p:spPr bwMode="auto">
            <a:xfrm>
              <a:off x="10968038" y="1268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726"/>
            <p:cNvSpPr>
              <a:spLocks noChangeArrowheads="1"/>
            </p:cNvSpPr>
            <p:nvPr/>
          </p:nvSpPr>
          <p:spPr bwMode="auto">
            <a:xfrm>
              <a:off x="10977563" y="1277939"/>
              <a:ext cx="55563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Rectangle 727"/>
            <p:cNvSpPr>
              <a:spLocks noChangeArrowheads="1"/>
            </p:cNvSpPr>
            <p:nvPr/>
          </p:nvSpPr>
          <p:spPr bwMode="auto">
            <a:xfrm>
              <a:off x="10977563" y="1277939"/>
              <a:ext cx="55563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728"/>
            <p:cNvSpPr>
              <a:spLocks noEditPoints="1"/>
            </p:cNvSpPr>
            <p:nvPr/>
          </p:nvSpPr>
          <p:spPr bwMode="auto">
            <a:xfrm>
              <a:off x="10855325" y="1268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729"/>
            <p:cNvSpPr>
              <a:spLocks noEditPoints="1"/>
            </p:cNvSpPr>
            <p:nvPr/>
          </p:nvSpPr>
          <p:spPr bwMode="auto">
            <a:xfrm>
              <a:off x="10855325" y="1268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Rectangle 730"/>
            <p:cNvSpPr>
              <a:spLocks noChangeArrowheads="1"/>
            </p:cNvSpPr>
            <p:nvPr/>
          </p:nvSpPr>
          <p:spPr bwMode="auto">
            <a:xfrm>
              <a:off x="10864850" y="1277939"/>
              <a:ext cx="58738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731"/>
            <p:cNvSpPr>
              <a:spLocks noChangeArrowheads="1"/>
            </p:cNvSpPr>
            <p:nvPr/>
          </p:nvSpPr>
          <p:spPr bwMode="auto">
            <a:xfrm>
              <a:off x="10864850" y="1277939"/>
              <a:ext cx="58738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732"/>
            <p:cNvSpPr>
              <a:spLocks/>
            </p:cNvSpPr>
            <p:nvPr/>
          </p:nvSpPr>
          <p:spPr bwMode="auto">
            <a:xfrm>
              <a:off x="10779125" y="1268414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733"/>
            <p:cNvSpPr>
              <a:spLocks/>
            </p:cNvSpPr>
            <p:nvPr/>
          </p:nvSpPr>
          <p:spPr bwMode="auto">
            <a:xfrm>
              <a:off x="10779125" y="1268414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734"/>
            <p:cNvSpPr>
              <a:spLocks/>
            </p:cNvSpPr>
            <p:nvPr/>
          </p:nvSpPr>
          <p:spPr bwMode="auto">
            <a:xfrm>
              <a:off x="10779125" y="1277939"/>
              <a:ext cx="34925" cy="58738"/>
            </a:xfrm>
            <a:custGeom>
              <a:avLst/>
              <a:gdLst>
                <a:gd name="T0" fmla="*/ 22 w 22"/>
                <a:gd name="T1" fmla="*/ 0 h 37"/>
                <a:gd name="T2" fmla="*/ 0 w 22"/>
                <a:gd name="T3" fmla="*/ 0 h 37"/>
                <a:gd name="T4" fmla="*/ 0 w 22"/>
                <a:gd name="T5" fmla="*/ 2 h 37"/>
                <a:gd name="T6" fmla="*/ 12 w 22"/>
                <a:gd name="T7" fmla="*/ 2 h 37"/>
                <a:gd name="T8" fmla="*/ 12 w 22"/>
                <a:gd name="T9" fmla="*/ 26 h 37"/>
                <a:gd name="T10" fmla="*/ 0 w 22"/>
                <a:gd name="T11" fmla="*/ 26 h 37"/>
                <a:gd name="T12" fmla="*/ 0 w 22"/>
                <a:gd name="T13" fmla="*/ 37 h 37"/>
                <a:gd name="T14" fmla="*/ 22 w 22"/>
                <a:gd name="T15" fmla="*/ 37 h 37"/>
                <a:gd name="T16" fmla="*/ 22 w 2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7">
                  <a:moveTo>
                    <a:pt x="2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22" y="3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735"/>
            <p:cNvSpPr>
              <a:spLocks/>
            </p:cNvSpPr>
            <p:nvPr/>
          </p:nvSpPr>
          <p:spPr bwMode="auto">
            <a:xfrm>
              <a:off x="10779125" y="1277939"/>
              <a:ext cx="34925" cy="58738"/>
            </a:xfrm>
            <a:custGeom>
              <a:avLst/>
              <a:gdLst>
                <a:gd name="T0" fmla="*/ 22 w 22"/>
                <a:gd name="T1" fmla="*/ 0 h 37"/>
                <a:gd name="T2" fmla="*/ 0 w 22"/>
                <a:gd name="T3" fmla="*/ 0 h 37"/>
                <a:gd name="T4" fmla="*/ 0 w 22"/>
                <a:gd name="T5" fmla="*/ 2 h 37"/>
                <a:gd name="T6" fmla="*/ 12 w 22"/>
                <a:gd name="T7" fmla="*/ 2 h 37"/>
                <a:gd name="T8" fmla="*/ 12 w 22"/>
                <a:gd name="T9" fmla="*/ 26 h 37"/>
                <a:gd name="T10" fmla="*/ 0 w 22"/>
                <a:gd name="T11" fmla="*/ 26 h 37"/>
                <a:gd name="T12" fmla="*/ 0 w 22"/>
                <a:gd name="T13" fmla="*/ 37 h 37"/>
                <a:gd name="T14" fmla="*/ 22 w 22"/>
                <a:gd name="T15" fmla="*/ 37 h 37"/>
                <a:gd name="T16" fmla="*/ 22 w 2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7">
                  <a:moveTo>
                    <a:pt x="2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22" y="37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36"/>
            <p:cNvSpPr>
              <a:spLocks/>
            </p:cNvSpPr>
            <p:nvPr/>
          </p:nvSpPr>
          <p:spPr bwMode="auto">
            <a:xfrm>
              <a:off x="11077575" y="885826"/>
              <a:ext cx="22225" cy="76200"/>
            </a:xfrm>
            <a:custGeom>
              <a:avLst/>
              <a:gdLst>
                <a:gd name="T0" fmla="*/ 14 w 14"/>
                <a:gd name="T1" fmla="*/ 0 h 48"/>
                <a:gd name="T2" fmla="*/ 0 w 14"/>
                <a:gd name="T3" fmla="*/ 0 h 48"/>
                <a:gd name="T4" fmla="*/ 0 w 14"/>
                <a:gd name="T5" fmla="*/ 48 h 48"/>
                <a:gd name="T6" fmla="*/ 14 w 14"/>
                <a:gd name="T7" fmla="*/ 48 h 48"/>
                <a:gd name="T8" fmla="*/ 14 w 14"/>
                <a:gd name="T9" fmla="*/ 42 h 48"/>
                <a:gd name="T10" fmla="*/ 6 w 14"/>
                <a:gd name="T11" fmla="*/ 42 h 48"/>
                <a:gd name="T12" fmla="*/ 6 w 14"/>
                <a:gd name="T13" fmla="*/ 8 h 48"/>
                <a:gd name="T14" fmla="*/ 14 w 14"/>
                <a:gd name="T15" fmla="*/ 8 h 48"/>
                <a:gd name="T16" fmla="*/ 14 w 1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8">
                  <a:moveTo>
                    <a:pt x="14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37"/>
            <p:cNvSpPr>
              <a:spLocks/>
            </p:cNvSpPr>
            <p:nvPr/>
          </p:nvSpPr>
          <p:spPr bwMode="auto">
            <a:xfrm>
              <a:off x="11077575" y="885826"/>
              <a:ext cx="22225" cy="76200"/>
            </a:xfrm>
            <a:custGeom>
              <a:avLst/>
              <a:gdLst>
                <a:gd name="T0" fmla="*/ 14 w 14"/>
                <a:gd name="T1" fmla="*/ 0 h 48"/>
                <a:gd name="T2" fmla="*/ 0 w 14"/>
                <a:gd name="T3" fmla="*/ 0 h 48"/>
                <a:gd name="T4" fmla="*/ 0 w 14"/>
                <a:gd name="T5" fmla="*/ 48 h 48"/>
                <a:gd name="T6" fmla="*/ 14 w 14"/>
                <a:gd name="T7" fmla="*/ 48 h 48"/>
                <a:gd name="T8" fmla="*/ 14 w 14"/>
                <a:gd name="T9" fmla="*/ 42 h 48"/>
                <a:gd name="T10" fmla="*/ 6 w 14"/>
                <a:gd name="T11" fmla="*/ 42 h 48"/>
                <a:gd name="T12" fmla="*/ 6 w 14"/>
                <a:gd name="T13" fmla="*/ 8 h 48"/>
                <a:gd name="T14" fmla="*/ 14 w 14"/>
                <a:gd name="T15" fmla="*/ 8 h 48"/>
                <a:gd name="T16" fmla="*/ 14 w 1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8">
                  <a:moveTo>
                    <a:pt x="14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738"/>
            <p:cNvSpPr>
              <a:spLocks noChangeArrowheads="1"/>
            </p:cNvSpPr>
            <p:nvPr/>
          </p:nvSpPr>
          <p:spPr bwMode="auto">
            <a:xfrm>
              <a:off x="11087100" y="898526"/>
              <a:ext cx="12700" cy="53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Rectangle 739"/>
            <p:cNvSpPr>
              <a:spLocks noChangeArrowheads="1"/>
            </p:cNvSpPr>
            <p:nvPr/>
          </p:nvSpPr>
          <p:spPr bwMode="auto">
            <a:xfrm>
              <a:off x="11087100" y="898526"/>
              <a:ext cx="12700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40"/>
            <p:cNvSpPr>
              <a:spLocks noEditPoints="1"/>
            </p:cNvSpPr>
            <p:nvPr/>
          </p:nvSpPr>
          <p:spPr bwMode="auto">
            <a:xfrm>
              <a:off x="10968038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1 w 49"/>
                <a:gd name="T5" fmla="*/ 8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41"/>
            <p:cNvSpPr>
              <a:spLocks noEditPoints="1"/>
            </p:cNvSpPr>
            <p:nvPr/>
          </p:nvSpPr>
          <p:spPr bwMode="auto">
            <a:xfrm>
              <a:off x="10968038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1 w 49"/>
                <a:gd name="T5" fmla="*/ 8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742"/>
            <p:cNvSpPr>
              <a:spLocks noChangeArrowheads="1"/>
            </p:cNvSpPr>
            <p:nvPr/>
          </p:nvSpPr>
          <p:spPr bwMode="auto">
            <a:xfrm>
              <a:off x="10977563" y="898526"/>
              <a:ext cx="55563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743"/>
            <p:cNvSpPr>
              <a:spLocks noChangeArrowheads="1"/>
            </p:cNvSpPr>
            <p:nvPr/>
          </p:nvSpPr>
          <p:spPr bwMode="auto">
            <a:xfrm>
              <a:off x="10977563" y="898526"/>
              <a:ext cx="5556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44"/>
            <p:cNvSpPr>
              <a:spLocks noEditPoints="1"/>
            </p:cNvSpPr>
            <p:nvPr/>
          </p:nvSpPr>
          <p:spPr bwMode="auto">
            <a:xfrm>
              <a:off x="10855325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3 w 49"/>
                <a:gd name="T5" fmla="*/ 8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45"/>
            <p:cNvSpPr>
              <a:spLocks noEditPoints="1"/>
            </p:cNvSpPr>
            <p:nvPr/>
          </p:nvSpPr>
          <p:spPr bwMode="auto">
            <a:xfrm>
              <a:off x="10855325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3 w 49"/>
                <a:gd name="T5" fmla="*/ 8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Rectangle 746"/>
            <p:cNvSpPr>
              <a:spLocks noChangeArrowheads="1"/>
            </p:cNvSpPr>
            <p:nvPr/>
          </p:nvSpPr>
          <p:spPr bwMode="auto">
            <a:xfrm>
              <a:off x="10864850" y="898526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Rectangle 747"/>
            <p:cNvSpPr>
              <a:spLocks noChangeArrowheads="1"/>
            </p:cNvSpPr>
            <p:nvPr/>
          </p:nvSpPr>
          <p:spPr bwMode="auto">
            <a:xfrm>
              <a:off x="10864850" y="898526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48"/>
            <p:cNvSpPr>
              <a:spLocks noEditPoints="1"/>
            </p:cNvSpPr>
            <p:nvPr/>
          </p:nvSpPr>
          <p:spPr bwMode="auto">
            <a:xfrm>
              <a:off x="10745788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3 w 49"/>
                <a:gd name="T5" fmla="*/ 8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749"/>
            <p:cNvSpPr>
              <a:spLocks noEditPoints="1"/>
            </p:cNvSpPr>
            <p:nvPr/>
          </p:nvSpPr>
          <p:spPr bwMode="auto">
            <a:xfrm>
              <a:off x="10745788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3 w 49"/>
                <a:gd name="T5" fmla="*/ 8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750"/>
            <p:cNvSpPr>
              <a:spLocks noChangeArrowheads="1"/>
            </p:cNvSpPr>
            <p:nvPr/>
          </p:nvSpPr>
          <p:spPr bwMode="auto">
            <a:xfrm>
              <a:off x="10755313" y="898526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751"/>
            <p:cNvSpPr>
              <a:spLocks noChangeArrowheads="1"/>
            </p:cNvSpPr>
            <p:nvPr/>
          </p:nvSpPr>
          <p:spPr bwMode="auto">
            <a:xfrm>
              <a:off x="10755313" y="898526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52"/>
            <p:cNvSpPr>
              <a:spLocks/>
            </p:cNvSpPr>
            <p:nvPr/>
          </p:nvSpPr>
          <p:spPr bwMode="auto">
            <a:xfrm>
              <a:off x="11077575" y="1397001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53"/>
            <p:cNvSpPr>
              <a:spLocks/>
            </p:cNvSpPr>
            <p:nvPr/>
          </p:nvSpPr>
          <p:spPr bwMode="auto">
            <a:xfrm>
              <a:off x="11077575" y="1397001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754"/>
            <p:cNvSpPr>
              <a:spLocks noChangeArrowheads="1"/>
            </p:cNvSpPr>
            <p:nvPr/>
          </p:nvSpPr>
          <p:spPr bwMode="auto">
            <a:xfrm>
              <a:off x="11087100" y="1406526"/>
              <a:ext cx="12700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755"/>
            <p:cNvSpPr>
              <a:spLocks noChangeArrowheads="1"/>
            </p:cNvSpPr>
            <p:nvPr/>
          </p:nvSpPr>
          <p:spPr bwMode="auto">
            <a:xfrm>
              <a:off x="11087100" y="1406526"/>
              <a:ext cx="127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6"/>
            <p:cNvSpPr>
              <a:spLocks noEditPoints="1"/>
            </p:cNvSpPr>
            <p:nvPr/>
          </p:nvSpPr>
          <p:spPr bwMode="auto">
            <a:xfrm>
              <a:off x="10968038" y="139700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57"/>
            <p:cNvSpPr>
              <a:spLocks noEditPoints="1"/>
            </p:cNvSpPr>
            <p:nvPr/>
          </p:nvSpPr>
          <p:spPr bwMode="auto">
            <a:xfrm>
              <a:off x="10968038" y="139700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758"/>
            <p:cNvSpPr>
              <a:spLocks noChangeArrowheads="1"/>
            </p:cNvSpPr>
            <p:nvPr/>
          </p:nvSpPr>
          <p:spPr bwMode="auto">
            <a:xfrm>
              <a:off x="10977563" y="1406526"/>
              <a:ext cx="55563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759"/>
            <p:cNvSpPr>
              <a:spLocks noChangeArrowheads="1"/>
            </p:cNvSpPr>
            <p:nvPr/>
          </p:nvSpPr>
          <p:spPr bwMode="auto">
            <a:xfrm>
              <a:off x="10977563" y="1406526"/>
              <a:ext cx="55563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760"/>
            <p:cNvSpPr>
              <a:spLocks noEditPoints="1"/>
            </p:cNvSpPr>
            <p:nvPr/>
          </p:nvSpPr>
          <p:spPr bwMode="auto">
            <a:xfrm>
              <a:off x="10855325" y="139700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761"/>
            <p:cNvSpPr>
              <a:spLocks noEditPoints="1"/>
            </p:cNvSpPr>
            <p:nvPr/>
          </p:nvSpPr>
          <p:spPr bwMode="auto">
            <a:xfrm>
              <a:off x="10855325" y="139700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762"/>
            <p:cNvSpPr>
              <a:spLocks noChangeArrowheads="1"/>
            </p:cNvSpPr>
            <p:nvPr/>
          </p:nvSpPr>
          <p:spPr bwMode="auto">
            <a:xfrm>
              <a:off x="10864850" y="1406526"/>
              <a:ext cx="58738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Rectangle 763"/>
            <p:cNvSpPr>
              <a:spLocks noChangeArrowheads="1"/>
            </p:cNvSpPr>
            <p:nvPr/>
          </p:nvSpPr>
          <p:spPr bwMode="auto">
            <a:xfrm>
              <a:off x="10864850" y="1406526"/>
              <a:ext cx="58738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764"/>
            <p:cNvSpPr>
              <a:spLocks/>
            </p:cNvSpPr>
            <p:nvPr/>
          </p:nvSpPr>
          <p:spPr bwMode="auto">
            <a:xfrm>
              <a:off x="10779125" y="1397001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765"/>
            <p:cNvSpPr>
              <a:spLocks/>
            </p:cNvSpPr>
            <p:nvPr/>
          </p:nvSpPr>
          <p:spPr bwMode="auto">
            <a:xfrm>
              <a:off x="10779125" y="1397001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766"/>
            <p:cNvSpPr>
              <a:spLocks noChangeArrowheads="1"/>
            </p:cNvSpPr>
            <p:nvPr/>
          </p:nvSpPr>
          <p:spPr bwMode="auto">
            <a:xfrm>
              <a:off x="10779125" y="1406526"/>
              <a:ext cx="34925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767"/>
            <p:cNvSpPr>
              <a:spLocks noChangeArrowheads="1"/>
            </p:cNvSpPr>
            <p:nvPr/>
          </p:nvSpPr>
          <p:spPr bwMode="auto">
            <a:xfrm>
              <a:off x="10779125" y="1406526"/>
              <a:ext cx="34925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768"/>
            <p:cNvSpPr>
              <a:spLocks/>
            </p:cNvSpPr>
            <p:nvPr/>
          </p:nvSpPr>
          <p:spPr bwMode="auto">
            <a:xfrm>
              <a:off x="11077575" y="1522414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769"/>
            <p:cNvSpPr>
              <a:spLocks/>
            </p:cNvSpPr>
            <p:nvPr/>
          </p:nvSpPr>
          <p:spPr bwMode="auto">
            <a:xfrm>
              <a:off x="11077575" y="1522414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Rectangle 770"/>
            <p:cNvSpPr>
              <a:spLocks noChangeArrowheads="1"/>
            </p:cNvSpPr>
            <p:nvPr/>
          </p:nvSpPr>
          <p:spPr bwMode="auto">
            <a:xfrm>
              <a:off x="11087100" y="1531939"/>
              <a:ext cx="12700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771"/>
            <p:cNvSpPr>
              <a:spLocks noChangeArrowheads="1"/>
            </p:cNvSpPr>
            <p:nvPr/>
          </p:nvSpPr>
          <p:spPr bwMode="auto">
            <a:xfrm>
              <a:off x="11087100" y="1531939"/>
              <a:ext cx="127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772"/>
            <p:cNvSpPr>
              <a:spLocks noEditPoints="1"/>
            </p:cNvSpPr>
            <p:nvPr/>
          </p:nvSpPr>
          <p:spPr bwMode="auto">
            <a:xfrm>
              <a:off x="10968038" y="1522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773"/>
            <p:cNvSpPr>
              <a:spLocks noEditPoints="1"/>
            </p:cNvSpPr>
            <p:nvPr/>
          </p:nvSpPr>
          <p:spPr bwMode="auto">
            <a:xfrm>
              <a:off x="10968038" y="1522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Rectangle 774"/>
            <p:cNvSpPr>
              <a:spLocks noChangeArrowheads="1"/>
            </p:cNvSpPr>
            <p:nvPr/>
          </p:nvSpPr>
          <p:spPr bwMode="auto">
            <a:xfrm>
              <a:off x="10977563" y="1531939"/>
              <a:ext cx="55563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Rectangle 775"/>
            <p:cNvSpPr>
              <a:spLocks noChangeArrowheads="1"/>
            </p:cNvSpPr>
            <p:nvPr/>
          </p:nvSpPr>
          <p:spPr bwMode="auto">
            <a:xfrm>
              <a:off x="10977563" y="1531939"/>
              <a:ext cx="55563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776"/>
            <p:cNvSpPr>
              <a:spLocks noEditPoints="1"/>
            </p:cNvSpPr>
            <p:nvPr/>
          </p:nvSpPr>
          <p:spPr bwMode="auto">
            <a:xfrm>
              <a:off x="10855325" y="1522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777"/>
            <p:cNvSpPr>
              <a:spLocks noEditPoints="1"/>
            </p:cNvSpPr>
            <p:nvPr/>
          </p:nvSpPr>
          <p:spPr bwMode="auto">
            <a:xfrm>
              <a:off x="10855325" y="1522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Rectangle 778"/>
            <p:cNvSpPr>
              <a:spLocks noChangeArrowheads="1"/>
            </p:cNvSpPr>
            <p:nvPr/>
          </p:nvSpPr>
          <p:spPr bwMode="auto">
            <a:xfrm>
              <a:off x="10864850" y="1531939"/>
              <a:ext cx="58738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Rectangle 779"/>
            <p:cNvSpPr>
              <a:spLocks noChangeArrowheads="1"/>
            </p:cNvSpPr>
            <p:nvPr/>
          </p:nvSpPr>
          <p:spPr bwMode="auto">
            <a:xfrm>
              <a:off x="10864850" y="1531939"/>
              <a:ext cx="58738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780"/>
            <p:cNvSpPr>
              <a:spLocks/>
            </p:cNvSpPr>
            <p:nvPr/>
          </p:nvSpPr>
          <p:spPr bwMode="auto">
            <a:xfrm>
              <a:off x="10779125" y="1522414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12 w 28"/>
                <a:gd name="T11" fmla="*/ 43 h 49"/>
                <a:gd name="T12" fmla="*/ 12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12" y="43"/>
                  </a:lnTo>
                  <a:lnTo>
                    <a:pt x="12" y="49"/>
                  </a:lnTo>
                  <a:lnTo>
                    <a:pt x="28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781"/>
            <p:cNvSpPr>
              <a:spLocks/>
            </p:cNvSpPr>
            <p:nvPr/>
          </p:nvSpPr>
          <p:spPr bwMode="auto">
            <a:xfrm>
              <a:off x="10779125" y="1522414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12 w 28"/>
                <a:gd name="T11" fmla="*/ 43 h 49"/>
                <a:gd name="T12" fmla="*/ 12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12" y="43"/>
                  </a:lnTo>
                  <a:lnTo>
                    <a:pt x="12" y="49"/>
                  </a:lnTo>
                  <a:lnTo>
                    <a:pt x="28" y="4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782"/>
            <p:cNvSpPr>
              <a:spLocks/>
            </p:cNvSpPr>
            <p:nvPr/>
          </p:nvSpPr>
          <p:spPr bwMode="auto">
            <a:xfrm>
              <a:off x="10779125" y="1531939"/>
              <a:ext cx="34925" cy="58738"/>
            </a:xfrm>
            <a:custGeom>
              <a:avLst/>
              <a:gdLst>
                <a:gd name="T0" fmla="*/ 22 w 22"/>
                <a:gd name="T1" fmla="*/ 0 h 37"/>
                <a:gd name="T2" fmla="*/ 0 w 22"/>
                <a:gd name="T3" fmla="*/ 0 h 37"/>
                <a:gd name="T4" fmla="*/ 0 w 22"/>
                <a:gd name="T5" fmla="*/ 12 h 37"/>
                <a:gd name="T6" fmla="*/ 12 w 22"/>
                <a:gd name="T7" fmla="*/ 12 h 37"/>
                <a:gd name="T8" fmla="*/ 12 w 22"/>
                <a:gd name="T9" fmla="*/ 31 h 37"/>
                <a:gd name="T10" fmla="*/ 12 w 22"/>
                <a:gd name="T11" fmla="*/ 37 h 37"/>
                <a:gd name="T12" fmla="*/ 22 w 22"/>
                <a:gd name="T13" fmla="*/ 37 h 37"/>
                <a:gd name="T14" fmla="*/ 22 w 22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2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31"/>
                  </a:lnTo>
                  <a:lnTo>
                    <a:pt x="12" y="37"/>
                  </a:lnTo>
                  <a:lnTo>
                    <a:pt x="22" y="3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783"/>
            <p:cNvSpPr>
              <a:spLocks/>
            </p:cNvSpPr>
            <p:nvPr/>
          </p:nvSpPr>
          <p:spPr bwMode="auto">
            <a:xfrm>
              <a:off x="10779125" y="1531939"/>
              <a:ext cx="34925" cy="58738"/>
            </a:xfrm>
            <a:custGeom>
              <a:avLst/>
              <a:gdLst>
                <a:gd name="T0" fmla="*/ 22 w 22"/>
                <a:gd name="T1" fmla="*/ 0 h 37"/>
                <a:gd name="T2" fmla="*/ 0 w 22"/>
                <a:gd name="T3" fmla="*/ 0 h 37"/>
                <a:gd name="T4" fmla="*/ 0 w 22"/>
                <a:gd name="T5" fmla="*/ 12 h 37"/>
                <a:gd name="T6" fmla="*/ 12 w 22"/>
                <a:gd name="T7" fmla="*/ 12 h 37"/>
                <a:gd name="T8" fmla="*/ 12 w 22"/>
                <a:gd name="T9" fmla="*/ 31 h 37"/>
                <a:gd name="T10" fmla="*/ 12 w 22"/>
                <a:gd name="T11" fmla="*/ 37 h 37"/>
                <a:gd name="T12" fmla="*/ 22 w 22"/>
                <a:gd name="T13" fmla="*/ 37 h 37"/>
                <a:gd name="T14" fmla="*/ 22 w 22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2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31"/>
                  </a:lnTo>
                  <a:lnTo>
                    <a:pt x="12" y="37"/>
                  </a:lnTo>
                  <a:lnTo>
                    <a:pt x="22" y="37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784"/>
            <p:cNvSpPr>
              <a:spLocks/>
            </p:cNvSpPr>
            <p:nvPr/>
          </p:nvSpPr>
          <p:spPr bwMode="auto">
            <a:xfrm>
              <a:off x="11077575" y="1644651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785"/>
            <p:cNvSpPr>
              <a:spLocks/>
            </p:cNvSpPr>
            <p:nvPr/>
          </p:nvSpPr>
          <p:spPr bwMode="auto">
            <a:xfrm>
              <a:off x="11077575" y="1644651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Rectangle 786"/>
            <p:cNvSpPr>
              <a:spLocks noChangeArrowheads="1"/>
            </p:cNvSpPr>
            <p:nvPr/>
          </p:nvSpPr>
          <p:spPr bwMode="auto">
            <a:xfrm>
              <a:off x="11087100" y="1654176"/>
              <a:ext cx="12700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Rectangle 787"/>
            <p:cNvSpPr>
              <a:spLocks noChangeArrowheads="1"/>
            </p:cNvSpPr>
            <p:nvPr/>
          </p:nvSpPr>
          <p:spPr bwMode="auto">
            <a:xfrm>
              <a:off x="11087100" y="1654176"/>
              <a:ext cx="127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788"/>
            <p:cNvSpPr>
              <a:spLocks noEditPoints="1"/>
            </p:cNvSpPr>
            <p:nvPr/>
          </p:nvSpPr>
          <p:spPr bwMode="auto">
            <a:xfrm>
              <a:off x="10968038" y="164465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789"/>
            <p:cNvSpPr>
              <a:spLocks noEditPoints="1"/>
            </p:cNvSpPr>
            <p:nvPr/>
          </p:nvSpPr>
          <p:spPr bwMode="auto">
            <a:xfrm>
              <a:off x="10968038" y="164465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Rectangle 790"/>
            <p:cNvSpPr>
              <a:spLocks noChangeArrowheads="1"/>
            </p:cNvSpPr>
            <p:nvPr/>
          </p:nvSpPr>
          <p:spPr bwMode="auto">
            <a:xfrm>
              <a:off x="10977563" y="1654176"/>
              <a:ext cx="55563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Rectangle 791"/>
            <p:cNvSpPr>
              <a:spLocks noChangeArrowheads="1"/>
            </p:cNvSpPr>
            <p:nvPr/>
          </p:nvSpPr>
          <p:spPr bwMode="auto">
            <a:xfrm>
              <a:off x="10977563" y="1654176"/>
              <a:ext cx="55563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792"/>
            <p:cNvSpPr>
              <a:spLocks noEditPoints="1"/>
            </p:cNvSpPr>
            <p:nvPr/>
          </p:nvSpPr>
          <p:spPr bwMode="auto">
            <a:xfrm>
              <a:off x="10855325" y="164465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793"/>
            <p:cNvSpPr>
              <a:spLocks noEditPoints="1"/>
            </p:cNvSpPr>
            <p:nvPr/>
          </p:nvSpPr>
          <p:spPr bwMode="auto">
            <a:xfrm>
              <a:off x="10855325" y="164465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Rectangle 794"/>
            <p:cNvSpPr>
              <a:spLocks noChangeArrowheads="1"/>
            </p:cNvSpPr>
            <p:nvPr/>
          </p:nvSpPr>
          <p:spPr bwMode="auto">
            <a:xfrm>
              <a:off x="10864850" y="1654176"/>
              <a:ext cx="58738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Rectangle 795"/>
            <p:cNvSpPr>
              <a:spLocks noChangeArrowheads="1"/>
            </p:cNvSpPr>
            <p:nvPr/>
          </p:nvSpPr>
          <p:spPr bwMode="auto">
            <a:xfrm>
              <a:off x="10864850" y="1654176"/>
              <a:ext cx="58738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796"/>
            <p:cNvSpPr>
              <a:spLocks/>
            </p:cNvSpPr>
            <p:nvPr/>
          </p:nvSpPr>
          <p:spPr bwMode="auto">
            <a:xfrm>
              <a:off x="10779125" y="1644651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797"/>
            <p:cNvSpPr>
              <a:spLocks/>
            </p:cNvSpPr>
            <p:nvPr/>
          </p:nvSpPr>
          <p:spPr bwMode="auto">
            <a:xfrm>
              <a:off x="10779125" y="1644651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Rectangle 798"/>
            <p:cNvSpPr>
              <a:spLocks noChangeArrowheads="1"/>
            </p:cNvSpPr>
            <p:nvPr/>
          </p:nvSpPr>
          <p:spPr bwMode="auto">
            <a:xfrm>
              <a:off x="10779125" y="1654176"/>
              <a:ext cx="34925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Rectangle 799"/>
            <p:cNvSpPr>
              <a:spLocks noChangeArrowheads="1"/>
            </p:cNvSpPr>
            <p:nvPr/>
          </p:nvSpPr>
          <p:spPr bwMode="auto">
            <a:xfrm>
              <a:off x="10779125" y="1654176"/>
              <a:ext cx="34925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800"/>
            <p:cNvSpPr>
              <a:spLocks noEditPoints="1"/>
            </p:cNvSpPr>
            <p:nvPr/>
          </p:nvSpPr>
          <p:spPr bwMode="auto">
            <a:xfrm>
              <a:off x="9767888" y="930276"/>
              <a:ext cx="171450" cy="817563"/>
            </a:xfrm>
            <a:custGeom>
              <a:avLst/>
              <a:gdLst>
                <a:gd name="T0" fmla="*/ 47 w 53"/>
                <a:gd name="T1" fmla="*/ 222 h 254"/>
                <a:gd name="T2" fmla="*/ 42 w 53"/>
                <a:gd name="T3" fmla="*/ 222 h 254"/>
                <a:gd name="T4" fmla="*/ 42 w 53"/>
                <a:gd name="T5" fmla="*/ 254 h 254"/>
                <a:gd name="T6" fmla="*/ 47 w 53"/>
                <a:gd name="T7" fmla="*/ 254 h 254"/>
                <a:gd name="T8" fmla="*/ 47 w 53"/>
                <a:gd name="T9" fmla="*/ 222 h 254"/>
                <a:gd name="T10" fmla="*/ 47 w 53"/>
                <a:gd name="T11" fmla="*/ 121 h 254"/>
                <a:gd name="T12" fmla="*/ 41 w 53"/>
                <a:gd name="T13" fmla="*/ 121 h 254"/>
                <a:gd name="T14" fmla="*/ 41 w 53"/>
                <a:gd name="T15" fmla="*/ 170 h 254"/>
                <a:gd name="T16" fmla="*/ 42 w 53"/>
                <a:gd name="T17" fmla="*/ 173 h 254"/>
                <a:gd name="T18" fmla="*/ 42 w 53"/>
                <a:gd name="T19" fmla="*/ 193 h 254"/>
                <a:gd name="T20" fmla="*/ 47 w 53"/>
                <a:gd name="T21" fmla="*/ 193 h 254"/>
                <a:gd name="T22" fmla="*/ 47 w 53"/>
                <a:gd name="T23" fmla="*/ 121 h 254"/>
                <a:gd name="T24" fmla="*/ 47 w 53"/>
                <a:gd name="T25" fmla="*/ 37 h 254"/>
                <a:gd name="T26" fmla="*/ 41 w 53"/>
                <a:gd name="T27" fmla="*/ 37 h 254"/>
                <a:gd name="T28" fmla="*/ 41 w 53"/>
                <a:gd name="T29" fmla="*/ 109 h 254"/>
                <a:gd name="T30" fmla="*/ 47 w 53"/>
                <a:gd name="T31" fmla="*/ 109 h 254"/>
                <a:gd name="T32" fmla="*/ 47 w 53"/>
                <a:gd name="T33" fmla="*/ 37 h 254"/>
                <a:gd name="T34" fmla="*/ 53 w 53"/>
                <a:gd name="T35" fmla="*/ 0 h 254"/>
                <a:gd name="T36" fmla="*/ 0 w 53"/>
                <a:gd name="T37" fmla="*/ 0 h 254"/>
                <a:gd name="T38" fmla="*/ 0 w 53"/>
                <a:gd name="T39" fmla="*/ 162 h 254"/>
                <a:gd name="T40" fmla="*/ 2 w 53"/>
                <a:gd name="T41" fmla="*/ 162 h 254"/>
                <a:gd name="T42" fmla="*/ 2 w 53"/>
                <a:gd name="T43" fmla="*/ 13 h 254"/>
                <a:gd name="T44" fmla="*/ 6 w 53"/>
                <a:gd name="T45" fmla="*/ 13 h 254"/>
                <a:gd name="T46" fmla="*/ 6 w 53"/>
                <a:gd name="T47" fmla="*/ 162 h 254"/>
                <a:gd name="T48" fmla="*/ 14 w 53"/>
                <a:gd name="T49" fmla="*/ 162 h 254"/>
                <a:gd name="T50" fmla="*/ 14 w 53"/>
                <a:gd name="T51" fmla="*/ 13 h 254"/>
                <a:gd name="T52" fmla="*/ 18 w 53"/>
                <a:gd name="T53" fmla="*/ 13 h 254"/>
                <a:gd name="T54" fmla="*/ 18 w 53"/>
                <a:gd name="T55" fmla="*/ 162 h 254"/>
                <a:gd name="T56" fmla="*/ 25 w 53"/>
                <a:gd name="T57" fmla="*/ 162 h 254"/>
                <a:gd name="T58" fmla="*/ 25 w 53"/>
                <a:gd name="T59" fmla="*/ 13 h 254"/>
                <a:gd name="T60" fmla="*/ 29 w 53"/>
                <a:gd name="T61" fmla="*/ 13 h 254"/>
                <a:gd name="T62" fmla="*/ 29 w 53"/>
                <a:gd name="T63" fmla="*/ 162 h 254"/>
                <a:gd name="T64" fmla="*/ 30 w 53"/>
                <a:gd name="T65" fmla="*/ 162 h 254"/>
                <a:gd name="T66" fmla="*/ 37 w 53"/>
                <a:gd name="T67" fmla="*/ 165 h 254"/>
                <a:gd name="T68" fmla="*/ 37 w 53"/>
                <a:gd name="T69" fmla="*/ 13 h 254"/>
                <a:gd name="T70" fmla="*/ 41 w 53"/>
                <a:gd name="T71" fmla="*/ 13 h 254"/>
                <a:gd name="T72" fmla="*/ 41 w 53"/>
                <a:gd name="T73" fmla="*/ 25 h 254"/>
                <a:gd name="T74" fmla="*/ 53 w 53"/>
                <a:gd name="T75" fmla="*/ 25 h 254"/>
                <a:gd name="T76" fmla="*/ 53 w 53"/>
                <a:gd name="T7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254">
                  <a:moveTo>
                    <a:pt x="47" y="222"/>
                  </a:moveTo>
                  <a:cubicBezTo>
                    <a:pt x="42" y="222"/>
                    <a:pt x="42" y="222"/>
                    <a:pt x="42" y="222"/>
                  </a:cubicBezTo>
                  <a:cubicBezTo>
                    <a:pt x="42" y="254"/>
                    <a:pt x="42" y="254"/>
                    <a:pt x="42" y="254"/>
                  </a:cubicBezTo>
                  <a:cubicBezTo>
                    <a:pt x="47" y="254"/>
                    <a:pt x="47" y="254"/>
                    <a:pt x="47" y="254"/>
                  </a:cubicBezTo>
                  <a:cubicBezTo>
                    <a:pt x="47" y="222"/>
                    <a:pt x="47" y="222"/>
                    <a:pt x="47" y="222"/>
                  </a:cubicBezTo>
                  <a:moveTo>
                    <a:pt x="47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70"/>
                    <a:pt x="41" y="170"/>
                    <a:pt x="41" y="170"/>
                  </a:cubicBezTo>
                  <a:cubicBezTo>
                    <a:pt x="42" y="171"/>
                    <a:pt x="42" y="172"/>
                    <a:pt x="42" y="173"/>
                  </a:cubicBezTo>
                  <a:cubicBezTo>
                    <a:pt x="42" y="193"/>
                    <a:pt x="42" y="193"/>
                    <a:pt x="42" y="193"/>
                  </a:cubicBezTo>
                  <a:cubicBezTo>
                    <a:pt x="47" y="193"/>
                    <a:pt x="47" y="193"/>
                    <a:pt x="47" y="193"/>
                  </a:cubicBezTo>
                  <a:cubicBezTo>
                    <a:pt x="47" y="121"/>
                    <a:pt x="47" y="121"/>
                    <a:pt x="47" y="121"/>
                  </a:cubicBezTo>
                  <a:moveTo>
                    <a:pt x="47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7" y="37"/>
                    <a:pt x="47" y="37"/>
                    <a:pt x="47" y="37"/>
                  </a:cubicBezTo>
                  <a:moveTo>
                    <a:pt x="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62"/>
                    <a:pt x="6" y="162"/>
                    <a:pt x="6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2" y="162"/>
                    <a:pt x="35" y="163"/>
                    <a:pt x="37" y="16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Rectangle 801"/>
            <p:cNvSpPr>
              <a:spLocks noChangeArrowheads="1"/>
            </p:cNvSpPr>
            <p:nvPr/>
          </p:nvSpPr>
          <p:spPr bwMode="auto">
            <a:xfrm>
              <a:off x="9767888" y="911226"/>
              <a:ext cx="171450" cy="19050"/>
            </a:xfrm>
            <a:prstGeom prst="rect">
              <a:avLst/>
            </a:prstGeom>
            <a:solidFill>
              <a:srgbClr val="DDF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Rectangle 802"/>
            <p:cNvSpPr>
              <a:spLocks noChangeArrowheads="1"/>
            </p:cNvSpPr>
            <p:nvPr/>
          </p:nvSpPr>
          <p:spPr bwMode="auto">
            <a:xfrm>
              <a:off x="9767888" y="911226"/>
              <a:ext cx="171450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803"/>
            <p:cNvSpPr>
              <a:spLocks/>
            </p:cNvSpPr>
            <p:nvPr/>
          </p:nvSpPr>
          <p:spPr bwMode="auto">
            <a:xfrm>
              <a:off x="9767888" y="733426"/>
              <a:ext cx="193675" cy="177800"/>
            </a:xfrm>
            <a:custGeom>
              <a:avLst/>
              <a:gdLst>
                <a:gd name="T0" fmla="*/ 33 w 122"/>
                <a:gd name="T1" fmla="*/ 0 h 112"/>
                <a:gd name="T2" fmla="*/ 0 w 122"/>
                <a:gd name="T3" fmla="*/ 35 h 112"/>
                <a:gd name="T4" fmla="*/ 0 w 122"/>
                <a:gd name="T5" fmla="*/ 61 h 112"/>
                <a:gd name="T6" fmla="*/ 33 w 122"/>
                <a:gd name="T7" fmla="*/ 27 h 112"/>
                <a:gd name="T8" fmla="*/ 91 w 122"/>
                <a:gd name="T9" fmla="*/ 92 h 112"/>
                <a:gd name="T10" fmla="*/ 0 w 122"/>
                <a:gd name="T11" fmla="*/ 92 h 112"/>
                <a:gd name="T12" fmla="*/ 0 w 122"/>
                <a:gd name="T13" fmla="*/ 112 h 112"/>
                <a:gd name="T14" fmla="*/ 108 w 122"/>
                <a:gd name="T15" fmla="*/ 112 h 112"/>
                <a:gd name="T16" fmla="*/ 122 w 122"/>
                <a:gd name="T17" fmla="*/ 112 h 112"/>
                <a:gd name="T18" fmla="*/ 122 w 122"/>
                <a:gd name="T19" fmla="*/ 96 h 112"/>
                <a:gd name="T20" fmla="*/ 33 w 122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12">
                  <a:moveTo>
                    <a:pt x="33" y="0"/>
                  </a:moveTo>
                  <a:lnTo>
                    <a:pt x="0" y="35"/>
                  </a:lnTo>
                  <a:lnTo>
                    <a:pt x="0" y="61"/>
                  </a:lnTo>
                  <a:lnTo>
                    <a:pt x="33" y="27"/>
                  </a:lnTo>
                  <a:lnTo>
                    <a:pt x="91" y="92"/>
                  </a:lnTo>
                  <a:lnTo>
                    <a:pt x="0" y="92"/>
                  </a:lnTo>
                  <a:lnTo>
                    <a:pt x="0" y="112"/>
                  </a:lnTo>
                  <a:lnTo>
                    <a:pt x="108" y="112"/>
                  </a:lnTo>
                  <a:lnTo>
                    <a:pt x="122" y="112"/>
                  </a:lnTo>
                  <a:lnTo>
                    <a:pt x="122" y="9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804"/>
            <p:cNvSpPr>
              <a:spLocks/>
            </p:cNvSpPr>
            <p:nvPr/>
          </p:nvSpPr>
          <p:spPr bwMode="auto">
            <a:xfrm>
              <a:off x="9767888" y="733426"/>
              <a:ext cx="193675" cy="177800"/>
            </a:xfrm>
            <a:custGeom>
              <a:avLst/>
              <a:gdLst>
                <a:gd name="T0" fmla="*/ 33 w 122"/>
                <a:gd name="T1" fmla="*/ 0 h 112"/>
                <a:gd name="T2" fmla="*/ 0 w 122"/>
                <a:gd name="T3" fmla="*/ 35 h 112"/>
                <a:gd name="T4" fmla="*/ 0 w 122"/>
                <a:gd name="T5" fmla="*/ 61 h 112"/>
                <a:gd name="T6" fmla="*/ 33 w 122"/>
                <a:gd name="T7" fmla="*/ 27 h 112"/>
                <a:gd name="T8" fmla="*/ 91 w 122"/>
                <a:gd name="T9" fmla="*/ 92 h 112"/>
                <a:gd name="T10" fmla="*/ 0 w 122"/>
                <a:gd name="T11" fmla="*/ 92 h 112"/>
                <a:gd name="T12" fmla="*/ 0 w 122"/>
                <a:gd name="T13" fmla="*/ 112 h 112"/>
                <a:gd name="T14" fmla="*/ 108 w 122"/>
                <a:gd name="T15" fmla="*/ 112 h 112"/>
                <a:gd name="T16" fmla="*/ 122 w 122"/>
                <a:gd name="T17" fmla="*/ 112 h 112"/>
                <a:gd name="T18" fmla="*/ 122 w 122"/>
                <a:gd name="T19" fmla="*/ 96 h 112"/>
                <a:gd name="T20" fmla="*/ 33 w 122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12">
                  <a:moveTo>
                    <a:pt x="33" y="0"/>
                  </a:moveTo>
                  <a:lnTo>
                    <a:pt x="0" y="35"/>
                  </a:lnTo>
                  <a:lnTo>
                    <a:pt x="0" y="61"/>
                  </a:lnTo>
                  <a:lnTo>
                    <a:pt x="33" y="27"/>
                  </a:lnTo>
                  <a:lnTo>
                    <a:pt x="91" y="92"/>
                  </a:lnTo>
                  <a:lnTo>
                    <a:pt x="0" y="92"/>
                  </a:lnTo>
                  <a:lnTo>
                    <a:pt x="0" y="112"/>
                  </a:lnTo>
                  <a:lnTo>
                    <a:pt x="108" y="112"/>
                  </a:lnTo>
                  <a:lnTo>
                    <a:pt x="122" y="112"/>
                  </a:lnTo>
                  <a:lnTo>
                    <a:pt x="122" y="96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805"/>
            <p:cNvSpPr>
              <a:spLocks/>
            </p:cNvSpPr>
            <p:nvPr/>
          </p:nvSpPr>
          <p:spPr bwMode="auto">
            <a:xfrm>
              <a:off x="9767888" y="776289"/>
              <a:ext cx="144463" cy="103188"/>
            </a:xfrm>
            <a:custGeom>
              <a:avLst/>
              <a:gdLst>
                <a:gd name="T0" fmla="*/ 33 w 91"/>
                <a:gd name="T1" fmla="*/ 0 h 65"/>
                <a:gd name="T2" fmla="*/ 0 w 91"/>
                <a:gd name="T3" fmla="*/ 34 h 65"/>
                <a:gd name="T4" fmla="*/ 0 w 91"/>
                <a:gd name="T5" fmla="*/ 65 h 65"/>
                <a:gd name="T6" fmla="*/ 91 w 91"/>
                <a:gd name="T7" fmla="*/ 65 h 65"/>
                <a:gd name="T8" fmla="*/ 33 w 9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5">
                  <a:moveTo>
                    <a:pt x="33" y="0"/>
                  </a:moveTo>
                  <a:lnTo>
                    <a:pt x="0" y="34"/>
                  </a:lnTo>
                  <a:lnTo>
                    <a:pt x="0" y="65"/>
                  </a:lnTo>
                  <a:lnTo>
                    <a:pt x="91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806"/>
            <p:cNvSpPr>
              <a:spLocks/>
            </p:cNvSpPr>
            <p:nvPr/>
          </p:nvSpPr>
          <p:spPr bwMode="auto">
            <a:xfrm>
              <a:off x="9767888" y="776289"/>
              <a:ext cx="144463" cy="103188"/>
            </a:xfrm>
            <a:custGeom>
              <a:avLst/>
              <a:gdLst>
                <a:gd name="T0" fmla="*/ 33 w 91"/>
                <a:gd name="T1" fmla="*/ 0 h 65"/>
                <a:gd name="T2" fmla="*/ 0 w 91"/>
                <a:gd name="T3" fmla="*/ 34 h 65"/>
                <a:gd name="T4" fmla="*/ 0 w 91"/>
                <a:gd name="T5" fmla="*/ 65 h 65"/>
                <a:gd name="T6" fmla="*/ 91 w 91"/>
                <a:gd name="T7" fmla="*/ 65 h 65"/>
                <a:gd name="T8" fmla="*/ 33 w 9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5">
                  <a:moveTo>
                    <a:pt x="33" y="0"/>
                  </a:moveTo>
                  <a:lnTo>
                    <a:pt x="0" y="34"/>
                  </a:lnTo>
                  <a:lnTo>
                    <a:pt x="0" y="65"/>
                  </a:lnTo>
                  <a:lnTo>
                    <a:pt x="91" y="65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Rectangle 807"/>
            <p:cNvSpPr>
              <a:spLocks noChangeArrowheads="1"/>
            </p:cNvSpPr>
            <p:nvPr/>
          </p:nvSpPr>
          <p:spPr bwMode="auto">
            <a:xfrm>
              <a:off x="9774238" y="971551"/>
              <a:ext cx="12700" cy="481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Rectangle 809"/>
            <p:cNvSpPr>
              <a:spLocks noChangeArrowheads="1"/>
            </p:cNvSpPr>
            <p:nvPr/>
          </p:nvSpPr>
          <p:spPr bwMode="auto">
            <a:xfrm>
              <a:off x="9774238" y="971551"/>
              <a:ext cx="12700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Rectangle 810"/>
            <p:cNvSpPr>
              <a:spLocks noChangeArrowheads="1"/>
            </p:cNvSpPr>
            <p:nvPr/>
          </p:nvSpPr>
          <p:spPr bwMode="auto">
            <a:xfrm>
              <a:off x="9812338" y="971551"/>
              <a:ext cx="14288" cy="481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Rectangle 811"/>
            <p:cNvSpPr>
              <a:spLocks noChangeArrowheads="1"/>
            </p:cNvSpPr>
            <p:nvPr/>
          </p:nvSpPr>
          <p:spPr bwMode="auto">
            <a:xfrm>
              <a:off x="9812338" y="971551"/>
              <a:ext cx="14288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812"/>
            <p:cNvSpPr>
              <a:spLocks/>
            </p:cNvSpPr>
            <p:nvPr/>
          </p:nvSpPr>
          <p:spPr bwMode="auto">
            <a:xfrm>
              <a:off x="9886951" y="971551"/>
              <a:ext cx="12700" cy="506413"/>
            </a:xfrm>
            <a:custGeom>
              <a:avLst/>
              <a:gdLst>
                <a:gd name="T0" fmla="*/ 4 w 4"/>
                <a:gd name="T1" fmla="*/ 0 h 157"/>
                <a:gd name="T2" fmla="*/ 0 w 4"/>
                <a:gd name="T3" fmla="*/ 0 h 157"/>
                <a:gd name="T4" fmla="*/ 0 w 4"/>
                <a:gd name="T5" fmla="*/ 152 h 157"/>
                <a:gd name="T6" fmla="*/ 1 w 4"/>
                <a:gd name="T7" fmla="*/ 153 h 157"/>
                <a:gd name="T8" fmla="*/ 4 w 4"/>
                <a:gd name="T9" fmla="*/ 157 h 157"/>
                <a:gd name="T10" fmla="*/ 4 w 4"/>
                <a:gd name="T11" fmla="*/ 108 h 157"/>
                <a:gd name="T12" fmla="*/ 4 w 4"/>
                <a:gd name="T13" fmla="*/ 108 h 157"/>
                <a:gd name="T14" fmla="*/ 4 w 4"/>
                <a:gd name="T15" fmla="*/ 96 h 157"/>
                <a:gd name="T16" fmla="*/ 4 w 4"/>
                <a:gd name="T17" fmla="*/ 96 h 157"/>
                <a:gd name="T18" fmla="*/ 4 w 4"/>
                <a:gd name="T19" fmla="*/ 24 h 157"/>
                <a:gd name="T20" fmla="*/ 4 w 4"/>
                <a:gd name="T21" fmla="*/ 24 h 157"/>
                <a:gd name="T22" fmla="*/ 4 w 4"/>
                <a:gd name="T23" fmla="*/ 12 h 157"/>
                <a:gd name="T24" fmla="*/ 4 w 4"/>
                <a:gd name="T25" fmla="*/ 12 h 157"/>
                <a:gd name="T26" fmla="*/ 4 w 4"/>
                <a:gd name="T2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157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" y="152"/>
                    <a:pt x="1" y="152"/>
                    <a:pt x="1" y="153"/>
                  </a:cubicBezTo>
                  <a:cubicBezTo>
                    <a:pt x="3" y="154"/>
                    <a:pt x="4" y="155"/>
                    <a:pt x="4" y="157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Rectangle 813"/>
            <p:cNvSpPr>
              <a:spLocks noChangeArrowheads="1"/>
            </p:cNvSpPr>
            <p:nvPr/>
          </p:nvSpPr>
          <p:spPr bwMode="auto">
            <a:xfrm>
              <a:off x="9848851" y="971551"/>
              <a:ext cx="12700" cy="481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Rectangle 814"/>
            <p:cNvSpPr>
              <a:spLocks noChangeArrowheads="1"/>
            </p:cNvSpPr>
            <p:nvPr/>
          </p:nvSpPr>
          <p:spPr bwMode="auto">
            <a:xfrm>
              <a:off x="9848851" y="971551"/>
              <a:ext cx="12700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815"/>
            <p:cNvSpPr>
              <a:spLocks noEditPoints="1"/>
            </p:cNvSpPr>
            <p:nvPr/>
          </p:nvSpPr>
          <p:spPr bwMode="auto">
            <a:xfrm>
              <a:off x="9918701" y="1049338"/>
              <a:ext cx="860425" cy="698500"/>
            </a:xfrm>
            <a:custGeom>
              <a:avLst/>
              <a:gdLst>
                <a:gd name="T0" fmla="*/ 57 w 542"/>
                <a:gd name="T1" fmla="*/ 398 h 440"/>
                <a:gd name="T2" fmla="*/ 161 w 542"/>
                <a:gd name="T3" fmla="*/ 434 h 440"/>
                <a:gd name="T4" fmla="*/ 219 w 542"/>
                <a:gd name="T5" fmla="*/ 434 h 440"/>
                <a:gd name="T6" fmla="*/ 323 w 542"/>
                <a:gd name="T7" fmla="*/ 398 h 440"/>
                <a:gd name="T8" fmla="*/ 219 w 542"/>
                <a:gd name="T9" fmla="*/ 434 h 440"/>
                <a:gd name="T10" fmla="*/ 381 w 542"/>
                <a:gd name="T11" fmla="*/ 398 h 440"/>
                <a:gd name="T12" fmla="*/ 485 w 542"/>
                <a:gd name="T13" fmla="*/ 434 h 440"/>
                <a:gd name="T14" fmla="*/ 542 w 542"/>
                <a:gd name="T15" fmla="*/ 375 h 440"/>
                <a:gd name="T16" fmla="*/ 0 w 542"/>
                <a:gd name="T17" fmla="*/ 440 h 440"/>
                <a:gd name="T18" fmla="*/ 542 w 542"/>
                <a:gd name="T19" fmla="*/ 424 h 440"/>
                <a:gd name="T20" fmla="*/ 542 w 542"/>
                <a:gd name="T21" fmla="*/ 381 h 440"/>
                <a:gd name="T22" fmla="*/ 542 w 542"/>
                <a:gd name="T23" fmla="*/ 375 h 440"/>
                <a:gd name="T24" fmla="*/ 33 w 542"/>
                <a:gd name="T25" fmla="*/ 193 h 440"/>
                <a:gd name="T26" fmla="*/ 167 w 542"/>
                <a:gd name="T27" fmla="*/ 296 h 440"/>
                <a:gd name="T28" fmla="*/ 203 w 542"/>
                <a:gd name="T29" fmla="*/ 296 h 440"/>
                <a:gd name="T30" fmla="*/ 339 w 542"/>
                <a:gd name="T31" fmla="*/ 193 h 440"/>
                <a:gd name="T32" fmla="*/ 203 w 542"/>
                <a:gd name="T33" fmla="*/ 296 h 440"/>
                <a:gd name="T34" fmla="*/ 375 w 542"/>
                <a:gd name="T35" fmla="*/ 193 h 440"/>
                <a:gd name="T36" fmla="*/ 509 w 542"/>
                <a:gd name="T37" fmla="*/ 296 h 440"/>
                <a:gd name="T38" fmla="*/ 542 w 542"/>
                <a:gd name="T39" fmla="*/ 170 h 440"/>
                <a:gd name="T40" fmla="*/ 0 w 542"/>
                <a:gd name="T41" fmla="*/ 316 h 440"/>
                <a:gd name="T42" fmla="*/ 542 w 542"/>
                <a:gd name="T43" fmla="*/ 304 h 440"/>
                <a:gd name="T44" fmla="*/ 542 w 542"/>
                <a:gd name="T45" fmla="*/ 268 h 440"/>
                <a:gd name="T46" fmla="*/ 542 w 542"/>
                <a:gd name="T47" fmla="*/ 225 h 440"/>
                <a:gd name="T48" fmla="*/ 542 w 542"/>
                <a:gd name="T49" fmla="*/ 187 h 440"/>
                <a:gd name="T50" fmla="*/ 542 w 542"/>
                <a:gd name="T51" fmla="*/ 170 h 440"/>
                <a:gd name="T52" fmla="*/ 33 w 542"/>
                <a:gd name="T53" fmla="*/ 22 h 440"/>
                <a:gd name="T54" fmla="*/ 167 w 542"/>
                <a:gd name="T55" fmla="*/ 124 h 440"/>
                <a:gd name="T56" fmla="*/ 203 w 542"/>
                <a:gd name="T57" fmla="*/ 124 h 440"/>
                <a:gd name="T58" fmla="*/ 339 w 542"/>
                <a:gd name="T59" fmla="*/ 22 h 440"/>
                <a:gd name="T60" fmla="*/ 203 w 542"/>
                <a:gd name="T61" fmla="*/ 124 h 440"/>
                <a:gd name="T62" fmla="*/ 375 w 542"/>
                <a:gd name="T63" fmla="*/ 22 h 440"/>
                <a:gd name="T64" fmla="*/ 509 w 542"/>
                <a:gd name="T65" fmla="*/ 124 h 440"/>
                <a:gd name="T66" fmla="*/ 542 w 542"/>
                <a:gd name="T67" fmla="*/ 0 h 440"/>
                <a:gd name="T68" fmla="*/ 0 w 542"/>
                <a:gd name="T69" fmla="*/ 146 h 440"/>
                <a:gd name="T70" fmla="*/ 542 w 542"/>
                <a:gd name="T71" fmla="*/ 144 h 440"/>
                <a:gd name="T72" fmla="*/ 542 w 542"/>
                <a:gd name="T73" fmla="*/ 108 h 440"/>
                <a:gd name="T74" fmla="*/ 542 w 542"/>
                <a:gd name="T75" fmla="*/ 65 h 440"/>
                <a:gd name="T76" fmla="*/ 542 w 542"/>
                <a:gd name="T77" fmla="*/ 26 h 440"/>
                <a:gd name="T78" fmla="*/ 542 w 542"/>
                <a:gd name="T7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2" h="440">
                  <a:moveTo>
                    <a:pt x="57" y="434"/>
                  </a:moveTo>
                  <a:lnTo>
                    <a:pt x="57" y="398"/>
                  </a:lnTo>
                  <a:lnTo>
                    <a:pt x="161" y="398"/>
                  </a:lnTo>
                  <a:lnTo>
                    <a:pt x="161" y="434"/>
                  </a:lnTo>
                  <a:lnTo>
                    <a:pt x="57" y="434"/>
                  </a:lnTo>
                  <a:close/>
                  <a:moveTo>
                    <a:pt x="219" y="434"/>
                  </a:moveTo>
                  <a:lnTo>
                    <a:pt x="219" y="398"/>
                  </a:lnTo>
                  <a:lnTo>
                    <a:pt x="323" y="398"/>
                  </a:lnTo>
                  <a:lnTo>
                    <a:pt x="323" y="434"/>
                  </a:lnTo>
                  <a:lnTo>
                    <a:pt x="219" y="434"/>
                  </a:lnTo>
                  <a:close/>
                  <a:moveTo>
                    <a:pt x="381" y="434"/>
                  </a:moveTo>
                  <a:lnTo>
                    <a:pt x="381" y="398"/>
                  </a:lnTo>
                  <a:lnTo>
                    <a:pt x="485" y="398"/>
                  </a:lnTo>
                  <a:lnTo>
                    <a:pt x="485" y="434"/>
                  </a:lnTo>
                  <a:lnTo>
                    <a:pt x="381" y="434"/>
                  </a:lnTo>
                  <a:close/>
                  <a:moveTo>
                    <a:pt x="542" y="375"/>
                  </a:moveTo>
                  <a:lnTo>
                    <a:pt x="0" y="375"/>
                  </a:lnTo>
                  <a:lnTo>
                    <a:pt x="0" y="440"/>
                  </a:lnTo>
                  <a:lnTo>
                    <a:pt x="542" y="440"/>
                  </a:lnTo>
                  <a:lnTo>
                    <a:pt x="542" y="424"/>
                  </a:lnTo>
                  <a:lnTo>
                    <a:pt x="542" y="418"/>
                  </a:lnTo>
                  <a:lnTo>
                    <a:pt x="542" y="381"/>
                  </a:lnTo>
                  <a:lnTo>
                    <a:pt x="542" y="375"/>
                  </a:lnTo>
                  <a:lnTo>
                    <a:pt x="542" y="375"/>
                  </a:lnTo>
                  <a:close/>
                  <a:moveTo>
                    <a:pt x="33" y="296"/>
                  </a:moveTo>
                  <a:lnTo>
                    <a:pt x="33" y="193"/>
                  </a:lnTo>
                  <a:lnTo>
                    <a:pt x="167" y="193"/>
                  </a:lnTo>
                  <a:lnTo>
                    <a:pt x="167" y="296"/>
                  </a:lnTo>
                  <a:lnTo>
                    <a:pt x="33" y="296"/>
                  </a:lnTo>
                  <a:close/>
                  <a:moveTo>
                    <a:pt x="203" y="296"/>
                  </a:moveTo>
                  <a:lnTo>
                    <a:pt x="203" y="193"/>
                  </a:lnTo>
                  <a:lnTo>
                    <a:pt x="339" y="193"/>
                  </a:lnTo>
                  <a:lnTo>
                    <a:pt x="339" y="296"/>
                  </a:lnTo>
                  <a:lnTo>
                    <a:pt x="203" y="296"/>
                  </a:lnTo>
                  <a:close/>
                  <a:moveTo>
                    <a:pt x="375" y="296"/>
                  </a:moveTo>
                  <a:lnTo>
                    <a:pt x="375" y="193"/>
                  </a:lnTo>
                  <a:lnTo>
                    <a:pt x="509" y="193"/>
                  </a:lnTo>
                  <a:lnTo>
                    <a:pt x="509" y="296"/>
                  </a:lnTo>
                  <a:lnTo>
                    <a:pt x="375" y="296"/>
                  </a:lnTo>
                  <a:close/>
                  <a:moveTo>
                    <a:pt x="542" y="170"/>
                  </a:moveTo>
                  <a:lnTo>
                    <a:pt x="0" y="170"/>
                  </a:lnTo>
                  <a:lnTo>
                    <a:pt x="0" y="316"/>
                  </a:lnTo>
                  <a:lnTo>
                    <a:pt x="542" y="316"/>
                  </a:lnTo>
                  <a:lnTo>
                    <a:pt x="542" y="304"/>
                  </a:lnTo>
                  <a:lnTo>
                    <a:pt x="542" y="298"/>
                  </a:lnTo>
                  <a:lnTo>
                    <a:pt x="542" y="268"/>
                  </a:lnTo>
                  <a:lnTo>
                    <a:pt x="542" y="262"/>
                  </a:lnTo>
                  <a:lnTo>
                    <a:pt x="542" y="225"/>
                  </a:lnTo>
                  <a:lnTo>
                    <a:pt x="542" y="219"/>
                  </a:lnTo>
                  <a:lnTo>
                    <a:pt x="542" y="187"/>
                  </a:lnTo>
                  <a:lnTo>
                    <a:pt x="542" y="181"/>
                  </a:lnTo>
                  <a:lnTo>
                    <a:pt x="542" y="170"/>
                  </a:lnTo>
                  <a:close/>
                  <a:moveTo>
                    <a:pt x="33" y="124"/>
                  </a:moveTo>
                  <a:lnTo>
                    <a:pt x="33" y="22"/>
                  </a:lnTo>
                  <a:lnTo>
                    <a:pt x="167" y="22"/>
                  </a:lnTo>
                  <a:lnTo>
                    <a:pt x="167" y="124"/>
                  </a:lnTo>
                  <a:lnTo>
                    <a:pt x="33" y="124"/>
                  </a:lnTo>
                  <a:close/>
                  <a:moveTo>
                    <a:pt x="203" y="124"/>
                  </a:moveTo>
                  <a:lnTo>
                    <a:pt x="203" y="22"/>
                  </a:lnTo>
                  <a:lnTo>
                    <a:pt x="339" y="22"/>
                  </a:lnTo>
                  <a:lnTo>
                    <a:pt x="339" y="124"/>
                  </a:lnTo>
                  <a:lnTo>
                    <a:pt x="203" y="124"/>
                  </a:lnTo>
                  <a:close/>
                  <a:moveTo>
                    <a:pt x="375" y="124"/>
                  </a:moveTo>
                  <a:lnTo>
                    <a:pt x="375" y="22"/>
                  </a:lnTo>
                  <a:lnTo>
                    <a:pt x="509" y="22"/>
                  </a:lnTo>
                  <a:lnTo>
                    <a:pt x="509" y="124"/>
                  </a:lnTo>
                  <a:lnTo>
                    <a:pt x="375" y="124"/>
                  </a:lnTo>
                  <a:close/>
                  <a:moveTo>
                    <a:pt x="542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542" y="146"/>
                  </a:lnTo>
                  <a:lnTo>
                    <a:pt x="542" y="144"/>
                  </a:lnTo>
                  <a:lnTo>
                    <a:pt x="542" y="138"/>
                  </a:lnTo>
                  <a:lnTo>
                    <a:pt x="542" y="108"/>
                  </a:lnTo>
                  <a:lnTo>
                    <a:pt x="542" y="99"/>
                  </a:lnTo>
                  <a:lnTo>
                    <a:pt x="542" y="65"/>
                  </a:lnTo>
                  <a:lnTo>
                    <a:pt x="542" y="57"/>
                  </a:lnTo>
                  <a:lnTo>
                    <a:pt x="542" y="26"/>
                  </a:lnTo>
                  <a:lnTo>
                    <a:pt x="542" y="2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DDF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816"/>
            <p:cNvSpPr>
              <a:spLocks noEditPoints="1"/>
            </p:cNvSpPr>
            <p:nvPr/>
          </p:nvSpPr>
          <p:spPr bwMode="auto">
            <a:xfrm>
              <a:off x="9918701" y="1049338"/>
              <a:ext cx="860425" cy="698500"/>
            </a:xfrm>
            <a:custGeom>
              <a:avLst/>
              <a:gdLst>
                <a:gd name="T0" fmla="*/ 57 w 542"/>
                <a:gd name="T1" fmla="*/ 398 h 440"/>
                <a:gd name="T2" fmla="*/ 161 w 542"/>
                <a:gd name="T3" fmla="*/ 434 h 440"/>
                <a:gd name="T4" fmla="*/ 219 w 542"/>
                <a:gd name="T5" fmla="*/ 434 h 440"/>
                <a:gd name="T6" fmla="*/ 323 w 542"/>
                <a:gd name="T7" fmla="*/ 398 h 440"/>
                <a:gd name="T8" fmla="*/ 219 w 542"/>
                <a:gd name="T9" fmla="*/ 434 h 440"/>
                <a:gd name="T10" fmla="*/ 381 w 542"/>
                <a:gd name="T11" fmla="*/ 398 h 440"/>
                <a:gd name="T12" fmla="*/ 485 w 542"/>
                <a:gd name="T13" fmla="*/ 434 h 440"/>
                <a:gd name="T14" fmla="*/ 542 w 542"/>
                <a:gd name="T15" fmla="*/ 375 h 440"/>
                <a:gd name="T16" fmla="*/ 0 w 542"/>
                <a:gd name="T17" fmla="*/ 440 h 440"/>
                <a:gd name="T18" fmla="*/ 542 w 542"/>
                <a:gd name="T19" fmla="*/ 424 h 440"/>
                <a:gd name="T20" fmla="*/ 542 w 542"/>
                <a:gd name="T21" fmla="*/ 381 h 440"/>
                <a:gd name="T22" fmla="*/ 542 w 542"/>
                <a:gd name="T23" fmla="*/ 375 h 440"/>
                <a:gd name="T24" fmla="*/ 33 w 542"/>
                <a:gd name="T25" fmla="*/ 193 h 440"/>
                <a:gd name="T26" fmla="*/ 167 w 542"/>
                <a:gd name="T27" fmla="*/ 296 h 440"/>
                <a:gd name="T28" fmla="*/ 203 w 542"/>
                <a:gd name="T29" fmla="*/ 296 h 440"/>
                <a:gd name="T30" fmla="*/ 339 w 542"/>
                <a:gd name="T31" fmla="*/ 193 h 440"/>
                <a:gd name="T32" fmla="*/ 203 w 542"/>
                <a:gd name="T33" fmla="*/ 296 h 440"/>
                <a:gd name="T34" fmla="*/ 375 w 542"/>
                <a:gd name="T35" fmla="*/ 193 h 440"/>
                <a:gd name="T36" fmla="*/ 509 w 542"/>
                <a:gd name="T37" fmla="*/ 296 h 440"/>
                <a:gd name="T38" fmla="*/ 542 w 542"/>
                <a:gd name="T39" fmla="*/ 170 h 440"/>
                <a:gd name="T40" fmla="*/ 0 w 542"/>
                <a:gd name="T41" fmla="*/ 316 h 440"/>
                <a:gd name="T42" fmla="*/ 542 w 542"/>
                <a:gd name="T43" fmla="*/ 304 h 440"/>
                <a:gd name="T44" fmla="*/ 542 w 542"/>
                <a:gd name="T45" fmla="*/ 268 h 440"/>
                <a:gd name="T46" fmla="*/ 542 w 542"/>
                <a:gd name="T47" fmla="*/ 225 h 440"/>
                <a:gd name="T48" fmla="*/ 542 w 542"/>
                <a:gd name="T49" fmla="*/ 187 h 440"/>
                <a:gd name="T50" fmla="*/ 542 w 542"/>
                <a:gd name="T51" fmla="*/ 170 h 440"/>
                <a:gd name="T52" fmla="*/ 33 w 542"/>
                <a:gd name="T53" fmla="*/ 22 h 440"/>
                <a:gd name="T54" fmla="*/ 167 w 542"/>
                <a:gd name="T55" fmla="*/ 124 h 440"/>
                <a:gd name="T56" fmla="*/ 203 w 542"/>
                <a:gd name="T57" fmla="*/ 124 h 440"/>
                <a:gd name="T58" fmla="*/ 339 w 542"/>
                <a:gd name="T59" fmla="*/ 22 h 440"/>
                <a:gd name="T60" fmla="*/ 203 w 542"/>
                <a:gd name="T61" fmla="*/ 124 h 440"/>
                <a:gd name="T62" fmla="*/ 375 w 542"/>
                <a:gd name="T63" fmla="*/ 22 h 440"/>
                <a:gd name="T64" fmla="*/ 509 w 542"/>
                <a:gd name="T65" fmla="*/ 124 h 440"/>
                <a:gd name="T66" fmla="*/ 542 w 542"/>
                <a:gd name="T67" fmla="*/ 0 h 440"/>
                <a:gd name="T68" fmla="*/ 0 w 542"/>
                <a:gd name="T69" fmla="*/ 146 h 440"/>
                <a:gd name="T70" fmla="*/ 542 w 542"/>
                <a:gd name="T71" fmla="*/ 144 h 440"/>
                <a:gd name="T72" fmla="*/ 542 w 542"/>
                <a:gd name="T73" fmla="*/ 108 h 440"/>
                <a:gd name="T74" fmla="*/ 542 w 542"/>
                <a:gd name="T75" fmla="*/ 65 h 440"/>
                <a:gd name="T76" fmla="*/ 542 w 542"/>
                <a:gd name="T77" fmla="*/ 26 h 440"/>
                <a:gd name="T78" fmla="*/ 542 w 542"/>
                <a:gd name="T7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2" h="440">
                  <a:moveTo>
                    <a:pt x="57" y="434"/>
                  </a:moveTo>
                  <a:lnTo>
                    <a:pt x="57" y="398"/>
                  </a:lnTo>
                  <a:lnTo>
                    <a:pt x="161" y="398"/>
                  </a:lnTo>
                  <a:lnTo>
                    <a:pt x="161" y="434"/>
                  </a:lnTo>
                  <a:lnTo>
                    <a:pt x="57" y="434"/>
                  </a:lnTo>
                  <a:moveTo>
                    <a:pt x="219" y="434"/>
                  </a:moveTo>
                  <a:lnTo>
                    <a:pt x="219" y="398"/>
                  </a:lnTo>
                  <a:lnTo>
                    <a:pt x="323" y="398"/>
                  </a:lnTo>
                  <a:lnTo>
                    <a:pt x="323" y="434"/>
                  </a:lnTo>
                  <a:lnTo>
                    <a:pt x="219" y="434"/>
                  </a:lnTo>
                  <a:moveTo>
                    <a:pt x="381" y="434"/>
                  </a:moveTo>
                  <a:lnTo>
                    <a:pt x="381" y="398"/>
                  </a:lnTo>
                  <a:lnTo>
                    <a:pt x="485" y="398"/>
                  </a:lnTo>
                  <a:lnTo>
                    <a:pt x="485" y="434"/>
                  </a:lnTo>
                  <a:lnTo>
                    <a:pt x="381" y="434"/>
                  </a:lnTo>
                  <a:moveTo>
                    <a:pt x="542" y="375"/>
                  </a:moveTo>
                  <a:lnTo>
                    <a:pt x="0" y="375"/>
                  </a:lnTo>
                  <a:lnTo>
                    <a:pt x="0" y="440"/>
                  </a:lnTo>
                  <a:lnTo>
                    <a:pt x="542" y="440"/>
                  </a:lnTo>
                  <a:lnTo>
                    <a:pt x="542" y="424"/>
                  </a:lnTo>
                  <a:lnTo>
                    <a:pt x="542" y="418"/>
                  </a:lnTo>
                  <a:lnTo>
                    <a:pt x="542" y="381"/>
                  </a:lnTo>
                  <a:lnTo>
                    <a:pt x="542" y="375"/>
                  </a:lnTo>
                  <a:lnTo>
                    <a:pt x="542" y="375"/>
                  </a:lnTo>
                  <a:moveTo>
                    <a:pt x="33" y="296"/>
                  </a:moveTo>
                  <a:lnTo>
                    <a:pt x="33" y="193"/>
                  </a:lnTo>
                  <a:lnTo>
                    <a:pt x="167" y="193"/>
                  </a:lnTo>
                  <a:lnTo>
                    <a:pt x="167" y="296"/>
                  </a:lnTo>
                  <a:lnTo>
                    <a:pt x="33" y="296"/>
                  </a:lnTo>
                  <a:moveTo>
                    <a:pt x="203" y="296"/>
                  </a:moveTo>
                  <a:lnTo>
                    <a:pt x="203" y="193"/>
                  </a:lnTo>
                  <a:lnTo>
                    <a:pt x="339" y="193"/>
                  </a:lnTo>
                  <a:lnTo>
                    <a:pt x="339" y="296"/>
                  </a:lnTo>
                  <a:lnTo>
                    <a:pt x="203" y="296"/>
                  </a:lnTo>
                  <a:moveTo>
                    <a:pt x="375" y="296"/>
                  </a:moveTo>
                  <a:lnTo>
                    <a:pt x="375" y="193"/>
                  </a:lnTo>
                  <a:lnTo>
                    <a:pt x="509" y="193"/>
                  </a:lnTo>
                  <a:lnTo>
                    <a:pt x="509" y="296"/>
                  </a:lnTo>
                  <a:lnTo>
                    <a:pt x="375" y="296"/>
                  </a:lnTo>
                  <a:moveTo>
                    <a:pt x="542" y="170"/>
                  </a:moveTo>
                  <a:lnTo>
                    <a:pt x="0" y="170"/>
                  </a:lnTo>
                  <a:lnTo>
                    <a:pt x="0" y="316"/>
                  </a:lnTo>
                  <a:lnTo>
                    <a:pt x="542" y="316"/>
                  </a:lnTo>
                  <a:lnTo>
                    <a:pt x="542" y="304"/>
                  </a:lnTo>
                  <a:lnTo>
                    <a:pt x="542" y="298"/>
                  </a:lnTo>
                  <a:lnTo>
                    <a:pt x="542" y="268"/>
                  </a:lnTo>
                  <a:lnTo>
                    <a:pt x="542" y="262"/>
                  </a:lnTo>
                  <a:lnTo>
                    <a:pt x="542" y="225"/>
                  </a:lnTo>
                  <a:lnTo>
                    <a:pt x="542" y="219"/>
                  </a:lnTo>
                  <a:lnTo>
                    <a:pt x="542" y="187"/>
                  </a:lnTo>
                  <a:lnTo>
                    <a:pt x="542" y="181"/>
                  </a:lnTo>
                  <a:lnTo>
                    <a:pt x="542" y="170"/>
                  </a:lnTo>
                  <a:moveTo>
                    <a:pt x="33" y="124"/>
                  </a:moveTo>
                  <a:lnTo>
                    <a:pt x="33" y="22"/>
                  </a:lnTo>
                  <a:lnTo>
                    <a:pt x="167" y="22"/>
                  </a:lnTo>
                  <a:lnTo>
                    <a:pt x="167" y="124"/>
                  </a:lnTo>
                  <a:lnTo>
                    <a:pt x="33" y="124"/>
                  </a:lnTo>
                  <a:moveTo>
                    <a:pt x="203" y="124"/>
                  </a:moveTo>
                  <a:lnTo>
                    <a:pt x="203" y="22"/>
                  </a:lnTo>
                  <a:lnTo>
                    <a:pt x="339" y="22"/>
                  </a:lnTo>
                  <a:lnTo>
                    <a:pt x="339" y="124"/>
                  </a:lnTo>
                  <a:lnTo>
                    <a:pt x="203" y="124"/>
                  </a:lnTo>
                  <a:moveTo>
                    <a:pt x="375" y="124"/>
                  </a:moveTo>
                  <a:lnTo>
                    <a:pt x="375" y="22"/>
                  </a:lnTo>
                  <a:lnTo>
                    <a:pt x="509" y="22"/>
                  </a:lnTo>
                  <a:lnTo>
                    <a:pt x="509" y="124"/>
                  </a:lnTo>
                  <a:lnTo>
                    <a:pt x="375" y="124"/>
                  </a:lnTo>
                  <a:moveTo>
                    <a:pt x="542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542" y="146"/>
                  </a:lnTo>
                  <a:lnTo>
                    <a:pt x="542" y="144"/>
                  </a:lnTo>
                  <a:lnTo>
                    <a:pt x="542" y="138"/>
                  </a:lnTo>
                  <a:lnTo>
                    <a:pt x="542" y="108"/>
                  </a:lnTo>
                  <a:lnTo>
                    <a:pt x="542" y="99"/>
                  </a:lnTo>
                  <a:lnTo>
                    <a:pt x="542" y="65"/>
                  </a:lnTo>
                  <a:lnTo>
                    <a:pt x="542" y="57"/>
                  </a:lnTo>
                  <a:lnTo>
                    <a:pt x="542" y="26"/>
                  </a:lnTo>
                  <a:lnTo>
                    <a:pt x="542" y="20"/>
                  </a:lnTo>
                  <a:lnTo>
                    <a:pt x="5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817"/>
            <p:cNvSpPr>
              <a:spLocks noEditPoints="1"/>
            </p:cNvSpPr>
            <p:nvPr/>
          </p:nvSpPr>
          <p:spPr bwMode="auto">
            <a:xfrm>
              <a:off x="9902826" y="1550988"/>
              <a:ext cx="895350" cy="93663"/>
            </a:xfrm>
            <a:custGeom>
              <a:avLst/>
              <a:gdLst>
                <a:gd name="T0" fmla="*/ 564 w 564"/>
                <a:gd name="T1" fmla="*/ 43 h 59"/>
                <a:gd name="T2" fmla="*/ 410 w 564"/>
                <a:gd name="T3" fmla="*/ 43 h 59"/>
                <a:gd name="T4" fmla="*/ 410 w 564"/>
                <a:gd name="T5" fmla="*/ 47 h 59"/>
                <a:gd name="T6" fmla="*/ 152 w 564"/>
                <a:gd name="T7" fmla="*/ 47 h 59"/>
                <a:gd name="T8" fmla="*/ 152 w 564"/>
                <a:gd name="T9" fmla="*/ 43 h 59"/>
                <a:gd name="T10" fmla="*/ 0 w 564"/>
                <a:gd name="T11" fmla="*/ 43 h 59"/>
                <a:gd name="T12" fmla="*/ 0 w 564"/>
                <a:gd name="T13" fmla="*/ 59 h 59"/>
                <a:gd name="T14" fmla="*/ 10 w 564"/>
                <a:gd name="T15" fmla="*/ 59 h 59"/>
                <a:gd name="T16" fmla="*/ 552 w 564"/>
                <a:gd name="T17" fmla="*/ 59 h 59"/>
                <a:gd name="T18" fmla="*/ 564 w 564"/>
                <a:gd name="T19" fmla="*/ 59 h 59"/>
                <a:gd name="T20" fmla="*/ 564 w 564"/>
                <a:gd name="T21" fmla="*/ 43 h 59"/>
                <a:gd name="T22" fmla="*/ 564 w 564"/>
                <a:gd name="T23" fmla="*/ 0 h 59"/>
                <a:gd name="T24" fmla="*/ 552 w 564"/>
                <a:gd name="T25" fmla="*/ 0 h 59"/>
                <a:gd name="T26" fmla="*/ 10 w 564"/>
                <a:gd name="T27" fmla="*/ 0 h 59"/>
                <a:gd name="T28" fmla="*/ 0 w 564"/>
                <a:gd name="T29" fmla="*/ 0 h 59"/>
                <a:gd name="T30" fmla="*/ 0 w 564"/>
                <a:gd name="T31" fmla="*/ 19 h 59"/>
                <a:gd name="T32" fmla="*/ 152 w 564"/>
                <a:gd name="T33" fmla="*/ 19 h 59"/>
                <a:gd name="T34" fmla="*/ 152 w 564"/>
                <a:gd name="T35" fmla="*/ 13 h 59"/>
                <a:gd name="T36" fmla="*/ 410 w 564"/>
                <a:gd name="T37" fmla="*/ 13 h 59"/>
                <a:gd name="T38" fmla="*/ 410 w 564"/>
                <a:gd name="T39" fmla="*/ 19 h 59"/>
                <a:gd name="T40" fmla="*/ 564 w 564"/>
                <a:gd name="T41" fmla="*/ 19 h 59"/>
                <a:gd name="T42" fmla="*/ 564 w 56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4" h="59">
                  <a:moveTo>
                    <a:pt x="564" y="43"/>
                  </a:moveTo>
                  <a:lnTo>
                    <a:pt x="410" y="43"/>
                  </a:lnTo>
                  <a:lnTo>
                    <a:pt x="410" y="47"/>
                  </a:lnTo>
                  <a:lnTo>
                    <a:pt x="152" y="47"/>
                  </a:lnTo>
                  <a:lnTo>
                    <a:pt x="152" y="43"/>
                  </a:lnTo>
                  <a:lnTo>
                    <a:pt x="0" y="43"/>
                  </a:lnTo>
                  <a:lnTo>
                    <a:pt x="0" y="59"/>
                  </a:lnTo>
                  <a:lnTo>
                    <a:pt x="10" y="59"/>
                  </a:lnTo>
                  <a:lnTo>
                    <a:pt x="552" y="59"/>
                  </a:lnTo>
                  <a:lnTo>
                    <a:pt x="564" y="59"/>
                  </a:lnTo>
                  <a:lnTo>
                    <a:pt x="564" y="43"/>
                  </a:lnTo>
                  <a:close/>
                  <a:moveTo>
                    <a:pt x="564" y="0"/>
                  </a:moveTo>
                  <a:lnTo>
                    <a:pt x="552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52" y="19"/>
                  </a:lnTo>
                  <a:lnTo>
                    <a:pt x="152" y="13"/>
                  </a:lnTo>
                  <a:lnTo>
                    <a:pt x="410" y="13"/>
                  </a:lnTo>
                  <a:lnTo>
                    <a:pt x="410" y="19"/>
                  </a:lnTo>
                  <a:lnTo>
                    <a:pt x="564" y="19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818"/>
            <p:cNvSpPr>
              <a:spLocks noEditPoints="1"/>
            </p:cNvSpPr>
            <p:nvPr/>
          </p:nvSpPr>
          <p:spPr bwMode="auto">
            <a:xfrm>
              <a:off x="9902826" y="1550988"/>
              <a:ext cx="895350" cy="93663"/>
            </a:xfrm>
            <a:custGeom>
              <a:avLst/>
              <a:gdLst>
                <a:gd name="T0" fmla="*/ 564 w 564"/>
                <a:gd name="T1" fmla="*/ 43 h 59"/>
                <a:gd name="T2" fmla="*/ 410 w 564"/>
                <a:gd name="T3" fmla="*/ 43 h 59"/>
                <a:gd name="T4" fmla="*/ 410 w 564"/>
                <a:gd name="T5" fmla="*/ 47 h 59"/>
                <a:gd name="T6" fmla="*/ 152 w 564"/>
                <a:gd name="T7" fmla="*/ 47 h 59"/>
                <a:gd name="T8" fmla="*/ 152 w 564"/>
                <a:gd name="T9" fmla="*/ 43 h 59"/>
                <a:gd name="T10" fmla="*/ 0 w 564"/>
                <a:gd name="T11" fmla="*/ 43 h 59"/>
                <a:gd name="T12" fmla="*/ 0 w 564"/>
                <a:gd name="T13" fmla="*/ 59 h 59"/>
                <a:gd name="T14" fmla="*/ 10 w 564"/>
                <a:gd name="T15" fmla="*/ 59 h 59"/>
                <a:gd name="T16" fmla="*/ 552 w 564"/>
                <a:gd name="T17" fmla="*/ 59 h 59"/>
                <a:gd name="T18" fmla="*/ 564 w 564"/>
                <a:gd name="T19" fmla="*/ 59 h 59"/>
                <a:gd name="T20" fmla="*/ 564 w 564"/>
                <a:gd name="T21" fmla="*/ 43 h 59"/>
                <a:gd name="T22" fmla="*/ 564 w 564"/>
                <a:gd name="T23" fmla="*/ 0 h 59"/>
                <a:gd name="T24" fmla="*/ 552 w 564"/>
                <a:gd name="T25" fmla="*/ 0 h 59"/>
                <a:gd name="T26" fmla="*/ 10 w 564"/>
                <a:gd name="T27" fmla="*/ 0 h 59"/>
                <a:gd name="T28" fmla="*/ 0 w 564"/>
                <a:gd name="T29" fmla="*/ 0 h 59"/>
                <a:gd name="T30" fmla="*/ 0 w 564"/>
                <a:gd name="T31" fmla="*/ 19 h 59"/>
                <a:gd name="T32" fmla="*/ 152 w 564"/>
                <a:gd name="T33" fmla="*/ 19 h 59"/>
                <a:gd name="T34" fmla="*/ 152 w 564"/>
                <a:gd name="T35" fmla="*/ 13 h 59"/>
                <a:gd name="T36" fmla="*/ 410 w 564"/>
                <a:gd name="T37" fmla="*/ 13 h 59"/>
                <a:gd name="T38" fmla="*/ 410 w 564"/>
                <a:gd name="T39" fmla="*/ 19 h 59"/>
                <a:gd name="T40" fmla="*/ 564 w 564"/>
                <a:gd name="T41" fmla="*/ 19 h 59"/>
                <a:gd name="T42" fmla="*/ 564 w 56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4" h="59">
                  <a:moveTo>
                    <a:pt x="564" y="43"/>
                  </a:moveTo>
                  <a:lnTo>
                    <a:pt x="410" y="43"/>
                  </a:lnTo>
                  <a:lnTo>
                    <a:pt x="410" y="47"/>
                  </a:lnTo>
                  <a:lnTo>
                    <a:pt x="152" y="47"/>
                  </a:lnTo>
                  <a:lnTo>
                    <a:pt x="152" y="43"/>
                  </a:lnTo>
                  <a:lnTo>
                    <a:pt x="0" y="43"/>
                  </a:lnTo>
                  <a:lnTo>
                    <a:pt x="0" y="59"/>
                  </a:lnTo>
                  <a:lnTo>
                    <a:pt x="10" y="59"/>
                  </a:lnTo>
                  <a:lnTo>
                    <a:pt x="552" y="59"/>
                  </a:lnTo>
                  <a:lnTo>
                    <a:pt x="564" y="59"/>
                  </a:lnTo>
                  <a:lnTo>
                    <a:pt x="564" y="43"/>
                  </a:lnTo>
                  <a:moveTo>
                    <a:pt x="564" y="0"/>
                  </a:moveTo>
                  <a:lnTo>
                    <a:pt x="552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52" y="19"/>
                  </a:lnTo>
                  <a:lnTo>
                    <a:pt x="152" y="13"/>
                  </a:lnTo>
                  <a:lnTo>
                    <a:pt x="410" y="13"/>
                  </a:lnTo>
                  <a:lnTo>
                    <a:pt x="410" y="19"/>
                  </a:lnTo>
                  <a:lnTo>
                    <a:pt x="564" y="19"/>
                  </a:lnTo>
                  <a:lnTo>
                    <a:pt x="5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819"/>
            <p:cNvSpPr>
              <a:spLocks noEditPoints="1"/>
            </p:cNvSpPr>
            <p:nvPr/>
          </p:nvSpPr>
          <p:spPr bwMode="auto">
            <a:xfrm>
              <a:off x="9902826" y="1581151"/>
              <a:ext cx="895350" cy="38100"/>
            </a:xfrm>
            <a:custGeom>
              <a:avLst/>
              <a:gdLst>
                <a:gd name="T0" fmla="*/ 152 w 564"/>
                <a:gd name="T1" fmla="*/ 0 h 24"/>
                <a:gd name="T2" fmla="*/ 0 w 564"/>
                <a:gd name="T3" fmla="*/ 0 h 24"/>
                <a:gd name="T4" fmla="*/ 0 w 564"/>
                <a:gd name="T5" fmla="*/ 24 h 24"/>
                <a:gd name="T6" fmla="*/ 152 w 564"/>
                <a:gd name="T7" fmla="*/ 24 h 24"/>
                <a:gd name="T8" fmla="*/ 152 w 564"/>
                <a:gd name="T9" fmla="*/ 0 h 24"/>
                <a:gd name="T10" fmla="*/ 564 w 564"/>
                <a:gd name="T11" fmla="*/ 0 h 24"/>
                <a:gd name="T12" fmla="*/ 564 w 564"/>
                <a:gd name="T13" fmla="*/ 0 h 24"/>
                <a:gd name="T14" fmla="*/ 410 w 564"/>
                <a:gd name="T15" fmla="*/ 0 h 24"/>
                <a:gd name="T16" fmla="*/ 410 w 564"/>
                <a:gd name="T17" fmla="*/ 24 h 24"/>
                <a:gd name="T18" fmla="*/ 564 w 564"/>
                <a:gd name="T19" fmla="*/ 24 h 24"/>
                <a:gd name="T20" fmla="*/ 564 w 564"/>
                <a:gd name="T21" fmla="*/ 12 h 24"/>
                <a:gd name="T22" fmla="*/ 564 w 564"/>
                <a:gd name="T23" fmla="*/ 6 h 24"/>
                <a:gd name="T24" fmla="*/ 564 w 564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4" h="24">
                  <a:moveTo>
                    <a:pt x="152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52" y="24"/>
                  </a:lnTo>
                  <a:lnTo>
                    <a:pt x="152" y="0"/>
                  </a:lnTo>
                  <a:close/>
                  <a:moveTo>
                    <a:pt x="564" y="0"/>
                  </a:moveTo>
                  <a:lnTo>
                    <a:pt x="564" y="0"/>
                  </a:lnTo>
                  <a:lnTo>
                    <a:pt x="410" y="0"/>
                  </a:lnTo>
                  <a:lnTo>
                    <a:pt x="410" y="24"/>
                  </a:lnTo>
                  <a:lnTo>
                    <a:pt x="564" y="24"/>
                  </a:lnTo>
                  <a:lnTo>
                    <a:pt x="564" y="12"/>
                  </a:lnTo>
                  <a:lnTo>
                    <a:pt x="564" y="6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820"/>
            <p:cNvSpPr>
              <a:spLocks noEditPoints="1"/>
            </p:cNvSpPr>
            <p:nvPr/>
          </p:nvSpPr>
          <p:spPr bwMode="auto">
            <a:xfrm>
              <a:off x="9902826" y="1581151"/>
              <a:ext cx="895350" cy="38100"/>
            </a:xfrm>
            <a:custGeom>
              <a:avLst/>
              <a:gdLst>
                <a:gd name="T0" fmla="*/ 152 w 564"/>
                <a:gd name="T1" fmla="*/ 0 h 24"/>
                <a:gd name="T2" fmla="*/ 0 w 564"/>
                <a:gd name="T3" fmla="*/ 0 h 24"/>
                <a:gd name="T4" fmla="*/ 0 w 564"/>
                <a:gd name="T5" fmla="*/ 24 h 24"/>
                <a:gd name="T6" fmla="*/ 152 w 564"/>
                <a:gd name="T7" fmla="*/ 24 h 24"/>
                <a:gd name="T8" fmla="*/ 152 w 564"/>
                <a:gd name="T9" fmla="*/ 0 h 24"/>
                <a:gd name="T10" fmla="*/ 564 w 564"/>
                <a:gd name="T11" fmla="*/ 0 h 24"/>
                <a:gd name="T12" fmla="*/ 564 w 564"/>
                <a:gd name="T13" fmla="*/ 0 h 24"/>
                <a:gd name="T14" fmla="*/ 410 w 564"/>
                <a:gd name="T15" fmla="*/ 0 h 24"/>
                <a:gd name="T16" fmla="*/ 410 w 564"/>
                <a:gd name="T17" fmla="*/ 24 h 24"/>
                <a:gd name="T18" fmla="*/ 564 w 564"/>
                <a:gd name="T19" fmla="*/ 24 h 24"/>
                <a:gd name="T20" fmla="*/ 564 w 564"/>
                <a:gd name="T21" fmla="*/ 12 h 24"/>
                <a:gd name="T22" fmla="*/ 564 w 564"/>
                <a:gd name="T23" fmla="*/ 6 h 24"/>
                <a:gd name="T24" fmla="*/ 564 w 564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4" h="24">
                  <a:moveTo>
                    <a:pt x="152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52" y="24"/>
                  </a:lnTo>
                  <a:lnTo>
                    <a:pt x="152" y="0"/>
                  </a:lnTo>
                  <a:moveTo>
                    <a:pt x="564" y="0"/>
                  </a:moveTo>
                  <a:lnTo>
                    <a:pt x="564" y="0"/>
                  </a:lnTo>
                  <a:lnTo>
                    <a:pt x="410" y="0"/>
                  </a:lnTo>
                  <a:lnTo>
                    <a:pt x="410" y="24"/>
                  </a:lnTo>
                  <a:lnTo>
                    <a:pt x="564" y="24"/>
                  </a:lnTo>
                  <a:lnTo>
                    <a:pt x="564" y="12"/>
                  </a:lnTo>
                  <a:lnTo>
                    <a:pt x="564" y="6"/>
                  </a:lnTo>
                  <a:lnTo>
                    <a:pt x="5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821"/>
            <p:cNvSpPr>
              <a:spLocks/>
            </p:cNvSpPr>
            <p:nvPr/>
          </p:nvSpPr>
          <p:spPr bwMode="auto">
            <a:xfrm>
              <a:off x="10144126" y="1571626"/>
              <a:ext cx="409575" cy="53975"/>
            </a:xfrm>
            <a:custGeom>
              <a:avLst/>
              <a:gdLst>
                <a:gd name="T0" fmla="*/ 258 w 258"/>
                <a:gd name="T1" fmla="*/ 0 h 34"/>
                <a:gd name="T2" fmla="*/ 0 w 258"/>
                <a:gd name="T3" fmla="*/ 0 h 34"/>
                <a:gd name="T4" fmla="*/ 0 w 258"/>
                <a:gd name="T5" fmla="*/ 6 h 34"/>
                <a:gd name="T6" fmla="*/ 0 w 258"/>
                <a:gd name="T7" fmla="*/ 30 h 34"/>
                <a:gd name="T8" fmla="*/ 0 w 258"/>
                <a:gd name="T9" fmla="*/ 34 h 34"/>
                <a:gd name="T10" fmla="*/ 258 w 258"/>
                <a:gd name="T11" fmla="*/ 34 h 34"/>
                <a:gd name="T12" fmla="*/ 258 w 258"/>
                <a:gd name="T13" fmla="*/ 30 h 34"/>
                <a:gd name="T14" fmla="*/ 258 w 258"/>
                <a:gd name="T15" fmla="*/ 6 h 34"/>
                <a:gd name="T16" fmla="*/ 258 w 25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34">
                  <a:moveTo>
                    <a:pt x="25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58" y="34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822"/>
            <p:cNvSpPr>
              <a:spLocks/>
            </p:cNvSpPr>
            <p:nvPr/>
          </p:nvSpPr>
          <p:spPr bwMode="auto">
            <a:xfrm>
              <a:off x="10144126" y="1571626"/>
              <a:ext cx="409575" cy="53975"/>
            </a:xfrm>
            <a:custGeom>
              <a:avLst/>
              <a:gdLst>
                <a:gd name="T0" fmla="*/ 258 w 258"/>
                <a:gd name="T1" fmla="*/ 0 h 34"/>
                <a:gd name="T2" fmla="*/ 0 w 258"/>
                <a:gd name="T3" fmla="*/ 0 h 34"/>
                <a:gd name="T4" fmla="*/ 0 w 258"/>
                <a:gd name="T5" fmla="*/ 6 h 34"/>
                <a:gd name="T6" fmla="*/ 0 w 258"/>
                <a:gd name="T7" fmla="*/ 30 h 34"/>
                <a:gd name="T8" fmla="*/ 0 w 258"/>
                <a:gd name="T9" fmla="*/ 34 h 34"/>
                <a:gd name="T10" fmla="*/ 258 w 258"/>
                <a:gd name="T11" fmla="*/ 34 h 34"/>
                <a:gd name="T12" fmla="*/ 258 w 258"/>
                <a:gd name="T13" fmla="*/ 30 h 34"/>
                <a:gd name="T14" fmla="*/ 258 w 258"/>
                <a:gd name="T15" fmla="*/ 6 h 34"/>
                <a:gd name="T16" fmla="*/ 258 w 25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34">
                  <a:moveTo>
                    <a:pt x="25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58" y="34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823"/>
            <p:cNvSpPr>
              <a:spLocks noEditPoints="1"/>
            </p:cNvSpPr>
            <p:nvPr/>
          </p:nvSpPr>
          <p:spPr bwMode="auto">
            <a:xfrm>
              <a:off x="10523538" y="1681163"/>
              <a:ext cx="165100" cy="57150"/>
            </a:xfrm>
            <a:custGeom>
              <a:avLst/>
              <a:gdLst>
                <a:gd name="T0" fmla="*/ 7 w 104"/>
                <a:gd name="T1" fmla="*/ 32 h 36"/>
                <a:gd name="T2" fmla="*/ 7 w 104"/>
                <a:gd name="T3" fmla="*/ 4 h 36"/>
                <a:gd name="T4" fmla="*/ 100 w 104"/>
                <a:gd name="T5" fmla="*/ 4 h 36"/>
                <a:gd name="T6" fmla="*/ 100 w 104"/>
                <a:gd name="T7" fmla="*/ 32 h 36"/>
                <a:gd name="T8" fmla="*/ 7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7" y="32"/>
                  </a:moveTo>
                  <a:lnTo>
                    <a:pt x="7" y="4"/>
                  </a:lnTo>
                  <a:lnTo>
                    <a:pt x="100" y="4"/>
                  </a:lnTo>
                  <a:lnTo>
                    <a:pt x="100" y="32"/>
                  </a:lnTo>
                  <a:lnTo>
                    <a:pt x="7" y="32"/>
                  </a:lnTo>
                  <a:close/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3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824"/>
            <p:cNvSpPr>
              <a:spLocks noEditPoints="1"/>
            </p:cNvSpPr>
            <p:nvPr/>
          </p:nvSpPr>
          <p:spPr bwMode="auto">
            <a:xfrm>
              <a:off x="10523538" y="1681163"/>
              <a:ext cx="165100" cy="57150"/>
            </a:xfrm>
            <a:custGeom>
              <a:avLst/>
              <a:gdLst>
                <a:gd name="T0" fmla="*/ 7 w 104"/>
                <a:gd name="T1" fmla="*/ 32 h 36"/>
                <a:gd name="T2" fmla="*/ 7 w 104"/>
                <a:gd name="T3" fmla="*/ 4 h 36"/>
                <a:gd name="T4" fmla="*/ 100 w 104"/>
                <a:gd name="T5" fmla="*/ 4 h 36"/>
                <a:gd name="T6" fmla="*/ 100 w 104"/>
                <a:gd name="T7" fmla="*/ 32 h 36"/>
                <a:gd name="T8" fmla="*/ 7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7" y="32"/>
                  </a:moveTo>
                  <a:lnTo>
                    <a:pt x="7" y="4"/>
                  </a:lnTo>
                  <a:lnTo>
                    <a:pt x="100" y="4"/>
                  </a:lnTo>
                  <a:lnTo>
                    <a:pt x="100" y="32"/>
                  </a:lnTo>
                  <a:lnTo>
                    <a:pt x="7" y="32"/>
                  </a:lnTo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825"/>
            <p:cNvSpPr>
              <a:spLocks noEditPoints="1"/>
            </p:cNvSpPr>
            <p:nvPr/>
          </p:nvSpPr>
          <p:spPr bwMode="auto">
            <a:xfrm>
              <a:off x="10534651" y="1687513"/>
              <a:ext cx="147638" cy="44450"/>
            </a:xfrm>
            <a:custGeom>
              <a:avLst/>
              <a:gdLst>
                <a:gd name="T0" fmla="*/ 4 w 93"/>
                <a:gd name="T1" fmla="*/ 22 h 28"/>
                <a:gd name="T2" fmla="*/ 4 w 93"/>
                <a:gd name="T3" fmla="*/ 4 h 28"/>
                <a:gd name="T4" fmla="*/ 42 w 93"/>
                <a:gd name="T5" fmla="*/ 4 h 28"/>
                <a:gd name="T6" fmla="*/ 42 w 93"/>
                <a:gd name="T7" fmla="*/ 22 h 28"/>
                <a:gd name="T8" fmla="*/ 4 w 93"/>
                <a:gd name="T9" fmla="*/ 22 h 28"/>
                <a:gd name="T10" fmla="*/ 50 w 93"/>
                <a:gd name="T11" fmla="*/ 22 h 28"/>
                <a:gd name="T12" fmla="*/ 50 w 93"/>
                <a:gd name="T13" fmla="*/ 4 h 28"/>
                <a:gd name="T14" fmla="*/ 87 w 93"/>
                <a:gd name="T15" fmla="*/ 4 h 28"/>
                <a:gd name="T16" fmla="*/ 87 w 93"/>
                <a:gd name="T17" fmla="*/ 22 h 28"/>
                <a:gd name="T18" fmla="*/ 50 w 93"/>
                <a:gd name="T19" fmla="*/ 22 h 28"/>
                <a:gd name="T20" fmla="*/ 93 w 93"/>
                <a:gd name="T21" fmla="*/ 0 h 28"/>
                <a:gd name="T22" fmla="*/ 0 w 93"/>
                <a:gd name="T23" fmla="*/ 0 h 28"/>
                <a:gd name="T24" fmla="*/ 0 w 93"/>
                <a:gd name="T25" fmla="*/ 28 h 28"/>
                <a:gd name="T26" fmla="*/ 93 w 93"/>
                <a:gd name="T27" fmla="*/ 28 h 28"/>
                <a:gd name="T28" fmla="*/ 93 w 93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28">
                  <a:moveTo>
                    <a:pt x="4" y="22"/>
                  </a:moveTo>
                  <a:lnTo>
                    <a:pt x="4" y="4"/>
                  </a:lnTo>
                  <a:lnTo>
                    <a:pt x="42" y="4"/>
                  </a:lnTo>
                  <a:lnTo>
                    <a:pt x="42" y="22"/>
                  </a:lnTo>
                  <a:lnTo>
                    <a:pt x="4" y="22"/>
                  </a:lnTo>
                  <a:close/>
                  <a:moveTo>
                    <a:pt x="50" y="22"/>
                  </a:moveTo>
                  <a:lnTo>
                    <a:pt x="50" y="4"/>
                  </a:lnTo>
                  <a:lnTo>
                    <a:pt x="87" y="4"/>
                  </a:lnTo>
                  <a:lnTo>
                    <a:pt x="87" y="22"/>
                  </a:lnTo>
                  <a:lnTo>
                    <a:pt x="50" y="22"/>
                  </a:lnTo>
                  <a:close/>
                  <a:moveTo>
                    <a:pt x="9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3" y="2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826"/>
            <p:cNvSpPr>
              <a:spLocks noEditPoints="1"/>
            </p:cNvSpPr>
            <p:nvPr/>
          </p:nvSpPr>
          <p:spPr bwMode="auto">
            <a:xfrm>
              <a:off x="10534651" y="1687513"/>
              <a:ext cx="147638" cy="44450"/>
            </a:xfrm>
            <a:custGeom>
              <a:avLst/>
              <a:gdLst>
                <a:gd name="T0" fmla="*/ 4 w 93"/>
                <a:gd name="T1" fmla="*/ 22 h 28"/>
                <a:gd name="T2" fmla="*/ 4 w 93"/>
                <a:gd name="T3" fmla="*/ 4 h 28"/>
                <a:gd name="T4" fmla="*/ 42 w 93"/>
                <a:gd name="T5" fmla="*/ 4 h 28"/>
                <a:gd name="T6" fmla="*/ 42 w 93"/>
                <a:gd name="T7" fmla="*/ 22 h 28"/>
                <a:gd name="T8" fmla="*/ 4 w 93"/>
                <a:gd name="T9" fmla="*/ 22 h 28"/>
                <a:gd name="T10" fmla="*/ 50 w 93"/>
                <a:gd name="T11" fmla="*/ 22 h 28"/>
                <a:gd name="T12" fmla="*/ 50 w 93"/>
                <a:gd name="T13" fmla="*/ 4 h 28"/>
                <a:gd name="T14" fmla="*/ 87 w 93"/>
                <a:gd name="T15" fmla="*/ 4 h 28"/>
                <a:gd name="T16" fmla="*/ 87 w 93"/>
                <a:gd name="T17" fmla="*/ 22 h 28"/>
                <a:gd name="T18" fmla="*/ 50 w 93"/>
                <a:gd name="T19" fmla="*/ 22 h 28"/>
                <a:gd name="T20" fmla="*/ 93 w 93"/>
                <a:gd name="T21" fmla="*/ 0 h 28"/>
                <a:gd name="T22" fmla="*/ 0 w 93"/>
                <a:gd name="T23" fmla="*/ 0 h 28"/>
                <a:gd name="T24" fmla="*/ 0 w 93"/>
                <a:gd name="T25" fmla="*/ 28 h 28"/>
                <a:gd name="T26" fmla="*/ 93 w 93"/>
                <a:gd name="T27" fmla="*/ 28 h 28"/>
                <a:gd name="T28" fmla="*/ 93 w 93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28">
                  <a:moveTo>
                    <a:pt x="4" y="22"/>
                  </a:moveTo>
                  <a:lnTo>
                    <a:pt x="4" y="4"/>
                  </a:lnTo>
                  <a:lnTo>
                    <a:pt x="42" y="4"/>
                  </a:lnTo>
                  <a:lnTo>
                    <a:pt x="42" y="22"/>
                  </a:lnTo>
                  <a:lnTo>
                    <a:pt x="4" y="22"/>
                  </a:lnTo>
                  <a:moveTo>
                    <a:pt x="50" y="22"/>
                  </a:moveTo>
                  <a:lnTo>
                    <a:pt x="50" y="4"/>
                  </a:lnTo>
                  <a:lnTo>
                    <a:pt x="87" y="4"/>
                  </a:lnTo>
                  <a:lnTo>
                    <a:pt x="87" y="22"/>
                  </a:lnTo>
                  <a:lnTo>
                    <a:pt x="50" y="22"/>
                  </a:lnTo>
                  <a:moveTo>
                    <a:pt x="9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3" y="28"/>
                  </a:lnTo>
                  <a:lnTo>
                    <a:pt x="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Rectangle 827"/>
            <p:cNvSpPr>
              <a:spLocks noChangeArrowheads="1"/>
            </p:cNvSpPr>
            <p:nvPr/>
          </p:nvSpPr>
          <p:spPr bwMode="auto">
            <a:xfrm>
              <a:off x="10614026" y="1693863"/>
              <a:ext cx="58738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Rectangle 828"/>
            <p:cNvSpPr>
              <a:spLocks noChangeArrowheads="1"/>
            </p:cNvSpPr>
            <p:nvPr/>
          </p:nvSpPr>
          <p:spPr bwMode="auto">
            <a:xfrm>
              <a:off x="10614026" y="1693863"/>
              <a:ext cx="58738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Rectangle 829"/>
            <p:cNvSpPr>
              <a:spLocks noChangeArrowheads="1"/>
            </p:cNvSpPr>
            <p:nvPr/>
          </p:nvSpPr>
          <p:spPr bwMode="auto">
            <a:xfrm>
              <a:off x="10541001" y="1693863"/>
              <a:ext cx="60325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830"/>
            <p:cNvSpPr>
              <a:spLocks noChangeArrowheads="1"/>
            </p:cNvSpPr>
            <p:nvPr/>
          </p:nvSpPr>
          <p:spPr bwMode="auto">
            <a:xfrm>
              <a:off x="10541001" y="1693863"/>
              <a:ext cx="60325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831"/>
            <p:cNvSpPr>
              <a:spLocks noEditPoints="1"/>
            </p:cNvSpPr>
            <p:nvPr/>
          </p:nvSpPr>
          <p:spPr bwMode="auto">
            <a:xfrm>
              <a:off x="10266363" y="1681163"/>
              <a:ext cx="165100" cy="57150"/>
            </a:xfrm>
            <a:custGeom>
              <a:avLst/>
              <a:gdLst>
                <a:gd name="T0" fmla="*/ 4 w 104"/>
                <a:gd name="T1" fmla="*/ 32 h 36"/>
                <a:gd name="T2" fmla="*/ 4 w 104"/>
                <a:gd name="T3" fmla="*/ 4 h 36"/>
                <a:gd name="T4" fmla="*/ 100 w 104"/>
                <a:gd name="T5" fmla="*/ 4 h 36"/>
                <a:gd name="T6" fmla="*/ 100 w 104"/>
                <a:gd name="T7" fmla="*/ 32 h 36"/>
                <a:gd name="T8" fmla="*/ 4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4" y="32"/>
                  </a:moveTo>
                  <a:lnTo>
                    <a:pt x="4" y="4"/>
                  </a:lnTo>
                  <a:lnTo>
                    <a:pt x="100" y="4"/>
                  </a:lnTo>
                  <a:lnTo>
                    <a:pt x="100" y="32"/>
                  </a:lnTo>
                  <a:lnTo>
                    <a:pt x="4" y="32"/>
                  </a:lnTo>
                  <a:close/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3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832"/>
            <p:cNvSpPr>
              <a:spLocks noEditPoints="1"/>
            </p:cNvSpPr>
            <p:nvPr/>
          </p:nvSpPr>
          <p:spPr bwMode="auto">
            <a:xfrm>
              <a:off x="10266363" y="1681163"/>
              <a:ext cx="165100" cy="57150"/>
            </a:xfrm>
            <a:custGeom>
              <a:avLst/>
              <a:gdLst>
                <a:gd name="T0" fmla="*/ 4 w 104"/>
                <a:gd name="T1" fmla="*/ 32 h 36"/>
                <a:gd name="T2" fmla="*/ 4 w 104"/>
                <a:gd name="T3" fmla="*/ 4 h 36"/>
                <a:gd name="T4" fmla="*/ 100 w 104"/>
                <a:gd name="T5" fmla="*/ 4 h 36"/>
                <a:gd name="T6" fmla="*/ 100 w 104"/>
                <a:gd name="T7" fmla="*/ 32 h 36"/>
                <a:gd name="T8" fmla="*/ 4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4" y="32"/>
                  </a:moveTo>
                  <a:lnTo>
                    <a:pt x="4" y="4"/>
                  </a:lnTo>
                  <a:lnTo>
                    <a:pt x="100" y="4"/>
                  </a:lnTo>
                  <a:lnTo>
                    <a:pt x="100" y="32"/>
                  </a:lnTo>
                  <a:lnTo>
                    <a:pt x="4" y="32"/>
                  </a:lnTo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833"/>
            <p:cNvSpPr>
              <a:spLocks noEditPoints="1"/>
            </p:cNvSpPr>
            <p:nvPr/>
          </p:nvSpPr>
          <p:spPr bwMode="auto">
            <a:xfrm>
              <a:off x="10272713" y="1687513"/>
              <a:ext cx="152400" cy="44450"/>
            </a:xfrm>
            <a:custGeom>
              <a:avLst/>
              <a:gdLst>
                <a:gd name="T0" fmla="*/ 6 w 96"/>
                <a:gd name="T1" fmla="*/ 22 h 28"/>
                <a:gd name="T2" fmla="*/ 6 w 96"/>
                <a:gd name="T3" fmla="*/ 4 h 28"/>
                <a:gd name="T4" fmla="*/ 45 w 96"/>
                <a:gd name="T5" fmla="*/ 4 h 28"/>
                <a:gd name="T6" fmla="*/ 45 w 96"/>
                <a:gd name="T7" fmla="*/ 22 h 28"/>
                <a:gd name="T8" fmla="*/ 6 w 96"/>
                <a:gd name="T9" fmla="*/ 22 h 28"/>
                <a:gd name="T10" fmla="*/ 51 w 96"/>
                <a:gd name="T11" fmla="*/ 22 h 28"/>
                <a:gd name="T12" fmla="*/ 51 w 96"/>
                <a:gd name="T13" fmla="*/ 4 h 28"/>
                <a:gd name="T14" fmla="*/ 90 w 96"/>
                <a:gd name="T15" fmla="*/ 4 h 28"/>
                <a:gd name="T16" fmla="*/ 90 w 96"/>
                <a:gd name="T17" fmla="*/ 22 h 28"/>
                <a:gd name="T18" fmla="*/ 51 w 96"/>
                <a:gd name="T19" fmla="*/ 22 h 28"/>
                <a:gd name="T20" fmla="*/ 96 w 96"/>
                <a:gd name="T21" fmla="*/ 0 h 28"/>
                <a:gd name="T22" fmla="*/ 0 w 96"/>
                <a:gd name="T23" fmla="*/ 0 h 28"/>
                <a:gd name="T24" fmla="*/ 0 w 96"/>
                <a:gd name="T25" fmla="*/ 28 h 28"/>
                <a:gd name="T26" fmla="*/ 96 w 96"/>
                <a:gd name="T27" fmla="*/ 28 h 28"/>
                <a:gd name="T28" fmla="*/ 96 w 96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28">
                  <a:moveTo>
                    <a:pt x="6" y="22"/>
                  </a:moveTo>
                  <a:lnTo>
                    <a:pt x="6" y="4"/>
                  </a:lnTo>
                  <a:lnTo>
                    <a:pt x="45" y="4"/>
                  </a:lnTo>
                  <a:lnTo>
                    <a:pt x="45" y="22"/>
                  </a:lnTo>
                  <a:lnTo>
                    <a:pt x="6" y="22"/>
                  </a:lnTo>
                  <a:close/>
                  <a:moveTo>
                    <a:pt x="51" y="22"/>
                  </a:moveTo>
                  <a:lnTo>
                    <a:pt x="51" y="4"/>
                  </a:lnTo>
                  <a:lnTo>
                    <a:pt x="90" y="4"/>
                  </a:lnTo>
                  <a:lnTo>
                    <a:pt x="90" y="22"/>
                  </a:lnTo>
                  <a:lnTo>
                    <a:pt x="51" y="2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6" y="2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834"/>
            <p:cNvSpPr>
              <a:spLocks noEditPoints="1"/>
            </p:cNvSpPr>
            <p:nvPr/>
          </p:nvSpPr>
          <p:spPr bwMode="auto">
            <a:xfrm>
              <a:off x="10272713" y="1687513"/>
              <a:ext cx="152400" cy="44450"/>
            </a:xfrm>
            <a:custGeom>
              <a:avLst/>
              <a:gdLst>
                <a:gd name="T0" fmla="*/ 6 w 96"/>
                <a:gd name="T1" fmla="*/ 22 h 28"/>
                <a:gd name="T2" fmla="*/ 6 w 96"/>
                <a:gd name="T3" fmla="*/ 4 h 28"/>
                <a:gd name="T4" fmla="*/ 45 w 96"/>
                <a:gd name="T5" fmla="*/ 4 h 28"/>
                <a:gd name="T6" fmla="*/ 45 w 96"/>
                <a:gd name="T7" fmla="*/ 22 h 28"/>
                <a:gd name="T8" fmla="*/ 6 w 96"/>
                <a:gd name="T9" fmla="*/ 22 h 28"/>
                <a:gd name="T10" fmla="*/ 51 w 96"/>
                <a:gd name="T11" fmla="*/ 22 h 28"/>
                <a:gd name="T12" fmla="*/ 51 w 96"/>
                <a:gd name="T13" fmla="*/ 4 h 28"/>
                <a:gd name="T14" fmla="*/ 90 w 96"/>
                <a:gd name="T15" fmla="*/ 4 h 28"/>
                <a:gd name="T16" fmla="*/ 90 w 96"/>
                <a:gd name="T17" fmla="*/ 22 h 28"/>
                <a:gd name="T18" fmla="*/ 51 w 96"/>
                <a:gd name="T19" fmla="*/ 22 h 28"/>
                <a:gd name="T20" fmla="*/ 96 w 96"/>
                <a:gd name="T21" fmla="*/ 0 h 28"/>
                <a:gd name="T22" fmla="*/ 0 w 96"/>
                <a:gd name="T23" fmla="*/ 0 h 28"/>
                <a:gd name="T24" fmla="*/ 0 w 96"/>
                <a:gd name="T25" fmla="*/ 28 h 28"/>
                <a:gd name="T26" fmla="*/ 96 w 96"/>
                <a:gd name="T27" fmla="*/ 28 h 28"/>
                <a:gd name="T28" fmla="*/ 96 w 96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28">
                  <a:moveTo>
                    <a:pt x="6" y="22"/>
                  </a:moveTo>
                  <a:lnTo>
                    <a:pt x="6" y="4"/>
                  </a:lnTo>
                  <a:lnTo>
                    <a:pt x="45" y="4"/>
                  </a:lnTo>
                  <a:lnTo>
                    <a:pt x="45" y="22"/>
                  </a:lnTo>
                  <a:lnTo>
                    <a:pt x="6" y="22"/>
                  </a:lnTo>
                  <a:moveTo>
                    <a:pt x="51" y="22"/>
                  </a:moveTo>
                  <a:lnTo>
                    <a:pt x="51" y="4"/>
                  </a:lnTo>
                  <a:lnTo>
                    <a:pt x="90" y="4"/>
                  </a:lnTo>
                  <a:lnTo>
                    <a:pt x="90" y="22"/>
                  </a:lnTo>
                  <a:lnTo>
                    <a:pt x="51" y="22"/>
                  </a:lnTo>
                  <a:moveTo>
                    <a:pt x="96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6" y="28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Rectangle 835"/>
            <p:cNvSpPr>
              <a:spLocks noChangeArrowheads="1"/>
            </p:cNvSpPr>
            <p:nvPr/>
          </p:nvSpPr>
          <p:spPr bwMode="auto">
            <a:xfrm>
              <a:off x="10353676" y="1693863"/>
              <a:ext cx="61913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Rectangle 836"/>
            <p:cNvSpPr>
              <a:spLocks noChangeArrowheads="1"/>
            </p:cNvSpPr>
            <p:nvPr/>
          </p:nvSpPr>
          <p:spPr bwMode="auto">
            <a:xfrm>
              <a:off x="10353676" y="1693863"/>
              <a:ext cx="61913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Rectangle 837"/>
            <p:cNvSpPr>
              <a:spLocks noChangeArrowheads="1"/>
            </p:cNvSpPr>
            <p:nvPr/>
          </p:nvSpPr>
          <p:spPr bwMode="auto">
            <a:xfrm>
              <a:off x="10282238" y="1693863"/>
              <a:ext cx="61913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Rectangle 838"/>
            <p:cNvSpPr>
              <a:spLocks noChangeArrowheads="1"/>
            </p:cNvSpPr>
            <p:nvPr/>
          </p:nvSpPr>
          <p:spPr bwMode="auto">
            <a:xfrm>
              <a:off x="10282238" y="1693863"/>
              <a:ext cx="61913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839"/>
            <p:cNvSpPr>
              <a:spLocks noEditPoints="1"/>
            </p:cNvSpPr>
            <p:nvPr/>
          </p:nvSpPr>
          <p:spPr bwMode="auto">
            <a:xfrm>
              <a:off x="10009188" y="1681163"/>
              <a:ext cx="165100" cy="57150"/>
            </a:xfrm>
            <a:custGeom>
              <a:avLst/>
              <a:gdLst>
                <a:gd name="T0" fmla="*/ 4 w 104"/>
                <a:gd name="T1" fmla="*/ 32 h 36"/>
                <a:gd name="T2" fmla="*/ 4 w 104"/>
                <a:gd name="T3" fmla="*/ 4 h 36"/>
                <a:gd name="T4" fmla="*/ 99 w 104"/>
                <a:gd name="T5" fmla="*/ 4 h 36"/>
                <a:gd name="T6" fmla="*/ 99 w 104"/>
                <a:gd name="T7" fmla="*/ 32 h 36"/>
                <a:gd name="T8" fmla="*/ 4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4" y="32"/>
                  </a:moveTo>
                  <a:lnTo>
                    <a:pt x="4" y="4"/>
                  </a:lnTo>
                  <a:lnTo>
                    <a:pt x="99" y="4"/>
                  </a:lnTo>
                  <a:lnTo>
                    <a:pt x="99" y="32"/>
                  </a:lnTo>
                  <a:lnTo>
                    <a:pt x="4" y="32"/>
                  </a:lnTo>
                  <a:close/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3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840"/>
            <p:cNvSpPr>
              <a:spLocks noEditPoints="1"/>
            </p:cNvSpPr>
            <p:nvPr/>
          </p:nvSpPr>
          <p:spPr bwMode="auto">
            <a:xfrm>
              <a:off x="10009188" y="1681163"/>
              <a:ext cx="165100" cy="57150"/>
            </a:xfrm>
            <a:custGeom>
              <a:avLst/>
              <a:gdLst>
                <a:gd name="T0" fmla="*/ 4 w 104"/>
                <a:gd name="T1" fmla="*/ 32 h 36"/>
                <a:gd name="T2" fmla="*/ 4 w 104"/>
                <a:gd name="T3" fmla="*/ 4 h 36"/>
                <a:gd name="T4" fmla="*/ 99 w 104"/>
                <a:gd name="T5" fmla="*/ 4 h 36"/>
                <a:gd name="T6" fmla="*/ 99 w 104"/>
                <a:gd name="T7" fmla="*/ 32 h 36"/>
                <a:gd name="T8" fmla="*/ 4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4" y="32"/>
                  </a:moveTo>
                  <a:lnTo>
                    <a:pt x="4" y="4"/>
                  </a:lnTo>
                  <a:lnTo>
                    <a:pt x="99" y="4"/>
                  </a:lnTo>
                  <a:lnTo>
                    <a:pt x="99" y="32"/>
                  </a:lnTo>
                  <a:lnTo>
                    <a:pt x="4" y="32"/>
                  </a:lnTo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841"/>
            <p:cNvSpPr>
              <a:spLocks noEditPoints="1"/>
            </p:cNvSpPr>
            <p:nvPr/>
          </p:nvSpPr>
          <p:spPr bwMode="auto">
            <a:xfrm>
              <a:off x="10015538" y="1687513"/>
              <a:ext cx="150813" cy="44450"/>
            </a:xfrm>
            <a:custGeom>
              <a:avLst/>
              <a:gdLst>
                <a:gd name="T0" fmla="*/ 6 w 95"/>
                <a:gd name="T1" fmla="*/ 22 h 28"/>
                <a:gd name="T2" fmla="*/ 6 w 95"/>
                <a:gd name="T3" fmla="*/ 4 h 28"/>
                <a:gd name="T4" fmla="*/ 45 w 95"/>
                <a:gd name="T5" fmla="*/ 4 h 28"/>
                <a:gd name="T6" fmla="*/ 45 w 95"/>
                <a:gd name="T7" fmla="*/ 22 h 28"/>
                <a:gd name="T8" fmla="*/ 6 w 95"/>
                <a:gd name="T9" fmla="*/ 22 h 28"/>
                <a:gd name="T10" fmla="*/ 51 w 95"/>
                <a:gd name="T11" fmla="*/ 22 h 28"/>
                <a:gd name="T12" fmla="*/ 51 w 95"/>
                <a:gd name="T13" fmla="*/ 4 h 28"/>
                <a:gd name="T14" fmla="*/ 89 w 95"/>
                <a:gd name="T15" fmla="*/ 4 h 28"/>
                <a:gd name="T16" fmla="*/ 89 w 95"/>
                <a:gd name="T17" fmla="*/ 22 h 28"/>
                <a:gd name="T18" fmla="*/ 51 w 95"/>
                <a:gd name="T19" fmla="*/ 22 h 28"/>
                <a:gd name="T20" fmla="*/ 95 w 95"/>
                <a:gd name="T21" fmla="*/ 0 h 28"/>
                <a:gd name="T22" fmla="*/ 0 w 95"/>
                <a:gd name="T23" fmla="*/ 0 h 28"/>
                <a:gd name="T24" fmla="*/ 0 w 95"/>
                <a:gd name="T25" fmla="*/ 28 h 28"/>
                <a:gd name="T26" fmla="*/ 95 w 95"/>
                <a:gd name="T27" fmla="*/ 28 h 28"/>
                <a:gd name="T28" fmla="*/ 95 w 95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28">
                  <a:moveTo>
                    <a:pt x="6" y="22"/>
                  </a:moveTo>
                  <a:lnTo>
                    <a:pt x="6" y="4"/>
                  </a:lnTo>
                  <a:lnTo>
                    <a:pt x="45" y="4"/>
                  </a:lnTo>
                  <a:lnTo>
                    <a:pt x="45" y="22"/>
                  </a:lnTo>
                  <a:lnTo>
                    <a:pt x="6" y="22"/>
                  </a:lnTo>
                  <a:close/>
                  <a:moveTo>
                    <a:pt x="51" y="22"/>
                  </a:moveTo>
                  <a:lnTo>
                    <a:pt x="51" y="4"/>
                  </a:lnTo>
                  <a:lnTo>
                    <a:pt x="89" y="4"/>
                  </a:lnTo>
                  <a:lnTo>
                    <a:pt x="89" y="22"/>
                  </a:lnTo>
                  <a:lnTo>
                    <a:pt x="51" y="22"/>
                  </a:lnTo>
                  <a:close/>
                  <a:moveTo>
                    <a:pt x="95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5" y="2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842"/>
            <p:cNvSpPr>
              <a:spLocks noEditPoints="1"/>
            </p:cNvSpPr>
            <p:nvPr/>
          </p:nvSpPr>
          <p:spPr bwMode="auto">
            <a:xfrm>
              <a:off x="10015538" y="1687513"/>
              <a:ext cx="150813" cy="44450"/>
            </a:xfrm>
            <a:custGeom>
              <a:avLst/>
              <a:gdLst>
                <a:gd name="T0" fmla="*/ 6 w 95"/>
                <a:gd name="T1" fmla="*/ 22 h 28"/>
                <a:gd name="T2" fmla="*/ 6 w 95"/>
                <a:gd name="T3" fmla="*/ 4 h 28"/>
                <a:gd name="T4" fmla="*/ 45 w 95"/>
                <a:gd name="T5" fmla="*/ 4 h 28"/>
                <a:gd name="T6" fmla="*/ 45 w 95"/>
                <a:gd name="T7" fmla="*/ 22 h 28"/>
                <a:gd name="T8" fmla="*/ 6 w 95"/>
                <a:gd name="T9" fmla="*/ 22 h 28"/>
                <a:gd name="T10" fmla="*/ 51 w 95"/>
                <a:gd name="T11" fmla="*/ 22 h 28"/>
                <a:gd name="T12" fmla="*/ 51 w 95"/>
                <a:gd name="T13" fmla="*/ 4 h 28"/>
                <a:gd name="T14" fmla="*/ 89 w 95"/>
                <a:gd name="T15" fmla="*/ 4 h 28"/>
                <a:gd name="T16" fmla="*/ 89 w 95"/>
                <a:gd name="T17" fmla="*/ 22 h 28"/>
                <a:gd name="T18" fmla="*/ 51 w 95"/>
                <a:gd name="T19" fmla="*/ 22 h 28"/>
                <a:gd name="T20" fmla="*/ 95 w 95"/>
                <a:gd name="T21" fmla="*/ 0 h 28"/>
                <a:gd name="T22" fmla="*/ 0 w 95"/>
                <a:gd name="T23" fmla="*/ 0 h 28"/>
                <a:gd name="T24" fmla="*/ 0 w 95"/>
                <a:gd name="T25" fmla="*/ 28 h 28"/>
                <a:gd name="T26" fmla="*/ 95 w 95"/>
                <a:gd name="T27" fmla="*/ 28 h 28"/>
                <a:gd name="T28" fmla="*/ 95 w 95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28">
                  <a:moveTo>
                    <a:pt x="6" y="22"/>
                  </a:moveTo>
                  <a:lnTo>
                    <a:pt x="6" y="4"/>
                  </a:lnTo>
                  <a:lnTo>
                    <a:pt x="45" y="4"/>
                  </a:lnTo>
                  <a:lnTo>
                    <a:pt x="45" y="22"/>
                  </a:lnTo>
                  <a:lnTo>
                    <a:pt x="6" y="22"/>
                  </a:lnTo>
                  <a:moveTo>
                    <a:pt x="51" y="22"/>
                  </a:moveTo>
                  <a:lnTo>
                    <a:pt x="51" y="4"/>
                  </a:lnTo>
                  <a:lnTo>
                    <a:pt x="89" y="4"/>
                  </a:lnTo>
                  <a:lnTo>
                    <a:pt x="89" y="22"/>
                  </a:lnTo>
                  <a:lnTo>
                    <a:pt x="51" y="22"/>
                  </a:lnTo>
                  <a:moveTo>
                    <a:pt x="95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5" y="28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Rectangle 843"/>
            <p:cNvSpPr>
              <a:spLocks noChangeArrowheads="1"/>
            </p:cNvSpPr>
            <p:nvPr/>
          </p:nvSpPr>
          <p:spPr bwMode="auto">
            <a:xfrm>
              <a:off x="10096501" y="1693863"/>
              <a:ext cx="60325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Rectangle 844"/>
            <p:cNvSpPr>
              <a:spLocks noChangeArrowheads="1"/>
            </p:cNvSpPr>
            <p:nvPr/>
          </p:nvSpPr>
          <p:spPr bwMode="auto">
            <a:xfrm>
              <a:off x="10096501" y="1693863"/>
              <a:ext cx="60325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Rectangle 845"/>
            <p:cNvSpPr>
              <a:spLocks noChangeArrowheads="1"/>
            </p:cNvSpPr>
            <p:nvPr/>
          </p:nvSpPr>
          <p:spPr bwMode="auto">
            <a:xfrm>
              <a:off x="10025063" y="1693863"/>
              <a:ext cx="61913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Rectangle 846"/>
            <p:cNvSpPr>
              <a:spLocks noChangeArrowheads="1"/>
            </p:cNvSpPr>
            <p:nvPr/>
          </p:nvSpPr>
          <p:spPr bwMode="auto">
            <a:xfrm>
              <a:off x="10025063" y="1693863"/>
              <a:ext cx="61913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847"/>
            <p:cNvSpPr>
              <a:spLocks/>
            </p:cNvSpPr>
            <p:nvPr/>
          </p:nvSpPr>
          <p:spPr bwMode="auto">
            <a:xfrm>
              <a:off x="9899651" y="1281113"/>
              <a:ext cx="898525" cy="38100"/>
            </a:xfrm>
            <a:custGeom>
              <a:avLst/>
              <a:gdLst>
                <a:gd name="T0" fmla="*/ 566 w 566"/>
                <a:gd name="T1" fmla="*/ 0 h 24"/>
                <a:gd name="T2" fmla="*/ 554 w 566"/>
                <a:gd name="T3" fmla="*/ 0 h 24"/>
                <a:gd name="T4" fmla="*/ 12 w 566"/>
                <a:gd name="T5" fmla="*/ 0 h 24"/>
                <a:gd name="T6" fmla="*/ 0 w 566"/>
                <a:gd name="T7" fmla="*/ 0 h 24"/>
                <a:gd name="T8" fmla="*/ 0 w 566"/>
                <a:gd name="T9" fmla="*/ 0 h 24"/>
                <a:gd name="T10" fmla="*/ 0 w 566"/>
                <a:gd name="T11" fmla="*/ 24 h 24"/>
                <a:gd name="T12" fmla="*/ 0 w 566"/>
                <a:gd name="T13" fmla="*/ 24 h 24"/>
                <a:gd name="T14" fmla="*/ 12 w 566"/>
                <a:gd name="T15" fmla="*/ 24 h 24"/>
                <a:gd name="T16" fmla="*/ 554 w 566"/>
                <a:gd name="T17" fmla="*/ 24 h 24"/>
                <a:gd name="T18" fmla="*/ 566 w 566"/>
                <a:gd name="T19" fmla="*/ 24 h 24"/>
                <a:gd name="T20" fmla="*/ 566 w 566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6" h="24">
                  <a:moveTo>
                    <a:pt x="566" y="0"/>
                  </a:moveTo>
                  <a:lnTo>
                    <a:pt x="55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554" y="24"/>
                  </a:lnTo>
                  <a:lnTo>
                    <a:pt x="566" y="24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848"/>
            <p:cNvSpPr>
              <a:spLocks/>
            </p:cNvSpPr>
            <p:nvPr/>
          </p:nvSpPr>
          <p:spPr bwMode="auto">
            <a:xfrm>
              <a:off x="9899651" y="1281113"/>
              <a:ext cx="898525" cy="38100"/>
            </a:xfrm>
            <a:custGeom>
              <a:avLst/>
              <a:gdLst>
                <a:gd name="T0" fmla="*/ 566 w 566"/>
                <a:gd name="T1" fmla="*/ 0 h 24"/>
                <a:gd name="T2" fmla="*/ 554 w 566"/>
                <a:gd name="T3" fmla="*/ 0 h 24"/>
                <a:gd name="T4" fmla="*/ 12 w 566"/>
                <a:gd name="T5" fmla="*/ 0 h 24"/>
                <a:gd name="T6" fmla="*/ 0 w 566"/>
                <a:gd name="T7" fmla="*/ 0 h 24"/>
                <a:gd name="T8" fmla="*/ 0 w 566"/>
                <a:gd name="T9" fmla="*/ 0 h 24"/>
                <a:gd name="T10" fmla="*/ 0 w 566"/>
                <a:gd name="T11" fmla="*/ 24 h 24"/>
                <a:gd name="T12" fmla="*/ 0 w 566"/>
                <a:gd name="T13" fmla="*/ 24 h 24"/>
                <a:gd name="T14" fmla="*/ 12 w 566"/>
                <a:gd name="T15" fmla="*/ 24 h 24"/>
                <a:gd name="T16" fmla="*/ 554 w 566"/>
                <a:gd name="T17" fmla="*/ 24 h 24"/>
                <a:gd name="T18" fmla="*/ 566 w 566"/>
                <a:gd name="T19" fmla="*/ 24 h 24"/>
                <a:gd name="T20" fmla="*/ 566 w 566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6" h="24">
                  <a:moveTo>
                    <a:pt x="566" y="0"/>
                  </a:moveTo>
                  <a:lnTo>
                    <a:pt x="55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554" y="24"/>
                  </a:lnTo>
                  <a:lnTo>
                    <a:pt x="566" y="24"/>
                  </a:lnTo>
                  <a:lnTo>
                    <a:pt x="5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849"/>
            <p:cNvSpPr>
              <a:spLocks noEditPoints="1"/>
            </p:cNvSpPr>
            <p:nvPr/>
          </p:nvSpPr>
          <p:spPr bwMode="auto">
            <a:xfrm>
              <a:off x="10514013" y="1355726"/>
              <a:ext cx="212725" cy="163513"/>
            </a:xfrm>
            <a:custGeom>
              <a:avLst/>
              <a:gdLst>
                <a:gd name="T0" fmla="*/ 6 w 134"/>
                <a:gd name="T1" fmla="*/ 97 h 103"/>
                <a:gd name="T2" fmla="*/ 6 w 134"/>
                <a:gd name="T3" fmla="*/ 63 h 103"/>
                <a:gd name="T4" fmla="*/ 43 w 134"/>
                <a:gd name="T5" fmla="*/ 63 h 103"/>
                <a:gd name="T6" fmla="*/ 43 w 134"/>
                <a:gd name="T7" fmla="*/ 97 h 103"/>
                <a:gd name="T8" fmla="*/ 6 w 134"/>
                <a:gd name="T9" fmla="*/ 97 h 103"/>
                <a:gd name="T10" fmla="*/ 49 w 134"/>
                <a:gd name="T11" fmla="*/ 97 h 103"/>
                <a:gd name="T12" fmla="*/ 49 w 134"/>
                <a:gd name="T13" fmla="*/ 63 h 103"/>
                <a:gd name="T14" fmla="*/ 86 w 134"/>
                <a:gd name="T15" fmla="*/ 63 h 103"/>
                <a:gd name="T16" fmla="*/ 86 w 134"/>
                <a:gd name="T17" fmla="*/ 97 h 103"/>
                <a:gd name="T18" fmla="*/ 49 w 134"/>
                <a:gd name="T19" fmla="*/ 97 h 103"/>
                <a:gd name="T20" fmla="*/ 92 w 134"/>
                <a:gd name="T21" fmla="*/ 97 h 103"/>
                <a:gd name="T22" fmla="*/ 92 w 134"/>
                <a:gd name="T23" fmla="*/ 63 h 103"/>
                <a:gd name="T24" fmla="*/ 130 w 134"/>
                <a:gd name="T25" fmla="*/ 63 h 103"/>
                <a:gd name="T26" fmla="*/ 130 w 134"/>
                <a:gd name="T27" fmla="*/ 97 h 103"/>
                <a:gd name="T28" fmla="*/ 92 w 134"/>
                <a:gd name="T29" fmla="*/ 97 h 103"/>
                <a:gd name="T30" fmla="*/ 6 w 134"/>
                <a:gd name="T31" fmla="*/ 59 h 103"/>
                <a:gd name="T32" fmla="*/ 6 w 134"/>
                <a:gd name="T33" fmla="*/ 26 h 103"/>
                <a:gd name="T34" fmla="*/ 43 w 134"/>
                <a:gd name="T35" fmla="*/ 26 h 103"/>
                <a:gd name="T36" fmla="*/ 43 w 134"/>
                <a:gd name="T37" fmla="*/ 59 h 103"/>
                <a:gd name="T38" fmla="*/ 6 w 134"/>
                <a:gd name="T39" fmla="*/ 59 h 103"/>
                <a:gd name="T40" fmla="*/ 49 w 134"/>
                <a:gd name="T41" fmla="*/ 59 h 103"/>
                <a:gd name="T42" fmla="*/ 49 w 134"/>
                <a:gd name="T43" fmla="*/ 26 h 103"/>
                <a:gd name="T44" fmla="*/ 86 w 134"/>
                <a:gd name="T45" fmla="*/ 26 h 103"/>
                <a:gd name="T46" fmla="*/ 86 w 134"/>
                <a:gd name="T47" fmla="*/ 59 h 103"/>
                <a:gd name="T48" fmla="*/ 49 w 134"/>
                <a:gd name="T49" fmla="*/ 59 h 103"/>
                <a:gd name="T50" fmla="*/ 92 w 134"/>
                <a:gd name="T51" fmla="*/ 59 h 103"/>
                <a:gd name="T52" fmla="*/ 92 w 134"/>
                <a:gd name="T53" fmla="*/ 26 h 103"/>
                <a:gd name="T54" fmla="*/ 130 w 134"/>
                <a:gd name="T55" fmla="*/ 26 h 103"/>
                <a:gd name="T56" fmla="*/ 130 w 134"/>
                <a:gd name="T57" fmla="*/ 59 h 103"/>
                <a:gd name="T58" fmla="*/ 92 w 134"/>
                <a:gd name="T59" fmla="*/ 59 h 103"/>
                <a:gd name="T60" fmla="*/ 6 w 134"/>
                <a:gd name="T61" fmla="*/ 20 h 103"/>
                <a:gd name="T62" fmla="*/ 6 w 134"/>
                <a:gd name="T63" fmla="*/ 6 h 103"/>
                <a:gd name="T64" fmla="*/ 43 w 134"/>
                <a:gd name="T65" fmla="*/ 6 h 103"/>
                <a:gd name="T66" fmla="*/ 43 w 134"/>
                <a:gd name="T67" fmla="*/ 20 h 103"/>
                <a:gd name="T68" fmla="*/ 6 w 134"/>
                <a:gd name="T69" fmla="*/ 20 h 103"/>
                <a:gd name="T70" fmla="*/ 49 w 134"/>
                <a:gd name="T71" fmla="*/ 20 h 103"/>
                <a:gd name="T72" fmla="*/ 49 w 134"/>
                <a:gd name="T73" fmla="*/ 6 h 103"/>
                <a:gd name="T74" fmla="*/ 86 w 134"/>
                <a:gd name="T75" fmla="*/ 6 h 103"/>
                <a:gd name="T76" fmla="*/ 86 w 134"/>
                <a:gd name="T77" fmla="*/ 20 h 103"/>
                <a:gd name="T78" fmla="*/ 49 w 134"/>
                <a:gd name="T79" fmla="*/ 20 h 103"/>
                <a:gd name="T80" fmla="*/ 92 w 134"/>
                <a:gd name="T81" fmla="*/ 20 h 103"/>
                <a:gd name="T82" fmla="*/ 92 w 134"/>
                <a:gd name="T83" fmla="*/ 6 h 103"/>
                <a:gd name="T84" fmla="*/ 130 w 134"/>
                <a:gd name="T85" fmla="*/ 6 h 103"/>
                <a:gd name="T86" fmla="*/ 130 w 134"/>
                <a:gd name="T87" fmla="*/ 20 h 103"/>
                <a:gd name="T88" fmla="*/ 92 w 134"/>
                <a:gd name="T89" fmla="*/ 20 h 103"/>
                <a:gd name="T90" fmla="*/ 134 w 134"/>
                <a:gd name="T91" fmla="*/ 0 h 103"/>
                <a:gd name="T92" fmla="*/ 0 w 134"/>
                <a:gd name="T93" fmla="*/ 0 h 103"/>
                <a:gd name="T94" fmla="*/ 0 w 134"/>
                <a:gd name="T95" fmla="*/ 103 h 103"/>
                <a:gd name="T96" fmla="*/ 134 w 134"/>
                <a:gd name="T97" fmla="*/ 103 h 103"/>
                <a:gd name="T98" fmla="*/ 134 w 134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3">
                  <a:moveTo>
                    <a:pt x="6" y="97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7"/>
                  </a:lnTo>
                  <a:lnTo>
                    <a:pt x="6" y="97"/>
                  </a:lnTo>
                  <a:close/>
                  <a:moveTo>
                    <a:pt x="49" y="97"/>
                  </a:moveTo>
                  <a:lnTo>
                    <a:pt x="49" y="63"/>
                  </a:lnTo>
                  <a:lnTo>
                    <a:pt x="86" y="63"/>
                  </a:lnTo>
                  <a:lnTo>
                    <a:pt x="86" y="97"/>
                  </a:lnTo>
                  <a:lnTo>
                    <a:pt x="49" y="97"/>
                  </a:lnTo>
                  <a:close/>
                  <a:moveTo>
                    <a:pt x="92" y="97"/>
                  </a:moveTo>
                  <a:lnTo>
                    <a:pt x="92" y="63"/>
                  </a:lnTo>
                  <a:lnTo>
                    <a:pt x="130" y="63"/>
                  </a:lnTo>
                  <a:lnTo>
                    <a:pt x="130" y="97"/>
                  </a:lnTo>
                  <a:lnTo>
                    <a:pt x="92" y="97"/>
                  </a:lnTo>
                  <a:close/>
                  <a:moveTo>
                    <a:pt x="6" y="59"/>
                  </a:moveTo>
                  <a:lnTo>
                    <a:pt x="6" y="26"/>
                  </a:lnTo>
                  <a:lnTo>
                    <a:pt x="43" y="26"/>
                  </a:lnTo>
                  <a:lnTo>
                    <a:pt x="43" y="59"/>
                  </a:lnTo>
                  <a:lnTo>
                    <a:pt x="6" y="59"/>
                  </a:lnTo>
                  <a:close/>
                  <a:moveTo>
                    <a:pt x="49" y="59"/>
                  </a:moveTo>
                  <a:lnTo>
                    <a:pt x="49" y="26"/>
                  </a:lnTo>
                  <a:lnTo>
                    <a:pt x="86" y="26"/>
                  </a:lnTo>
                  <a:lnTo>
                    <a:pt x="86" y="59"/>
                  </a:lnTo>
                  <a:lnTo>
                    <a:pt x="49" y="59"/>
                  </a:lnTo>
                  <a:close/>
                  <a:moveTo>
                    <a:pt x="92" y="59"/>
                  </a:moveTo>
                  <a:lnTo>
                    <a:pt x="92" y="26"/>
                  </a:lnTo>
                  <a:lnTo>
                    <a:pt x="130" y="26"/>
                  </a:lnTo>
                  <a:lnTo>
                    <a:pt x="130" y="59"/>
                  </a:lnTo>
                  <a:lnTo>
                    <a:pt x="92" y="59"/>
                  </a:lnTo>
                  <a:close/>
                  <a:moveTo>
                    <a:pt x="6" y="20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6" y="20"/>
                  </a:lnTo>
                  <a:close/>
                  <a:moveTo>
                    <a:pt x="49" y="20"/>
                  </a:moveTo>
                  <a:lnTo>
                    <a:pt x="49" y="6"/>
                  </a:lnTo>
                  <a:lnTo>
                    <a:pt x="86" y="6"/>
                  </a:lnTo>
                  <a:lnTo>
                    <a:pt x="86" y="20"/>
                  </a:lnTo>
                  <a:lnTo>
                    <a:pt x="49" y="20"/>
                  </a:lnTo>
                  <a:close/>
                  <a:moveTo>
                    <a:pt x="92" y="20"/>
                  </a:moveTo>
                  <a:lnTo>
                    <a:pt x="92" y="6"/>
                  </a:lnTo>
                  <a:lnTo>
                    <a:pt x="130" y="6"/>
                  </a:lnTo>
                  <a:lnTo>
                    <a:pt x="130" y="20"/>
                  </a:lnTo>
                  <a:lnTo>
                    <a:pt x="92" y="20"/>
                  </a:lnTo>
                  <a:close/>
                  <a:moveTo>
                    <a:pt x="134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4" y="10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850"/>
            <p:cNvSpPr>
              <a:spLocks noEditPoints="1"/>
            </p:cNvSpPr>
            <p:nvPr/>
          </p:nvSpPr>
          <p:spPr bwMode="auto">
            <a:xfrm>
              <a:off x="10514013" y="1355726"/>
              <a:ext cx="212725" cy="163513"/>
            </a:xfrm>
            <a:custGeom>
              <a:avLst/>
              <a:gdLst>
                <a:gd name="T0" fmla="*/ 6 w 134"/>
                <a:gd name="T1" fmla="*/ 97 h 103"/>
                <a:gd name="T2" fmla="*/ 6 w 134"/>
                <a:gd name="T3" fmla="*/ 63 h 103"/>
                <a:gd name="T4" fmla="*/ 43 w 134"/>
                <a:gd name="T5" fmla="*/ 63 h 103"/>
                <a:gd name="T6" fmla="*/ 43 w 134"/>
                <a:gd name="T7" fmla="*/ 97 h 103"/>
                <a:gd name="T8" fmla="*/ 6 w 134"/>
                <a:gd name="T9" fmla="*/ 97 h 103"/>
                <a:gd name="T10" fmla="*/ 49 w 134"/>
                <a:gd name="T11" fmla="*/ 97 h 103"/>
                <a:gd name="T12" fmla="*/ 49 w 134"/>
                <a:gd name="T13" fmla="*/ 63 h 103"/>
                <a:gd name="T14" fmla="*/ 86 w 134"/>
                <a:gd name="T15" fmla="*/ 63 h 103"/>
                <a:gd name="T16" fmla="*/ 86 w 134"/>
                <a:gd name="T17" fmla="*/ 97 h 103"/>
                <a:gd name="T18" fmla="*/ 49 w 134"/>
                <a:gd name="T19" fmla="*/ 97 h 103"/>
                <a:gd name="T20" fmla="*/ 92 w 134"/>
                <a:gd name="T21" fmla="*/ 97 h 103"/>
                <a:gd name="T22" fmla="*/ 92 w 134"/>
                <a:gd name="T23" fmla="*/ 63 h 103"/>
                <a:gd name="T24" fmla="*/ 130 w 134"/>
                <a:gd name="T25" fmla="*/ 63 h 103"/>
                <a:gd name="T26" fmla="*/ 130 w 134"/>
                <a:gd name="T27" fmla="*/ 97 h 103"/>
                <a:gd name="T28" fmla="*/ 92 w 134"/>
                <a:gd name="T29" fmla="*/ 97 h 103"/>
                <a:gd name="T30" fmla="*/ 6 w 134"/>
                <a:gd name="T31" fmla="*/ 59 h 103"/>
                <a:gd name="T32" fmla="*/ 6 w 134"/>
                <a:gd name="T33" fmla="*/ 26 h 103"/>
                <a:gd name="T34" fmla="*/ 43 w 134"/>
                <a:gd name="T35" fmla="*/ 26 h 103"/>
                <a:gd name="T36" fmla="*/ 43 w 134"/>
                <a:gd name="T37" fmla="*/ 59 h 103"/>
                <a:gd name="T38" fmla="*/ 6 w 134"/>
                <a:gd name="T39" fmla="*/ 59 h 103"/>
                <a:gd name="T40" fmla="*/ 49 w 134"/>
                <a:gd name="T41" fmla="*/ 59 h 103"/>
                <a:gd name="T42" fmla="*/ 49 w 134"/>
                <a:gd name="T43" fmla="*/ 26 h 103"/>
                <a:gd name="T44" fmla="*/ 86 w 134"/>
                <a:gd name="T45" fmla="*/ 26 h 103"/>
                <a:gd name="T46" fmla="*/ 86 w 134"/>
                <a:gd name="T47" fmla="*/ 59 h 103"/>
                <a:gd name="T48" fmla="*/ 49 w 134"/>
                <a:gd name="T49" fmla="*/ 59 h 103"/>
                <a:gd name="T50" fmla="*/ 92 w 134"/>
                <a:gd name="T51" fmla="*/ 59 h 103"/>
                <a:gd name="T52" fmla="*/ 92 w 134"/>
                <a:gd name="T53" fmla="*/ 26 h 103"/>
                <a:gd name="T54" fmla="*/ 130 w 134"/>
                <a:gd name="T55" fmla="*/ 26 h 103"/>
                <a:gd name="T56" fmla="*/ 130 w 134"/>
                <a:gd name="T57" fmla="*/ 59 h 103"/>
                <a:gd name="T58" fmla="*/ 92 w 134"/>
                <a:gd name="T59" fmla="*/ 59 h 103"/>
                <a:gd name="T60" fmla="*/ 6 w 134"/>
                <a:gd name="T61" fmla="*/ 20 h 103"/>
                <a:gd name="T62" fmla="*/ 6 w 134"/>
                <a:gd name="T63" fmla="*/ 6 h 103"/>
                <a:gd name="T64" fmla="*/ 43 w 134"/>
                <a:gd name="T65" fmla="*/ 6 h 103"/>
                <a:gd name="T66" fmla="*/ 43 w 134"/>
                <a:gd name="T67" fmla="*/ 20 h 103"/>
                <a:gd name="T68" fmla="*/ 6 w 134"/>
                <a:gd name="T69" fmla="*/ 20 h 103"/>
                <a:gd name="T70" fmla="*/ 49 w 134"/>
                <a:gd name="T71" fmla="*/ 20 h 103"/>
                <a:gd name="T72" fmla="*/ 49 w 134"/>
                <a:gd name="T73" fmla="*/ 6 h 103"/>
                <a:gd name="T74" fmla="*/ 86 w 134"/>
                <a:gd name="T75" fmla="*/ 6 h 103"/>
                <a:gd name="T76" fmla="*/ 86 w 134"/>
                <a:gd name="T77" fmla="*/ 20 h 103"/>
                <a:gd name="T78" fmla="*/ 49 w 134"/>
                <a:gd name="T79" fmla="*/ 20 h 103"/>
                <a:gd name="T80" fmla="*/ 92 w 134"/>
                <a:gd name="T81" fmla="*/ 20 h 103"/>
                <a:gd name="T82" fmla="*/ 92 w 134"/>
                <a:gd name="T83" fmla="*/ 6 h 103"/>
                <a:gd name="T84" fmla="*/ 130 w 134"/>
                <a:gd name="T85" fmla="*/ 6 h 103"/>
                <a:gd name="T86" fmla="*/ 130 w 134"/>
                <a:gd name="T87" fmla="*/ 20 h 103"/>
                <a:gd name="T88" fmla="*/ 92 w 134"/>
                <a:gd name="T89" fmla="*/ 20 h 103"/>
                <a:gd name="T90" fmla="*/ 134 w 134"/>
                <a:gd name="T91" fmla="*/ 0 h 103"/>
                <a:gd name="T92" fmla="*/ 0 w 134"/>
                <a:gd name="T93" fmla="*/ 0 h 103"/>
                <a:gd name="T94" fmla="*/ 0 w 134"/>
                <a:gd name="T95" fmla="*/ 103 h 103"/>
                <a:gd name="T96" fmla="*/ 134 w 134"/>
                <a:gd name="T97" fmla="*/ 103 h 103"/>
                <a:gd name="T98" fmla="*/ 134 w 134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3">
                  <a:moveTo>
                    <a:pt x="6" y="97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7"/>
                  </a:lnTo>
                  <a:lnTo>
                    <a:pt x="6" y="97"/>
                  </a:lnTo>
                  <a:moveTo>
                    <a:pt x="49" y="97"/>
                  </a:moveTo>
                  <a:lnTo>
                    <a:pt x="49" y="63"/>
                  </a:lnTo>
                  <a:lnTo>
                    <a:pt x="86" y="63"/>
                  </a:lnTo>
                  <a:lnTo>
                    <a:pt x="86" y="97"/>
                  </a:lnTo>
                  <a:lnTo>
                    <a:pt x="49" y="97"/>
                  </a:lnTo>
                  <a:moveTo>
                    <a:pt x="92" y="97"/>
                  </a:moveTo>
                  <a:lnTo>
                    <a:pt x="92" y="63"/>
                  </a:lnTo>
                  <a:lnTo>
                    <a:pt x="130" y="63"/>
                  </a:lnTo>
                  <a:lnTo>
                    <a:pt x="130" y="97"/>
                  </a:lnTo>
                  <a:lnTo>
                    <a:pt x="92" y="97"/>
                  </a:lnTo>
                  <a:moveTo>
                    <a:pt x="6" y="59"/>
                  </a:moveTo>
                  <a:lnTo>
                    <a:pt x="6" y="26"/>
                  </a:lnTo>
                  <a:lnTo>
                    <a:pt x="43" y="26"/>
                  </a:lnTo>
                  <a:lnTo>
                    <a:pt x="43" y="59"/>
                  </a:lnTo>
                  <a:lnTo>
                    <a:pt x="6" y="59"/>
                  </a:lnTo>
                  <a:moveTo>
                    <a:pt x="49" y="59"/>
                  </a:moveTo>
                  <a:lnTo>
                    <a:pt x="49" y="26"/>
                  </a:lnTo>
                  <a:lnTo>
                    <a:pt x="86" y="26"/>
                  </a:lnTo>
                  <a:lnTo>
                    <a:pt x="86" y="59"/>
                  </a:lnTo>
                  <a:lnTo>
                    <a:pt x="49" y="59"/>
                  </a:lnTo>
                  <a:moveTo>
                    <a:pt x="92" y="59"/>
                  </a:moveTo>
                  <a:lnTo>
                    <a:pt x="92" y="26"/>
                  </a:lnTo>
                  <a:lnTo>
                    <a:pt x="130" y="26"/>
                  </a:lnTo>
                  <a:lnTo>
                    <a:pt x="130" y="59"/>
                  </a:lnTo>
                  <a:lnTo>
                    <a:pt x="92" y="59"/>
                  </a:lnTo>
                  <a:moveTo>
                    <a:pt x="6" y="20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6" y="20"/>
                  </a:lnTo>
                  <a:moveTo>
                    <a:pt x="49" y="20"/>
                  </a:moveTo>
                  <a:lnTo>
                    <a:pt x="49" y="6"/>
                  </a:lnTo>
                  <a:lnTo>
                    <a:pt x="86" y="6"/>
                  </a:lnTo>
                  <a:lnTo>
                    <a:pt x="86" y="20"/>
                  </a:lnTo>
                  <a:lnTo>
                    <a:pt x="49" y="20"/>
                  </a:lnTo>
                  <a:moveTo>
                    <a:pt x="92" y="20"/>
                  </a:moveTo>
                  <a:lnTo>
                    <a:pt x="92" y="6"/>
                  </a:lnTo>
                  <a:lnTo>
                    <a:pt x="130" y="6"/>
                  </a:lnTo>
                  <a:lnTo>
                    <a:pt x="130" y="20"/>
                  </a:lnTo>
                  <a:lnTo>
                    <a:pt x="92" y="20"/>
                  </a:lnTo>
                  <a:moveTo>
                    <a:pt x="134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4" y="103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Rectangle 851"/>
            <p:cNvSpPr>
              <a:spLocks noChangeArrowheads="1"/>
            </p:cNvSpPr>
            <p:nvPr/>
          </p:nvSpPr>
          <p:spPr bwMode="auto">
            <a:xfrm>
              <a:off x="10660063" y="1365251"/>
              <a:ext cx="60325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Rectangle 852"/>
            <p:cNvSpPr>
              <a:spLocks noChangeArrowheads="1"/>
            </p:cNvSpPr>
            <p:nvPr/>
          </p:nvSpPr>
          <p:spPr bwMode="auto">
            <a:xfrm>
              <a:off x="10660063" y="1365251"/>
              <a:ext cx="60325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Rectangle 853"/>
            <p:cNvSpPr>
              <a:spLocks noChangeArrowheads="1"/>
            </p:cNvSpPr>
            <p:nvPr/>
          </p:nvSpPr>
          <p:spPr bwMode="auto">
            <a:xfrm>
              <a:off x="10660063" y="1397001"/>
              <a:ext cx="60325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Rectangle 854"/>
            <p:cNvSpPr>
              <a:spLocks noChangeArrowheads="1"/>
            </p:cNvSpPr>
            <p:nvPr/>
          </p:nvSpPr>
          <p:spPr bwMode="auto">
            <a:xfrm>
              <a:off x="10660063" y="1397001"/>
              <a:ext cx="60325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Rectangle 855"/>
            <p:cNvSpPr>
              <a:spLocks noChangeArrowheads="1"/>
            </p:cNvSpPr>
            <p:nvPr/>
          </p:nvSpPr>
          <p:spPr bwMode="auto">
            <a:xfrm>
              <a:off x="10591801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Rectangle 856"/>
            <p:cNvSpPr>
              <a:spLocks noChangeArrowheads="1"/>
            </p:cNvSpPr>
            <p:nvPr/>
          </p:nvSpPr>
          <p:spPr bwMode="auto">
            <a:xfrm>
              <a:off x="10591801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Rectangle 857"/>
            <p:cNvSpPr>
              <a:spLocks noChangeArrowheads="1"/>
            </p:cNvSpPr>
            <p:nvPr/>
          </p:nvSpPr>
          <p:spPr bwMode="auto">
            <a:xfrm>
              <a:off x="10591801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Rectangle 858"/>
            <p:cNvSpPr>
              <a:spLocks noChangeArrowheads="1"/>
            </p:cNvSpPr>
            <p:nvPr/>
          </p:nvSpPr>
          <p:spPr bwMode="auto">
            <a:xfrm>
              <a:off x="10591801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Rectangle 859"/>
            <p:cNvSpPr>
              <a:spLocks noChangeArrowheads="1"/>
            </p:cNvSpPr>
            <p:nvPr/>
          </p:nvSpPr>
          <p:spPr bwMode="auto">
            <a:xfrm>
              <a:off x="10523538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Rectangle 860"/>
            <p:cNvSpPr>
              <a:spLocks noChangeArrowheads="1"/>
            </p:cNvSpPr>
            <p:nvPr/>
          </p:nvSpPr>
          <p:spPr bwMode="auto">
            <a:xfrm>
              <a:off x="10523538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Rectangle 861"/>
            <p:cNvSpPr>
              <a:spLocks noChangeArrowheads="1"/>
            </p:cNvSpPr>
            <p:nvPr/>
          </p:nvSpPr>
          <p:spPr bwMode="auto">
            <a:xfrm>
              <a:off x="10523538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Rectangle 862"/>
            <p:cNvSpPr>
              <a:spLocks noChangeArrowheads="1"/>
            </p:cNvSpPr>
            <p:nvPr/>
          </p:nvSpPr>
          <p:spPr bwMode="auto">
            <a:xfrm>
              <a:off x="10523538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Rectangle 863"/>
            <p:cNvSpPr>
              <a:spLocks noChangeArrowheads="1"/>
            </p:cNvSpPr>
            <p:nvPr/>
          </p:nvSpPr>
          <p:spPr bwMode="auto">
            <a:xfrm>
              <a:off x="10660063" y="1455738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Rectangle 864"/>
            <p:cNvSpPr>
              <a:spLocks noChangeArrowheads="1"/>
            </p:cNvSpPr>
            <p:nvPr/>
          </p:nvSpPr>
          <p:spPr bwMode="auto">
            <a:xfrm>
              <a:off x="10660063" y="1455738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Rectangle 865"/>
            <p:cNvSpPr>
              <a:spLocks noChangeArrowheads="1"/>
            </p:cNvSpPr>
            <p:nvPr/>
          </p:nvSpPr>
          <p:spPr bwMode="auto">
            <a:xfrm>
              <a:off x="10591801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Rectangle 866"/>
            <p:cNvSpPr>
              <a:spLocks noChangeArrowheads="1"/>
            </p:cNvSpPr>
            <p:nvPr/>
          </p:nvSpPr>
          <p:spPr bwMode="auto">
            <a:xfrm>
              <a:off x="10591801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Rectangle 867"/>
            <p:cNvSpPr>
              <a:spLocks noChangeArrowheads="1"/>
            </p:cNvSpPr>
            <p:nvPr/>
          </p:nvSpPr>
          <p:spPr bwMode="auto">
            <a:xfrm>
              <a:off x="10523538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Rectangle 868"/>
            <p:cNvSpPr>
              <a:spLocks noChangeArrowheads="1"/>
            </p:cNvSpPr>
            <p:nvPr/>
          </p:nvSpPr>
          <p:spPr bwMode="auto">
            <a:xfrm>
              <a:off x="10523538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869"/>
            <p:cNvSpPr>
              <a:spLocks noEditPoints="1"/>
            </p:cNvSpPr>
            <p:nvPr/>
          </p:nvSpPr>
          <p:spPr bwMode="auto">
            <a:xfrm>
              <a:off x="10240963" y="1355726"/>
              <a:ext cx="215900" cy="163513"/>
            </a:xfrm>
            <a:custGeom>
              <a:avLst/>
              <a:gdLst>
                <a:gd name="T0" fmla="*/ 6 w 136"/>
                <a:gd name="T1" fmla="*/ 97 h 103"/>
                <a:gd name="T2" fmla="*/ 6 w 136"/>
                <a:gd name="T3" fmla="*/ 63 h 103"/>
                <a:gd name="T4" fmla="*/ 43 w 136"/>
                <a:gd name="T5" fmla="*/ 63 h 103"/>
                <a:gd name="T6" fmla="*/ 43 w 136"/>
                <a:gd name="T7" fmla="*/ 97 h 103"/>
                <a:gd name="T8" fmla="*/ 6 w 136"/>
                <a:gd name="T9" fmla="*/ 97 h 103"/>
                <a:gd name="T10" fmla="*/ 49 w 136"/>
                <a:gd name="T11" fmla="*/ 97 h 103"/>
                <a:gd name="T12" fmla="*/ 49 w 136"/>
                <a:gd name="T13" fmla="*/ 63 h 103"/>
                <a:gd name="T14" fmla="*/ 87 w 136"/>
                <a:gd name="T15" fmla="*/ 63 h 103"/>
                <a:gd name="T16" fmla="*/ 87 w 136"/>
                <a:gd name="T17" fmla="*/ 97 h 103"/>
                <a:gd name="T18" fmla="*/ 49 w 136"/>
                <a:gd name="T19" fmla="*/ 97 h 103"/>
                <a:gd name="T20" fmla="*/ 91 w 136"/>
                <a:gd name="T21" fmla="*/ 97 h 103"/>
                <a:gd name="T22" fmla="*/ 91 w 136"/>
                <a:gd name="T23" fmla="*/ 63 h 103"/>
                <a:gd name="T24" fmla="*/ 130 w 136"/>
                <a:gd name="T25" fmla="*/ 63 h 103"/>
                <a:gd name="T26" fmla="*/ 130 w 136"/>
                <a:gd name="T27" fmla="*/ 97 h 103"/>
                <a:gd name="T28" fmla="*/ 91 w 136"/>
                <a:gd name="T29" fmla="*/ 97 h 103"/>
                <a:gd name="T30" fmla="*/ 6 w 136"/>
                <a:gd name="T31" fmla="*/ 59 h 103"/>
                <a:gd name="T32" fmla="*/ 6 w 136"/>
                <a:gd name="T33" fmla="*/ 26 h 103"/>
                <a:gd name="T34" fmla="*/ 43 w 136"/>
                <a:gd name="T35" fmla="*/ 26 h 103"/>
                <a:gd name="T36" fmla="*/ 43 w 136"/>
                <a:gd name="T37" fmla="*/ 59 h 103"/>
                <a:gd name="T38" fmla="*/ 6 w 136"/>
                <a:gd name="T39" fmla="*/ 59 h 103"/>
                <a:gd name="T40" fmla="*/ 49 w 136"/>
                <a:gd name="T41" fmla="*/ 59 h 103"/>
                <a:gd name="T42" fmla="*/ 49 w 136"/>
                <a:gd name="T43" fmla="*/ 26 h 103"/>
                <a:gd name="T44" fmla="*/ 87 w 136"/>
                <a:gd name="T45" fmla="*/ 26 h 103"/>
                <a:gd name="T46" fmla="*/ 87 w 136"/>
                <a:gd name="T47" fmla="*/ 59 h 103"/>
                <a:gd name="T48" fmla="*/ 49 w 136"/>
                <a:gd name="T49" fmla="*/ 59 h 103"/>
                <a:gd name="T50" fmla="*/ 91 w 136"/>
                <a:gd name="T51" fmla="*/ 59 h 103"/>
                <a:gd name="T52" fmla="*/ 91 w 136"/>
                <a:gd name="T53" fmla="*/ 26 h 103"/>
                <a:gd name="T54" fmla="*/ 130 w 136"/>
                <a:gd name="T55" fmla="*/ 26 h 103"/>
                <a:gd name="T56" fmla="*/ 130 w 136"/>
                <a:gd name="T57" fmla="*/ 59 h 103"/>
                <a:gd name="T58" fmla="*/ 91 w 136"/>
                <a:gd name="T59" fmla="*/ 59 h 103"/>
                <a:gd name="T60" fmla="*/ 6 w 136"/>
                <a:gd name="T61" fmla="*/ 20 h 103"/>
                <a:gd name="T62" fmla="*/ 6 w 136"/>
                <a:gd name="T63" fmla="*/ 6 h 103"/>
                <a:gd name="T64" fmla="*/ 43 w 136"/>
                <a:gd name="T65" fmla="*/ 6 h 103"/>
                <a:gd name="T66" fmla="*/ 43 w 136"/>
                <a:gd name="T67" fmla="*/ 20 h 103"/>
                <a:gd name="T68" fmla="*/ 6 w 136"/>
                <a:gd name="T69" fmla="*/ 20 h 103"/>
                <a:gd name="T70" fmla="*/ 49 w 136"/>
                <a:gd name="T71" fmla="*/ 20 h 103"/>
                <a:gd name="T72" fmla="*/ 49 w 136"/>
                <a:gd name="T73" fmla="*/ 6 h 103"/>
                <a:gd name="T74" fmla="*/ 87 w 136"/>
                <a:gd name="T75" fmla="*/ 6 h 103"/>
                <a:gd name="T76" fmla="*/ 87 w 136"/>
                <a:gd name="T77" fmla="*/ 20 h 103"/>
                <a:gd name="T78" fmla="*/ 49 w 136"/>
                <a:gd name="T79" fmla="*/ 20 h 103"/>
                <a:gd name="T80" fmla="*/ 91 w 136"/>
                <a:gd name="T81" fmla="*/ 20 h 103"/>
                <a:gd name="T82" fmla="*/ 91 w 136"/>
                <a:gd name="T83" fmla="*/ 6 h 103"/>
                <a:gd name="T84" fmla="*/ 130 w 136"/>
                <a:gd name="T85" fmla="*/ 6 h 103"/>
                <a:gd name="T86" fmla="*/ 130 w 136"/>
                <a:gd name="T87" fmla="*/ 20 h 103"/>
                <a:gd name="T88" fmla="*/ 91 w 136"/>
                <a:gd name="T89" fmla="*/ 20 h 103"/>
                <a:gd name="T90" fmla="*/ 136 w 136"/>
                <a:gd name="T91" fmla="*/ 0 h 103"/>
                <a:gd name="T92" fmla="*/ 0 w 136"/>
                <a:gd name="T93" fmla="*/ 0 h 103"/>
                <a:gd name="T94" fmla="*/ 0 w 136"/>
                <a:gd name="T95" fmla="*/ 103 h 103"/>
                <a:gd name="T96" fmla="*/ 136 w 136"/>
                <a:gd name="T97" fmla="*/ 103 h 103"/>
                <a:gd name="T98" fmla="*/ 136 w 136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03">
                  <a:moveTo>
                    <a:pt x="6" y="97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7"/>
                  </a:lnTo>
                  <a:lnTo>
                    <a:pt x="6" y="97"/>
                  </a:lnTo>
                  <a:close/>
                  <a:moveTo>
                    <a:pt x="49" y="97"/>
                  </a:moveTo>
                  <a:lnTo>
                    <a:pt x="49" y="63"/>
                  </a:lnTo>
                  <a:lnTo>
                    <a:pt x="87" y="63"/>
                  </a:lnTo>
                  <a:lnTo>
                    <a:pt x="87" y="97"/>
                  </a:lnTo>
                  <a:lnTo>
                    <a:pt x="49" y="97"/>
                  </a:lnTo>
                  <a:close/>
                  <a:moveTo>
                    <a:pt x="91" y="97"/>
                  </a:moveTo>
                  <a:lnTo>
                    <a:pt x="91" y="63"/>
                  </a:lnTo>
                  <a:lnTo>
                    <a:pt x="130" y="63"/>
                  </a:lnTo>
                  <a:lnTo>
                    <a:pt x="130" y="97"/>
                  </a:lnTo>
                  <a:lnTo>
                    <a:pt x="91" y="97"/>
                  </a:lnTo>
                  <a:close/>
                  <a:moveTo>
                    <a:pt x="6" y="59"/>
                  </a:moveTo>
                  <a:lnTo>
                    <a:pt x="6" y="26"/>
                  </a:lnTo>
                  <a:lnTo>
                    <a:pt x="43" y="26"/>
                  </a:lnTo>
                  <a:lnTo>
                    <a:pt x="43" y="59"/>
                  </a:lnTo>
                  <a:lnTo>
                    <a:pt x="6" y="59"/>
                  </a:lnTo>
                  <a:close/>
                  <a:moveTo>
                    <a:pt x="49" y="59"/>
                  </a:moveTo>
                  <a:lnTo>
                    <a:pt x="49" y="26"/>
                  </a:lnTo>
                  <a:lnTo>
                    <a:pt x="87" y="26"/>
                  </a:lnTo>
                  <a:lnTo>
                    <a:pt x="87" y="59"/>
                  </a:lnTo>
                  <a:lnTo>
                    <a:pt x="49" y="59"/>
                  </a:lnTo>
                  <a:close/>
                  <a:moveTo>
                    <a:pt x="91" y="59"/>
                  </a:moveTo>
                  <a:lnTo>
                    <a:pt x="91" y="26"/>
                  </a:lnTo>
                  <a:lnTo>
                    <a:pt x="130" y="26"/>
                  </a:lnTo>
                  <a:lnTo>
                    <a:pt x="130" y="59"/>
                  </a:lnTo>
                  <a:lnTo>
                    <a:pt x="91" y="59"/>
                  </a:lnTo>
                  <a:close/>
                  <a:moveTo>
                    <a:pt x="6" y="20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6" y="20"/>
                  </a:lnTo>
                  <a:close/>
                  <a:moveTo>
                    <a:pt x="49" y="20"/>
                  </a:moveTo>
                  <a:lnTo>
                    <a:pt x="49" y="6"/>
                  </a:lnTo>
                  <a:lnTo>
                    <a:pt x="87" y="6"/>
                  </a:lnTo>
                  <a:lnTo>
                    <a:pt x="87" y="20"/>
                  </a:lnTo>
                  <a:lnTo>
                    <a:pt x="49" y="20"/>
                  </a:lnTo>
                  <a:close/>
                  <a:moveTo>
                    <a:pt x="91" y="20"/>
                  </a:moveTo>
                  <a:lnTo>
                    <a:pt x="91" y="6"/>
                  </a:lnTo>
                  <a:lnTo>
                    <a:pt x="130" y="6"/>
                  </a:lnTo>
                  <a:lnTo>
                    <a:pt x="130" y="20"/>
                  </a:lnTo>
                  <a:lnTo>
                    <a:pt x="91" y="20"/>
                  </a:lnTo>
                  <a:close/>
                  <a:moveTo>
                    <a:pt x="136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6" y="10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870"/>
            <p:cNvSpPr>
              <a:spLocks noEditPoints="1"/>
            </p:cNvSpPr>
            <p:nvPr/>
          </p:nvSpPr>
          <p:spPr bwMode="auto">
            <a:xfrm>
              <a:off x="10240963" y="1355726"/>
              <a:ext cx="215900" cy="163513"/>
            </a:xfrm>
            <a:custGeom>
              <a:avLst/>
              <a:gdLst>
                <a:gd name="T0" fmla="*/ 6 w 136"/>
                <a:gd name="T1" fmla="*/ 97 h 103"/>
                <a:gd name="T2" fmla="*/ 6 w 136"/>
                <a:gd name="T3" fmla="*/ 63 h 103"/>
                <a:gd name="T4" fmla="*/ 43 w 136"/>
                <a:gd name="T5" fmla="*/ 63 h 103"/>
                <a:gd name="T6" fmla="*/ 43 w 136"/>
                <a:gd name="T7" fmla="*/ 97 h 103"/>
                <a:gd name="T8" fmla="*/ 6 w 136"/>
                <a:gd name="T9" fmla="*/ 97 h 103"/>
                <a:gd name="T10" fmla="*/ 49 w 136"/>
                <a:gd name="T11" fmla="*/ 97 h 103"/>
                <a:gd name="T12" fmla="*/ 49 w 136"/>
                <a:gd name="T13" fmla="*/ 63 h 103"/>
                <a:gd name="T14" fmla="*/ 87 w 136"/>
                <a:gd name="T15" fmla="*/ 63 h 103"/>
                <a:gd name="T16" fmla="*/ 87 w 136"/>
                <a:gd name="T17" fmla="*/ 97 h 103"/>
                <a:gd name="T18" fmla="*/ 49 w 136"/>
                <a:gd name="T19" fmla="*/ 97 h 103"/>
                <a:gd name="T20" fmla="*/ 91 w 136"/>
                <a:gd name="T21" fmla="*/ 97 h 103"/>
                <a:gd name="T22" fmla="*/ 91 w 136"/>
                <a:gd name="T23" fmla="*/ 63 h 103"/>
                <a:gd name="T24" fmla="*/ 130 w 136"/>
                <a:gd name="T25" fmla="*/ 63 h 103"/>
                <a:gd name="T26" fmla="*/ 130 w 136"/>
                <a:gd name="T27" fmla="*/ 97 h 103"/>
                <a:gd name="T28" fmla="*/ 91 w 136"/>
                <a:gd name="T29" fmla="*/ 97 h 103"/>
                <a:gd name="T30" fmla="*/ 6 w 136"/>
                <a:gd name="T31" fmla="*/ 59 h 103"/>
                <a:gd name="T32" fmla="*/ 6 w 136"/>
                <a:gd name="T33" fmla="*/ 26 h 103"/>
                <a:gd name="T34" fmla="*/ 43 w 136"/>
                <a:gd name="T35" fmla="*/ 26 h 103"/>
                <a:gd name="T36" fmla="*/ 43 w 136"/>
                <a:gd name="T37" fmla="*/ 59 h 103"/>
                <a:gd name="T38" fmla="*/ 6 w 136"/>
                <a:gd name="T39" fmla="*/ 59 h 103"/>
                <a:gd name="T40" fmla="*/ 49 w 136"/>
                <a:gd name="T41" fmla="*/ 59 h 103"/>
                <a:gd name="T42" fmla="*/ 49 w 136"/>
                <a:gd name="T43" fmla="*/ 26 h 103"/>
                <a:gd name="T44" fmla="*/ 87 w 136"/>
                <a:gd name="T45" fmla="*/ 26 h 103"/>
                <a:gd name="T46" fmla="*/ 87 w 136"/>
                <a:gd name="T47" fmla="*/ 59 h 103"/>
                <a:gd name="T48" fmla="*/ 49 w 136"/>
                <a:gd name="T49" fmla="*/ 59 h 103"/>
                <a:gd name="T50" fmla="*/ 91 w 136"/>
                <a:gd name="T51" fmla="*/ 59 h 103"/>
                <a:gd name="T52" fmla="*/ 91 w 136"/>
                <a:gd name="T53" fmla="*/ 26 h 103"/>
                <a:gd name="T54" fmla="*/ 130 w 136"/>
                <a:gd name="T55" fmla="*/ 26 h 103"/>
                <a:gd name="T56" fmla="*/ 130 w 136"/>
                <a:gd name="T57" fmla="*/ 59 h 103"/>
                <a:gd name="T58" fmla="*/ 91 w 136"/>
                <a:gd name="T59" fmla="*/ 59 h 103"/>
                <a:gd name="T60" fmla="*/ 6 w 136"/>
                <a:gd name="T61" fmla="*/ 20 h 103"/>
                <a:gd name="T62" fmla="*/ 6 w 136"/>
                <a:gd name="T63" fmla="*/ 6 h 103"/>
                <a:gd name="T64" fmla="*/ 43 w 136"/>
                <a:gd name="T65" fmla="*/ 6 h 103"/>
                <a:gd name="T66" fmla="*/ 43 w 136"/>
                <a:gd name="T67" fmla="*/ 20 h 103"/>
                <a:gd name="T68" fmla="*/ 6 w 136"/>
                <a:gd name="T69" fmla="*/ 20 h 103"/>
                <a:gd name="T70" fmla="*/ 49 w 136"/>
                <a:gd name="T71" fmla="*/ 20 h 103"/>
                <a:gd name="T72" fmla="*/ 49 w 136"/>
                <a:gd name="T73" fmla="*/ 6 h 103"/>
                <a:gd name="T74" fmla="*/ 87 w 136"/>
                <a:gd name="T75" fmla="*/ 6 h 103"/>
                <a:gd name="T76" fmla="*/ 87 w 136"/>
                <a:gd name="T77" fmla="*/ 20 h 103"/>
                <a:gd name="T78" fmla="*/ 49 w 136"/>
                <a:gd name="T79" fmla="*/ 20 h 103"/>
                <a:gd name="T80" fmla="*/ 91 w 136"/>
                <a:gd name="T81" fmla="*/ 20 h 103"/>
                <a:gd name="T82" fmla="*/ 91 w 136"/>
                <a:gd name="T83" fmla="*/ 6 h 103"/>
                <a:gd name="T84" fmla="*/ 130 w 136"/>
                <a:gd name="T85" fmla="*/ 6 h 103"/>
                <a:gd name="T86" fmla="*/ 130 w 136"/>
                <a:gd name="T87" fmla="*/ 20 h 103"/>
                <a:gd name="T88" fmla="*/ 91 w 136"/>
                <a:gd name="T89" fmla="*/ 20 h 103"/>
                <a:gd name="T90" fmla="*/ 136 w 136"/>
                <a:gd name="T91" fmla="*/ 0 h 103"/>
                <a:gd name="T92" fmla="*/ 0 w 136"/>
                <a:gd name="T93" fmla="*/ 0 h 103"/>
                <a:gd name="T94" fmla="*/ 0 w 136"/>
                <a:gd name="T95" fmla="*/ 103 h 103"/>
                <a:gd name="T96" fmla="*/ 136 w 136"/>
                <a:gd name="T97" fmla="*/ 103 h 103"/>
                <a:gd name="T98" fmla="*/ 136 w 136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03">
                  <a:moveTo>
                    <a:pt x="6" y="97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7"/>
                  </a:lnTo>
                  <a:lnTo>
                    <a:pt x="6" y="97"/>
                  </a:lnTo>
                  <a:moveTo>
                    <a:pt x="49" y="97"/>
                  </a:moveTo>
                  <a:lnTo>
                    <a:pt x="49" y="63"/>
                  </a:lnTo>
                  <a:lnTo>
                    <a:pt x="87" y="63"/>
                  </a:lnTo>
                  <a:lnTo>
                    <a:pt x="87" y="97"/>
                  </a:lnTo>
                  <a:lnTo>
                    <a:pt x="49" y="97"/>
                  </a:lnTo>
                  <a:moveTo>
                    <a:pt x="91" y="97"/>
                  </a:moveTo>
                  <a:lnTo>
                    <a:pt x="91" y="63"/>
                  </a:lnTo>
                  <a:lnTo>
                    <a:pt x="130" y="63"/>
                  </a:lnTo>
                  <a:lnTo>
                    <a:pt x="130" y="97"/>
                  </a:lnTo>
                  <a:lnTo>
                    <a:pt x="91" y="97"/>
                  </a:lnTo>
                  <a:moveTo>
                    <a:pt x="6" y="59"/>
                  </a:moveTo>
                  <a:lnTo>
                    <a:pt x="6" y="26"/>
                  </a:lnTo>
                  <a:lnTo>
                    <a:pt x="43" y="26"/>
                  </a:lnTo>
                  <a:lnTo>
                    <a:pt x="43" y="59"/>
                  </a:lnTo>
                  <a:lnTo>
                    <a:pt x="6" y="59"/>
                  </a:lnTo>
                  <a:moveTo>
                    <a:pt x="49" y="59"/>
                  </a:moveTo>
                  <a:lnTo>
                    <a:pt x="49" y="26"/>
                  </a:lnTo>
                  <a:lnTo>
                    <a:pt x="87" y="26"/>
                  </a:lnTo>
                  <a:lnTo>
                    <a:pt x="87" y="59"/>
                  </a:lnTo>
                  <a:lnTo>
                    <a:pt x="49" y="59"/>
                  </a:lnTo>
                  <a:moveTo>
                    <a:pt x="91" y="59"/>
                  </a:moveTo>
                  <a:lnTo>
                    <a:pt x="91" y="26"/>
                  </a:lnTo>
                  <a:lnTo>
                    <a:pt x="130" y="26"/>
                  </a:lnTo>
                  <a:lnTo>
                    <a:pt x="130" y="59"/>
                  </a:lnTo>
                  <a:lnTo>
                    <a:pt x="91" y="59"/>
                  </a:lnTo>
                  <a:moveTo>
                    <a:pt x="6" y="20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6" y="20"/>
                  </a:lnTo>
                  <a:moveTo>
                    <a:pt x="49" y="20"/>
                  </a:moveTo>
                  <a:lnTo>
                    <a:pt x="49" y="6"/>
                  </a:lnTo>
                  <a:lnTo>
                    <a:pt x="87" y="6"/>
                  </a:lnTo>
                  <a:lnTo>
                    <a:pt x="87" y="20"/>
                  </a:lnTo>
                  <a:lnTo>
                    <a:pt x="49" y="20"/>
                  </a:lnTo>
                  <a:moveTo>
                    <a:pt x="91" y="20"/>
                  </a:moveTo>
                  <a:lnTo>
                    <a:pt x="91" y="6"/>
                  </a:lnTo>
                  <a:lnTo>
                    <a:pt x="130" y="6"/>
                  </a:lnTo>
                  <a:lnTo>
                    <a:pt x="130" y="20"/>
                  </a:lnTo>
                  <a:lnTo>
                    <a:pt x="91" y="20"/>
                  </a:lnTo>
                  <a:moveTo>
                    <a:pt x="136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6" y="103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Rectangle 871"/>
            <p:cNvSpPr>
              <a:spLocks noChangeArrowheads="1"/>
            </p:cNvSpPr>
            <p:nvPr/>
          </p:nvSpPr>
          <p:spPr bwMode="auto">
            <a:xfrm>
              <a:off x="10385426" y="1365251"/>
              <a:ext cx="61913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Rectangle 872"/>
            <p:cNvSpPr>
              <a:spLocks noChangeArrowheads="1"/>
            </p:cNvSpPr>
            <p:nvPr/>
          </p:nvSpPr>
          <p:spPr bwMode="auto">
            <a:xfrm>
              <a:off x="10385426" y="1365251"/>
              <a:ext cx="61913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Rectangle 873"/>
            <p:cNvSpPr>
              <a:spLocks noChangeArrowheads="1"/>
            </p:cNvSpPr>
            <p:nvPr/>
          </p:nvSpPr>
          <p:spPr bwMode="auto">
            <a:xfrm>
              <a:off x="10385426" y="1397001"/>
              <a:ext cx="61913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Rectangle 874"/>
            <p:cNvSpPr>
              <a:spLocks noChangeArrowheads="1"/>
            </p:cNvSpPr>
            <p:nvPr/>
          </p:nvSpPr>
          <p:spPr bwMode="auto">
            <a:xfrm>
              <a:off x="10385426" y="1397001"/>
              <a:ext cx="61913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Rectangle 875"/>
            <p:cNvSpPr>
              <a:spLocks noChangeArrowheads="1"/>
            </p:cNvSpPr>
            <p:nvPr/>
          </p:nvSpPr>
          <p:spPr bwMode="auto">
            <a:xfrm>
              <a:off x="10318751" y="1365251"/>
              <a:ext cx="60325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Rectangle 876"/>
            <p:cNvSpPr>
              <a:spLocks noChangeArrowheads="1"/>
            </p:cNvSpPr>
            <p:nvPr/>
          </p:nvSpPr>
          <p:spPr bwMode="auto">
            <a:xfrm>
              <a:off x="10318751" y="1365251"/>
              <a:ext cx="60325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Rectangle 877"/>
            <p:cNvSpPr>
              <a:spLocks noChangeArrowheads="1"/>
            </p:cNvSpPr>
            <p:nvPr/>
          </p:nvSpPr>
          <p:spPr bwMode="auto">
            <a:xfrm>
              <a:off x="10318751" y="1397001"/>
              <a:ext cx="60325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Rectangle 878"/>
            <p:cNvSpPr>
              <a:spLocks noChangeArrowheads="1"/>
            </p:cNvSpPr>
            <p:nvPr/>
          </p:nvSpPr>
          <p:spPr bwMode="auto">
            <a:xfrm>
              <a:off x="10318751" y="1397001"/>
              <a:ext cx="60325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Rectangle 879"/>
            <p:cNvSpPr>
              <a:spLocks noChangeArrowheads="1"/>
            </p:cNvSpPr>
            <p:nvPr/>
          </p:nvSpPr>
          <p:spPr bwMode="auto">
            <a:xfrm>
              <a:off x="10250488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Rectangle 880"/>
            <p:cNvSpPr>
              <a:spLocks noChangeArrowheads="1"/>
            </p:cNvSpPr>
            <p:nvPr/>
          </p:nvSpPr>
          <p:spPr bwMode="auto">
            <a:xfrm>
              <a:off x="10250488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Rectangle 881"/>
            <p:cNvSpPr>
              <a:spLocks noChangeArrowheads="1"/>
            </p:cNvSpPr>
            <p:nvPr/>
          </p:nvSpPr>
          <p:spPr bwMode="auto">
            <a:xfrm>
              <a:off x="10250488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Rectangle 882"/>
            <p:cNvSpPr>
              <a:spLocks noChangeArrowheads="1"/>
            </p:cNvSpPr>
            <p:nvPr/>
          </p:nvSpPr>
          <p:spPr bwMode="auto">
            <a:xfrm>
              <a:off x="10250488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Rectangle 883"/>
            <p:cNvSpPr>
              <a:spLocks noChangeArrowheads="1"/>
            </p:cNvSpPr>
            <p:nvPr/>
          </p:nvSpPr>
          <p:spPr bwMode="auto">
            <a:xfrm>
              <a:off x="10385426" y="1455738"/>
              <a:ext cx="61913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Rectangle 884"/>
            <p:cNvSpPr>
              <a:spLocks noChangeArrowheads="1"/>
            </p:cNvSpPr>
            <p:nvPr/>
          </p:nvSpPr>
          <p:spPr bwMode="auto">
            <a:xfrm>
              <a:off x="10385426" y="1455738"/>
              <a:ext cx="6191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Rectangle 885"/>
            <p:cNvSpPr>
              <a:spLocks noChangeArrowheads="1"/>
            </p:cNvSpPr>
            <p:nvPr/>
          </p:nvSpPr>
          <p:spPr bwMode="auto">
            <a:xfrm>
              <a:off x="10318751" y="1455738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Rectangle 886"/>
            <p:cNvSpPr>
              <a:spLocks noChangeArrowheads="1"/>
            </p:cNvSpPr>
            <p:nvPr/>
          </p:nvSpPr>
          <p:spPr bwMode="auto">
            <a:xfrm>
              <a:off x="10318751" y="1455738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Rectangle 887"/>
            <p:cNvSpPr>
              <a:spLocks noChangeArrowheads="1"/>
            </p:cNvSpPr>
            <p:nvPr/>
          </p:nvSpPr>
          <p:spPr bwMode="auto">
            <a:xfrm>
              <a:off x="10250488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Rectangle 888"/>
            <p:cNvSpPr>
              <a:spLocks noChangeArrowheads="1"/>
            </p:cNvSpPr>
            <p:nvPr/>
          </p:nvSpPr>
          <p:spPr bwMode="auto">
            <a:xfrm>
              <a:off x="10250488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889"/>
            <p:cNvSpPr>
              <a:spLocks noEditPoints="1"/>
            </p:cNvSpPr>
            <p:nvPr/>
          </p:nvSpPr>
          <p:spPr bwMode="auto">
            <a:xfrm>
              <a:off x="9971088" y="1355726"/>
              <a:ext cx="212725" cy="163513"/>
            </a:xfrm>
            <a:custGeom>
              <a:avLst/>
              <a:gdLst>
                <a:gd name="T0" fmla="*/ 4 w 134"/>
                <a:gd name="T1" fmla="*/ 97 h 103"/>
                <a:gd name="T2" fmla="*/ 4 w 134"/>
                <a:gd name="T3" fmla="*/ 63 h 103"/>
                <a:gd name="T4" fmla="*/ 42 w 134"/>
                <a:gd name="T5" fmla="*/ 63 h 103"/>
                <a:gd name="T6" fmla="*/ 42 w 134"/>
                <a:gd name="T7" fmla="*/ 97 h 103"/>
                <a:gd name="T8" fmla="*/ 4 w 134"/>
                <a:gd name="T9" fmla="*/ 97 h 103"/>
                <a:gd name="T10" fmla="*/ 48 w 134"/>
                <a:gd name="T11" fmla="*/ 97 h 103"/>
                <a:gd name="T12" fmla="*/ 48 w 134"/>
                <a:gd name="T13" fmla="*/ 63 h 103"/>
                <a:gd name="T14" fmla="*/ 85 w 134"/>
                <a:gd name="T15" fmla="*/ 63 h 103"/>
                <a:gd name="T16" fmla="*/ 85 w 134"/>
                <a:gd name="T17" fmla="*/ 97 h 103"/>
                <a:gd name="T18" fmla="*/ 48 w 134"/>
                <a:gd name="T19" fmla="*/ 97 h 103"/>
                <a:gd name="T20" fmla="*/ 91 w 134"/>
                <a:gd name="T21" fmla="*/ 97 h 103"/>
                <a:gd name="T22" fmla="*/ 91 w 134"/>
                <a:gd name="T23" fmla="*/ 63 h 103"/>
                <a:gd name="T24" fmla="*/ 128 w 134"/>
                <a:gd name="T25" fmla="*/ 63 h 103"/>
                <a:gd name="T26" fmla="*/ 128 w 134"/>
                <a:gd name="T27" fmla="*/ 97 h 103"/>
                <a:gd name="T28" fmla="*/ 91 w 134"/>
                <a:gd name="T29" fmla="*/ 97 h 103"/>
                <a:gd name="T30" fmla="*/ 4 w 134"/>
                <a:gd name="T31" fmla="*/ 59 h 103"/>
                <a:gd name="T32" fmla="*/ 4 w 134"/>
                <a:gd name="T33" fmla="*/ 26 h 103"/>
                <a:gd name="T34" fmla="*/ 42 w 134"/>
                <a:gd name="T35" fmla="*/ 26 h 103"/>
                <a:gd name="T36" fmla="*/ 42 w 134"/>
                <a:gd name="T37" fmla="*/ 59 h 103"/>
                <a:gd name="T38" fmla="*/ 4 w 134"/>
                <a:gd name="T39" fmla="*/ 59 h 103"/>
                <a:gd name="T40" fmla="*/ 48 w 134"/>
                <a:gd name="T41" fmla="*/ 59 h 103"/>
                <a:gd name="T42" fmla="*/ 48 w 134"/>
                <a:gd name="T43" fmla="*/ 26 h 103"/>
                <a:gd name="T44" fmla="*/ 85 w 134"/>
                <a:gd name="T45" fmla="*/ 26 h 103"/>
                <a:gd name="T46" fmla="*/ 85 w 134"/>
                <a:gd name="T47" fmla="*/ 59 h 103"/>
                <a:gd name="T48" fmla="*/ 48 w 134"/>
                <a:gd name="T49" fmla="*/ 59 h 103"/>
                <a:gd name="T50" fmla="*/ 91 w 134"/>
                <a:gd name="T51" fmla="*/ 59 h 103"/>
                <a:gd name="T52" fmla="*/ 91 w 134"/>
                <a:gd name="T53" fmla="*/ 26 h 103"/>
                <a:gd name="T54" fmla="*/ 128 w 134"/>
                <a:gd name="T55" fmla="*/ 26 h 103"/>
                <a:gd name="T56" fmla="*/ 128 w 134"/>
                <a:gd name="T57" fmla="*/ 59 h 103"/>
                <a:gd name="T58" fmla="*/ 91 w 134"/>
                <a:gd name="T59" fmla="*/ 59 h 103"/>
                <a:gd name="T60" fmla="*/ 4 w 134"/>
                <a:gd name="T61" fmla="*/ 20 h 103"/>
                <a:gd name="T62" fmla="*/ 4 w 134"/>
                <a:gd name="T63" fmla="*/ 6 h 103"/>
                <a:gd name="T64" fmla="*/ 42 w 134"/>
                <a:gd name="T65" fmla="*/ 6 h 103"/>
                <a:gd name="T66" fmla="*/ 42 w 134"/>
                <a:gd name="T67" fmla="*/ 20 h 103"/>
                <a:gd name="T68" fmla="*/ 4 w 134"/>
                <a:gd name="T69" fmla="*/ 20 h 103"/>
                <a:gd name="T70" fmla="*/ 48 w 134"/>
                <a:gd name="T71" fmla="*/ 20 h 103"/>
                <a:gd name="T72" fmla="*/ 48 w 134"/>
                <a:gd name="T73" fmla="*/ 6 h 103"/>
                <a:gd name="T74" fmla="*/ 85 w 134"/>
                <a:gd name="T75" fmla="*/ 6 h 103"/>
                <a:gd name="T76" fmla="*/ 85 w 134"/>
                <a:gd name="T77" fmla="*/ 20 h 103"/>
                <a:gd name="T78" fmla="*/ 48 w 134"/>
                <a:gd name="T79" fmla="*/ 20 h 103"/>
                <a:gd name="T80" fmla="*/ 91 w 134"/>
                <a:gd name="T81" fmla="*/ 20 h 103"/>
                <a:gd name="T82" fmla="*/ 91 w 134"/>
                <a:gd name="T83" fmla="*/ 6 h 103"/>
                <a:gd name="T84" fmla="*/ 128 w 134"/>
                <a:gd name="T85" fmla="*/ 6 h 103"/>
                <a:gd name="T86" fmla="*/ 128 w 134"/>
                <a:gd name="T87" fmla="*/ 20 h 103"/>
                <a:gd name="T88" fmla="*/ 91 w 134"/>
                <a:gd name="T89" fmla="*/ 20 h 103"/>
                <a:gd name="T90" fmla="*/ 134 w 134"/>
                <a:gd name="T91" fmla="*/ 0 h 103"/>
                <a:gd name="T92" fmla="*/ 0 w 134"/>
                <a:gd name="T93" fmla="*/ 0 h 103"/>
                <a:gd name="T94" fmla="*/ 0 w 134"/>
                <a:gd name="T95" fmla="*/ 103 h 103"/>
                <a:gd name="T96" fmla="*/ 134 w 134"/>
                <a:gd name="T97" fmla="*/ 103 h 103"/>
                <a:gd name="T98" fmla="*/ 134 w 134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3">
                  <a:moveTo>
                    <a:pt x="4" y="97"/>
                  </a:moveTo>
                  <a:lnTo>
                    <a:pt x="4" y="63"/>
                  </a:lnTo>
                  <a:lnTo>
                    <a:pt x="42" y="63"/>
                  </a:lnTo>
                  <a:lnTo>
                    <a:pt x="42" y="97"/>
                  </a:lnTo>
                  <a:lnTo>
                    <a:pt x="4" y="97"/>
                  </a:lnTo>
                  <a:close/>
                  <a:moveTo>
                    <a:pt x="48" y="97"/>
                  </a:moveTo>
                  <a:lnTo>
                    <a:pt x="48" y="63"/>
                  </a:lnTo>
                  <a:lnTo>
                    <a:pt x="85" y="63"/>
                  </a:lnTo>
                  <a:lnTo>
                    <a:pt x="85" y="97"/>
                  </a:lnTo>
                  <a:lnTo>
                    <a:pt x="48" y="97"/>
                  </a:lnTo>
                  <a:close/>
                  <a:moveTo>
                    <a:pt x="91" y="97"/>
                  </a:moveTo>
                  <a:lnTo>
                    <a:pt x="91" y="63"/>
                  </a:lnTo>
                  <a:lnTo>
                    <a:pt x="128" y="63"/>
                  </a:lnTo>
                  <a:lnTo>
                    <a:pt x="128" y="97"/>
                  </a:lnTo>
                  <a:lnTo>
                    <a:pt x="91" y="97"/>
                  </a:lnTo>
                  <a:close/>
                  <a:moveTo>
                    <a:pt x="4" y="59"/>
                  </a:moveTo>
                  <a:lnTo>
                    <a:pt x="4" y="26"/>
                  </a:lnTo>
                  <a:lnTo>
                    <a:pt x="42" y="26"/>
                  </a:lnTo>
                  <a:lnTo>
                    <a:pt x="42" y="59"/>
                  </a:lnTo>
                  <a:lnTo>
                    <a:pt x="4" y="59"/>
                  </a:lnTo>
                  <a:close/>
                  <a:moveTo>
                    <a:pt x="48" y="59"/>
                  </a:moveTo>
                  <a:lnTo>
                    <a:pt x="48" y="26"/>
                  </a:lnTo>
                  <a:lnTo>
                    <a:pt x="85" y="26"/>
                  </a:lnTo>
                  <a:lnTo>
                    <a:pt x="85" y="59"/>
                  </a:lnTo>
                  <a:lnTo>
                    <a:pt x="48" y="59"/>
                  </a:lnTo>
                  <a:close/>
                  <a:moveTo>
                    <a:pt x="91" y="59"/>
                  </a:moveTo>
                  <a:lnTo>
                    <a:pt x="91" y="26"/>
                  </a:lnTo>
                  <a:lnTo>
                    <a:pt x="128" y="26"/>
                  </a:lnTo>
                  <a:lnTo>
                    <a:pt x="128" y="59"/>
                  </a:lnTo>
                  <a:lnTo>
                    <a:pt x="91" y="59"/>
                  </a:lnTo>
                  <a:close/>
                  <a:moveTo>
                    <a:pt x="4" y="20"/>
                  </a:moveTo>
                  <a:lnTo>
                    <a:pt x="4" y="6"/>
                  </a:lnTo>
                  <a:lnTo>
                    <a:pt x="42" y="6"/>
                  </a:lnTo>
                  <a:lnTo>
                    <a:pt x="42" y="20"/>
                  </a:lnTo>
                  <a:lnTo>
                    <a:pt x="4" y="20"/>
                  </a:lnTo>
                  <a:close/>
                  <a:moveTo>
                    <a:pt x="48" y="20"/>
                  </a:moveTo>
                  <a:lnTo>
                    <a:pt x="48" y="6"/>
                  </a:lnTo>
                  <a:lnTo>
                    <a:pt x="85" y="6"/>
                  </a:lnTo>
                  <a:lnTo>
                    <a:pt x="85" y="20"/>
                  </a:lnTo>
                  <a:lnTo>
                    <a:pt x="48" y="20"/>
                  </a:lnTo>
                  <a:close/>
                  <a:moveTo>
                    <a:pt x="91" y="20"/>
                  </a:moveTo>
                  <a:lnTo>
                    <a:pt x="91" y="6"/>
                  </a:lnTo>
                  <a:lnTo>
                    <a:pt x="128" y="6"/>
                  </a:lnTo>
                  <a:lnTo>
                    <a:pt x="128" y="20"/>
                  </a:lnTo>
                  <a:lnTo>
                    <a:pt x="91" y="20"/>
                  </a:lnTo>
                  <a:close/>
                  <a:moveTo>
                    <a:pt x="134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4" y="10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890"/>
            <p:cNvSpPr>
              <a:spLocks noEditPoints="1"/>
            </p:cNvSpPr>
            <p:nvPr/>
          </p:nvSpPr>
          <p:spPr bwMode="auto">
            <a:xfrm>
              <a:off x="9971088" y="1355726"/>
              <a:ext cx="212725" cy="163513"/>
            </a:xfrm>
            <a:custGeom>
              <a:avLst/>
              <a:gdLst>
                <a:gd name="T0" fmla="*/ 4 w 134"/>
                <a:gd name="T1" fmla="*/ 97 h 103"/>
                <a:gd name="T2" fmla="*/ 4 w 134"/>
                <a:gd name="T3" fmla="*/ 63 h 103"/>
                <a:gd name="T4" fmla="*/ 42 w 134"/>
                <a:gd name="T5" fmla="*/ 63 h 103"/>
                <a:gd name="T6" fmla="*/ 42 w 134"/>
                <a:gd name="T7" fmla="*/ 97 h 103"/>
                <a:gd name="T8" fmla="*/ 4 w 134"/>
                <a:gd name="T9" fmla="*/ 97 h 103"/>
                <a:gd name="T10" fmla="*/ 48 w 134"/>
                <a:gd name="T11" fmla="*/ 97 h 103"/>
                <a:gd name="T12" fmla="*/ 48 w 134"/>
                <a:gd name="T13" fmla="*/ 63 h 103"/>
                <a:gd name="T14" fmla="*/ 85 w 134"/>
                <a:gd name="T15" fmla="*/ 63 h 103"/>
                <a:gd name="T16" fmla="*/ 85 w 134"/>
                <a:gd name="T17" fmla="*/ 97 h 103"/>
                <a:gd name="T18" fmla="*/ 48 w 134"/>
                <a:gd name="T19" fmla="*/ 97 h 103"/>
                <a:gd name="T20" fmla="*/ 91 w 134"/>
                <a:gd name="T21" fmla="*/ 97 h 103"/>
                <a:gd name="T22" fmla="*/ 91 w 134"/>
                <a:gd name="T23" fmla="*/ 63 h 103"/>
                <a:gd name="T24" fmla="*/ 128 w 134"/>
                <a:gd name="T25" fmla="*/ 63 h 103"/>
                <a:gd name="T26" fmla="*/ 128 w 134"/>
                <a:gd name="T27" fmla="*/ 97 h 103"/>
                <a:gd name="T28" fmla="*/ 91 w 134"/>
                <a:gd name="T29" fmla="*/ 97 h 103"/>
                <a:gd name="T30" fmla="*/ 4 w 134"/>
                <a:gd name="T31" fmla="*/ 59 h 103"/>
                <a:gd name="T32" fmla="*/ 4 w 134"/>
                <a:gd name="T33" fmla="*/ 26 h 103"/>
                <a:gd name="T34" fmla="*/ 42 w 134"/>
                <a:gd name="T35" fmla="*/ 26 h 103"/>
                <a:gd name="T36" fmla="*/ 42 w 134"/>
                <a:gd name="T37" fmla="*/ 59 h 103"/>
                <a:gd name="T38" fmla="*/ 4 w 134"/>
                <a:gd name="T39" fmla="*/ 59 h 103"/>
                <a:gd name="T40" fmla="*/ 48 w 134"/>
                <a:gd name="T41" fmla="*/ 59 h 103"/>
                <a:gd name="T42" fmla="*/ 48 w 134"/>
                <a:gd name="T43" fmla="*/ 26 h 103"/>
                <a:gd name="T44" fmla="*/ 85 w 134"/>
                <a:gd name="T45" fmla="*/ 26 h 103"/>
                <a:gd name="T46" fmla="*/ 85 w 134"/>
                <a:gd name="T47" fmla="*/ 59 h 103"/>
                <a:gd name="T48" fmla="*/ 48 w 134"/>
                <a:gd name="T49" fmla="*/ 59 h 103"/>
                <a:gd name="T50" fmla="*/ 91 w 134"/>
                <a:gd name="T51" fmla="*/ 59 h 103"/>
                <a:gd name="T52" fmla="*/ 91 w 134"/>
                <a:gd name="T53" fmla="*/ 26 h 103"/>
                <a:gd name="T54" fmla="*/ 128 w 134"/>
                <a:gd name="T55" fmla="*/ 26 h 103"/>
                <a:gd name="T56" fmla="*/ 128 w 134"/>
                <a:gd name="T57" fmla="*/ 59 h 103"/>
                <a:gd name="T58" fmla="*/ 91 w 134"/>
                <a:gd name="T59" fmla="*/ 59 h 103"/>
                <a:gd name="T60" fmla="*/ 4 w 134"/>
                <a:gd name="T61" fmla="*/ 20 h 103"/>
                <a:gd name="T62" fmla="*/ 4 w 134"/>
                <a:gd name="T63" fmla="*/ 6 h 103"/>
                <a:gd name="T64" fmla="*/ 42 w 134"/>
                <a:gd name="T65" fmla="*/ 6 h 103"/>
                <a:gd name="T66" fmla="*/ 42 w 134"/>
                <a:gd name="T67" fmla="*/ 20 h 103"/>
                <a:gd name="T68" fmla="*/ 4 w 134"/>
                <a:gd name="T69" fmla="*/ 20 h 103"/>
                <a:gd name="T70" fmla="*/ 48 w 134"/>
                <a:gd name="T71" fmla="*/ 20 h 103"/>
                <a:gd name="T72" fmla="*/ 48 w 134"/>
                <a:gd name="T73" fmla="*/ 6 h 103"/>
                <a:gd name="T74" fmla="*/ 85 w 134"/>
                <a:gd name="T75" fmla="*/ 6 h 103"/>
                <a:gd name="T76" fmla="*/ 85 w 134"/>
                <a:gd name="T77" fmla="*/ 20 h 103"/>
                <a:gd name="T78" fmla="*/ 48 w 134"/>
                <a:gd name="T79" fmla="*/ 20 h 103"/>
                <a:gd name="T80" fmla="*/ 91 w 134"/>
                <a:gd name="T81" fmla="*/ 20 h 103"/>
                <a:gd name="T82" fmla="*/ 91 w 134"/>
                <a:gd name="T83" fmla="*/ 6 h 103"/>
                <a:gd name="T84" fmla="*/ 128 w 134"/>
                <a:gd name="T85" fmla="*/ 6 h 103"/>
                <a:gd name="T86" fmla="*/ 128 w 134"/>
                <a:gd name="T87" fmla="*/ 20 h 103"/>
                <a:gd name="T88" fmla="*/ 91 w 134"/>
                <a:gd name="T89" fmla="*/ 20 h 103"/>
                <a:gd name="T90" fmla="*/ 134 w 134"/>
                <a:gd name="T91" fmla="*/ 0 h 103"/>
                <a:gd name="T92" fmla="*/ 0 w 134"/>
                <a:gd name="T93" fmla="*/ 0 h 103"/>
                <a:gd name="T94" fmla="*/ 0 w 134"/>
                <a:gd name="T95" fmla="*/ 103 h 103"/>
                <a:gd name="T96" fmla="*/ 134 w 134"/>
                <a:gd name="T97" fmla="*/ 103 h 103"/>
                <a:gd name="T98" fmla="*/ 134 w 134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3">
                  <a:moveTo>
                    <a:pt x="4" y="97"/>
                  </a:moveTo>
                  <a:lnTo>
                    <a:pt x="4" y="63"/>
                  </a:lnTo>
                  <a:lnTo>
                    <a:pt x="42" y="63"/>
                  </a:lnTo>
                  <a:lnTo>
                    <a:pt x="42" y="97"/>
                  </a:lnTo>
                  <a:lnTo>
                    <a:pt x="4" y="97"/>
                  </a:lnTo>
                  <a:moveTo>
                    <a:pt x="48" y="97"/>
                  </a:moveTo>
                  <a:lnTo>
                    <a:pt x="48" y="63"/>
                  </a:lnTo>
                  <a:lnTo>
                    <a:pt x="85" y="63"/>
                  </a:lnTo>
                  <a:lnTo>
                    <a:pt x="85" y="97"/>
                  </a:lnTo>
                  <a:lnTo>
                    <a:pt x="48" y="97"/>
                  </a:lnTo>
                  <a:moveTo>
                    <a:pt x="91" y="97"/>
                  </a:moveTo>
                  <a:lnTo>
                    <a:pt x="91" y="63"/>
                  </a:lnTo>
                  <a:lnTo>
                    <a:pt x="128" y="63"/>
                  </a:lnTo>
                  <a:lnTo>
                    <a:pt x="128" y="97"/>
                  </a:lnTo>
                  <a:lnTo>
                    <a:pt x="91" y="97"/>
                  </a:lnTo>
                  <a:moveTo>
                    <a:pt x="4" y="59"/>
                  </a:moveTo>
                  <a:lnTo>
                    <a:pt x="4" y="26"/>
                  </a:lnTo>
                  <a:lnTo>
                    <a:pt x="42" y="26"/>
                  </a:lnTo>
                  <a:lnTo>
                    <a:pt x="42" y="59"/>
                  </a:lnTo>
                  <a:lnTo>
                    <a:pt x="4" y="59"/>
                  </a:lnTo>
                  <a:moveTo>
                    <a:pt x="48" y="59"/>
                  </a:moveTo>
                  <a:lnTo>
                    <a:pt x="48" y="26"/>
                  </a:lnTo>
                  <a:lnTo>
                    <a:pt x="85" y="26"/>
                  </a:lnTo>
                  <a:lnTo>
                    <a:pt x="85" y="59"/>
                  </a:lnTo>
                  <a:lnTo>
                    <a:pt x="48" y="59"/>
                  </a:lnTo>
                  <a:moveTo>
                    <a:pt x="91" y="59"/>
                  </a:moveTo>
                  <a:lnTo>
                    <a:pt x="91" y="26"/>
                  </a:lnTo>
                  <a:lnTo>
                    <a:pt x="128" y="26"/>
                  </a:lnTo>
                  <a:lnTo>
                    <a:pt x="128" y="59"/>
                  </a:lnTo>
                  <a:lnTo>
                    <a:pt x="91" y="59"/>
                  </a:lnTo>
                  <a:moveTo>
                    <a:pt x="4" y="20"/>
                  </a:moveTo>
                  <a:lnTo>
                    <a:pt x="4" y="6"/>
                  </a:lnTo>
                  <a:lnTo>
                    <a:pt x="42" y="6"/>
                  </a:lnTo>
                  <a:lnTo>
                    <a:pt x="42" y="20"/>
                  </a:lnTo>
                  <a:lnTo>
                    <a:pt x="4" y="20"/>
                  </a:lnTo>
                  <a:moveTo>
                    <a:pt x="48" y="20"/>
                  </a:moveTo>
                  <a:lnTo>
                    <a:pt x="48" y="6"/>
                  </a:lnTo>
                  <a:lnTo>
                    <a:pt x="85" y="6"/>
                  </a:lnTo>
                  <a:lnTo>
                    <a:pt x="85" y="20"/>
                  </a:lnTo>
                  <a:lnTo>
                    <a:pt x="48" y="20"/>
                  </a:lnTo>
                  <a:moveTo>
                    <a:pt x="91" y="20"/>
                  </a:moveTo>
                  <a:lnTo>
                    <a:pt x="91" y="6"/>
                  </a:lnTo>
                  <a:lnTo>
                    <a:pt x="128" y="6"/>
                  </a:lnTo>
                  <a:lnTo>
                    <a:pt x="128" y="20"/>
                  </a:lnTo>
                  <a:lnTo>
                    <a:pt x="91" y="20"/>
                  </a:lnTo>
                  <a:moveTo>
                    <a:pt x="134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4" y="103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Rectangle 891"/>
            <p:cNvSpPr>
              <a:spLocks noChangeArrowheads="1"/>
            </p:cNvSpPr>
            <p:nvPr/>
          </p:nvSpPr>
          <p:spPr bwMode="auto">
            <a:xfrm>
              <a:off x="10115551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Rectangle 892"/>
            <p:cNvSpPr>
              <a:spLocks noChangeArrowheads="1"/>
            </p:cNvSpPr>
            <p:nvPr/>
          </p:nvSpPr>
          <p:spPr bwMode="auto">
            <a:xfrm>
              <a:off x="10115551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Rectangle 893"/>
            <p:cNvSpPr>
              <a:spLocks noChangeArrowheads="1"/>
            </p:cNvSpPr>
            <p:nvPr/>
          </p:nvSpPr>
          <p:spPr bwMode="auto">
            <a:xfrm>
              <a:off x="10115551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Rectangle 894"/>
            <p:cNvSpPr>
              <a:spLocks noChangeArrowheads="1"/>
            </p:cNvSpPr>
            <p:nvPr/>
          </p:nvSpPr>
          <p:spPr bwMode="auto">
            <a:xfrm>
              <a:off x="10115551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Rectangle 895"/>
            <p:cNvSpPr>
              <a:spLocks noChangeArrowheads="1"/>
            </p:cNvSpPr>
            <p:nvPr/>
          </p:nvSpPr>
          <p:spPr bwMode="auto">
            <a:xfrm>
              <a:off x="10047288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Rectangle 896"/>
            <p:cNvSpPr>
              <a:spLocks noChangeArrowheads="1"/>
            </p:cNvSpPr>
            <p:nvPr/>
          </p:nvSpPr>
          <p:spPr bwMode="auto">
            <a:xfrm>
              <a:off x="10047288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Rectangle 897"/>
            <p:cNvSpPr>
              <a:spLocks noChangeArrowheads="1"/>
            </p:cNvSpPr>
            <p:nvPr/>
          </p:nvSpPr>
          <p:spPr bwMode="auto">
            <a:xfrm>
              <a:off x="10047288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Rectangle 898"/>
            <p:cNvSpPr>
              <a:spLocks noChangeArrowheads="1"/>
            </p:cNvSpPr>
            <p:nvPr/>
          </p:nvSpPr>
          <p:spPr bwMode="auto">
            <a:xfrm>
              <a:off x="10047288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Rectangle 899"/>
            <p:cNvSpPr>
              <a:spLocks noChangeArrowheads="1"/>
            </p:cNvSpPr>
            <p:nvPr/>
          </p:nvSpPr>
          <p:spPr bwMode="auto">
            <a:xfrm>
              <a:off x="9977438" y="1365251"/>
              <a:ext cx="60325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Rectangle 900"/>
            <p:cNvSpPr>
              <a:spLocks noChangeArrowheads="1"/>
            </p:cNvSpPr>
            <p:nvPr/>
          </p:nvSpPr>
          <p:spPr bwMode="auto">
            <a:xfrm>
              <a:off x="9977438" y="1365251"/>
              <a:ext cx="60325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Rectangle 901"/>
            <p:cNvSpPr>
              <a:spLocks noChangeArrowheads="1"/>
            </p:cNvSpPr>
            <p:nvPr/>
          </p:nvSpPr>
          <p:spPr bwMode="auto">
            <a:xfrm>
              <a:off x="9977438" y="1397001"/>
              <a:ext cx="60325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902"/>
            <p:cNvSpPr>
              <a:spLocks noChangeArrowheads="1"/>
            </p:cNvSpPr>
            <p:nvPr/>
          </p:nvSpPr>
          <p:spPr bwMode="auto">
            <a:xfrm>
              <a:off x="9977438" y="1397001"/>
              <a:ext cx="60325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Rectangle 903"/>
            <p:cNvSpPr>
              <a:spLocks noChangeArrowheads="1"/>
            </p:cNvSpPr>
            <p:nvPr/>
          </p:nvSpPr>
          <p:spPr bwMode="auto">
            <a:xfrm>
              <a:off x="10115551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Rectangle 904"/>
            <p:cNvSpPr>
              <a:spLocks noChangeArrowheads="1"/>
            </p:cNvSpPr>
            <p:nvPr/>
          </p:nvSpPr>
          <p:spPr bwMode="auto">
            <a:xfrm>
              <a:off x="10115551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Rectangle 905"/>
            <p:cNvSpPr>
              <a:spLocks noChangeArrowheads="1"/>
            </p:cNvSpPr>
            <p:nvPr/>
          </p:nvSpPr>
          <p:spPr bwMode="auto">
            <a:xfrm>
              <a:off x="10047288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Rectangle 906"/>
            <p:cNvSpPr>
              <a:spLocks noChangeArrowheads="1"/>
            </p:cNvSpPr>
            <p:nvPr/>
          </p:nvSpPr>
          <p:spPr bwMode="auto">
            <a:xfrm>
              <a:off x="10047288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Rectangle 907"/>
            <p:cNvSpPr>
              <a:spLocks noChangeArrowheads="1"/>
            </p:cNvSpPr>
            <p:nvPr/>
          </p:nvSpPr>
          <p:spPr bwMode="auto">
            <a:xfrm>
              <a:off x="9977438" y="1455738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Rectangle 908"/>
            <p:cNvSpPr>
              <a:spLocks noChangeArrowheads="1"/>
            </p:cNvSpPr>
            <p:nvPr/>
          </p:nvSpPr>
          <p:spPr bwMode="auto">
            <a:xfrm>
              <a:off x="9977438" y="1455738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909"/>
            <p:cNvSpPr>
              <a:spLocks/>
            </p:cNvSpPr>
            <p:nvPr/>
          </p:nvSpPr>
          <p:spPr bwMode="auto">
            <a:xfrm>
              <a:off x="9899651" y="1011238"/>
              <a:ext cx="898525" cy="38100"/>
            </a:xfrm>
            <a:custGeom>
              <a:avLst/>
              <a:gdLst>
                <a:gd name="T0" fmla="*/ 566 w 566"/>
                <a:gd name="T1" fmla="*/ 0 h 24"/>
                <a:gd name="T2" fmla="*/ 501 w 566"/>
                <a:gd name="T3" fmla="*/ 0 h 24"/>
                <a:gd name="T4" fmla="*/ 487 w 566"/>
                <a:gd name="T5" fmla="*/ 0 h 24"/>
                <a:gd name="T6" fmla="*/ 25 w 566"/>
                <a:gd name="T7" fmla="*/ 0 h 24"/>
                <a:gd name="T8" fmla="*/ 0 w 566"/>
                <a:gd name="T9" fmla="*/ 0 h 24"/>
                <a:gd name="T10" fmla="*/ 0 w 566"/>
                <a:gd name="T11" fmla="*/ 0 h 24"/>
                <a:gd name="T12" fmla="*/ 0 w 566"/>
                <a:gd name="T13" fmla="*/ 24 h 24"/>
                <a:gd name="T14" fmla="*/ 0 w 566"/>
                <a:gd name="T15" fmla="*/ 24 h 24"/>
                <a:gd name="T16" fmla="*/ 12 w 566"/>
                <a:gd name="T17" fmla="*/ 24 h 24"/>
                <a:gd name="T18" fmla="*/ 554 w 566"/>
                <a:gd name="T19" fmla="*/ 24 h 24"/>
                <a:gd name="T20" fmla="*/ 566 w 566"/>
                <a:gd name="T21" fmla="*/ 24 h 24"/>
                <a:gd name="T22" fmla="*/ 566 w 566"/>
                <a:gd name="T23" fmla="*/ 8 h 24"/>
                <a:gd name="T24" fmla="*/ 566 w 566"/>
                <a:gd name="T25" fmla="*/ 2 h 24"/>
                <a:gd name="T26" fmla="*/ 566 w 566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6" h="24">
                  <a:moveTo>
                    <a:pt x="566" y="0"/>
                  </a:moveTo>
                  <a:lnTo>
                    <a:pt x="501" y="0"/>
                  </a:lnTo>
                  <a:lnTo>
                    <a:pt x="487" y="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554" y="24"/>
                  </a:lnTo>
                  <a:lnTo>
                    <a:pt x="566" y="24"/>
                  </a:lnTo>
                  <a:lnTo>
                    <a:pt x="566" y="8"/>
                  </a:lnTo>
                  <a:lnTo>
                    <a:pt x="566" y="2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910"/>
            <p:cNvSpPr>
              <a:spLocks/>
            </p:cNvSpPr>
            <p:nvPr/>
          </p:nvSpPr>
          <p:spPr bwMode="auto">
            <a:xfrm>
              <a:off x="9899651" y="1011238"/>
              <a:ext cx="898525" cy="38100"/>
            </a:xfrm>
            <a:custGeom>
              <a:avLst/>
              <a:gdLst>
                <a:gd name="T0" fmla="*/ 566 w 566"/>
                <a:gd name="T1" fmla="*/ 0 h 24"/>
                <a:gd name="T2" fmla="*/ 501 w 566"/>
                <a:gd name="T3" fmla="*/ 0 h 24"/>
                <a:gd name="T4" fmla="*/ 487 w 566"/>
                <a:gd name="T5" fmla="*/ 0 h 24"/>
                <a:gd name="T6" fmla="*/ 25 w 566"/>
                <a:gd name="T7" fmla="*/ 0 h 24"/>
                <a:gd name="T8" fmla="*/ 0 w 566"/>
                <a:gd name="T9" fmla="*/ 0 h 24"/>
                <a:gd name="T10" fmla="*/ 0 w 566"/>
                <a:gd name="T11" fmla="*/ 0 h 24"/>
                <a:gd name="T12" fmla="*/ 0 w 566"/>
                <a:gd name="T13" fmla="*/ 24 h 24"/>
                <a:gd name="T14" fmla="*/ 0 w 566"/>
                <a:gd name="T15" fmla="*/ 24 h 24"/>
                <a:gd name="T16" fmla="*/ 12 w 566"/>
                <a:gd name="T17" fmla="*/ 24 h 24"/>
                <a:gd name="T18" fmla="*/ 554 w 566"/>
                <a:gd name="T19" fmla="*/ 24 h 24"/>
                <a:gd name="T20" fmla="*/ 566 w 566"/>
                <a:gd name="T21" fmla="*/ 24 h 24"/>
                <a:gd name="T22" fmla="*/ 566 w 566"/>
                <a:gd name="T23" fmla="*/ 8 h 24"/>
                <a:gd name="T24" fmla="*/ 566 w 566"/>
                <a:gd name="T25" fmla="*/ 2 h 24"/>
                <a:gd name="T26" fmla="*/ 566 w 566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6" h="24">
                  <a:moveTo>
                    <a:pt x="566" y="0"/>
                  </a:moveTo>
                  <a:lnTo>
                    <a:pt x="501" y="0"/>
                  </a:lnTo>
                  <a:lnTo>
                    <a:pt x="487" y="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554" y="24"/>
                  </a:lnTo>
                  <a:lnTo>
                    <a:pt x="566" y="24"/>
                  </a:lnTo>
                  <a:lnTo>
                    <a:pt x="566" y="8"/>
                  </a:lnTo>
                  <a:lnTo>
                    <a:pt x="566" y="2"/>
                  </a:lnTo>
                  <a:lnTo>
                    <a:pt x="5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911"/>
            <p:cNvSpPr>
              <a:spLocks noEditPoints="1"/>
            </p:cNvSpPr>
            <p:nvPr/>
          </p:nvSpPr>
          <p:spPr bwMode="auto">
            <a:xfrm>
              <a:off x="10514013" y="1084263"/>
              <a:ext cx="212725" cy="161925"/>
            </a:xfrm>
            <a:custGeom>
              <a:avLst/>
              <a:gdLst>
                <a:gd name="T0" fmla="*/ 6 w 134"/>
                <a:gd name="T1" fmla="*/ 98 h 102"/>
                <a:gd name="T2" fmla="*/ 6 w 134"/>
                <a:gd name="T3" fmla="*/ 63 h 102"/>
                <a:gd name="T4" fmla="*/ 43 w 134"/>
                <a:gd name="T5" fmla="*/ 63 h 102"/>
                <a:gd name="T6" fmla="*/ 43 w 134"/>
                <a:gd name="T7" fmla="*/ 98 h 102"/>
                <a:gd name="T8" fmla="*/ 6 w 134"/>
                <a:gd name="T9" fmla="*/ 98 h 102"/>
                <a:gd name="T10" fmla="*/ 49 w 134"/>
                <a:gd name="T11" fmla="*/ 98 h 102"/>
                <a:gd name="T12" fmla="*/ 49 w 134"/>
                <a:gd name="T13" fmla="*/ 63 h 102"/>
                <a:gd name="T14" fmla="*/ 86 w 134"/>
                <a:gd name="T15" fmla="*/ 63 h 102"/>
                <a:gd name="T16" fmla="*/ 86 w 134"/>
                <a:gd name="T17" fmla="*/ 98 h 102"/>
                <a:gd name="T18" fmla="*/ 49 w 134"/>
                <a:gd name="T19" fmla="*/ 98 h 102"/>
                <a:gd name="T20" fmla="*/ 92 w 134"/>
                <a:gd name="T21" fmla="*/ 98 h 102"/>
                <a:gd name="T22" fmla="*/ 92 w 134"/>
                <a:gd name="T23" fmla="*/ 63 h 102"/>
                <a:gd name="T24" fmla="*/ 130 w 134"/>
                <a:gd name="T25" fmla="*/ 63 h 102"/>
                <a:gd name="T26" fmla="*/ 130 w 134"/>
                <a:gd name="T27" fmla="*/ 98 h 102"/>
                <a:gd name="T28" fmla="*/ 92 w 134"/>
                <a:gd name="T29" fmla="*/ 98 h 102"/>
                <a:gd name="T30" fmla="*/ 6 w 134"/>
                <a:gd name="T31" fmla="*/ 59 h 102"/>
                <a:gd name="T32" fmla="*/ 6 w 134"/>
                <a:gd name="T33" fmla="*/ 25 h 102"/>
                <a:gd name="T34" fmla="*/ 43 w 134"/>
                <a:gd name="T35" fmla="*/ 25 h 102"/>
                <a:gd name="T36" fmla="*/ 43 w 134"/>
                <a:gd name="T37" fmla="*/ 59 h 102"/>
                <a:gd name="T38" fmla="*/ 6 w 134"/>
                <a:gd name="T39" fmla="*/ 59 h 102"/>
                <a:gd name="T40" fmla="*/ 49 w 134"/>
                <a:gd name="T41" fmla="*/ 59 h 102"/>
                <a:gd name="T42" fmla="*/ 49 w 134"/>
                <a:gd name="T43" fmla="*/ 25 h 102"/>
                <a:gd name="T44" fmla="*/ 86 w 134"/>
                <a:gd name="T45" fmla="*/ 25 h 102"/>
                <a:gd name="T46" fmla="*/ 86 w 134"/>
                <a:gd name="T47" fmla="*/ 59 h 102"/>
                <a:gd name="T48" fmla="*/ 49 w 134"/>
                <a:gd name="T49" fmla="*/ 59 h 102"/>
                <a:gd name="T50" fmla="*/ 92 w 134"/>
                <a:gd name="T51" fmla="*/ 59 h 102"/>
                <a:gd name="T52" fmla="*/ 92 w 134"/>
                <a:gd name="T53" fmla="*/ 25 h 102"/>
                <a:gd name="T54" fmla="*/ 130 w 134"/>
                <a:gd name="T55" fmla="*/ 25 h 102"/>
                <a:gd name="T56" fmla="*/ 130 w 134"/>
                <a:gd name="T57" fmla="*/ 59 h 102"/>
                <a:gd name="T58" fmla="*/ 92 w 134"/>
                <a:gd name="T59" fmla="*/ 59 h 102"/>
                <a:gd name="T60" fmla="*/ 6 w 134"/>
                <a:gd name="T61" fmla="*/ 21 h 102"/>
                <a:gd name="T62" fmla="*/ 6 w 134"/>
                <a:gd name="T63" fmla="*/ 4 h 102"/>
                <a:gd name="T64" fmla="*/ 43 w 134"/>
                <a:gd name="T65" fmla="*/ 4 h 102"/>
                <a:gd name="T66" fmla="*/ 43 w 134"/>
                <a:gd name="T67" fmla="*/ 21 h 102"/>
                <a:gd name="T68" fmla="*/ 6 w 134"/>
                <a:gd name="T69" fmla="*/ 21 h 102"/>
                <a:gd name="T70" fmla="*/ 49 w 134"/>
                <a:gd name="T71" fmla="*/ 21 h 102"/>
                <a:gd name="T72" fmla="*/ 49 w 134"/>
                <a:gd name="T73" fmla="*/ 4 h 102"/>
                <a:gd name="T74" fmla="*/ 86 w 134"/>
                <a:gd name="T75" fmla="*/ 4 h 102"/>
                <a:gd name="T76" fmla="*/ 86 w 134"/>
                <a:gd name="T77" fmla="*/ 21 h 102"/>
                <a:gd name="T78" fmla="*/ 49 w 134"/>
                <a:gd name="T79" fmla="*/ 21 h 102"/>
                <a:gd name="T80" fmla="*/ 92 w 134"/>
                <a:gd name="T81" fmla="*/ 21 h 102"/>
                <a:gd name="T82" fmla="*/ 92 w 134"/>
                <a:gd name="T83" fmla="*/ 4 h 102"/>
                <a:gd name="T84" fmla="*/ 130 w 134"/>
                <a:gd name="T85" fmla="*/ 4 h 102"/>
                <a:gd name="T86" fmla="*/ 130 w 134"/>
                <a:gd name="T87" fmla="*/ 21 h 102"/>
                <a:gd name="T88" fmla="*/ 92 w 134"/>
                <a:gd name="T89" fmla="*/ 21 h 102"/>
                <a:gd name="T90" fmla="*/ 134 w 134"/>
                <a:gd name="T91" fmla="*/ 0 h 102"/>
                <a:gd name="T92" fmla="*/ 0 w 134"/>
                <a:gd name="T93" fmla="*/ 0 h 102"/>
                <a:gd name="T94" fmla="*/ 0 w 134"/>
                <a:gd name="T95" fmla="*/ 102 h 102"/>
                <a:gd name="T96" fmla="*/ 134 w 134"/>
                <a:gd name="T97" fmla="*/ 102 h 102"/>
                <a:gd name="T98" fmla="*/ 134 w 134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2">
                  <a:moveTo>
                    <a:pt x="6" y="98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8"/>
                  </a:lnTo>
                  <a:lnTo>
                    <a:pt x="6" y="98"/>
                  </a:lnTo>
                  <a:close/>
                  <a:moveTo>
                    <a:pt x="49" y="98"/>
                  </a:moveTo>
                  <a:lnTo>
                    <a:pt x="49" y="63"/>
                  </a:lnTo>
                  <a:lnTo>
                    <a:pt x="86" y="63"/>
                  </a:lnTo>
                  <a:lnTo>
                    <a:pt x="86" y="98"/>
                  </a:lnTo>
                  <a:lnTo>
                    <a:pt x="49" y="98"/>
                  </a:lnTo>
                  <a:close/>
                  <a:moveTo>
                    <a:pt x="92" y="98"/>
                  </a:moveTo>
                  <a:lnTo>
                    <a:pt x="92" y="63"/>
                  </a:lnTo>
                  <a:lnTo>
                    <a:pt x="130" y="63"/>
                  </a:lnTo>
                  <a:lnTo>
                    <a:pt x="130" y="98"/>
                  </a:lnTo>
                  <a:lnTo>
                    <a:pt x="92" y="98"/>
                  </a:lnTo>
                  <a:close/>
                  <a:moveTo>
                    <a:pt x="6" y="59"/>
                  </a:moveTo>
                  <a:lnTo>
                    <a:pt x="6" y="25"/>
                  </a:lnTo>
                  <a:lnTo>
                    <a:pt x="43" y="25"/>
                  </a:lnTo>
                  <a:lnTo>
                    <a:pt x="43" y="59"/>
                  </a:lnTo>
                  <a:lnTo>
                    <a:pt x="6" y="59"/>
                  </a:lnTo>
                  <a:close/>
                  <a:moveTo>
                    <a:pt x="49" y="59"/>
                  </a:moveTo>
                  <a:lnTo>
                    <a:pt x="49" y="25"/>
                  </a:lnTo>
                  <a:lnTo>
                    <a:pt x="86" y="25"/>
                  </a:lnTo>
                  <a:lnTo>
                    <a:pt x="86" y="59"/>
                  </a:lnTo>
                  <a:lnTo>
                    <a:pt x="49" y="59"/>
                  </a:lnTo>
                  <a:close/>
                  <a:moveTo>
                    <a:pt x="92" y="59"/>
                  </a:moveTo>
                  <a:lnTo>
                    <a:pt x="92" y="25"/>
                  </a:lnTo>
                  <a:lnTo>
                    <a:pt x="130" y="25"/>
                  </a:lnTo>
                  <a:lnTo>
                    <a:pt x="130" y="59"/>
                  </a:lnTo>
                  <a:lnTo>
                    <a:pt x="92" y="59"/>
                  </a:lnTo>
                  <a:close/>
                  <a:moveTo>
                    <a:pt x="6" y="21"/>
                  </a:moveTo>
                  <a:lnTo>
                    <a:pt x="6" y="4"/>
                  </a:lnTo>
                  <a:lnTo>
                    <a:pt x="43" y="4"/>
                  </a:lnTo>
                  <a:lnTo>
                    <a:pt x="43" y="21"/>
                  </a:lnTo>
                  <a:lnTo>
                    <a:pt x="6" y="21"/>
                  </a:lnTo>
                  <a:close/>
                  <a:moveTo>
                    <a:pt x="49" y="21"/>
                  </a:moveTo>
                  <a:lnTo>
                    <a:pt x="49" y="4"/>
                  </a:lnTo>
                  <a:lnTo>
                    <a:pt x="86" y="4"/>
                  </a:lnTo>
                  <a:lnTo>
                    <a:pt x="86" y="21"/>
                  </a:lnTo>
                  <a:lnTo>
                    <a:pt x="49" y="21"/>
                  </a:lnTo>
                  <a:close/>
                  <a:moveTo>
                    <a:pt x="92" y="21"/>
                  </a:moveTo>
                  <a:lnTo>
                    <a:pt x="92" y="4"/>
                  </a:lnTo>
                  <a:lnTo>
                    <a:pt x="130" y="4"/>
                  </a:lnTo>
                  <a:lnTo>
                    <a:pt x="130" y="21"/>
                  </a:lnTo>
                  <a:lnTo>
                    <a:pt x="92" y="21"/>
                  </a:lnTo>
                  <a:close/>
                  <a:moveTo>
                    <a:pt x="134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4" y="10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912"/>
            <p:cNvSpPr>
              <a:spLocks noEditPoints="1"/>
            </p:cNvSpPr>
            <p:nvPr/>
          </p:nvSpPr>
          <p:spPr bwMode="auto">
            <a:xfrm>
              <a:off x="10514013" y="1084263"/>
              <a:ext cx="212725" cy="161925"/>
            </a:xfrm>
            <a:custGeom>
              <a:avLst/>
              <a:gdLst>
                <a:gd name="T0" fmla="*/ 6 w 134"/>
                <a:gd name="T1" fmla="*/ 98 h 102"/>
                <a:gd name="T2" fmla="*/ 6 w 134"/>
                <a:gd name="T3" fmla="*/ 63 h 102"/>
                <a:gd name="T4" fmla="*/ 43 w 134"/>
                <a:gd name="T5" fmla="*/ 63 h 102"/>
                <a:gd name="T6" fmla="*/ 43 w 134"/>
                <a:gd name="T7" fmla="*/ 98 h 102"/>
                <a:gd name="T8" fmla="*/ 6 w 134"/>
                <a:gd name="T9" fmla="*/ 98 h 102"/>
                <a:gd name="T10" fmla="*/ 49 w 134"/>
                <a:gd name="T11" fmla="*/ 98 h 102"/>
                <a:gd name="T12" fmla="*/ 49 w 134"/>
                <a:gd name="T13" fmla="*/ 63 h 102"/>
                <a:gd name="T14" fmla="*/ 86 w 134"/>
                <a:gd name="T15" fmla="*/ 63 h 102"/>
                <a:gd name="T16" fmla="*/ 86 w 134"/>
                <a:gd name="T17" fmla="*/ 98 h 102"/>
                <a:gd name="T18" fmla="*/ 49 w 134"/>
                <a:gd name="T19" fmla="*/ 98 h 102"/>
                <a:gd name="T20" fmla="*/ 92 w 134"/>
                <a:gd name="T21" fmla="*/ 98 h 102"/>
                <a:gd name="T22" fmla="*/ 92 w 134"/>
                <a:gd name="T23" fmla="*/ 63 h 102"/>
                <a:gd name="T24" fmla="*/ 130 w 134"/>
                <a:gd name="T25" fmla="*/ 63 h 102"/>
                <a:gd name="T26" fmla="*/ 130 w 134"/>
                <a:gd name="T27" fmla="*/ 98 h 102"/>
                <a:gd name="T28" fmla="*/ 92 w 134"/>
                <a:gd name="T29" fmla="*/ 98 h 102"/>
                <a:gd name="T30" fmla="*/ 6 w 134"/>
                <a:gd name="T31" fmla="*/ 59 h 102"/>
                <a:gd name="T32" fmla="*/ 6 w 134"/>
                <a:gd name="T33" fmla="*/ 25 h 102"/>
                <a:gd name="T34" fmla="*/ 43 w 134"/>
                <a:gd name="T35" fmla="*/ 25 h 102"/>
                <a:gd name="T36" fmla="*/ 43 w 134"/>
                <a:gd name="T37" fmla="*/ 59 h 102"/>
                <a:gd name="T38" fmla="*/ 6 w 134"/>
                <a:gd name="T39" fmla="*/ 59 h 102"/>
                <a:gd name="T40" fmla="*/ 49 w 134"/>
                <a:gd name="T41" fmla="*/ 59 h 102"/>
                <a:gd name="T42" fmla="*/ 49 w 134"/>
                <a:gd name="T43" fmla="*/ 25 h 102"/>
                <a:gd name="T44" fmla="*/ 86 w 134"/>
                <a:gd name="T45" fmla="*/ 25 h 102"/>
                <a:gd name="T46" fmla="*/ 86 w 134"/>
                <a:gd name="T47" fmla="*/ 59 h 102"/>
                <a:gd name="T48" fmla="*/ 49 w 134"/>
                <a:gd name="T49" fmla="*/ 59 h 102"/>
                <a:gd name="T50" fmla="*/ 92 w 134"/>
                <a:gd name="T51" fmla="*/ 59 h 102"/>
                <a:gd name="T52" fmla="*/ 92 w 134"/>
                <a:gd name="T53" fmla="*/ 25 h 102"/>
                <a:gd name="T54" fmla="*/ 130 w 134"/>
                <a:gd name="T55" fmla="*/ 25 h 102"/>
                <a:gd name="T56" fmla="*/ 130 w 134"/>
                <a:gd name="T57" fmla="*/ 59 h 102"/>
                <a:gd name="T58" fmla="*/ 92 w 134"/>
                <a:gd name="T59" fmla="*/ 59 h 102"/>
                <a:gd name="T60" fmla="*/ 6 w 134"/>
                <a:gd name="T61" fmla="*/ 21 h 102"/>
                <a:gd name="T62" fmla="*/ 6 w 134"/>
                <a:gd name="T63" fmla="*/ 4 h 102"/>
                <a:gd name="T64" fmla="*/ 43 w 134"/>
                <a:gd name="T65" fmla="*/ 4 h 102"/>
                <a:gd name="T66" fmla="*/ 43 w 134"/>
                <a:gd name="T67" fmla="*/ 21 h 102"/>
                <a:gd name="T68" fmla="*/ 6 w 134"/>
                <a:gd name="T69" fmla="*/ 21 h 102"/>
                <a:gd name="T70" fmla="*/ 49 w 134"/>
                <a:gd name="T71" fmla="*/ 21 h 102"/>
                <a:gd name="T72" fmla="*/ 49 w 134"/>
                <a:gd name="T73" fmla="*/ 4 h 102"/>
                <a:gd name="T74" fmla="*/ 86 w 134"/>
                <a:gd name="T75" fmla="*/ 4 h 102"/>
                <a:gd name="T76" fmla="*/ 86 w 134"/>
                <a:gd name="T77" fmla="*/ 21 h 102"/>
                <a:gd name="T78" fmla="*/ 49 w 134"/>
                <a:gd name="T79" fmla="*/ 21 h 102"/>
                <a:gd name="T80" fmla="*/ 92 w 134"/>
                <a:gd name="T81" fmla="*/ 21 h 102"/>
                <a:gd name="T82" fmla="*/ 92 w 134"/>
                <a:gd name="T83" fmla="*/ 4 h 102"/>
                <a:gd name="T84" fmla="*/ 130 w 134"/>
                <a:gd name="T85" fmla="*/ 4 h 102"/>
                <a:gd name="T86" fmla="*/ 130 w 134"/>
                <a:gd name="T87" fmla="*/ 21 h 102"/>
                <a:gd name="T88" fmla="*/ 92 w 134"/>
                <a:gd name="T89" fmla="*/ 21 h 102"/>
                <a:gd name="T90" fmla="*/ 134 w 134"/>
                <a:gd name="T91" fmla="*/ 0 h 102"/>
                <a:gd name="T92" fmla="*/ 0 w 134"/>
                <a:gd name="T93" fmla="*/ 0 h 102"/>
                <a:gd name="T94" fmla="*/ 0 w 134"/>
                <a:gd name="T95" fmla="*/ 102 h 102"/>
                <a:gd name="T96" fmla="*/ 134 w 134"/>
                <a:gd name="T97" fmla="*/ 102 h 102"/>
                <a:gd name="T98" fmla="*/ 134 w 134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2">
                  <a:moveTo>
                    <a:pt x="6" y="98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8"/>
                  </a:lnTo>
                  <a:lnTo>
                    <a:pt x="6" y="98"/>
                  </a:lnTo>
                  <a:moveTo>
                    <a:pt x="49" y="98"/>
                  </a:moveTo>
                  <a:lnTo>
                    <a:pt x="49" y="63"/>
                  </a:lnTo>
                  <a:lnTo>
                    <a:pt x="86" y="63"/>
                  </a:lnTo>
                  <a:lnTo>
                    <a:pt x="86" y="98"/>
                  </a:lnTo>
                  <a:lnTo>
                    <a:pt x="49" y="98"/>
                  </a:lnTo>
                  <a:moveTo>
                    <a:pt x="92" y="98"/>
                  </a:moveTo>
                  <a:lnTo>
                    <a:pt x="92" y="63"/>
                  </a:lnTo>
                  <a:lnTo>
                    <a:pt x="130" y="63"/>
                  </a:lnTo>
                  <a:lnTo>
                    <a:pt x="130" y="98"/>
                  </a:lnTo>
                  <a:lnTo>
                    <a:pt x="92" y="98"/>
                  </a:lnTo>
                  <a:moveTo>
                    <a:pt x="6" y="59"/>
                  </a:moveTo>
                  <a:lnTo>
                    <a:pt x="6" y="25"/>
                  </a:lnTo>
                  <a:lnTo>
                    <a:pt x="43" y="25"/>
                  </a:lnTo>
                  <a:lnTo>
                    <a:pt x="43" y="59"/>
                  </a:lnTo>
                  <a:lnTo>
                    <a:pt x="6" y="59"/>
                  </a:lnTo>
                  <a:moveTo>
                    <a:pt x="49" y="59"/>
                  </a:moveTo>
                  <a:lnTo>
                    <a:pt x="49" y="25"/>
                  </a:lnTo>
                  <a:lnTo>
                    <a:pt x="86" y="25"/>
                  </a:lnTo>
                  <a:lnTo>
                    <a:pt x="86" y="59"/>
                  </a:lnTo>
                  <a:lnTo>
                    <a:pt x="49" y="59"/>
                  </a:lnTo>
                  <a:moveTo>
                    <a:pt x="92" y="59"/>
                  </a:moveTo>
                  <a:lnTo>
                    <a:pt x="92" y="25"/>
                  </a:lnTo>
                  <a:lnTo>
                    <a:pt x="130" y="25"/>
                  </a:lnTo>
                  <a:lnTo>
                    <a:pt x="130" y="59"/>
                  </a:lnTo>
                  <a:lnTo>
                    <a:pt x="92" y="59"/>
                  </a:lnTo>
                  <a:moveTo>
                    <a:pt x="6" y="21"/>
                  </a:moveTo>
                  <a:lnTo>
                    <a:pt x="6" y="4"/>
                  </a:lnTo>
                  <a:lnTo>
                    <a:pt x="43" y="4"/>
                  </a:lnTo>
                  <a:lnTo>
                    <a:pt x="43" y="21"/>
                  </a:lnTo>
                  <a:lnTo>
                    <a:pt x="6" y="21"/>
                  </a:lnTo>
                  <a:moveTo>
                    <a:pt x="49" y="21"/>
                  </a:moveTo>
                  <a:lnTo>
                    <a:pt x="49" y="4"/>
                  </a:lnTo>
                  <a:lnTo>
                    <a:pt x="86" y="4"/>
                  </a:lnTo>
                  <a:lnTo>
                    <a:pt x="86" y="21"/>
                  </a:lnTo>
                  <a:lnTo>
                    <a:pt x="49" y="21"/>
                  </a:lnTo>
                  <a:moveTo>
                    <a:pt x="92" y="21"/>
                  </a:moveTo>
                  <a:lnTo>
                    <a:pt x="92" y="4"/>
                  </a:lnTo>
                  <a:lnTo>
                    <a:pt x="130" y="4"/>
                  </a:lnTo>
                  <a:lnTo>
                    <a:pt x="130" y="21"/>
                  </a:lnTo>
                  <a:lnTo>
                    <a:pt x="92" y="21"/>
                  </a:lnTo>
                  <a:moveTo>
                    <a:pt x="134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4" y="102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Rectangle 913"/>
            <p:cNvSpPr>
              <a:spLocks noChangeArrowheads="1"/>
            </p:cNvSpPr>
            <p:nvPr/>
          </p:nvSpPr>
          <p:spPr bwMode="auto">
            <a:xfrm>
              <a:off x="10660063" y="1090613"/>
              <a:ext cx="60325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Rectangle 914"/>
            <p:cNvSpPr>
              <a:spLocks noChangeArrowheads="1"/>
            </p:cNvSpPr>
            <p:nvPr/>
          </p:nvSpPr>
          <p:spPr bwMode="auto">
            <a:xfrm>
              <a:off x="10660063" y="1090613"/>
              <a:ext cx="6032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Rectangle 915"/>
            <p:cNvSpPr>
              <a:spLocks noChangeArrowheads="1"/>
            </p:cNvSpPr>
            <p:nvPr/>
          </p:nvSpPr>
          <p:spPr bwMode="auto">
            <a:xfrm>
              <a:off x="10660063" y="1123951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Rectangle 916"/>
            <p:cNvSpPr>
              <a:spLocks noChangeArrowheads="1"/>
            </p:cNvSpPr>
            <p:nvPr/>
          </p:nvSpPr>
          <p:spPr bwMode="auto">
            <a:xfrm>
              <a:off x="10660063" y="1123951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Rectangle 917"/>
            <p:cNvSpPr>
              <a:spLocks noChangeArrowheads="1"/>
            </p:cNvSpPr>
            <p:nvPr/>
          </p:nvSpPr>
          <p:spPr bwMode="auto">
            <a:xfrm>
              <a:off x="10591801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Rectangle 918"/>
            <p:cNvSpPr>
              <a:spLocks noChangeArrowheads="1"/>
            </p:cNvSpPr>
            <p:nvPr/>
          </p:nvSpPr>
          <p:spPr bwMode="auto">
            <a:xfrm>
              <a:off x="10591801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Rectangle 919"/>
            <p:cNvSpPr>
              <a:spLocks noChangeArrowheads="1"/>
            </p:cNvSpPr>
            <p:nvPr/>
          </p:nvSpPr>
          <p:spPr bwMode="auto">
            <a:xfrm>
              <a:off x="10591801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Rectangle 920"/>
            <p:cNvSpPr>
              <a:spLocks noChangeArrowheads="1"/>
            </p:cNvSpPr>
            <p:nvPr/>
          </p:nvSpPr>
          <p:spPr bwMode="auto">
            <a:xfrm>
              <a:off x="10591801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Rectangle 921"/>
            <p:cNvSpPr>
              <a:spLocks noChangeArrowheads="1"/>
            </p:cNvSpPr>
            <p:nvPr/>
          </p:nvSpPr>
          <p:spPr bwMode="auto">
            <a:xfrm>
              <a:off x="10523538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Rectangle 922"/>
            <p:cNvSpPr>
              <a:spLocks noChangeArrowheads="1"/>
            </p:cNvSpPr>
            <p:nvPr/>
          </p:nvSpPr>
          <p:spPr bwMode="auto">
            <a:xfrm>
              <a:off x="10523538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Rectangle 923"/>
            <p:cNvSpPr>
              <a:spLocks noChangeArrowheads="1"/>
            </p:cNvSpPr>
            <p:nvPr/>
          </p:nvSpPr>
          <p:spPr bwMode="auto">
            <a:xfrm>
              <a:off x="10523538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Rectangle 924"/>
            <p:cNvSpPr>
              <a:spLocks noChangeArrowheads="1"/>
            </p:cNvSpPr>
            <p:nvPr/>
          </p:nvSpPr>
          <p:spPr bwMode="auto">
            <a:xfrm>
              <a:off x="10523538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Rectangle 925"/>
            <p:cNvSpPr>
              <a:spLocks noChangeArrowheads="1"/>
            </p:cNvSpPr>
            <p:nvPr/>
          </p:nvSpPr>
          <p:spPr bwMode="auto">
            <a:xfrm>
              <a:off x="10660063" y="1184276"/>
              <a:ext cx="60325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Rectangle 926"/>
            <p:cNvSpPr>
              <a:spLocks noChangeArrowheads="1"/>
            </p:cNvSpPr>
            <p:nvPr/>
          </p:nvSpPr>
          <p:spPr bwMode="auto">
            <a:xfrm>
              <a:off x="10660063" y="1184276"/>
              <a:ext cx="60325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Rectangle 927"/>
            <p:cNvSpPr>
              <a:spLocks noChangeArrowheads="1"/>
            </p:cNvSpPr>
            <p:nvPr/>
          </p:nvSpPr>
          <p:spPr bwMode="auto">
            <a:xfrm>
              <a:off x="10591801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Rectangle 928"/>
            <p:cNvSpPr>
              <a:spLocks noChangeArrowheads="1"/>
            </p:cNvSpPr>
            <p:nvPr/>
          </p:nvSpPr>
          <p:spPr bwMode="auto">
            <a:xfrm>
              <a:off x="10591801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Rectangle 929"/>
            <p:cNvSpPr>
              <a:spLocks noChangeArrowheads="1"/>
            </p:cNvSpPr>
            <p:nvPr/>
          </p:nvSpPr>
          <p:spPr bwMode="auto">
            <a:xfrm>
              <a:off x="10523538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Rectangle 930"/>
            <p:cNvSpPr>
              <a:spLocks noChangeArrowheads="1"/>
            </p:cNvSpPr>
            <p:nvPr/>
          </p:nvSpPr>
          <p:spPr bwMode="auto">
            <a:xfrm>
              <a:off x="10523538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931"/>
            <p:cNvSpPr>
              <a:spLocks noEditPoints="1"/>
            </p:cNvSpPr>
            <p:nvPr/>
          </p:nvSpPr>
          <p:spPr bwMode="auto">
            <a:xfrm>
              <a:off x="10240963" y="1084263"/>
              <a:ext cx="215900" cy="161925"/>
            </a:xfrm>
            <a:custGeom>
              <a:avLst/>
              <a:gdLst>
                <a:gd name="T0" fmla="*/ 6 w 136"/>
                <a:gd name="T1" fmla="*/ 98 h 102"/>
                <a:gd name="T2" fmla="*/ 6 w 136"/>
                <a:gd name="T3" fmla="*/ 63 h 102"/>
                <a:gd name="T4" fmla="*/ 43 w 136"/>
                <a:gd name="T5" fmla="*/ 63 h 102"/>
                <a:gd name="T6" fmla="*/ 43 w 136"/>
                <a:gd name="T7" fmla="*/ 98 h 102"/>
                <a:gd name="T8" fmla="*/ 6 w 136"/>
                <a:gd name="T9" fmla="*/ 98 h 102"/>
                <a:gd name="T10" fmla="*/ 49 w 136"/>
                <a:gd name="T11" fmla="*/ 98 h 102"/>
                <a:gd name="T12" fmla="*/ 49 w 136"/>
                <a:gd name="T13" fmla="*/ 63 h 102"/>
                <a:gd name="T14" fmla="*/ 87 w 136"/>
                <a:gd name="T15" fmla="*/ 63 h 102"/>
                <a:gd name="T16" fmla="*/ 87 w 136"/>
                <a:gd name="T17" fmla="*/ 98 h 102"/>
                <a:gd name="T18" fmla="*/ 49 w 136"/>
                <a:gd name="T19" fmla="*/ 98 h 102"/>
                <a:gd name="T20" fmla="*/ 91 w 136"/>
                <a:gd name="T21" fmla="*/ 98 h 102"/>
                <a:gd name="T22" fmla="*/ 91 w 136"/>
                <a:gd name="T23" fmla="*/ 63 h 102"/>
                <a:gd name="T24" fmla="*/ 130 w 136"/>
                <a:gd name="T25" fmla="*/ 63 h 102"/>
                <a:gd name="T26" fmla="*/ 130 w 136"/>
                <a:gd name="T27" fmla="*/ 98 h 102"/>
                <a:gd name="T28" fmla="*/ 91 w 136"/>
                <a:gd name="T29" fmla="*/ 98 h 102"/>
                <a:gd name="T30" fmla="*/ 6 w 136"/>
                <a:gd name="T31" fmla="*/ 59 h 102"/>
                <a:gd name="T32" fmla="*/ 6 w 136"/>
                <a:gd name="T33" fmla="*/ 25 h 102"/>
                <a:gd name="T34" fmla="*/ 43 w 136"/>
                <a:gd name="T35" fmla="*/ 25 h 102"/>
                <a:gd name="T36" fmla="*/ 43 w 136"/>
                <a:gd name="T37" fmla="*/ 59 h 102"/>
                <a:gd name="T38" fmla="*/ 6 w 136"/>
                <a:gd name="T39" fmla="*/ 59 h 102"/>
                <a:gd name="T40" fmla="*/ 49 w 136"/>
                <a:gd name="T41" fmla="*/ 59 h 102"/>
                <a:gd name="T42" fmla="*/ 49 w 136"/>
                <a:gd name="T43" fmla="*/ 25 h 102"/>
                <a:gd name="T44" fmla="*/ 87 w 136"/>
                <a:gd name="T45" fmla="*/ 25 h 102"/>
                <a:gd name="T46" fmla="*/ 87 w 136"/>
                <a:gd name="T47" fmla="*/ 59 h 102"/>
                <a:gd name="T48" fmla="*/ 49 w 136"/>
                <a:gd name="T49" fmla="*/ 59 h 102"/>
                <a:gd name="T50" fmla="*/ 91 w 136"/>
                <a:gd name="T51" fmla="*/ 59 h 102"/>
                <a:gd name="T52" fmla="*/ 91 w 136"/>
                <a:gd name="T53" fmla="*/ 25 h 102"/>
                <a:gd name="T54" fmla="*/ 130 w 136"/>
                <a:gd name="T55" fmla="*/ 25 h 102"/>
                <a:gd name="T56" fmla="*/ 130 w 136"/>
                <a:gd name="T57" fmla="*/ 59 h 102"/>
                <a:gd name="T58" fmla="*/ 91 w 136"/>
                <a:gd name="T59" fmla="*/ 59 h 102"/>
                <a:gd name="T60" fmla="*/ 6 w 136"/>
                <a:gd name="T61" fmla="*/ 21 h 102"/>
                <a:gd name="T62" fmla="*/ 6 w 136"/>
                <a:gd name="T63" fmla="*/ 4 h 102"/>
                <a:gd name="T64" fmla="*/ 43 w 136"/>
                <a:gd name="T65" fmla="*/ 4 h 102"/>
                <a:gd name="T66" fmla="*/ 43 w 136"/>
                <a:gd name="T67" fmla="*/ 21 h 102"/>
                <a:gd name="T68" fmla="*/ 6 w 136"/>
                <a:gd name="T69" fmla="*/ 21 h 102"/>
                <a:gd name="T70" fmla="*/ 49 w 136"/>
                <a:gd name="T71" fmla="*/ 21 h 102"/>
                <a:gd name="T72" fmla="*/ 49 w 136"/>
                <a:gd name="T73" fmla="*/ 4 h 102"/>
                <a:gd name="T74" fmla="*/ 87 w 136"/>
                <a:gd name="T75" fmla="*/ 4 h 102"/>
                <a:gd name="T76" fmla="*/ 87 w 136"/>
                <a:gd name="T77" fmla="*/ 21 h 102"/>
                <a:gd name="T78" fmla="*/ 49 w 136"/>
                <a:gd name="T79" fmla="*/ 21 h 102"/>
                <a:gd name="T80" fmla="*/ 91 w 136"/>
                <a:gd name="T81" fmla="*/ 21 h 102"/>
                <a:gd name="T82" fmla="*/ 91 w 136"/>
                <a:gd name="T83" fmla="*/ 4 h 102"/>
                <a:gd name="T84" fmla="*/ 130 w 136"/>
                <a:gd name="T85" fmla="*/ 4 h 102"/>
                <a:gd name="T86" fmla="*/ 130 w 136"/>
                <a:gd name="T87" fmla="*/ 21 h 102"/>
                <a:gd name="T88" fmla="*/ 91 w 136"/>
                <a:gd name="T89" fmla="*/ 21 h 102"/>
                <a:gd name="T90" fmla="*/ 136 w 136"/>
                <a:gd name="T91" fmla="*/ 0 h 102"/>
                <a:gd name="T92" fmla="*/ 0 w 136"/>
                <a:gd name="T93" fmla="*/ 0 h 102"/>
                <a:gd name="T94" fmla="*/ 0 w 136"/>
                <a:gd name="T95" fmla="*/ 102 h 102"/>
                <a:gd name="T96" fmla="*/ 136 w 136"/>
                <a:gd name="T97" fmla="*/ 102 h 102"/>
                <a:gd name="T98" fmla="*/ 136 w 136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02">
                  <a:moveTo>
                    <a:pt x="6" y="98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8"/>
                  </a:lnTo>
                  <a:lnTo>
                    <a:pt x="6" y="98"/>
                  </a:lnTo>
                  <a:close/>
                  <a:moveTo>
                    <a:pt x="49" y="98"/>
                  </a:moveTo>
                  <a:lnTo>
                    <a:pt x="49" y="63"/>
                  </a:lnTo>
                  <a:lnTo>
                    <a:pt x="87" y="63"/>
                  </a:lnTo>
                  <a:lnTo>
                    <a:pt x="87" y="98"/>
                  </a:lnTo>
                  <a:lnTo>
                    <a:pt x="49" y="98"/>
                  </a:lnTo>
                  <a:close/>
                  <a:moveTo>
                    <a:pt x="91" y="98"/>
                  </a:moveTo>
                  <a:lnTo>
                    <a:pt x="91" y="63"/>
                  </a:lnTo>
                  <a:lnTo>
                    <a:pt x="130" y="63"/>
                  </a:lnTo>
                  <a:lnTo>
                    <a:pt x="130" y="98"/>
                  </a:lnTo>
                  <a:lnTo>
                    <a:pt x="91" y="98"/>
                  </a:lnTo>
                  <a:close/>
                  <a:moveTo>
                    <a:pt x="6" y="59"/>
                  </a:moveTo>
                  <a:lnTo>
                    <a:pt x="6" y="25"/>
                  </a:lnTo>
                  <a:lnTo>
                    <a:pt x="43" y="25"/>
                  </a:lnTo>
                  <a:lnTo>
                    <a:pt x="43" y="59"/>
                  </a:lnTo>
                  <a:lnTo>
                    <a:pt x="6" y="59"/>
                  </a:lnTo>
                  <a:close/>
                  <a:moveTo>
                    <a:pt x="49" y="59"/>
                  </a:moveTo>
                  <a:lnTo>
                    <a:pt x="49" y="25"/>
                  </a:lnTo>
                  <a:lnTo>
                    <a:pt x="87" y="25"/>
                  </a:lnTo>
                  <a:lnTo>
                    <a:pt x="87" y="59"/>
                  </a:lnTo>
                  <a:lnTo>
                    <a:pt x="49" y="59"/>
                  </a:lnTo>
                  <a:close/>
                  <a:moveTo>
                    <a:pt x="91" y="59"/>
                  </a:moveTo>
                  <a:lnTo>
                    <a:pt x="91" y="25"/>
                  </a:lnTo>
                  <a:lnTo>
                    <a:pt x="130" y="25"/>
                  </a:lnTo>
                  <a:lnTo>
                    <a:pt x="130" y="59"/>
                  </a:lnTo>
                  <a:lnTo>
                    <a:pt x="91" y="59"/>
                  </a:lnTo>
                  <a:close/>
                  <a:moveTo>
                    <a:pt x="6" y="21"/>
                  </a:moveTo>
                  <a:lnTo>
                    <a:pt x="6" y="4"/>
                  </a:lnTo>
                  <a:lnTo>
                    <a:pt x="43" y="4"/>
                  </a:lnTo>
                  <a:lnTo>
                    <a:pt x="43" y="21"/>
                  </a:lnTo>
                  <a:lnTo>
                    <a:pt x="6" y="21"/>
                  </a:lnTo>
                  <a:close/>
                  <a:moveTo>
                    <a:pt x="49" y="21"/>
                  </a:moveTo>
                  <a:lnTo>
                    <a:pt x="49" y="4"/>
                  </a:lnTo>
                  <a:lnTo>
                    <a:pt x="87" y="4"/>
                  </a:lnTo>
                  <a:lnTo>
                    <a:pt x="87" y="21"/>
                  </a:lnTo>
                  <a:lnTo>
                    <a:pt x="49" y="21"/>
                  </a:lnTo>
                  <a:close/>
                  <a:moveTo>
                    <a:pt x="91" y="21"/>
                  </a:moveTo>
                  <a:lnTo>
                    <a:pt x="91" y="4"/>
                  </a:lnTo>
                  <a:lnTo>
                    <a:pt x="130" y="4"/>
                  </a:lnTo>
                  <a:lnTo>
                    <a:pt x="130" y="21"/>
                  </a:lnTo>
                  <a:lnTo>
                    <a:pt x="91" y="21"/>
                  </a:lnTo>
                  <a:close/>
                  <a:moveTo>
                    <a:pt x="136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6" y="10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932"/>
            <p:cNvSpPr>
              <a:spLocks noEditPoints="1"/>
            </p:cNvSpPr>
            <p:nvPr/>
          </p:nvSpPr>
          <p:spPr bwMode="auto">
            <a:xfrm>
              <a:off x="10240963" y="1084263"/>
              <a:ext cx="215900" cy="161925"/>
            </a:xfrm>
            <a:custGeom>
              <a:avLst/>
              <a:gdLst>
                <a:gd name="T0" fmla="*/ 6 w 136"/>
                <a:gd name="T1" fmla="*/ 98 h 102"/>
                <a:gd name="T2" fmla="*/ 6 w 136"/>
                <a:gd name="T3" fmla="*/ 63 h 102"/>
                <a:gd name="T4" fmla="*/ 43 w 136"/>
                <a:gd name="T5" fmla="*/ 63 h 102"/>
                <a:gd name="T6" fmla="*/ 43 w 136"/>
                <a:gd name="T7" fmla="*/ 98 h 102"/>
                <a:gd name="T8" fmla="*/ 6 w 136"/>
                <a:gd name="T9" fmla="*/ 98 h 102"/>
                <a:gd name="T10" fmla="*/ 49 w 136"/>
                <a:gd name="T11" fmla="*/ 98 h 102"/>
                <a:gd name="T12" fmla="*/ 49 w 136"/>
                <a:gd name="T13" fmla="*/ 63 h 102"/>
                <a:gd name="T14" fmla="*/ 87 w 136"/>
                <a:gd name="T15" fmla="*/ 63 h 102"/>
                <a:gd name="T16" fmla="*/ 87 w 136"/>
                <a:gd name="T17" fmla="*/ 98 h 102"/>
                <a:gd name="T18" fmla="*/ 49 w 136"/>
                <a:gd name="T19" fmla="*/ 98 h 102"/>
                <a:gd name="T20" fmla="*/ 91 w 136"/>
                <a:gd name="T21" fmla="*/ 98 h 102"/>
                <a:gd name="T22" fmla="*/ 91 w 136"/>
                <a:gd name="T23" fmla="*/ 63 h 102"/>
                <a:gd name="T24" fmla="*/ 130 w 136"/>
                <a:gd name="T25" fmla="*/ 63 h 102"/>
                <a:gd name="T26" fmla="*/ 130 w 136"/>
                <a:gd name="T27" fmla="*/ 98 h 102"/>
                <a:gd name="T28" fmla="*/ 91 w 136"/>
                <a:gd name="T29" fmla="*/ 98 h 102"/>
                <a:gd name="T30" fmla="*/ 6 w 136"/>
                <a:gd name="T31" fmla="*/ 59 h 102"/>
                <a:gd name="T32" fmla="*/ 6 w 136"/>
                <a:gd name="T33" fmla="*/ 25 h 102"/>
                <a:gd name="T34" fmla="*/ 43 w 136"/>
                <a:gd name="T35" fmla="*/ 25 h 102"/>
                <a:gd name="T36" fmla="*/ 43 w 136"/>
                <a:gd name="T37" fmla="*/ 59 h 102"/>
                <a:gd name="T38" fmla="*/ 6 w 136"/>
                <a:gd name="T39" fmla="*/ 59 h 102"/>
                <a:gd name="T40" fmla="*/ 49 w 136"/>
                <a:gd name="T41" fmla="*/ 59 h 102"/>
                <a:gd name="T42" fmla="*/ 49 w 136"/>
                <a:gd name="T43" fmla="*/ 25 h 102"/>
                <a:gd name="T44" fmla="*/ 87 w 136"/>
                <a:gd name="T45" fmla="*/ 25 h 102"/>
                <a:gd name="T46" fmla="*/ 87 w 136"/>
                <a:gd name="T47" fmla="*/ 59 h 102"/>
                <a:gd name="T48" fmla="*/ 49 w 136"/>
                <a:gd name="T49" fmla="*/ 59 h 102"/>
                <a:gd name="T50" fmla="*/ 91 w 136"/>
                <a:gd name="T51" fmla="*/ 59 h 102"/>
                <a:gd name="T52" fmla="*/ 91 w 136"/>
                <a:gd name="T53" fmla="*/ 25 h 102"/>
                <a:gd name="T54" fmla="*/ 130 w 136"/>
                <a:gd name="T55" fmla="*/ 25 h 102"/>
                <a:gd name="T56" fmla="*/ 130 w 136"/>
                <a:gd name="T57" fmla="*/ 59 h 102"/>
                <a:gd name="T58" fmla="*/ 91 w 136"/>
                <a:gd name="T59" fmla="*/ 59 h 102"/>
                <a:gd name="T60" fmla="*/ 6 w 136"/>
                <a:gd name="T61" fmla="*/ 21 h 102"/>
                <a:gd name="T62" fmla="*/ 6 w 136"/>
                <a:gd name="T63" fmla="*/ 4 h 102"/>
                <a:gd name="T64" fmla="*/ 43 w 136"/>
                <a:gd name="T65" fmla="*/ 4 h 102"/>
                <a:gd name="T66" fmla="*/ 43 w 136"/>
                <a:gd name="T67" fmla="*/ 21 h 102"/>
                <a:gd name="T68" fmla="*/ 6 w 136"/>
                <a:gd name="T69" fmla="*/ 21 h 102"/>
                <a:gd name="T70" fmla="*/ 49 w 136"/>
                <a:gd name="T71" fmla="*/ 21 h 102"/>
                <a:gd name="T72" fmla="*/ 49 w 136"/>
                <a:gd name="T73" fmla="*/ 4 h 102"/>
                <a:gd name="T74" fmla="*/ 87 w 136"/>
                <a:gd name="T75" fmla="*/ 4 h 102"/>
                <a:gd name="T76" fmla="*/ 87 w 136"/>
                <a:gd name="T77" fmla="*/ 21 h 102"/>
                <a:gd name="T78" fmla="*/ 49 w 136"/>
                <a:gd name="T79" fmla="*/ 21 h 102"/>
                <a:gd name="T80" fmla="*/ 91 w 136"/>
                <a:gd name="T81" fmla="*/ 21 h 102"/>
                <a:gd name="T82" fmla="*/ 91 w 136"/>
                <a:gd name="T83" fmla="*/ 4 h 102"/>
                <a:gd name="T84" fmla="*/ 130 w 136"/>
                <a:gd name="T85" fmla="*/ 4 h 102"/>
                <a:gd name="T86" fmla="*/ 130 w 136"/>
                <a:gd name="T87" fmla="*/ 21 h 102"/>
                <a:gd name="T88" fmla="*/ 91 w 136"/>
                <a:gd name="T89" fmla="*/ 21 h 102"/>
                <a:gd name="T90" fmla="*/ 136 w 136"/>
                <a:gd name="T91" fmla="*/ 0 h 102"/>
                <a:gd name="T92" fmla="*/ 0 w 136"/>
                <a:gd name="T93" fmla="*/ 0 h 102"/>
                <a:gd name="T94" fmla="*/ 0 w 136"/>
                <a:gd name="T95" fmla="*/ 102 h 102"/>
                <a:gd name="T96" fmla="*/ 136 w 136"/>
                <a:gd name="T97" fmla="*/ 102 h 102"/>
                <a:gd name="T98" fmla="*/ 136 w 136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02">
                  <a:moveTo>
                    <a:pt x="6" y="98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8"/>
                  </a:lnTo>
                  <a:lnTo>
                    <a:pt x="6" y="98"/>
                  </a:lnTo>
                  <a:moveTo>
                    <a:pt x="49" y="98"/>
                  </a:moveTo>
                  <a:lnTo>
                    <a:pt x="49" y="63"/>
                  </a:lnTo>
                  <a:lnTo>
                    <a:pt x="87" y="63"/>
                  </a:lnTo>
                  <a:lnTo>
                    <a:pt x="87" y="98"/>
                  </a:lnTo>
                  <a:lnTo>
                    <a:pt x="49" y="98"/>
                  </a:lnTo>
                  <a:moveTo>
                    <a:pt x="91" y="98"/>
                  </a:moveTo>
                  <a:lnTo>
                    <a:pt x="91" y="63"/>
                  </a:lnTo>
                  <a:lnTo>
                    <a:pt x="130" y="63"/>
                  </a:lnTo>
                  <a:lnTo>
                    <a:pt x="130" y="98"/>
                  </a:lnTo>
                  <a:lnTo>
                    <a:pt x="91" y="98"/>
                  </a:lnTo>
                  <a:moveTo>
                    <a:pt x="6" y="59"/>
                  </a:moveTo>
                  <a:lnTo>
                    <a:pt x="6" y="25"/>
                  </a:lnTo>
                  <a:lnTo>
                    <a:pt x="43" y="25"/>
                  </a:lnTo>
                  <a:lnTo>
                    <a:pt x="43" y="59"/>
                  </a:lnTo>
                  <a:lnTo>
                    <a:pt x="6" y="59"/>
                  </a:lnTo>
                  <a:moveTo>
                    <a:pt x="49" y="59"/>
                  </a:moveTo>
                  <a:lnTo>
                    <a:pt x="49" y="25"/>
                  </a:lnTo>
                  <a:lnTo>
                    <a:pt x="87" y="25"/>
                  </a:lnTo>
                  <a:lnTo>
                    <a:pt x="87" y="59"/>
                  </a:lnTo>
                  <a:lnTo>
                    <a:pt x="49" y="59"/>
                  </a:lnTo>
                  <a:moveTo>
                    <a:pt x="91" y="59"/>
                  </a:moveTo>
                  <a:lnTo>
                    <a:pt x="91" y="25"/>
                  </a:lnTo>
                  <a:lnTo>
                    <a:pt x="130" y="25"/>
                  </a:lnTo>
                  <a:lnTo>
                    <a:pt x="130" y="59"/>
                  </a:lnTo>
                  <a:lnTo>
                    <a:pt x="91" y="59"/>
                  </a:lnTo>
                  <a:moveTo>
                    <a:pt x="6" y="21"/>
                  </a:moveTo>
                  <a:lnTo>
                    <a:pt x="6" y="4"/>
                  </a:lnTo>
                  <a:lnTo>
                    <a:pt x="43" y="4"/>
                  </a:lnTo>
                  <a:lnTo>
                    <a:pt x="43" y="21"/>
                  </a:lnTo>
                  <a:lnTo>
                    <a:pt x="6" y="21"/>
                  </a:lnTo>
                  <a:moveTo>
                    <a:pt x="49" y="21"/>
                  </a:moveTo>
                  <a:lnTo>
                    <a:pt x="49" y="4"/>
                  </a:lnTo>
                  <a:lnTo>
                    <a:pt x="87" y="4"/>
                  </a:lnTo>
                  <a:lnTo>
                    <a:pt x="87" y="21"/>
                  </a:lnTo>
                  <a:lnTo>
                    <a:pt x="49" y="21"/>
                  </a:lnTo>
                  <a:moveTo>
                    <a:pt x="91" y="21"/>
                  </a:moveTo>
                  <a:lnTo>
                    <a:pt x="91" y="4"/>
                  </a:lnTo>
                  <a:lnTo>
                    <a:pt x="130" y="4"/>
                  </a:lnTo>
                  <a:lnTo>
                    <a:pt x="130" y="21"/>
                  </a:lnTo>
                  <a:lnTo>
                    <a:pt x="91" y="21"/>
                  </a:lnTo>
                  <a:moveTo>
                    <a:pt x="136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6" y="102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Rectangle 933"/>
            <p:cNvSpPr>
              <a:spLocks noChangeArrowheads="1"/>
            </p:cNvSpPr>
            <p:nvPr/>
          </p:nvSpPr>
          <p:spPr bwMode="auto">
            <a:xfrm>
              <a:off x="10385426" y="1090613"/>
              <a:ext cx="61913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Rectangle 934"/>
            <p:cNvSpPr>
              <a:spLocks noChangeArrowheads="1"/>
            </p:cNvSpPr>
            <p:nvPr/>
          </p:nvSpPr>
          <p:spPr bwMode="auto">
            <a:xfrm>
              <a:off x="10385426" y="1090613"/>
              <a:ext cx="61913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Rectangle 935"/>
            <p:cNvSpPr>
              <a:spLocks noChangeArrowheads="1"/>
            </p:cNvSpPr>
            <p:nvPr/>
          </p:nvSpPr>
          <p:spPr bwMode="auto">
            <a:xfrm>
              <a:off x="10385426" y="1123951"/>
              <a:ext cx="61913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Rectangle 936"/>
            <p:cNvSpPr>
              <a:spLocks noChangeArrowheads="1"/>
            </p:cNvSpPr>
            <p:nvPr/>
          </p:nvSpPr>
          <p:spPr bwMode="auto">
            <a:xfrm>
              <a:off x="10385426" y="1123951"/>
              <a:ext cx="6191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Rectangle 937"/>
            <p:cNvSpPr>
              <a:spLocks noChangeArrowheads="1"/>
            </p:cNvSpPr>
            <p:nvPr/>
          </p:nvSpPr>
          <p:spPr bwMode="auto">
            <a:xfrm>
              <a:off x="10318751" y="1090613"/>
              <a:ext cx="60325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Rectangle 938"/>
            <p:cNvSpPr>
              <a:spLocks noChangeArrowheads="1"/>
            </p:cNvSpPr>
            <p:nvPr/>
          </p:nvSpPr>
          <p:spPr bwMode="auto">
            <a:xfrm>
              <a:off x="10318751" y="1090613"/>
              <a:ext cx="6032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Rectangle 939"/>
            <p:cNvSpPr>
              <a:spLocks noChangeArrowheads="1"/>
            </p:cNvSpPr>
            <p:nvPr/>
          </p:nvSpPr>
          <p:spPr bwMode="auto">
            <a:xfrm>
              <a:off x="10318751" y="1123951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Rectangle 940"/>
            <p:cNvSpPr>
              <a:spLocks noChangeArrowheads="1"/>
            </p:cNvSpPr>
            <p:nvPr/>
          </p:nvSpPr>
          <p:spPr bwMode="auto">
            <a:xfrm>
              <a:off x="10318751" y="1123951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Rectangle 941"/>
            <p:cNvSpPr>
              <a:spLocks noChangeArrowheads="1"/>
            </p:cNvSpPr>
            <p:nvPr/>
          </p:nvSpPr>
          <p:spPr bwMode="auto">
            <a:xfrm>
              <a:off x="10250488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Rectangle 942"/>
            <p:cNvSpPr>
              <a:spLocks noChangeArrowheads="1"/>
            </p:cNvSpPr>
            <p:nvPr/>
          </p:nvSpPr>
          <p:spPr bwMode="auto">
            <a:xfrm>
              <a:off x="10250488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Rectangle 943"/>
            <p:cNvSpPr>
              <a:spLocks noChangeArrowheads="1"/>
            </p:cNvSpPr>
            <p:nvPr/>
          </p:nvSpPr>
          <p:spPr bwMode="auto">
            <a:xfrm>
              <a:off x="10250488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Rectangle 944"/>
            <p:cNvSpPr>
              <a:spLocks noChangeArrowheads="1"/>
            </p:cNvSpPr>
            <p:nvPr/>
          </p:nvSpPr>
          <p:spPr bwMode="auto">
            <a:xfrm>
              <a:off x="10250488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Rectangle 945"/>
            <p:cNvSpPr>
              <a:spLocks noChangeArrowheads="1"/>
            </p:cNvSpPr>
            <p:nvPr/>
          </p:nvSpPr>
          <p:spPr bwMode="auto">
            <a:xfrm>
              <a:off x="10385426" y="1184276"/>
              <a:ext cx="61913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Rectangle 946"/>
            <p:cNvSpPr>
              <a:spLocks noChangeArrowheads="1"/>
            </p:cNvSpPr>
            <p:nvPr/>
          </p:nvSpPr>
          <p:spPr bwMode="auto">
            <a:xfrm>
              <a:off x="10385426" y="1184276"/>
              <a:ext cx="61913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Rectangle 947"/>
            <p:cNvSpPr>
              <a:spLocks noChangeArrowheads="1"/>
            </p:cNvSpPr>
            <p:nvPr/>
          </p:nvSpPr>
          <p:spPr bwMode="auto">
            <a:xfrm>
              <a:off x="10318751" y="1184276"/>
              <a:ext cx="60325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Rectangle 948"/>
            <p:cNvSpPr>
              <a:spLocks noChangeArrowheads="1"/>
            </p:cNvSpPr>
            <p:nvPr/>
          </p:nvSpPr>
          <p:spPr bwMode="auto">
            <a:xfrm>
              <a:off x="10318751" y="1184276"/>
              <a:ext cx="60325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Rectangle 949"/>
            <p:cNvSpPr>
              <a:spLocks noChangeArrowheads="1"/>
            </p:cNvSpPr>
            <p:nvPr/>
          </p:nvSpPr>
          <p:spPr bwMode="auto">
            <a:xfrm>
              <a:off x="10250488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Rectangle 950"/>
            <p:cNvSpPr>
              <a:spLocks noChangeArrowheads="1"/>
            </p:cNvSpPr>
            <p:nvPr/>
          </p:nvSpPr>
          <p:spPr bwMode="auto">
            <a:xfrm>
              <a:off x="10250488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951"/>
            <p:cNvSpPr>
              <a:spLocks noEditPoints="1"/>
            </p:cNvSpPr>
            <p:nvPr/>
          </p:nvSpPr>
          <p:spPr bwMode="auto">
            <a:xfrm>
              <a:off x="9971088" y="1084263"/>
              <a:ext cx="212725" cy="161925"/>
            </a:xfrm>
            <a:custGeom>
              <a:avLst/>
              <a:gdLst>
                <a:gd name="T0" fmla="*/ 4 w 134"/>
                <a:gd name="T1" fmla="*/ 98 h 102"/>
                <a:gd name="T2" fmla="*/ 4 w 134"/>
                <a:gd name="T3" fmla="*/ 63 h 102"/>
                <a:gd name="T4" fmla="*/ 42 w 134"/>
                <a:gd name="T5" fmla="*/ 63 h 102"/>
                <a:gd name="T6" fmla="*/ 42 w 134"/>
                <a:gd name="T7" fmla="*/ 98 h 102"/>
                <a:gd name="T8" fmla="*/ 4 w 134"/>
                <a:gd name="T9" fmla="*/ 98 h 102"/>
                <a:gd name="T10" fmla="*/ 48 w 134"/>
                <a:gd name="T11" fmla="*/ 98 h 102"/>
                <a:gd name="T12" fmla="*/ 48 w 134"/>
                <a:gd name="T13" fmla="*/ 63 h 102"/>
                <a:gd name="T14" fmla="*/ 85 w 134"/>
                <a:gd name="T15" fmla="*/ 63 h 102"/>
                <a:gd name="T16" fmla="*/ 85 w 134"/>
                <a:gd name="T17" fmla="*/ 98 h 102"/>
                <a:gd name="T18" fmla="*/ 48 w 134"/>
                <a:gd name="T19" fmla="*/ 98 h 102"/>
                <a:gd name="T20" fmla="*/ 91 w 134"/>
                <a:gd name="T21" fmla="*/ 98 h 102"/>
                <a:gd name="T22" fmla="*/ 91 w 134"/>
                <a:gd name="T23" fmla="*/ 63 h 102"/>
                <a:gd name="T24" fmla="*/ 128 w 134"/>
                <a:gd name="T25" fmla="*/ 63 h 102"/>
                <a:gd name="T26" fmla="*/ 128 w 134"/>
                <a:gd name="T27" fmla="*/ 98 h 102"/>
                <a:gd name="T28" fmla="*/ 91 w 134"/>
                <a:gd name="T29" fmla="*/ 98 h 102"/>
                <a:gd name="T30" fmla="*/ 4 w 134"/>
                <a:gd name="T31" fmla="*/ 59 h 102"/>
                <a:gd name="T32" fmla="*/ 4 w 134"/>
                <a:gd name="T33" fmla="*/ 25 h 102"/>
                <a:gd name="T34" fmla="*/ 42 w 134"/>
                <a:gd name="T35" fmla="*/ 25 h 102"/>
                <a:gd name="T36" fmla="*/ 42 w 134"/>
                <a:gd name="T37" fmla="*/ 59 h 102"/>
                <a:gd name="T38" fmla="*/ 4 w 134"/>
                <a:gd name="T39" fmla="*/ 59 h 102"/>
                <a:gd name="T40" fmla="*/ 48 w 134"/>
                <a:gd name="T41" fmla="*/ 59 h 102"/>
                <a:gd name="T42" fmla="*/ 48 w 134"/>
                <a:gd name="T43" fmla="*/ 25 h 102"/>
                <a:gd name="T44" fmla="*/ 85 w 134"/>
                <a:gd name="T45" fmla="*/ 25 h 102"/>
                <a:gd name="T46" fmla="*/ 85 w 134"/>
                <a:gd name="T47" fmla="*/ 59 h 102"/>
                <a:gd name="T48" fmla="*/ 48 w 134"/>
                <a:gd name="T49" fmla="*/ 59 h 102"/>
                <a:gd name="T50" fmla="*/ 91 w 134"/>
                <a:gd name="T51" fmla="*/ 59 h 102"/>
                <a:gd name="T52" fmla="*/ 91 w 134"/>
                <a:gd name="T53" fmla="*/ 25 h 102"/>
                <a:gd name="T54" fmla="*/ 128 w 134"/>
                <a:gd name="T55" fmla="*/ 25 h 102"/>
                <a:gd name="T56" fmla="*/ 128 w 134"/>
                <a:gd name="T57" fmla="*/ 59 h 102"/>
                <a:gd name="T58" fmla="*/ 91 w 134"/>
                <a:gd name="T59" fmla="*/ 59 h 102"/>
                <a:gd name="T60" fmla="*/ 4 w 134"/>
                <a:gd name="T61" fmla="*/ 21 h 102"/>
                <a:gd name="T62" fmla="*/ 4 w 134"/>
                <a:gd name="T63" fmla="*/ 4 h 102"/>
                <a:gd name="T64" fmla="*/ 42 w 134"/>
                <a:gd name="T65" fmla="*/ 4 h 102"/>
                <a:gd name="T66" fmla="*/ 42 w 134"/>
                <a:gd name="T67" fmla="*/ 21 h 102"/>
                <a:gd name="T68" fmla="*/ 4 w 134"/>
                <a:gd name="T69" fmla="*/ 21 h 102"/>
                <a:gd name="T70" fmla="*/ 48 w 134"/>
                <a:gd name="T71" fmla="*/ 21 h 102"/>
                <a:gd name="T72" fmla="*/ 48 w 134"/>
                <a:gd name="T73" fmla="*/ 4 h 102"/>
                <a:gd name="T74" fmla="*/ 85 w 134"/>
                <a:gd name="T75" fmla="*/ 4 h 102"/>
                <a:gd name="T76" fmla="*/ 85 w 134"/>
                <a:gd name="T77" fmla="*/ 21 h 102"/>
                <a:gd name="T78" fmla="*/ 48 w 134"/>
                <a:gd name="T79" fmla="*/ 21 h 102"/>
                <a:gd name="T80" fmla="*/ 91 w 134"/>
                <a:gd name="T81" fmla="*/ 21 h 102"/>
                <a:gd name="T82" fmla="*/ 91 w 134"/>
                <a:gd name="T83" fmla="*/ 4 h 102"/>
                <a:gd name="T84" fmla="*/ 128 w 134"/>
                <a:gd name="T85" fmla="*/ 4 h 102"/>
                <a:gd name="T86" fmla="*/ 128 w 134"/>
                <a:gd name="T87" fmla="*/ 21 h 102"/>
                <a:gd name="T88" fmla="*/ 91 w 134"/>
                <a:gd name="T89" fmla="*/ 21 h 102"/>
                <a:gd name="T90" fmla="*/ 134 w 134"/>
                <a:gd name="T91" fmla="*/ 0 h 102"/>
                <a:gd name="T92" fmla="*/ 0 w 134"/>
                <a:gd name="T93" fmla="*/ 0 h 102"/>
                <a:gd name="T94" fmla="*/ 0 w 134"/>
                <a:gd name="T95" fmla="*/ 102 h 102"/>
                <a:gd name="T96" fmla="*/ 134 w 134"/>
                <a:gd name="T97" fmla="*/ 102 h 102"/>
                <a:gd name="T98" fmla="*/ 134 w 134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2">
                  <a:moveTo>
                    <a:pt x="4" y="98"/>
                  </a:moveTo>
                  <a:lnTo>
                    <a:pt x="4" y="63"/>
                  </a:lnTo>
                  <a:lnTo>
                    <a:pt x="42" y="63"/>
                  </a:lnTo>
                  <a:lnTo>
                    <a:pt x="42" y="98"/>
                  </a:lnTo>
                  <a:lnTo>
                    <a:pt x="4" y="98"/>
                  </a:lnTo>
                  <a:close/>
                  <a:moveTo>
                    <a:pt x="48" y="98"/>
                  </a:moveTo>
                  <a:lnTo>
                    <a:pt x="48" y="63"/>
                  </a:lnTo>
                  <a:lnTo>
                    <a:pt x="85" y="63"/>
                  </a:lnTo>
                  <a:lnTo>
                    <a:pt x="85" y="98"/>
                  </a:lnTo>
                  <a:lnTo>
                    <a:pt x="48" y="98"/>
                  </a:lnTo>
                  <a:close/>
                  <a:moveTo>
                    <a:pt x="91" y="98"/>
                  </a:moveTo>
                  <a:lnTo>
                    <a:pt x="91" y="63"/>
                  </a:lnTo>
                  <a:lnTo>
                    <a:pt x="128" y="63"/>
                  </a:lnTo>
                  <a:lnTo>
                    <a:pt x="128" y="98"/>
                  </a:lnTo>
                  <a:lnTo>
                    <a:pt x="91" y="98"/>
                  </a:lnTo>
                  <a:close/>
                  <a:moveTo>
                    <a:pt x="4" y="59"/>
                  </a:moveTo>
                  <a:lnTo>
                    <a:pt x="4" y="25"/>
                  </a:lnTo>
                  <a:lnTo>
                    <a:pt x="42" y="25"/>
                  </a:lnTo>
                  <a:lnTo>
                    <a:pt x="42" y="59"/>
                  </a:lnTo>
                  <a:lnTo>
                    <a:pt x="4" y="59"/>
                  </a:lnTo>
                  <a:close/>
                  <a:moveTo>
                    <a:pt x="48" y="59"/>
                  </a:moveTo>
                  <a:lnTo>
                    <a:pt x="48" y="25"/>
                  </a:lnTo>
                  <a:lnTo>
                    <a:pt x="85" y="25"/>
                  </a:lnTo>
                  <a:lnTo>
                    <a:pt x="85" y="59"/>
                  </a:lnTo>
                  <a:lnTo>
                    <a:pt x="48" y="59"/>
                  </a:lnTo>
                  <a:close/>
                  <a:moveTo>
                    <a:pt x="91" y="59"/>
                  </a:moveTo>
                  <a:lnTo>
                    <a:pt x="91" y="25"/>
                  </a:lnTo>
                  <a:lnTo>
                    <a:pt x="128" y="25"/>
                  </a:lnTo>
                  <a:lnTo>
                    <a:pt x="128" y="59"/>
                  </a:lnTo>
                  <a:lnTo>
                    <a:pt x="91" y="59"/>
                  </a:lnTo>
                  <a:close/>
                  <a:moveTo>
                    <a:pt x="4" y="21"/>
                  </a:moveTo>
                  <a:lnTo>
                    <a:pt x="4" y="4"/>
                  </a:lnTo>
                  <a:lnTo>
                    <a:pt x="42" y="4"/>
                  </a:lnTo>
                  <a:lnTo>
                    <a:pt x="42" y="21"/>
                  </a:lnTo>
                  <a:lnTo>
                    <a:pt x="4" y="21"/>
                  </a:lnTo>
                  <a:close/>
                  <a:moveTo>
                    <a:pt x="48" y="21"/>
                  </a:moveTo>
                  <a:lnTo>
                    <a:pt x="48" y="4"/>
                  </a:lnTo>
                  <a:lnTo>
                    <a:pt x="85" y="4"/>
                  </a:lnTo>
                  <a:lnTo>
                    <a:pt x="85" y="21"/>
                  </a:lnTo>
                  <a:lnTo>
                    <a:pt x="48" y="21"/>
                  </a:lnTo>
                  <a:close/>
                  <a:moveTo>
                    <a:pt x="91" y="21"/>
                  </a:moveTo>
                  <a:lnTo>
                    <a:pt x="91" y="4"/>
                  </a:lnTo>
                  <a:lnTo>
                    <a:pt x="128" y="4"/>
                  </a:lnTo>
                  <a:lnTo>
                    <a:pt x="128" y="21"/>
                  </a:lnTo>
                  <a:lnTo>
                    <a:pt x="91" y="21"/>
                  </a:lnTo>
                  <a:close/>
                  <a:moveTo>
                    <a:pt x="134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4" y="10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952"/>
            <p:cNvSpPr>
              <a:spLocks noEditPoints="1"/>
            </p:cNvSpPr>
            <p:nvPr/>
          </p:nvSpPr>
          <p:spPr bwMode="auto">
            <a:xfrm>
              <a:off x="9971088" y="1084263"/>
              <a:ext cx="212725" cy="161925"/>
            </a:xfrm>
            <a:custGeom>
              <a:avLst/>
              <a:gdLst>
                <a:gd name="T0" fmla="*/ 4 w 134"/>
                <a:gd name="T1" fmla="*/ 98 h 102"/>
                <a:gd name="T2" fmla="*/ 4 w 134"/>
                <a:gd name="T3" fmla="*/ 63 h 102"/>
                <a:gd name="T4" fmla="*/ 42 w 134"/>
                <a:gd name="T5" fmla="*/ 63 h 102"/>
                <a:gd name="T6" fmla="*/ 42 w 134"/>
                <a:gd name="T7" fmla="*/ 98 h 102"/>
                <a:gd name="T8" fmla="*/ 4 w 134"/>
                <a:gd name="T9" fmla="*/ 98 h 102"/>
                <a:gd name="T10" fmla="*/ 48 w 134"/>
                <a:gd name="T11" fmla="*/ 98 h 102"/>
                <a:gd name="T12" fmla="*/ 48 w 134"/>
                <a:gd name="T13" fmla="*/ 63 h 102"/>
                <a:gd name="T14" fmla="*/ 85 w 134"/>
                <a:gd name="T15" fmla="*/ 63 h 102"/>
                <a:gd name="T16" fmla="*/ 85 w 134"/>
                <a:gd name="T17" fmla="*/ 98 h 102"/>
                <a:gd name="T18" fmla="*/ 48 w 134"/>
                <a:gd name="T19" fmla="*/ 98 h 102"/>
                <a:gd name="T20" fmla="*/ 91 w 134"/>
                <a:gd name="T21" fmla="*/ 98 h 102"/>
                <a:gd name="T22" fmla="*/ 91 w 134"/>
                <a:gd name="T23" fmla="*/ 63 h 102"/>
                <a:gd name="T24" fmla="*/ 128 w 134"/>
                <a:gd name="T25" fmla="*/ 63 h 102"/>
                <a:gd name="T26" fmla="*/ 128 w 134"/>
                <a:gd name="T27" fmla="*/ 98 h 102"/>
                <a:gd name="T28" fmla="*/ 91 w 134"/>
                <a:gd name="T29" fmla="*/ 98 h 102"/>
                <a:gd name="T30" fmla="*/ 4 w 134"/>
                <a:gd name="T31" fmla="*/ 59 h 102"/>
                <a:gd name="T32" fmla="*/ 4 w 134"/>
                <a:gd name="T33" fmla="*/ 25 h 102"/>
                <a:gd name="T34" fmla="*/ 42 w 134"/>
                <a:gd name="T35" fmla="*/ 25 h 102"/>
                <a:gd name="T36" fmla="*/ 42 w 134"/>
                <a:gd name="T37" fmla="*/ 59 h 102"/>
                <a:gd name="T38" fmla="*/ 4 w 134"/>
                <a:gd name="T39" fmla="*/ 59 h 102"/>
                <a:gd name="T40" fmla="*/ 48 w 134"/>
                <a:gd name="T41" fmla="*/ 59 h 102"/>
                <a:gd name="T42" fmla="*/ 48 w 134"/>
                <a:gd name="T43" fmla="*/ 25 h 102"/>
                <a:gd name="T44" fmla="*/ 85 w 134"/>
                <a:gd name="T45" fmla="*/ 25 h 102"/>
                <a:gd name="T46" fmla="*/ 85 w 134"/>
                <a:gd name="T47" fmla="*/ 59 h 102"/>
                <a:gd name="T48" fmla="*/ 48 w 134"/>
                <a:gd name="T49" fmla="*/ 59 h 102"/>
                <a:gd name="T50" fmla="*/ 91 w 134"/>
                <a:gd name="T51" fmla="*/ 59 h 102"/>
                <a:gd name="T52" fmla="*/ 91 w 134"/>
                <a:gd name="T53" fmla="*/ 25 h 102"/>
                <a:gd name="T54" fmla="*/ 128 w 134"/>
                <a:gd name="T55" fmla="*/ 25 h 102"/>
                <a:gd name="T56" fmla="*/ 128 w 134"/>
                <a:gd name="T57" fmla="*/ 59 h 102"/>
                <a:gd name="T58" fmla="*/ 91 w 134"/>
                <a:gd name="T59" fmla="*/ 59 h 102"/>
                <a:gd name="T60" fmla="*/ 4 w 134"/>
                <a:gd name="T61" fmla="*/ 21 h 102"/>
                <a:gd name="T62" fmla="*/ 4 w 134"/>
                <a:gd name="T63" fmla="*/ 4 h 102"/>
                <a:gd name="T64" fmla="*/ 42 w 134"/>
                <a:gd name="T65" fmla="*/ 4 h 102"/>
                <a:gd name="T66" fmla="*/ 42 w 134"/>
                <a:gd name="T67" fmla="*/ 21 h 102"/>
                <a:gd name="T68" fmla="*/ 4 w 134"/>
                <a:gd name="T69" fmla="*/ 21 h 102"/>
                <a:gd name="T70" fmla="*/ 48 w 134"/>
                <a:gd name="T71" fmla="*/ 21 h 102"/>
                <a:gd name="T72" fmla="*/ 48 w 134"/>
                <a:gd name="T73" fmla="*/ 4 h 102"/>
                <a:gd name="T74" fmla="*/ 85 w 134"/>
                <a:gd name="T75" fmla="*/ 4 h 102"/>
                <a:gd name="T76" fmla="*/ 85 w 134"/>
                <a:gd name="T77" fmla="*/ 21 h 102"/>
                <a:gd name="T78" fmla="*/ 48 w 134"/>
                <a:gd name="T79" fmla="*/ 21 h 102"/>
                <a:gd name="T80" fmla="*/ 91 w 134"/>
                <a:gd name="T81" fmla="*/ 21 h 102"/>
                <a:gd name="T82" fmla="*/ 91 w 134"/>
                <a:gd name="T83" fmla="*/ 4 h 102"/>
                <a:gd name="T84" fmla="*/ 128 w 134"/>
                <a:gd name="T85" fmla="*/ 4 h 102"/>
                <a:gd name="T86" fmla="*/ 128 w 134"/>
                <a:gd name="T87" fmla="*/ 21 h 102"/>
                <a:gd name="T88" fmla="*/ 91 w 134"/>
                <a:gd name="T89" fmla="*/ 21 h 102"/>
                <a:gd name="T90" fmla="*/ 134 w 134"/>
                <a:gd name="T91" fmla="*/ 0 h 102"/>
                <a:gd name="T92" fmla="*/ 0 w 134"/>
                <a:gd name="T93" fmla="*/ 0 h 102"/>
                <a:gd name="T94" fmla="*/ 0 w 134"/>
                <a:gd name="T95" fmla="*/ 102 h 102"/>
                <a:gd name="T96" fmla="*/ 134 w 134"/>
                <a:gd name="T97" fmla="*/ 102 h 102"/>
                <a:gd name="T98" fmla="*/ 134 w 134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2">
                  <a:moveTo>
                    <a:pt x="4" y="98"/>
                  </a:moveTo>
                  <a:lnTo>
                    <a:pt x="4" y="63"/>
                  </a:lnTo>
                  <a:lnTo>
                    <a:pt x="42" y="63"/>
                  </a:lnTo>
                  <a:lnTo>
                    <a:pt x="42" y="98"/>
                  </a:lnTo>
                  <a:lnTo>
                    <a:pt x="4" y="98"/>
                  </a:lnTo>
                  <a:moveTo>
                    <a:pt x="48" y="98"/>
                  </a:moveTo>
                  <a:lnTo>
                    <a:pt x="48" y="63"/>
                  </a:lnTo>
                  <a:lnTo>
                    <a:pt x="85" y="63"/>
                  </a:lnTo>
                  <a:lnTo>
                    <a:pt x="85" y="98"/>
                  </a:lnTo>
                  <a:lnTo>
                    <a:pt x="48" y="98"/>
                  </a:lnTo>
                  <a:moveTo>
                    <a:pt x="91" y="98"/>
                  </a:moveTo>
                  <a:lnTo>
                    <a:pt x="91" y="63"/>
                  </a:lnTo>
                  <a:lnTo>
                    <a:pt x="128" y="63"/>
                  </a:lnTo>
                  <a:lnTo>
                    <a:pt x="128" y="98"/>
                  </a:lnTo>
                  <a:lnTo>
                    <a:pt x="91" y="98"/>
                  </a:lnTo>
                  <a:moveTo>
                    <a:pt x="4" y="59"/>
                  </a:moveTo>
                  <a:lnTo>
                    <a:pt x="4" y="25"/>
                  </a:lnTo>
                  <a:lnTo>
                    <a:pt x="42" y="25"/>
                  </a:lnTo>
                  <a:lnTo>
                    <a:pt x="42" y="59"/>
                  </a:lnTo>
                  <a:lnTo>
                    <a:pt x="4" y="59"/>
                  </a:lnTo>
                  <a:moveTo>
                    <a:pt x="48" y="59"/>
                  </a:moveTo>
                  <a:lnTo>
                    <a:pt x="48" y="25"/>
                  </a:lnTo>
                  <a:lnTo>
                    <a:pt x="85" y="25"/>
                  </a:lnTo>
                  <a:lnTo>
                    <a:pt x="85" y="59"/>
                  </a:lnTo>
                  <a:lnTo>
                    <a:pt x="48" y="59"/>
                  </a:lnTo>
                  <a:moveTo>
                    <a:pt x="91" y="59"/>
                  </a:moveTo>
                  <a:lnTo>
                    <a:pt x="91" y="25"/>
                  </a:lnTo>
                  <a:lnTo>
                    <a:pt x="128" y="25"/>
                  </a:lnTo>
                  <a:lnTo>
                    <a:pt x="128" y="59"/>
                  </a:lnTo>
                  <a:lnTo>
                    <a:pt x="91" y="59"/>
                  </a:lnTo>
                  <a:moveTo>
                    <a:pt x="4" y="21"/>
                  </a:moveTo>
                  <a:lnTo>
                    <a:pt x="4" y="4"/>
                  </a:lnTo>
                  <a:lnTo>
                    <a:pt x="42" y="4"/>
                  </a:lnTo>
                  <a:lnTo>
                    <a:pt x="42" y="21"/>
                  </a:lnTo>
                  <a:lnTo>
                    <a:pt x="4" y="21"/>
                  </a:lnTo>
                  <a:moveTo>
                    <a:pt x="48" y="21"/>
                  </a:moveTo>
                  <a:lnTo>
                    <a:pt x="48" y="4"/>
                  </a:lnTo>
                  <a:lnTo>
                    <a:pt x="85" y="4"/>
                  </a:lnTo>
                  <a:lnTo>
                    <a:pt x="85" y="21"/>
                  </a:lnTo>
                  <a:lnTo>
                    <a:pt x="48" y="21"/>
                  </a:lnTo>
                  <a:moveTo>
                    <a:pt x="91" y="21"/>
                  </a:moveTo>
                  <a:lnTo>
                    <a:pt x="91" y="4"/>
                  </a:lnTo>
                  <a:lnTo>
                    <a:pt x="128" y="4"/>
                  </a:lnTo>
                  <a:lnTo>
                    <a:pt x="128" y="21"/>
                  </a:lnTo>
                  <a:lnTo>
                    <a:pt x="91" y="21"/>
                  </a:lnTo>
                  <a:moveTo>
                    <a:pt x="134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4" y="102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Rectangle 953"/>
            <p:cNvSpPr>
              <a:spLocks noChangeArrowheads="1"/>
            </p:cNvSpPr>
            <p:nvPr/>
          </p:nvSpPr>
          <p:spPr bwMode="auto">
            <a:xfrm>
              <a:off x="10115551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Rectangle 954"/>
            <p:cNvSpPr>
              <a:spLocks noChangeArrowheads="1"/>
            </p:cNvSpPr>
            <p:nvPr/>
          </p:nvSpPr>
          <p:spPr bwMode="auto">
            <a:xfrm>
              <a:off x="10115551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Rectangle 955"/>
            <p:cNvSpPr>
              <a:spLocks noChangeArrowheads="1"/>
            </p:cNvSpPr>
            <p:nvPr/>
          </p:nvSpPr>
          <p:spPr bwMode="auto">
            <a:xfrm>
              <a:off x="10115551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Rectangle 956"/>
            <p:cNvSpPr>
              <a:spLocks noChangeArrowheads="1"/>
            </p:cNvSpPr>
            <p:nvPr/>
          </p:nvSpPr>
          <p:spPr bwMode="auto">
            <a:xfrm>
              <a:off x="10115551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Rectangle 957"/>
            <p:cNvSpPr>
              <a:spLocks noChangeArrowheads="1"/>
            </p:cNvSpPr>
            <p:nvPr/>
          </p:nvSpPr>
          <p:spPr bwMode="auto">
            <a:xfrm>
              <a:off x="10047288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Rectangle 958"/>
            <p:cNvSpPr>
              <a:spLocks noChangeArrowheads="1"/>
            </p:cNvSpPr>
            <p:nvPr/>
          </p:nvSpPr>
          <p:spPr bwMode="auto">
            <a:xfrm>
              <a:off x="10047288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Rectangle 959"/>
            <p:cNvSpPr>
              <a:spLocks noChangeArrowheads="1"/>
            </p:cNvSpPr>
            <p:nvPr/>
          </p:nvSpPr>
          <p:spPr bwMode="auto">
            <a:xfrm>
              <a:off x="10047288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Rectangle 960"/>
            <p:cNvSpPr>
              <a:spLocks noChangeArrowheads="1"/>
            </p:cNvSpPr>
            <p:nvPr/>
          </p:nvSpPr>
          <p:spPr bwMode="auto">
            <a:xfrm>
              <a:off x="10047288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Rectangle 961"/>
            <p:cNvSpPr>
              <a:spLocks noChangeArrowheads="1"/>
            </p:cNvSpPr>
            <p:nvPr/>
          </p:nvSpPr>
          <p:spPr bwMode="auto">
            <a:xfrm>
              <a:off x="9977438" y="1090613"/>
              <a:ext cx="60325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Rectangle 962"/>
            <p:cNvSpPr>
              <a:spLocks noChangeArrowheads="1"/>
            </p:cNvSpPr>
            <p:nvPr/>
          </p:nvSpPr>
          <p:spPr bwMode="auto">
            <a:xfrm>
              <a:off x="9977438" y="1090613"/>
              <a:ext cx="6032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Rectangle 963"/>
            <p:cNvSpPr>
              <a:spLocks noChangeArrowheads="1"/>
            </p:cNvSpPr>
            <p:nvPr/>
          </p:nvSpPr>
          <p:spPr bwMode="auto">
            <a:xfrm>
              <a:off x="9977438" y="1123951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Rectangle 964"/>
            <p:cNvSpPr>
              <a:spLocks noChangeArrowheads="1"/>
            </p:cNvSpPr>
            <p:nvPr/>
          </p:nvSpPr>
          <p:spPr bwMode="auto">
            <a:xfrm>
              <a:off x="9977438" y="1123951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Rectangle 965"/>
            <p:cNvSpPr>
              <a:spLocks noChangeArrowheads="1"/>
            </p:cNvSpPr>
            <p:nvPr/>
          </p:nvSpPr>
          <p:spPr bwMode="auto">
            <a:xfrm>
              <a:off x="10115551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Rectangle 966"/>
            <p:cNvSpPr>
              <a:spLocks noChangeArrowheads="1"/>
            </p:cNvSpPr>
            <p:nvPr/>
          </p:nvSpPr>
          <p:spPr bwMode="auto">
            <a:xfrm>
              <a:off x="10115551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Rectangle 967"/>
            <p:cNvSpPr>
              <a:spLocks noChangeArrowheads="1"/>
            </p:cNvSpPr>
            <p:nvPr/>
          </p:nvSpPr>
          <p:spPr bwMode="auto">
            <a:xfrm>
              <a:off x="10047288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Rectangle 968"/>
            <p:cNvSpPr>
              <a:spLocks noChangeArrowheads="1"/>
            </p:cNvSpPr>
            <p:nvPr/>
          </p:nvSpPr>
          <p:spPr bwMode="auto">
            <a:xfrm>
              <a:off x="10047288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Rectangle 969"/>
            <p:cNvSpPr>
              <a:spLocks noChangeArrowheads="1"/>
            </p:cNvSpPr>
            <p:nvPr/>
          </p:nvSpPr>
          <p:spPr bwMode="auto">
            <a:xfrm>
              <a:off x="9977438" y="1184276"/>
              <a:ext cx="60325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Rectangle 970"/>
            <p:cNvSpPr>
              <a:spLocks noChangeArrowheads="1"/>
            </p:cNvSpPr>
            <p:nvPr/>
          </p:nvSpPr>
          <p:spPr bwMode="auto">
            <a:xfrm>
              <a:off x="9977438" y="1184276"/>
              <a:ext cx="60325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971"/>
            <p:cNvSpPr>
              <a:spLocks/>
            </p:cNvSpPr>
            <p:nvPr/>
          </p:nvSpPr>
          <p:spPr bwMode="auto">
            <a:xfrm>
              <a:off x="10106026" y="742951"/>
              <a:ext cx="190500" cy="112713"/>
            </a:xfrm>
            <a:custGeom>
              <a:avLst/>
              <a:gdLst>
                <a:gd name="T0" fmla="*/ 36 w 59"/>
                <a:gd name="T1" fmla="*/ 0 h 35"/>
                <a:gd name="T2" fmla="*/ 25 w 59"/>
                <a:gd name="T3" fmla="*/ 8 h 35"/>
                <a:gd name="T4" fmla="*/ 24 w 59"/>
                <a:gd name="T5" fmla="*/ 8 h 35"/>
                <a:gd name="T6" fmla="*/ 20 w 59"/>
                <a:gd name="T7" fmla="*/ 7 h 35"/>
                <a:gd name="T8" fmla="*/ 11 w 59"/>
                <a:gd name="T9" fmla="*/ 13 h 35"/>
                <a:gd name="T10" fmla="*/ 10 w 59"/>
                <a:gd name="T11" fmla="*/ 17 h 35"/>
                <a:gd name="T12" fmla="*/ 9 w 59"/>
                <a:gd name="T13" fmla="*/ 17 h 35"/>
                <a:gd name="T14" fmla="*/ 1 w 59"/>
                <a:gd name="T15" fmla="*/ 23 h 35"/>
                <a:gd name="T16" fmla="*/ 8 w 59"/>
                <a:gd name="T17" fmla="*/ 34 h 35"/>
                <a:gd name="T18" fmla="*/ 49 w 59"/>
                <a:gd name="T19" fmla="*/ 35 h 35"/>
                <a:gd name="T20" fmla="*/ 59 w 59"/>
                <a:gd name="T21" fmla="*/ 25 h 35"/>
                <a:gd name="T22" fmla="*/ 49 w 59"/>
                <a:gd name="T23" fmla="*/ 15 h 35"/>
                <a:gd name="T24" fmla="*/ 47 w 59"/>
                <a:gd name="T25" fmla="*/ 16 h 35"/>
                <a:gd name="T26" fmla="*/ 47 w 59"/>
                <a:gd name="T27" fmla="*/ 11 h 35"/>
                <a:gd name="T28" fmla="*/ 36 w 59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5">
                  <a:moveTo>
                    <a:pt x="36" y="0"/>
                  </a:moveTo>
                  <a:cubicBezTo>
                    <a:pt x="31" y="0"/>
                    <a:pt x="26" y="4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7"/>
                    <a:pt x="21" y="7"/>
                    <a:pt x="20" y="7"/>
                  </a:cubicBezTo>
                  <a:cubicBezTo>
                    <a:pt x="16" y="7"/>
                    <a:pt x="12" y="9"/>
                    <a:pt x="11" y="13"/>
                  </a:cubicBezTo>
                  <a:cubicBezTo>
                    <a:pt x="10" y="14"/>
                    <a:pt x="10" y="16"/>
                    <a:pt x="10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6" y="17"/>
                    <a:pt x="3" y="19"/>
                    <a:pt x="1" y="23"/>
                  </a:cubicBezTo>
                  <a:cubicBezTo>
                    <a:pt x="0" y="27"/>
                    <a:pt x="2" y="34"/>
                    <a:pt x="8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5" y="34"/>
                    <a:pt x="59" y="30"/>
                    <a:pt x="59" y="25"/>
                  </a:cubicBezTo>
                  <a:cubicBezTo>
                    <a:pt x="59" y="20"/>
                    <a:pt x="54" y="15"/>
                    <a:pt x="49" y="15"/>
                  </a:cubicBezTo>
                  <a:cubicBezTo>
                    <a:pt x="48" y="15"/>
                    <a:pt x="47" y="15"/>
                    <a:pt x="47" y="16"/>
                  </a:cubicBezTo>
                  <a:cubicBezTo>
                    <a:pt x="47" y="14"/>
                    <a:pt x="47" y="13"/>
                    <a:pt x="47" y="11"/>
                  </a:cubicBezTo>
                  <a:cubicBezTo>
                    <a:pt x="47" y="5"/>
                    <a:pt x="42" y="0"/>
                    <a:pt x="3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972"/>
            <p:cNvSpPr>
              <a:spLocks/>
            </p:cNvSpPr>
            <p:nvPr/>
          </p:nvSpPr>
          <p:spPr bwMode="auto">
            <a:xfrm>
              <a:off x="9871076" y="501651"/>
              <a:ext cx="153988" cy="90488"/>
            </a:xfrm>
            <a:custGeom>
              <a:avLst/>
              <a:gdLst>
                <a:gd name="T0" fmla="*/ 19 w 48"/>
                <a:gd name="T1" fmla="*/ 0 h 28"/>
                <a:gd name="T2" fmla="*/ 10 w 48"/>
                <a:gd name="T3" fmla="*/ 9 h 28"/>
                <a:gd name="T4" fmla="*/ 10 w 48"/>
                <a:gd name="T5" fmla="*/ 13 h 28"/>
                <a:gd name="T6" fmla="*/ 9 w 48"/>
                <a:gd name="T7" fmla="*/ 12 h 28"/>
                <a:gd name="T8" fmla="*/ 0 w 48"/>
                <a:gd name="T9" fmla="*/ 20 h 28"/>
                <a:gd name="T10" fmla="*/ 8 w 48"/>
                <a:gd name="T11" fmla="*/ 28 h 28"/>
                <a:gd name="T12" fmla="*/ 41 w 48"/>
                <a:gd name="T13" fmla="*/ 28 h 28"/>
                <a:gd name="T14" fmla="*/ 47 w 48"/>
                <a:gd name="T15" fmla="*/ 18 h 28"/>
                <a:gd name="T16" fmla="*/ 40 w 48"/>
                <a:gd name="T17" fmla="*/ 14 h 28"/>
                <a:gd name="T18" fmla="*/ 39 w 48"/>
                <a:gd name="T19" fmla="*/ 14 h 28"/>
                <a:gd name="T20" fmla="*/ 39 w 48"/>
                <a:gd name="T21" fmla="*/ 11 h 28"/>
                <a:gd name="T22" fmla="*/ 32 w 48"/>
                <a:gd name="T23" fmla="*/ 6 h 28"/>
                <a:gd name="T24" fmla="*/ 28 w 48"/>
                <a:gd name="T25" fmla="*/ 6 h 28"/>
                <a:gd name="T26" fmla="*/ 28 w 48"/>
                <a:gd name="T27" fmla="*/ 7 h 28"/>
                <a:gd name="T28" fmla="*/ 19 w 48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8">
                  <a:moveTo>
                    <a:pt x="19" y="0"/>
                  </a:moveTo>
                  <a:cubicBezTo>
                    <a:pt x="14" y="0"/>
                    <a:pt x="10" y="4"/>
                    <a:pt x="10" y="9"/>
                  </a:cubicBezTo>
                  <a:cubicBezTo>
                    <a:pt x="10" y="11"/>
                    <a:pt x="10" y="12"/>
                    <a:pt x="10" y="13"/>
                  </a:cubicBezTo>
                  <a:cubicBezTo>
                    <a:pt x="10" y="13"/>
                    <a:pt x="9" y="12"/>
                    <a:pt x="9" y="12"/>
                  </a:cubicBezTo>
                  <a:cubicBezTo>
                    <a:pt x="4" y="12"/>
                    <a:pt x="0" y="16"/>
                    <a:pt x="0" y="20"/>
                  </a:cubicBezTo>
                  <a:cubicBezTo>
                    <a:pt x="0" y="24"/>
                    <a:pt x="4" y="28"/>
                    <a:pt x="8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6" y="28"/>
                    <a:pt x="48" y="22"/>
                    <a:pt x="47" y="18"/>
                  </a:cubicBezTo>
                  <a:cubicBezTo>
                    <a:pt x="46" y="16"/>
                    <a:pt x="43" y="14"/>
                    <a:pt x="40" y="14"/>
                  </a:cubicBezTo>
                  <a:cubicBezTo>
                    <a:pt x="40" y="14"/>
                    <a:pt x="40" y="14"/>
                    <a:pt x="39" y="14"/>
                  </a:cubicBezTo>
                  <a:cubicBezTo>
                    <a:pt x="40" y="13"/>
                    <a:pt x="39" y="12"/>
                    <a:pt x="39" y="11"/>
                  </a:cubicBezTo>
                  <a:cubicBezTo>
                    <a:pt x="38" y="8"/>
                    <a:pt x="35" y="6"/>
                    <a:pt x="32" y="6"/>
                  </a:cubicBezTo>
                  <a:cubicBezTo>
                    <a:pt x="31" y="6"/>
                    <a:pt x="29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3"/>
                    <a:pt x="23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973"/>
            <p:cNvSpPr>
              <a:spLocks/>
            </p:cNvSpPr>
            <p:nvPr/>
          </p:nvSpPr>
          <p:spPr bwMode="auto">
            <a:xfrm>
              <a:off x="10520363" y="401638"/>
              <a:ext cx="152400" cy="87313"/>
            </a:xfrm>
            <a:custGeom>
              <a:avLst/>
              <a:gdLst>
                <a:gd name="T0" fmla="*/ 29 w 47"/>
                <a:gd name="T1" fmla="*/ 0 h 27"/>
                <a:gd name="T2" fmla="*/ 20 w 47"/>
                <a:gd name="T3" fmla="*/ 6 h 27"/>
                <a:gd name="T4" fmla="*/ 19 w 47"/>
                <a:gd name="T5" fmla="*/ 6 h 27"/>
                <a:gd name="T6" fmla="*/ 16 w 47"/>
                <a:gd name="T7" fmla="*/ 5 h 27"/>
                <a:gd name="T8" fmla="*/ 9 w 47"/>
                <a:gd name="T9" fmla="*/ 10 h 27"/>
                <a:gd name="T10" fmla="*/ 8 w 47"/>
                <a:gd name="T11" fmla="*/ 14 h 27"/>
                <a:gd name="T12" fmla="*/ 8 w 47"/>
                <a:gd name="T13" fmla="*/ 14 h 27"/>
                <a:gd name="T14" fmla="*/ 1 w 47"/>
                <a:gd name="T15" fmla="*/ 18 h 27"/>
                <a:gd name="T16" fmla="*/ 7 w 47"/>
                <a:gd name="T17" fmla="*/ 27 h 27"/>
                <a:gd name="T18" fmla="*/ 40 w 47"/>
                <a:gd name="T19" fmla="*/ 27 h 27"/>
                <a:gd name="T20" fmla="*/ 47 w 47"/>
                <a:gd name="T21" fmla="*/ 20 h 27"/>
                <a:gd name="T22" fmla="*/ 39 w 47"/>
                <a:gd name="T23" fmla="*/ 12 h 27"/>
                <a:gd name="T24" fmla="*/ 37 w 47"/>
                <a:gd name="T25" fmla="*/ 12 h 27"/>
                <a:gd name="T26" fmla="*/ 38 w 47"/>
                <a:gd name="T27" fmla="*/ 9 h 27"/>
                <a:gd name="T28" fmla="*/ 29 w 47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27">
                  <a:moveTo>
                    <a:pt x="29" y="0"/>
                  </a:moveTo>
                  <a:cubicBezTo>
                    <a:pt x="25" y="0"/>
                    <a:pt x="21" y="3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3" y="5"/>
                    <a:pt x="10" y="7"/>
                    <a:pt x="9" y="10"/>
                  </a:cubicBezTo>
                  <a:cubicBezTo>
                    <a:pt x="8" y="11"/>
                    <a:pt x="8" y="12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2" y="15"/>
                    <a:pt x="1" y="18"/>
                  </a:cubicBezTo>
                  <a:cubicBezTo>
                    <a:pt x="0" y="21"/>
                    <a:pt x="2" y="27"/>
                    <a:pt x="7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4" y="27"/>
                    <a:pt x="47" y="24"/>
                    <a:pt x="47" y="20"/>
                  </a:cubicBezTo>
                  <a:cubicBezTo>
                    <a:pt x="47" y="15"/>
                    <a:pt x="44" y="12"/>
                    <a:pt x="39" y="12"/>
                  </a:cubicBezTo>
                  <a:cubicBezTo>
                    <a:pt x="39" y="12"/>
                    <a:pt x="38" y="12"/>
                    <a:pt x="37" y="12"/>
                  </a:cubicBezTo>
                  <a:cubicBezTo>
                    <a:pt x="38" y="11"/>
                    <a:pt x="38" y="10"/>
                    <a:pt x="38" y="9"/>
                  </a:cubicBezTo>
                  <a:cubicBezTo>
                    <a:pt x="38" y="4"/>
                    <a:pt x="34" y="0"/>
                    <a:pt x="2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Rectangle 974"/>
            <p:cNvSpPr>
              <a:spLocks noChangeArrowheads="1"/>
            </p:cNvSpPr>
            <p:nvPr/>
          </p:nvSpPr>
          <p:spPr bwMode="auto">
            <a:xfrm>
              <a:off x="10450513" y="930276"/>
              <a:ext cx="41275" cy="190500"/>
            </a:xfrm>
            <a:prstGeom prst="rect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Rectangle 975"/>
            <p:cNvSpPr>
              <a:spLocks noChangeArrowheads="1"/>
            </p:cNvSpPr>
            <p:nvPr/>
          </p:nvSpPr>
          <p:spPr bwMode="auto">
            <a:xfrm>
              <a:off x="10372726" y="930276"/>
              <a:ext cx="42863" cy="190500"/>
            </a:xfrm>
            <a:prstGeom prst="rect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Rectangle 976"/>
            <p:cNvSpPr>
              <a:spLocks noChangeArrowheads="1"/>
            </p:cNvSpPr>
            <p:nvPr/>
          </p:nvSpPr>
          <p:spPr bwMode="auto">
            <a:xfrm>
              <a:off x="9639301" y="160338"/>
              <a:ext cx="1589088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Rectangle 977"/>
            <p:cNvSpPr>
              <a:spLocks noChangeArrowheads="1"/>
            </p:cNvSpPr>
            <p:nvPr/>
          </p:nvSpPr>
          <p:spPr bwMode="auto">
            <a:xfrm>
              <a:off x="9639301" y="1822451"/>
              <a:ext cx="1589088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Rectangle 978"/>
            <p:cNvSpPr>
              <a:spLocks noChangeArrowheads="1"/>
            </p:cNvSpPr>
            <p:nvPr/>
          </p:nvSpPr>
          <p:spPr bwMode="auto">
            <a:xfrm>
              <a:off x="9639301" y="1822451"/>
              <a:ext cx="1589088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Rectangle 979"/>
            <p:cNvSpPr>
              <a:spLocks noChangeArrowheads="1"/>
            </p:cNvSpPr>
            <p:nvPr/>
          </p:nvSpPr>
          <p:spPr bwMode="auto">
            <a:xfrm>
              <a:off x="10412413" y="269876"/>
              <a:ext cx="44450" cy="15065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980"/>
            <p:cNvSpPr>
              <a:spLocks/>
            </p:cNvSpPr>
            <p:nvPr/>
          </p:nvSpPr>
          <p:spPr bwMode="auto">
            <a:xfrm>
              <a:off x="8509001" y="3332163"/>
              <a:ext cx="666750" cy="122238"/>
            </a:xfrm>
            <a:custGeom>
              <a:avLst/>
              <a:gdLst>
                <a:gd name="T0" fmla="*/ 207 w 207"/>
                <a:gd name="T1" fmla="*/ 31 h 38"/>
                <a:gd name="T2" fmla="*/ 205 w 207"/>
                <a:gd name="T3" fmla="*/ 36 h 38"/>
                <a:gd name="T4" fmla="*/ 200 w 207"/>
                <a:gd name="T5" fmla="*/ 38 h 38"/>
                <a:gd name="T6" fmla="*/ 8 w 207"/>
                <a:gd name="T7" fmla="*/ 38 h 38"/>
                <a:gd name="T8" fmla="*/ 3 w 207"/>
                <a:gd name="T9" fmla="*/ 36 h 38"/>
                <a:gd name="T10" fmla="*/ 0 w 207"/>
                <a:gd name="T11" fmla="*/ 31 h 38"/>
                <a:gd name="T12" fmla="*/ 0 w 207"/>
                <a:gd name="T13" fmla="*/ 7 h 38"/>
                <a:gd name="T14" fmla="*/ 3 w 207"/>
                <a:gd name="T15" fmla="*/ 2 h 38"/>
                <a:gd name="T16" fmla="*/ 8 w 207"/>
                <a:gd name="T17" fmla="*/ 0 h 38"/>
                <a:gd name="T18" fmla="*/ 200 w 207"/>
                <a:gd name="T19" fmla="*/ 0 h 38"/>
                <a:gd name="T20" fmla="*/ 205 w 207"/>
                <a:gd name="T21" fmla="*/ 2 h 38"/>
                <a:gd name="T22" fmla="*/ 207 w 207"/>
                <a:gd name="T23" fmla="*/ 7 h 38"/>
                <a:gd name="T24" fmla="*/ 207 w 207"/>
                <a:gd name="T25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38">
                  <a:moveTo>
                    <a:pt x="207" y="31"/>
                  </a:moveTo>
                  <a:cubicBezTo>
                    <a:pt x="207" y="32"/>
                    <a:pt x="206" y="34"/>
                    <a:pt x="205" y="36"/>
                  </a:cubicBezTo>
                  <a:cubicBezTo>
                    <a:pt x="203" y="37"/>
                    <a:pt x="201" y="38"/>
                    <a:pt x="200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8"/>
                    <a:pt x="4" y="37"/>
                    <a:pt x="3" y="36"/>
                  </a:cubicBezTo>
                  <a:cubicBezTo>
                    <a:pt x="1" y="34"/>
                    <a:pt x="0" y="32"/>
                    <a:pt x="0" y="3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1" y="0"/>
                    <a:pt x="203" y="0"/>
                    <a:pt x="205" y="2"/>
                  </a:cubicBezTo>
                  <a:cubicBezTo>
                    <a:pt x="206" y="3"/>
                    <a:pt x="207" y="5"/>
                    <a:pt x="207" y="7"/>
                  </a:cubicBezTo>
                  <a:cubicBezTo>
                    <a:pt x="207" y="31"/>
                    <a:pt x="207" y="31"/>
                    <a:pt x="207" y="31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981"/>
            <p:cNvSpPr>
              <a:spLocks/>
            </p:cNvSpPr>
            <p:nvPr/>
          </p:nvSpPr>
          <p:spPr bwMode="auto">
            <a:xfrm>
              <a:off x="8509001" y="3387726"/>
              <a:ext cx="666750" cy="66675"/>
            </a:xfrm>
            <a:custGeom>
              <a:avLst/>
              <a:gdLst>
                <a:gd name="T0" fmla="*/ 207 w 207"/>
                <a:gd name="T1" fmla="*/ 0 h 21"/>
                <a:gd name="T2" fmla="*/ 0 w 207"/>
                <a:gd name="T3" fmla="*/ 0 h 21"/>
                <a:gd name="T4" fmla="*/ 0 w 207"/>
                <a:gd name="T5" fmla="*/ 14 h 21"/>
                <a:gd name="T6" fmla="*/ 3 w 207"/>
                <a:gd name="T7" fmla="*/ 19 h 21"/>
                <a:gd name="T8" fmla="*/ 8 w 207"/>
                <a:gd name="T9" fmla="*/ 21 h 21"/>
                <a:gd name="T10" fmla="*/ 200 w 207"/>
                <a:gd name="T11" fmla="*/ 21 h 21"/>
                <a:gd name="T12" fmla="*/ 205 w 207"/>
                <a:gd name="T13" fmla="*/ 19 h 21"/>
                <a:gd name="T14" fmla="*/ 207 w 207"/>
                <a:gd name="T15" fmla="*/ 14 h 21"/>
                <a:gd name="T16" fmla="*/ 207 w 207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1">
                  <a:moveTo>
                    <a:pt x="20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4" y="20"/>
                    <a:pt x="6" y="21"/>
                    <a:pt x="8" y="21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201" y="21"/>
                    <a:pt x="203" y="20"/>
                    <a:pt x="205" y="19"/>
                  </a:cubicBezTo>
                  <a:cubicBezTo>
                    <a:pt x="206" y="17"/>
                    <a:pt x="207" y="15"/>
                    <a:pt x="207" y="14"/>
                  </a:cubicBezTo>
                  <a:cubicBezTo>
                    <a:pt x="207" y="0"/>
                    <a:pt x="207" y="0"/>
                    <a:pt x="207" y="0"/>
                  </a:cubicBezTo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Oval 982"/>
            <p:cNvSpPr>
              <a:spLocks noChangeArrowheads="1"/>
            </p:cNvSpPr>
            <p:nvPr/>
          </p:nvSpPr>
          <p:spPr bwMode="auto">
            <a:xfrm>
              <a:off x="8548688" y="3344863"/>
              <a:ext cx="96838" cy="936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Oval 983"/>
            <p:cNvSpPr>
              <a:spLocks noChangeArrowheads="1"/>
            </p:cNvSpPr>
            <p:nvPr/>
          </p:nvSpPr>
          <p:spPr bwMode="auto">
            <a:xfrm>
              <a:off x="8564563" y="3360738"/>
              <a:ext cx="63500" cy="65088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Oval 984"/>
            <p:cNvSpPr>
              <a:spLocks noChangeArrowheads="1"/>
            </p:cNvSpPr>
            <p:nvPr/>
          </p:nvSpPr>
          <p:spPr bwMode="auto">
            <a:xfrm>
              <a:off x="8674101" y="3344863"/>
              <a:ext cx="93663" cy="936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Oval 985"/>
            <p:cNvSpPr>
              <a:spLocks noChangeArrowheads="1"/>
            </p:cNvSpPr>
            <p:nvPr/>
          </p:nvSpPr>
          <p:spPr bwMode="auto">
            <a:xfrm>
              <a:off x="8686801" y="3360738"/>
              <a:ext cx="63500" cy="65088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Oval 986"/>
            <p:cNvSpPr>
              <a:spLocks noChangeArrowheads="1"/>
            </p:cNvSpPr>
            <p:nvPr/>
          </p:nvSpPr>
          <p:spPr bwMode="auto">
            <a:xfrm>
              <a:off x="8796338" y="3344863"/>
              <a:ext cx="93663" cy="93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Oval 987"/>
            <p:cNvSpPr>
              <a:spLocks noChangeArrowheads="1"/>
            </p:cNvSpPr>
            <p:nvPr/>
          </p:nvSpPr>
          <p:spPr bwMode="auto">
            <a:xfrm>
              <a:off x="8815388" y="3379788"/>
              <a:ext cx="19050" cy="174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Oval 988"/>
            <p:cNvSpPr>
              <a:spLocks noChangeArrowheads="1"/>
            </p:cNvSpPr>
            <p:nvPr/>
          </p:nvSpPr>
          <p:spPr bwMode="auto">
            <a:xfrm>
              <a:off x="8853488" y="3379788"/>
              <a:ext cx="15875" cy="174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Oval 989"/>
            <p:cNvSpPr>
              <a:spLocks noChangeArrowheads="1"/>
            </p:cNvSpPr>
            <p:nvPr/>
          </p:nvSpPr>
          <p:spPr bwMode="auto">
            <a:xfrm>
              <a:off x="8918576" y="3344863"/>
              <a:ext cx="93663" cy="936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Oval 990"/>
            <p:cNvSpPr>
              <a:spLocks noChangeArrowheads="1"/>
            </p:cNvSpPr>
            <p:nvPr/>
          </p:nvSpPr>
          <p:spPr bwMode="auto">
            <a:xfrm>
              <a:off x="8934451" y="3360738"/>
              <a:ext cx="65088" cy="65088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Oval 991"/>
            <p:cNvSpPr>
              <a:spLocks noChangeArrowheads="1"/>
            </p:cNvSpPr>
            <p:nvPr/>
          </p:nvSpPr>
          <p:spPr bwMode="auto">
            <a:xfrm>
              <a:off x="9040813" y="3344863"/>
              <a:ext cx="96838" cy="93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Oval 992"/>
            <p:cNvSpPr>
              <a:spLocks noChangeArrowheads="1"/>
            </p:cNvSpPr>
            <p:nvPr/>
          </p:nvSpPr>
          <p:spPr bwMode="auto">
            <a:xfrm>
              <a:off x="9063038" y="3379788"/>
              <a:ext cx="15875" cy="174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Oval 993"/>
            <p:cNvSpPr>
              <a:spLocks noChangeArrowheads="1"/>
            </p:cNvSpPr>
            <p:nvPr/>
          </p:nvSpPr>
          <p:spPr bwMode="auto">
            <a:xfrm>
              <a:off x="9097963" y="3379788"/>
              <a:ext cx="20638" cy="174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Rectangle 994"/>
            <p:cNvSpPr>
              <a:spLocks noChangeArrowheads="1"/>
            </p:cNvSpPr>
            <p:nvPr/>
          </p:nvSpPr>
          <p:spPr bwMode="auto">
            <a:xfrm>
              <a:off x="8593138" y="3162301"/>
              <a:ext cx="6350" cy="1857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Rectangle 995"/>
            <p:cNvSpPr>
              <a:spLocks noChangeArrowheads="1"/>
            </p:cNvSpPr>
            <p:nvPr/>
          </p:nvSpPr>
          <p:spPr bwMode="auto">
            <a:xfrm>
              <a:off x="8715376" y="3162301"/>
              <a:ext cx="9525" cy="1857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Rectangle 996"/>
            <p:cNvSpPr>
              <a:spLocks noChangeArrowheads="1"/>
            </p:cNvSpPr>
            <p:nvPr/>
          </p:nvSpPr>
          <p:spPr bwMode="auto">
            <a:xfrm>
              <a:off x="8959851" y="3162301"/>
              <a:ext cx="9525" cy="1857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Rectangle 997"/>
            <p:cNvSpPr>
              <a:spLocks noChangeArrowheads="1"/>
            </p:cNvSpPr>
            <p:nvPr/>
          </p:nvSpPr>
          <p:spPr bwMode="auto">
            <a:xfrm>
              <a:off x="8586788" y="3316288"/>
              <a:ext cx="19050" cy="317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Rectangle 998"/>
            <p:cNvSpPr>
              <a:spLocks noChangeArrowheads="1"/>
            </p:cNvSpPr>
            <p:nvPr/>
          </p:nvSpPr>
          <p:spPr bwMode="auto">
            <a:xfrm>
              <a:off x="8709026" y="3316288"/>
              <a:ext cx="19050" cy="317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Rectangle 999"/>
            <p:cNvSpPr>
              <a:spLocks noChangeArrowheads="1"/>
            </p:cNvSpPr>
            <p:nvPr/>
          </p:nvSpPr>
          <p:spPr bwMode="auto">
            <a:xfrm>
              <a:off x="8956676" y="3316288"/>
              <a:ext cx="19050" cy="317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Rectangle 1000"/>
            <p:cNvSpPr>
              <a:spLocks noChangeArrowheads="1"/>
            </p:cNvSpPr>
            <p:nvPr/>
          </p:nvSpPr>
          <p:spPr bwMode="auto">
            <a:xfrm>
              <a:off x="7173913" y="2652713"/>
              <a:ext cx="4306888" cy="512763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Rectangle 1001"/>
            <p:cNvSpPr>
              <a:spLocks noChangeArrowheads="1"/>
            </p:cNvSpPr>
            <p:nvPr/>
          </p:nvSpPr>
          <p:spPr bwMode="auto">
            <a:xfrm>
              <a:off x="7173913" y="2652713"/>
              <a:ext cx="4306888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Rectangle 1002"/>
            <p:cNvSpPr>
              <a:spLocks noChangeArrowheads="1"/>
            </p:cNvSpPr>
            <p:nvPr/>
          </p:nvSpPr>
          <p:spPr bwMode="auto">
            <a:xfrm>
              <a:off x="7173913" y="2605088"/>
              <a:ext cx="4306888" cy="13811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Rectangle 1003"/>
            <p:cNvSpPr>
              <a:spLocks noChangeArrowheads="1"/>
            </p:cNvSpPr>
            <p:nvPr/>
          </p:nvSpPr>
          <p:spPr bwMode="auto">
            <a:xfrm>
              <a:off x="7173913" y="2605088"/>
              <a:ext cx="43068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Rectangle 1004"/>
            <p:cNvSpPr>
              <a:spLocks noChangeArrowheads="1"/>
            </p:cNvSpPr>
            <p:nvPr/>
          </p:nvSpPr>
          <p:spPr bwMode="auto">
            <a:xfrm>
              <a:off x="7173913" y="2565401"/>
              <a:ext cx="4306888" cy="4603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Rectangle 1005"/>
            <p:cNvSpPr>
              <a:spLocks noChangeArrowheads="1"/>
            </p:cNvSpPr>
            <p:nvPr/>
          </p:nvSpPr>
          <p:spPr bwMode="auto">
            <a:xfrm>
              <a:off x="7173913" y="2565401"/>
              <a:ext cx="4306888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1006"/>
            <p:cNvSpPr>
              <a:spLocks/>
            </p:cNvSpPr>
            <p:nvPr/>
          </p:nvSpPr>
          <p:spPr bwMode="auto">
            <a:xfrm>
              <a:off x="11312526" y="2624138"/>
              <a:ext cx="168275" cy="1606550"/>
            </a:xfrm>
            <a:custGeom>
              <a:avLst/>
              <a:gdLst>
                <a:gd name="T0" fmla="*/ 52 w 52"/>
                <a:gd name="T1" fmla="*/ 0 h 499"/>
                <a:gd name="T2" fmla="*/ 52 w 52"/>
                <a:gd name="T3" fmla="*/ 484 h 499"/>
                <a:gd name="T4" fmla="*/ 47 w 52"/>
                <a:gd name="T5" fmla="*/ 495 h 499"/>
                <a:gd name="T6" fmla="*/ 37 w 52"/>
                <a:gd name="T7" fmla="*/ 499 h 499"/>
                <a:gd name="T8" fmla="*/ 16 w 52"/>
                <a:gd name="T9" fmla="*/ 499 h 499"/>
                <a:gd name="T10" fmla="*/ 5 w 52"/>
                <a:gd name="T11" fmla="*/ 495 h 499"/>
                <a:gd name="T12" fmla="*/ 0 w 52"/>
                <a:gd name="T13" fmla="*/ 484 h 499"/>
                <a:gd name="T14" fmla="*/ 0 w 52"/>
                <a:gd name="T15" fmla="*/ 0 h 499"/>
                <a:gd name="T16" fmla="*/ 52 w 5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99">
                  <a:moveTo>
                    <a:pt x="52" y="0"/>
                  </a:moveTo>
                  <a:cubicBezTo>
                    <a:pt x="52" y="484"/>
                    <a:pt x="52" y="484"/>
                    <a:pt x="52" y="484"/>
                  </a:cubicBezTo>
                  <a:cubicBezTo>
                    <a:pt x="52" y="488"/>
                    <a:pt x="50" y="492"/>
                    <a:pt x="47" y="495"/>
                  </a:cubicBezTo>
                  <a:cubicBezTo>
                    <a:pt x="44" y="497"/>
                    <a:pt x="41" y="499"/>
                    <a:pt x="37" y="499"/>
                  </a:cubicBezTo>
                  <a:cubicBezTo>
                    <a:pt x="16" y="499"/>
                    <a:pt x="16" y="499"/>
                    <a:pt x="16" y="499"/>
                  </a:cubicBezTo>
                  <a:cubicBezTo>
                    <a:pt x="12" y="499"/>
                    <a:pt x="8" y="497"/>
                    <a:pt x="5" y="495"/>
                  </a:cubicBezTo>
                  <a:cubicBezTo>
                    <a:pt x="2" y="492"/>
                    <a:pt x="0" y="488"/>
                    <a:pt x="0" y="4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1007"/>
            <p:cNvSpPr>
              <a:spLocks/>
            </p:cNvSpPr>
            <p:nvPr/>
          </p:nvSpPr>
          <p:spPr bwMode="auto">
            <a:xfrm>
              <a:off x="7173913" y="2624138"/>
              <a:ext cx="1106488" cy="1606550"/>
            </a:xfrm>
            <a:custGeom>
              <a:avLst/>
              <a:gdLst>
                <a:gd name="T0" fmla="*/ 344 w 344"/>
                <a:gd name="T1" fmla="*/ 0 h 499"/>
                <a:gd name="T2" fmla="*/ 344 w 344"/>
                <a:gd name="T3" fmla="*/ 484 h 499"/>
                <a:gd name="T4" fmla="*/ 340 w 344"/>
                <a:gd name="T5" fmla="*/ 494 h 499"/>
                <a:gd name="T6" fmla="*/ 329 w 344"/>
                <a:gd name="T7" fmla="*/ 499 h 499"/>
                <a:gd name="T8" fmla="*/ 15 w 344"/>
                <a:gd name="T9" fmla="*/ 499 h 499"/>
                <a:gd name="T10" fmla="*/ 4 w 344"/>
                <a:gd name="T11" fmla="*/ 494 h 499"/>
                <a:gd name="T12" fmla="*/ 0 w 344"/>
                <a:gd name="T13" fmla="*/ 484 h 499"/>
                <a:gd name="T14" fmla="*/ 0 w 344"/>
                <a:gd name="T15" fmla="*/ 0 h 499"/>
                <a:gd name="T16" fmla="*/ 344 w 344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499">
                  <a:moveTo>
                    <a:pt x="344" y="0"/>
                  </a:moveTo>
                  <a:cubicBezTo>
                    <a:pt x="344" y="484"/>
                    <a:pt x="344" y="484"/>
                    <a:pt x="344" y="484"/>
                  </a:cubicBezTo>
                  <a:cubicBezTo>
                    <a:pt x="344" y="488"/>
                    <a:pt x="343" y="492"/>
                    <a:pt x="340" y="494"/>
                  </a:cubicBezTo>
                  <a:cubicBezTo>
                    <a:pt x="337" y="497"/>
                    <a:pt x="333" y="499"/>
                    <a:pt x="329" y="499"/>
                  </a:cubicBezTo>
                  <a:cubicBezTo>
                    <a:pt x="15" y="499"/>
                    <a:pt x="15" y="499"/>
                    <a:pt x="15" y="499"/>
                  </a:cubicBezTo>
                  <a:cubicBezTo>
                    <a:pt x="11" y="499"/>
                    <a:pt x="7" y="497"/>
                    <a:pt x="4" y="494"/>
                  </a:cubicBezTo>
                  <a:cubicBezTo>
                    <a:pt x="1" y="492"/>
                    <a:pt x="0" y="488"/>
                    <a:pt x="0" y="4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4" y="0"/>
                    <a:pt x="344" y="0"/>
                    <a:pt x="344" y="0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1008"/>
            <p:cNvSpPr>
              <a:spLocks/>
            </p:cNvSpPr>
            <p:nvPr/>
          </p:nvSpPr>
          <p:spPr bwMode="auto">
            <a:xfrm>
              <a:off x="7173913" y="2611438"/>
              <a:ext cx="4306888" cy="63500"/>
            </a:xfrm>
            <a:custGeom>
              <a:avLst/>
              <a:gdLst>
                <a:gd name="T0" fmla="*/ 2713 w 2713"/>
                <a:gd name="T1" fmla="*/ 0 h 40"/>
                <a:gd name="T2" fmla="*/ 0 w 2713"/>
                <a:gd name="T3" fmla="*/ 0 h 40"/>
                <a:gd name="T4" fmla="*/ 0 w 2713"/>
                <a:gd name="T5" fmla="*/ 8 h 40"/>
                <a:gd name="T6" fmla="*/ 697 w 2713"/>
                <a:gd name="T7" fmla="*/ 8 h 40"/>
                <a:gd name="T8" fmla="*/ 697 w 2713"/>
                <a:gd name="T9" fmla="*/ 40 h 40"/>
                <a:gd name="T10" fmla="*/ 2607 w 2713"/>
                <a:gd name="T11" fmla="*/ 40 h 40"/>
                <a:gd name="T12" fmla="*/ 2607 w 2713"/>
                <a:gd name="T13" fmla="*/ 8 h 40"/>
                <a:gd name="T14" fmla="*/ 2713 w 2713"/>
                <a:gd name="T15" fmla="*/ 8 h 40"/>
                <a:gd name="T16" fmla="*/ 2713 w 2713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3" h="40">
                  <a:moveTo>
                    <a:pt x="2713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697" y="8"/>
                  </a:lnTo>
                  <a:lnTo>
                    <a:pt x="697" y="40"/>
                  </a:lnTo>
                  <a:lnTo>
                    <a:pt x="2607" y="40"/>
                  </a:lnTo>
                  <a:lnTo>
                    <a:pt x="2607" y="8"/>
                  </a:lnTo>
                  <a:lnTo>
                    <a:pt x="2713" y="8"/>
                  </a:lnTo>
                  <a:lnTo>
                    <a:pt x="2713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1010"/>
            <p:cNvSpPr>
              <a:spLocks/>
            </p:cNvSpPr>
            <p:nvPr/>
          </p:nvSpPr>
          <p:spPr bwMode="auto">
            <a:xfrm>
              <a:off x="7173913" y="2611438"/>
              <a:ext cx="4306888" cy="63500"/>
            </a:xfrm>
            <a:custGeom>
              <a:avLst/>
              <a:gdLst>
                <a:gd name="T0" fmla="*/ 2713 w 2713"/>
                <a:gd name="T1" fmla="*/ 0 h 40"/>
                <a:gd name="T2" fmla="*/ 0 w 2713"/>
                <a:gd name="T3" fmla="*/ 0 h 40"/>
                <a:gd name="T4" fmla="*/ 0 w 2713"/>
                <a:gd name="T5" fmla="*/ 8 h 40"/>
                <a:gd name="T6" fmla="*/ 697 w 2713"/>
                <a:gd name="T7" fmla="*/ 8 h 40"/>
                <a:gd name="T8" fmla="*/ 697 w 2713"/>
                <a:gd name="T9" fmla="*/ 40 h 40"/>
                <a:gd name="T10" fmla="*/ 2607 w 2713"/>
                <a:gd name="T11" fmla="*/ 40 h 40"/>
                <a:gd name="T12" fmla="*/ 2607 w 2713"/>
                <a:gd name="T13" fmla="*/ 8 h 40"/>
                <a:gd name="T14" fmla="*/ 2713 w 2713"/>
                <a:gd name="T15" fmla="*/ 8 h 40"/>
                <a:gd name="T16" fmla="*/ 2713 w 2713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3" h="40">
                  <a:moveTo>
                    <a:pt x="2713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697" y="8"/>
                  </a:lnTo>
                  <a:lnTo>
                    <a:pt x="697" y="40"/>
                  </a:lnTo>
                  <a:lnTo>
                    <a:pt x="2607" y="40"/>
                  </a:lnTo>
                  <a:lnTo>
                    <a:pt x="2607" y="8"/>
                  </a:lnTo>
                  <a:lnTo>
                    <a:pt x="2713" y="8"/>
                  </a:lnTo>
                  <a:lnTo>
                    <a:pt x="27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Rectangle 1011"/>
            <p:cNvSpPr>
              <a:spLocks noChangeArrowheads="1"/>
            </p:cNvSpPr>
            <p:nvPr/>
          </p:nvSpPr>
          <p:spPr bwMode="auto">
            <a:xfrm>
              <a:off x="7173913" y="2605088"/>
              <a:ext cx="4306888" cy="6350"/>
            </a:xfrm>
            <a:prstGeom prst="rect">
              <a:avLst/>
            </a:pr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Rectangle 1012"/>
            <p:cNvSpPr>
              <a:spLocks noChangeArrowheads="1"/>
            </p:cNvSpPr>
            <p:nvPr/>
          </p:nvSpPr>
          <p:spPr bwMode="auto">
            <a:xfrm>
              <a:off x="7173913" y="2605088"/>
              <a:ext cx="4306888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1013"/>
            <p:cNvSpPr>
              <a:spLocks/>
            </p:cNvSpPr>
            <p:nvPr/>
          </p:nvSpPr>
          <p:spPr bwMode="auto">
            <a:xfrm>
              <a:off x="11312526" y="2624138"/>
              <a:ext cx="168275" cy="50800"/>
            </a:xfrm>
            <a:custGeom>
              <a:avLst/>
              <a:gdLst>
                <a:gd name="T0" fmla="*/ 106 w 106"/>
                <a:gd name="T1" fmla="*/ 0 h 32"/>
                <a:gd name="T2" fmla="*/ 106 w 106"/>
                <a:gd name="T3" fmla="*/ 0 h 32"/>
                <a:gd name="T4" fmla="*/ 0 w 106"/>
                <a:gd name="T5" fmla="*/ 0 h 32"/>
                <a:gd name="T6" fmla="*/ 0 w 106"/>
                <a:gd name="T7" fmla="*/ 32 h 32"/>
                <a:gd name="T8" fmla="*/ 106 w 106"/>
                <a:gd name="T9" fmla="*/ 32 h 32"/>
                <a:gd name="T10" fmla="*/ 106 w 10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32">
                  <a:moveTo>
                    <a:pt x="106" y="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06" y="3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1014"/>
            <p:cNvSpPr>
              <a:spLocks/>
            </p:cNvSpPr>
            <p:nvPr/>
          </p:nvSpPr>
          <p:spPr bwMode="auto">
            <a:xfrm>
              <a:off x="11312526" y="2624138"/>
              <a:ext cx="168275" cy="50800"/>
            </a:xfrm>
            <a:custGeom>
              <a:avLst/>
              <a:gdLst>
                <a:gd name="T0" fmla="*/ 106 w 106"/>
                <a:gd name="T1" fmla="*/ 0 h 32"/>
                <a:gd name="T2" fmla="*/ 106 w 106"/>
                <a:gd name="T3" fmla="*/ 0 h 32"/>
                <a:gd name="T4" fmla="*/ 0 w 106"/>
                <a:gd name="T5" fmla="*/ 0 h 32"/>
                <a:gd name="T6" fmla="*/ 0 w 106"/>
                <a:gd name="T7" fmla="*/ 32 h 32"/>
                <a:gd name="T8" fmla="*/ 106 w 106"/>
                <a:gd name="T9" fmla="*/ 32 h 32"/>
                <a:gd name="T10" fmla="*/ 106 w 10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32">
                  <a:moveTo>
                    <a:pt x="106" y="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06" y="32"/>
                  </a:lnTo>
                  <a:lnTo>
                    <a:pt x="1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Rectangle 1015"/>
            <p:cNvSpPr>
              <a:spLocks noChangeArrowheads="1"/>
            </p:cNvSpPr>
            <p:nvPr/>
          </p:nvSpPr>
          <p:spPr bwMode="auto">
            <a:xfrm>
              <a:off x="7173913" y="2624138"/>
              <a:ext cx="1106488" cy="50800"/>
            </a:xfrm>
            <a:prstGeom prst="rect">
              <a:avLst/>
            </a:pr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Rectangle 1016"/>
            <p:cNvSpPr>
              <a:spLocks noChangeArrowheads="1"/>
            </p:cNvSpPr>
            <p:nvPr/>
          </p:nvSpPr>
          <p:spPr bwMode="auto">
            <a:xfrm>
              <a:off x="7173913" y="2624138"/>
              <a:ext cx="1106488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Rectangle 1017"/>
            <p:cNvSpPr>
              <a:spLocks noChangeArrowheads="1"/>
            </p:cNvSpPr>
            <p:nvPr/>
          </p:nvSpPr>
          <p:spPr bwMode="auto">
            <a:xfrm>
              <a:off x="7277101" y="2768601"/>
              <a:ext cx="901700" cy="39052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Rectangle 1018"/>
            <p:cNvSpPr>
              <a:spLocks noChangeArrowheads="1"/>
            </p:cNvSpPr>
            <p:nvPr/>
          </p:nvSpPr>
          <p:spPr bwMode="auto">
            <a:xfrm>
              <a:off x="7308851" y="2768601"/>
              <a:ext cx="836613" cy="35718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Rectangle 1019"/>
            <p:cNvSpPr>
              <a:spLocks noChangeArrowheads="1"/>
            </p:cNvSpPr>
            <p:nvPr/>
          </p:nvSpPr>
          <p:spPr bwMode="auto">
            <a:xfrm>
              <a:off x="7612063" y="2836863"/>
              <a:ext cx="295275" cy="47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Rectangle 1020"/>
            <p:cNvSpPr>
              <a:spLocks noChangeArrowheads="1"/>
            </p:cNvSpPr>
            <p:nvPr/>
          </p:nvSpPr>
          <p:spPr bwMode="auto">
            <a:xfrm>
              <a:off x="7277101" y="3257551"/>
              <a:ext cx="901700" cy="39052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Rectangle 1021"/>
            <p:cNvSpPr>
              <a:spLocks noChangeArrowheads="1"/>
            </p:cNvSpPr>
            <p:nvPr/>
          </p:nvSpPr>
          <p:spPr bwMode="auto">
            <a:xfrm>
              <a:off x="7308851" y="3257551"/>
              <a:ext cx="836613" cy="358775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Rectangle 1022"/>
            <p:cNvSpPr>
              <a:spLocks noChangeArrowheads="1"/>
            </p:cNvSpPr>
            <p:nvPr/>
          </p:nvSpPr>
          <p:spPr bwMode="auto">
            <a:xfrm>
              <a:off x="7612063" y="3325813"/>
              <a:ext cx="295275" cy="44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Rectangle 1023"/>
            <p:cNvSpPr>
              <a:spLocks noChangeArrowheads="1"/>
            </p:cNvSpPr>
            <p:nvPr/>
          </p:nvSpPr>
          <p:spPr bwMode="auto">
            <a:xfrm>
              <a:off x="7277101" y="3748088"/>
              <a:ext cx="901700" cy="388938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Rectangle 1024"/>
            <p:cNvSpPr>
              <a:spLocks noChangeArrowheads="1"/>
            </p:cNvSpPr>
            <p:nvPr/>
          </p:nvSpPr>
          <p:spPr bwMode="auto">
            <a:xfrm>
              <a:off x="7308851" y="3748088"/>
              <a:ext cx="836613" cy="35718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Rectangle 1025"/>
            <p:cNvSpPr>
              <a:spLocks noChangeArrowheads="1"/>
            </p:cNvSpPr>
            <p:nvPr/>
          </p:nvSpPr>
          <p:spPr bwMode="auto">
            <a:xfrm>
              <a:off x="7612063" y="3811588"/>
              <a:ext cx="295275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1026"/>
            <p:cNvSpPr>
              <a:spLocks/>
            </p:cNvSpPr>
            <p:nvPr/>
          </p:nvSpPr>
          <p:spPr bwMode="auto">
            <a:xfrm>
              <a:off x="9053513" y="2366963"/>
              <a:ext cx="341313" cy="176213"/>
            </a:xfrm>
            <a:custGeom>
              <a:avLst/>
              <a:gdLst>
                <a:gd name="T0" fmla="*/ 215 w 215"/>
                <a:gd name="T1" fmla="*/ 111 h 111"/>
                <a:gd name="T2" fmla="*/ 0 w 215"/>
                <a:gd name="T3" fmla="*/ 111 h 111"/>
                <a:gd name="T4" fmla="*/ 32 w 215"/>
                <a:gd name="T5" fmla="*/ 0 h 111"/>
                <a:gd name="T6" fmla="*/ 182 w 215"/>
                <a:gd name="T7" fmla="*/ 0 h 111"/>
                <a:gd name="T8" fmla="*/ 215 w 215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11">
                  <a:moveTo>
                    <a:pt x="215" y="111"/>
                  </a:moveTo>
                  <a:lnTo>
                    <a:pt x="0" y="111"/>
                  </a:lnTo>
                  <a:lnTo>
                    <a:pt x="32" y="0"/>
                  </a:lnTo>
                  <a:lnTo>
                    <a:pt x="182" y="0"/>
                  </a:lnTo>
                  <a:lnTo>
                    <a:pt x="215" y="111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1027"/>
            <p:cNvSpPr>
              <a:spLocks/>
            </p:cNvSpPr>
            <p:nvPr/>
          </p:nvSpPr>
          <p:spPr bwMode="auto">
            <a:xfrm>
              <a:off x="9053513" y="2366963"/>
              <a:ext cx="341313" cy="176213"/>
            </a:xfrm>
            <a:custGeom>
              <a:avLst/>
              <a:gdLst>
                <a:gd name="T0" fmla="*/ 215 w 215"/>
                <a:gd name="T1" fmla="*/ 111 h 111"/>
                <a:gd name="T2" fmla="*/ 0 w 215"/>
                <a:gd name="T3" fmla="*/ 111 h 111"/>
                <a:gd name="T4" fmla="*/ 32 w 215"/>
                <a:gd name="T5" fmla="*/ 0 h 111"/>
                <a:gd name="T6" fmla="*/ 182 w 215"/>
                <a:gd name="T7" fmla="*/ 0 h 111"/>
                <a:gd name="T8" fmla="*/ 215 w 215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11">
                  <a:moveTo>
                    <a:pt x="215" y="111"/>
                  </a:moveTo>
                  <a:lnTo>
                    <a:pt x="0" y="111"/>
                  </a:lnTo>
                  <a:lnTo>
                    <a:pt x="32" y="0"/>
                  </a:lnTo>
                  <a:lnTo>
                    <a:pt x="182" y="0"/>
                  </a:lnTo>
                  <a:lnTo>
                    <a:pt x="215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1028"/>
            <p:cNvSpPr>
              <a:spLocks/>
            </p:cNvSpPr>
            <p:nvPr/>
          </p:nvSpPr>
          <p:spPr bwMode="auto">
            <a:xfrm>
              <a:off x="9342438" y="2373313"/>
              <a:ext cx="17463" cy="47625"/>
            </a:xfrm>
            <a:custGeom>
              <a:avLst/>
              <a:gdLst>
                <a:gd name="T0" fmla="*/ 0 w 11"/>
                <a:gd name="T1" fmla="*/ 0 h 30"/>
                <a:gd name="T2" fmla="*/ 0 w 11"/>
                <a:gd name="T3" fmla="*/ 0 h 30"/>
                <a:gd name="T4" fmla="*/ 11 w 11"/>
                <a:gd name="T5" fmla="*/ 30 h 30"/>
                <a:gd name="T6" fmla="*/ 11 w 11"/>
                <a:gd name="T7" fmla="*/ 30 h 30"/>
                <a:gd name="T8" fmla="*/ 0 w 1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0">
                  <a:moveTo>
                    <a:pt x="0" y="0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1029"/>
            <p:cNvSpPr>
              <a:spLocks/>
            </p:cNvSpPr>
            <p:nvPr/>
          </p:nvSpPr>
          <p:spPr bwMode="auto">
            <a:xfrm>
              <a:off x="9342438" y="2373313"/>
              <a:ext cx="17463" cy="47625"/>
            </a:xfrm>
            <a:custGeom>
              <a:avLst/>
              <a:gdLst>
                <a:gd name="T0" fmla="*/ 0 w 11"/>
                <a:gd name="T1" fmla="*/ 0 h 30"/>
                <a:gd name="T2" fmla="*/ 0 w 11"/>
                <a:gd name="T3" fmla="*/ 0 h 30"/>
                <a:gd name="T4" fmla="*/ 11 w 11"/>
                <a:gd name="T5" fmla="*/ 30 h 30"/>
                <a:gd name="T6" fmla="*/ 11 w 11"/>
                <a:gd name="T7" fmla="*/ 30 h 30"/>
                <a:gd name="T8" fmla="*/ 0 w 1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0">
                  <a:moveTo>
                    <a:pt x="0" y="0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1030"/>
            <p:cNvSpPr>
              <a:spLocks/>
            </p:cNvSpPr>
            <p:nvPr/>
          </p:nvSpPr>
          <p:spPr bwMode="auto">
            <a:xfrm>
              <a:off x="9088438" y="2373313"/>
              <a:ext cx="271463" cy="47625"/>
            </a:xfrm>
            <a:custGeom>
              <a:avLst/>
              <a:gdLst>
                <a:gd name="T0" fmla="*/ 160 w 171"/>
                <a:gd name="T1" fmla="*/ 0 h 30"/>
                <a:gd name="T2" fmla="*/ 10 w 171"/>
                <a:gd name="T3" fmla="*/ 0 h 30"/>
                <a:gd name="T4" fmla="*/ 0 w 171"/>
                <a:gd name="T5" fmla="*/ 30 h 30"/>
                <a:gd name="T6" fmla="*/ 171 w 171"/>
                <a:gd name="T7" fmla="*/ 30 h 30"/>
                <a:gd name="T8" fmla="*/ 160 w 17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0">
                  <a:moveTo>
                    <a:pt x="160" y="0"/>
                  </a:moveTo>
                  <a:lnTo>
                    <a:pt x="10" y="0"/>
                  </a:lnTo>
                  <a:lnTo>
                    <a:pt x="0" y="30"/>
                  </a:lnTo>
                  <a:lnTo>
                    <a:pt x="171" y="3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1031"/>
            <p:cNvSpPr>
              <a:spLocks/>
            </p:cNvSpPr>
            <p:nvPr/>
          </p:nvSpPr>
          <p:spPr bwMode="auto">
            <a:xfrm>
              <a:off x="9088438" y="2373313"/>
              <a:ext cx="271463" cy="47625"/>
            </a:xfrm>
            <a:custGeom>
              <a:avLst/>
              <a:gdLst>
                <a:gd name="T0" fmla="*/ 160 w 171"/>
                <a:gd name="T1" fmla="*/ 0 h 30"/>
                <a:gd name="T2" fmla="*/ 10 w 171"/>
                <a:gd name="T3" fmla="*/ 0 h 30"/>
                <a:gd name="T4" fmla="*/ 0 w 171"/>
                <a:gd name="T5" fmla="*/ 30 h 30"/>
                <a:gd name="T6" fmla="*/ 171 w 171"/>
                <a:gd name="T7" fmla="*/ 30 h 30"/>
                <a:gd name="T8" fmla="*/ 160 w 17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0">
                  <a:moveTo>
                    <a:pt x="160" y="0"/>
                  </a:moveTo>
                  <a:lnTo>
                    <a:pt x="10" y="0"/>
                  </a:lnTo>
                  <a:lnTo>
                    <a:pt x="0" y="30"/>
                  </a:lnTo>
                  <a:lnTo>
                    <a:pt x="171" y="30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1032"/>
            <p:cNvSpPr>
              <a:spLocks/>
            </p:cNvSpPr>
            <p:nvPr/>
          </p:nvSpPr>
          <p:spPr bwMode="auto">
            <a:xfrm>
              <a:off x="8545513" y="2051051"/>
              <a:ext cx="1357313" cy="322263"/>
            </a:xfrm>
            <a:custGeom>
              <a:avLst/>
              <a:gdLst>
                <a:gd name="T0" fmla="*/ 422 w 422"/>
                <a:gd name="T1" fmla="*/ 89 h 100"/>
                <a:gd name="T2" fmla="*/ 418 w 422"/>
                <a:gd name="T3" fmla="*/ 97 h 100"/>
                <a:gd name="T4" fmla="*/ 410 w 422"/>
                <a:gd name="T5" fmla="*/ 100 h 100"/>
                <a:gd name="T6" fmla="*/ 12 w 422"/>
                <a:gd name="T7" fmla="*/ 100 h 100"/>
                <a:gd name="T8" fmla="*/ 4 w 422"/>
                <a:gd name="T9" fmla="*/ 97 h 100"/>
                <a:gd name="T10" fmla="*/ 0 w 422"/>
                <a:gd name="T11" fmla="*/ 89 h 100"/>
                <a:gd name="T12" fmla="*/ 0 w 422"/>
                <a:gd name="T13" fmla="*/ 0 h 100"/>
                <a:gd name="T14" fmla="*/ 422 w 422"/>
                <a:gd name="T15" fmla="*/ 0 h 100"/>
                <a:gd name="T16" fmla="*/ 422 w 422"/>
                <a:gd name="T17" fmla="*/ 8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100">
                  <a:moveTo>
                    <a:pt x="422" y="89"/>
                  </a:moveTo>
                  <a:cubicBezTo>
                    <a:pt x="422" y="92"/>
                    <a:pt x="421" y="94"/>
                    <a:pt x="418" y="97"/>
                  </a:cubicBezTo>
                  <a:cubicBezTo>
                    <a:pt x="416" y="99"/>
                    <a:pt x="413" y="100"/>
                    <a:pt x="410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9" y="100"/>
                    <a:pt x="6" y="99"/>
                    <a:pt x="4" y="97"/>
                  </a:cubicBezTo>
                  <a:cubicBezTo>
                    <a:pt x="1" y="94"/>
                    <a:pt x="0" y="92"/>
                    <a:pt x="0" y="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2" y="89"/>
                    <a:pt x="422" y="89"/>
                    <a:pt x="422" y="8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1033"/>
            <p:cNvSpPr>
              <a:spLocks/>
            </p:cNvSpPr>
            <p:nvPr/>
          </p:nvSpPr>
          <p:spPr bwMode="auto">
            <a:xfrm>
              <a:off x="8545513" y="1452563"/>
              <a:ext cx="1357313" cy="817563"/>
            </a:xfrm>
            <a:custGeom>
              <a:avLst/>
              <a:gdLst>
                <a:gd name="T0" fmla="*/ 422 w 422"/>
                <a:gd name="T1" fmla="*/ 254 h 254"/>
                <a:gd name="T2" fmla="*/ 0 w 422"/>
                <a:gd name="T3" fmla="*/ 254 h 254"/>
                <a:gd name="T4" fmla="*/ 0 w 422"/>
                <a:gd name="T5" fmla="*/ 11 h 254"/>
                <a:gd name="T6" fmla="*/ 4 w 422"/>
                <a:gd name="T7" fmla="*/ 4 h 254"/>
                <a:gd name="T8" fmla="*/ 12 w 422"/>
                <a:gd name="T9" fmla="*/ 0 h 254"/>
                <a:gd name="T10" fmla="*/ 410 w 422"/>
                <a:gd name="T11" fmla="*/ 0 h 254"/>
                <a:gd name="T12" fmla="*/ 418 w 422"/>
                <a:gd name="T13" fmla="*/ 4 h 254"/>
                <a:gd name="T14" fmla="*/ 422 w 422"/>
                <a:gd name="T15" fmla="*/ 11 h 254"/>
                <a:gd name="T16" fmla="*/ 422 w 422"/>
                <a:gd name="T1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254">
                  <a:moveTo>
                    <a:pt x="422" y="254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1" y="6"/>
                    <a:pt x="4" y="4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0"/>
                    <a:pt x="416" y="2"/>
                    <a:pt x="418" y="4"/>
                  </a:cubicBezTo>
                  <a:cubicBezTo>
                    <a:pt x="421" y="6"/>
                    <a:pt x="422" y="9"/>
                    <a:pt x="422" y="11"/>
                  </a:cubicBezTo>
                  <a:cubicBezTo>
                    <a:pt x="422" y="254"/>
                    <a:pt x="422" y="254"/>
                    <a:pt x="422" y="254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Rectangle 1034"/>
            <p:cNvSpPr>
              <a:spLocks noChangeArrowheads="1"/>
            </p:cNvSpPr>
            <p:nvPr/>
          </p:nvSpPr>
          <p:spPr bwMode="auto">
            <a:xfrm>
              <a:off x="8583613" y="1503363"/>
              <a:ext cx="1281113" cy="7143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Rectangle 1035"/>
            <p:cNvSpPr>
              <a:spLocks noChangeArrowheads="1"/>
            </p:cNvSpPr>
            <p:nvPr/>
          </p:nvSpPr>
          <p:spPr bwMode="auto">
            <a:xfrm>
              <a:off x="8583613" y="1503363"/>
              <a:ext cx="1281113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Rectangle 1036"/>
            <p:cNvSpPr>
              <a:spLocks noChangeArrowheads="1"/>
            </p:cNvSpPr>
            <p:nvPr/>
          </p:nvSpPr>
          <p:spPr bwMode="auto">
            <a:xfrm>
              <a:off x="9034463" y="2533651"/>
              <a:ext cx="379413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Rectangle 1037"/>
            <p:cNvSpPr>
              <a:spLocks noChangeArrowheads="1"/>
            </p:cNvSpPr>
            <p:nvPr/>
          </p:nvSpPr>
          <p:spPr bwMode="auto">
            <a:xfrm>
              <a:off x="8789988" y="1544638"/>
              <a:ext cx="868363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Rectangle 1038"/>
            <p:cNvSpPr>
              <a:spLocks noChangeArrowheads="1"/>
            </p:cNvSpPr>
            <p:nvPr/>
          </p:nvSpPr>
          <p:spPr bwMode="auto">
            <a:xfrm>
              <a:off x="8789988" y="1544638"/>
              <a:ext cx="868363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1039"/>
            <p:cNvSpPr>
              <a:spLocks/>
            </p:cNvSpPr>
            <p:nvPr/>
          </p:nvSpPr>
          <p:spPr bwMode="auto">
            <a:xfrm>
              <a:off x="9085263" y="1860551"/>
              <a:ext cx="134938" cy="257175"/>
            </a:xfrm>
            <a:custGeom>
              <a:avLst/>
              <a:gdLst>
                <a:gd name="T0" fmla="*/ 0 w 85"/>
                <a:gd name="T1" fmla="*/ 162 h 162"/>
                <a:gd name="T2" fmla="*/ 43 w 85"/>
                <a:gd name="T3" fmla="*/ 0 h 162"/>
                <a:gd name="T4" fmla="*/ 85 w 85"/>
                <a:gd name="T5" fmla="*/ 162 h 162"/>
                <a:gd name="T6" fmla="*/ 0 w 85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62">
                  <a:moveTo>
                    <a:pt x="0" y="162"/>
                  </a:moveTo>
                  <a:lnTo>
                    <a:pt x="43" y="0"/>
                  </a:lnTo>
                  <a:lnTo>
                    <a:pt x="85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1040"/>
            <p:cNvSpPr>
              <a:spLocks/>
            </p:cNvSpPr>
            <p:nvPr/>
          </p:nvSpPr>
          <p:spPr bwMode="auto">
            <a:xfrm>
              <a:off x="9231313" y="1922463"/>
              <a:ext cx="138113" cy="195263"/>
            </a:xfrm>
            <a:custGeom>
              <a:avLst/>
              <a:gdLst>
                <a:gd name="T0" fmla="*/ 0 w 87"/>
                <a:gd name="T1" fmla="*/ 123 h 123"/>
                <a:gd name="T2" fmla="*/ 44 w 87"/>
                <a:gd name="T3" fmla="*/ 0 h 123"/>
                <a:gd name="T4" fmla="*/ 87 w 87"/>
                <a:gd name="T5" fmla="*/ 123 h 123"/>
                <a:gd name="T6" fmla="*/ 0 w 87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23">
                  <a:moveTo>
                    <a:pt x="0" y="123"/>
                  </a:moveTo>
                  <a:lnTo>
                    <a:pt x="44" y="0"/>
                  </a:lnTo>
                  <a:lnTo>
                    <a:pt x="87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1041"/>
            <p:cNvSpPr>
              <a:spLocks/>
            </p:cNvSpPr>
            <p:nvPr/>
          </p:nvSpPr>
          <p:spPr bwMode="auto">
            <a:xfrm>
              <a:off x="9147176" y="1935163"/>
              <a:ext cx="166688" cy="182563"/>
            </a:xfrm>
            <a:custGeom>
              <a:avLst/>
              <a:gdLst>
                <a:gd name="T0" fmla="*/ 0 w 105"/>
                <a:gd name="T1" fmla="*/ 115 h 115"/>
                <a:gd name="T2" fmla="*/ 53 w 105"/>
                <a:gd name="T3" fmla="*/ 0 h 115"/>
                <a:gd name="T4" fmla="*/ 105 w 105"/>
                <a:gd name="T5" fmla="*/ 115 h 115"/>
                <a:gd name="T6" fmla="*/ 0 w 105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15">
                  <a:moveTo>
                    <a:pt x="0" y="115"/>
                  </a:moveTo>
                  <a:lnTo>
                    <a:pt x="53" y="0"/>
                  </a:lnTo>
                  <a:lnTo>
                    <a:pt x="1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Oval 1042"/>
            <p:cNvSpPr>
              <a:spLocks noChangeArrowheads="1"/>
            </p:cNvSpPr>
            <p:nvPr/>
          </p:nvSpPr>
          <p:spPr bwMode="auto">
            <a:xfrm>
              <a:off x="9250363" y="1719263"/>
              <a:ext cx="122238" cy="119063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1043"/>
            <p:cNvSpPr>
              <a:spLocks/>
            </p:cNvSpPr>
            <p:nvPr/>
          </p:nvSpPr>
          <p:spPr bwMode="auto">
            <a:xfrm>
              <a:off x="9066213" y="1806576"/>
              <a:ext cx="49213" cy="44450"/>
            </a:xfrm>
            <a:custGeom>
              <a:avLst/>
              <a:gdLst>
                <a:gd name="T0" fmla="*/ 13 w 15"/>
                <a:gd name="T1" fmla="*/ 6 h 14"/>
                <a:gd name="T2" fmla="*/ 8 w 15"/>
                <a:gd name="T3" fmla="*/ 6 h 14"/>
                <a:gd name="T4" fmla="*/ 8 w 15"/>
                <a:gd name="T5" fmla="*/ 1 h 14"/>
                <a:gd name="T6" fmla="*/ 7 w 15"/>
                <a:gd name="T7" fmla="*/ 0 h 14"/>
                <a:gd name="T8" fmla="*/ 6 w 15"/>
                <a:gd name="T9" fmla="*/ 1 h 14"/>
                <a:gd name="T10" fmla="*/ 6 w 15"/>
                <a:gd name="T11" fmla="*/ 6 h 14"/>
                <a:gd name="T12" fmla="*/ 1 w 15"/>
                <a:gd name="T13" fmla="*/ 6 h 14"/>
                <a:gd name="T14" fmla="*/ 0 w 15"/>
                <a:gd name="T15" fmla="*/ 7 h 14"/>
                <a:gd name="T16" fmla="*/ 1 w 15"/>
                <a:gd name="T17" fmla="*/ 8 h 14"/>
                <a:gd name="T18" fmla="*/ 6 w 15"/>
                <a:gd name="T19" fmla="*/ 8 h 14"/>
                <a:gd name="T20" fmla="*/ 6 w 15"/>
                <a:gd name="T21" fmla="*/ 13 h 14"/>
                <a:gd name="T22" fmla="*/ 7 w 15"/>
                <a:gd name="T23" fmla="*/ 14 h 14"/>
                <a:gd name="T24" fmla="*/ 8 w 15"/>
                <a:gd name="T25" fmla="*/ 13 h 14"/>
                <a:gd name="T26" fmla="*/ 8 w 15"/>
                <a:gd name="T27" fmla="*/ 8 h 14"/>
                <a:gd name="T28" fmla="*/ 13 w 15"/>
                <a:gd name="T29" fmla="*/ 8 h 14"/>
                <a:gd name="T30" fmla="*/ 15 w 15"/>
                <a:gd name="T31" fmla="*/ 7 h 14"/>
                <a:gd name="T32" fmla="*/ 13 w 15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4">
                  <a:moveTo>
                    <a:pt x="13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8" y="14"/>
                    <a:pt x="8" y="14"/>
                    <a:pt x="8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5" y="8"/>
                    <a:pt x="15" y="7"/>
                  </a:cubicBezTo>
                  <a:cubicBezTo>
                    <a:pt x="15" y="6"/>
                    <a:pt x="14" y="6"/>
                    <a:pt x="13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1044"/>
            <p:cNvSpPr>
              <a:spLocks/>
            </p:cNvSpPr>
            <p:nvPr/>
          </p:nvSpPr>
          <p:spPr bwMode="auto">
            <a:xfrm>
              <a:off x="9204326" y="1841501"/>
              <a:ext cx="46038" cy="47625"/>
            </a:xfrm>
            <a:custGeom>
              <a:avLst/>
              <a:gdLst>
                <a:gd name="T0" fmla="*/ 13 w 14"/>
                <a:gd name="T1" fmla="*/ 6 h 15"/>
                <a:gd name="T2" fmla="*/ 8 w 14"/>
                <a:gd name="T3" fmla="*/ 6 h 15"/>
                <a:gd name="T4" fmla="*/ 8 w 14"/>
                <a:gd name="T5" fmla="*/ 2 h 15"/>
                <a:gd name="T6" fmla="*/ 7 w 14"/>
                <a:gd name="T7" fmla="*/ 0 h 15"/>
                <a:gd name="T8" fmla="*/ 6 w 14"/>
                <a:gd name="T9" fmla="*/ 2 h 15"/>
                <a:gd name="T10" fmla="*/ 6 w 14"/>
                <a:gd name="T11" fmla="*/ 6 h 15"/>
                <a:gd name="T12" fmla="*/ 1 w 14"/>
                <a:gd name="T13" fmla="*/ 6 h 15"/>
                <a:gd name="T14" fmla="*/ 0 w 14"/>
                <a:gd name="T15" fmla="*/ 8 h 15"/>
                <a:gd name="T16" fmla="*/ 1 w 14"/>
                <a:gd name="T17" fmla="*/ 9 h 15"/>
                <a:gd name="T18" fmla="*/ 6 w 14"/>
                <a:gd name="T19" fmla="*/ 9 h 15"/>
                <a:gd name="T20" fmla="*/ 6 w 14"/>
                <a:gd name="T21" fmla="*/ 14 h 15"/>
                <a:gd name="T22" fmla="*/ 7 w 14"/>
                <a:gd name="T23" fmla="*/ 15 h 15"/>
                <a:gd name="T24" fmla="*/ 8 w 14"/>
                <a:gd name="T25" fmla="*/ 14 h 15"/>
                <a:gd name="T26" fmla="*/ 8 w 14"/>
                <a:gd name="T27" fmla="*/ 9 h 15"/>
                <a:gd name="T28" fmla="*/ 13 w 14"/>
                <a:gd name="T29" fmla="*/ 9 h 15"/>
                <a:gd name="T30" fmla="*/ 14 w 14"/>
                <a:gd name="T31" fmla="*/ 8 h 15"/>
                <a:gd name="T32" fmla="*/ 13 w 14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5">
                  <a:moveTo>
                    <a:pt x="13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5"/>
                    <a:pt x="7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4" y="7"/>
                    <a:pt x="14" y="6"/>
                    <a:pt x="13" y="6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1045"/>
            <p:cNvSpPr>
              <a:spLocks/>
            </p:cNvSpPr>
            <p:nvPr/>
          </p:nvSpPr>
          <p:spPr bwMode="auto">
            <a:xfrm>
              <a:off x="9140826" y="1747838"/>
              <a:ext cx="47625" cy="49213"/>
            </a:xfrm>
            <a:custGeom>
              <a:avLst/>
              <a:gdLst>
                <a:gd name="T0" fmla="*/ 13 w 15"/>
                <a:gd name="T1" fmla="*/ 6 h 15"/>
                <a:gd name="T2" fmla="*/ 9 w 15"/>
                <a:gd name="T3" fmla="*/ 6 h 15"/>
                <a:gd name="T4" fmla="*/ 9 w 15"/>
                <a:gd name="T5" fmla="*/ 1 h 15"/>
                <a:gd name="T6" fmla="*/ 7 w 15"/>
                <a:gd name="T7" fmla="*/ 0 h 15"/>
                <a:gd name="T8" fmla="*/ 6 w 15"/>
                <a:gd name="T9" fmla="*/ 1 h 15"/>
                <a:gd name="T10" fmla="*/ 6 w 15"/>
                <a:gd name="T11" fmla="*/ 6 h 15"/>
                <a:gd name="T12" fmla="*/ 1 w 15"/>
                <a:gd name="T13" fmla="*/ 6 h 15"/>
                <a:gd name="T14" fmla="*/ 0 w 15"/>
                <a:gd name="T15" fmla="*/ 7 h 15"/>
                <a:gd name="T16" fmla="*/ 1 w 15"/>
                <a:gd name="T17" fmla="*/ 9 h 15"/>
                <a:gd name="T18" fmla="*/ 6 w 15"/>
                <a:gd name="T19" fmla="*/ 9 h 15"/>
                <a:gd name="T20" fmla="*/ 6 w 15"/>
                <a:gd name="T21" fmla="*/ 13 h 15"/>
                <a:gd name="T22" fmla="*/ 7 w 15"/>
                <a:gd name="T23" fmla="*/ 15 h 15"/>
                <a:gd name="T24" fmla="*/ 9 w 15"/>
                <a:gd name="T25" fmla="*/ 13 h 15"/>
                <a:gd name="T26" fmla="*/ 9 w 15"/>
                <a:gd name="T27" fmla="*/ 9 h 15"/>
                <a:gd name="T28" fmla="*/ 13 w 15"/>
                <a:gd name="T29" fmla="*/ 9 h 15"/>
                <a:gd name="T30" fmla="*/ 15 w 15"/>
                <a:gd name="T31" fmla="*/ 7 h 15"/>
                <a:gd name="T32" fmla="*/ 13 w 15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13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5"/>
                    <a:pt x="7" y="15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3" y="6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1046"/>
            <p:cNvSpPr>
              <a:spLocks/>
            </p:cNvSpPr>
            <p:nvPr/>
          </p:nvSpPr>
          <p:spPr bwMode="auto">
            <a:xfrm>
              <a:off x="9043988" y="1693863"/>
              <a:ext cx="44450" cy="47625"/>
            </a:xfrm>
            <a:custGeom>
              <a:avLst/>
              <a:gdLst>
                <a:gd name="T0" fmla="*/ 13 w 14"/>
                <a:gd name="T1" fmla="*/ 6 h 15"/>
                <a:gd name="T2" fmla="*/ 8 w 14"/>
                <a:gd name="T3" fmla="*/ 6 h 15"/>
                <a:gd name="T4" fmla="*/ 8 w 14"/>
                <a:gd name="T5" fmla="*/ 1 h 15"/>
                <a:gd name="T6" fmla="*/ 7 w 14"/>
                <a:gd name="T7" fmla="*/ 0 h 15"/>
                <a:gd name="T8" fmla="*/ 6 w 14"/>
                <a:gd name="T9" fmla="*/ 1 h 15"/>
                <a:gd name="T10" fmla="*/ 6 w 14"/>
                <a:gd name="T11" fmla="*/ 6 h 15"/>
                <a:gd name="T12" fmla="*/ 1 w 14"/>
                <a:gd name="T13" fmla="*/ 6 h 15"/>
                <a:gd name="T14" fmla="*/ 0 w 14"/>
                <a:gd name="T15" fmla="*/ 7 h 15"/>
                <a:gd name="T16" fmla="*/ 1 w 14"/>
                <a:gd name="T17" fmla="*/ 9 h 15"/>
                <a:gd name="T18" fmla="*/ 6 w 14"/>
                <a:gd name="T19" fmla="*/ 9 h 15"/>
                <a:gd name="T20" fmla="*/ 6 w 14"/>
                <a:gd name="T21" fmla="*/ 13 h 15"/>
                <a:gd name="T22" fmla="*/ 7 w 14"/>
                <a:gd name="T23" fmla="*/ 15 h 15"/>
                <a:gd name="T24" fmla="*/ 8 w 14"/>
                <a:gd name="T25" fmla="*/ 13 h 15"/>
                <a:gd name="T26" fmla="*/ 8 w 14"/>
                <a:gd name="T27" fmla="*/ 9 h 15"/>
                <a:gd name="T28" fmla="*/ 13 w 14"/>
                <a:gd name="T29" fmla="*/ 9 h 15"/>
                <a:gd name="T30" fmla="*/ 14 w 14"/>
                <a:gd name="T31" fmla="*/ 7 h 15"/>
                <a:gd name="T32" fmla="*/ 13 w 14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5">
                  <a:moveTo>
                    <a:pt x="13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5"/>
                    <a:pt x="7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1047"/>
            <p:cNvSpPr>
              <a:spLocks/>
            </p:cNvSpPr>
            <p:nvPr/>
          </p:nvSpPr>
          <p:spPr bwMode="auto">
            <a:xfrm>
              <a:off x="9178926" y="1663701"/>
              <a:ext cx="44450" cy="49213"/>
            </a:xfrm>
            <a:custGeom>
              <a:avLst/>
              <a:gdLst>
                <a:gd name="T0" fmla="*/ 13 w 14"/>
                <a:gd name="T1" fmla="*/ 7 h 15"/>
                <a:gd name="T2" fmla="*/ 8 w 14"/>
                <a:gd name="T3" fmla="*/ 7 h 15"/>
                <a:gd name="T4" fmla="*/ 8 w 14"/>
                <a:gd name="T5" fmla="*/ 2 h 15"/>
                <a:gd name="T6" fmla="*/ 7 w 14"/>
                <a:gd name="T7" fmla="*/ 0 h 15"/>
                <a:gd name="T8" fmla="*/ 6 w 14"/>
                <a:gd name="T9" fmla="*/ 2 h 15"/>
                <a:gd name="T10" fmla="*/ 6 w 14"/>
                <a:gd name="T11" fmla="*/ 7 h 15"/>
                <a:gd name="T12" fmla="*/ 1 w 14"/>
                <a:gd name="T13" fmla="*/ 7 h 15"/>
                <a:gd name="T14" fmla="*/ 0 w 14"/>
                <a:gd name="T15" fmla="*/ 8 h 15"/>
                <a:gd name="T16" fmla="*/ 1 w 14"/>
                <a:gd name="T17" fmla="*/ 9 h 15"/>
                <a:gd name="T18" fmla="*/ 6 w 14"/>
                <a:gd name="T19" fmla="*/ 9 h 15"/>
                <a:gd name="T20" fmla="*/ 6 w 14"/>
                <a:gd name="T21" fmla="*/ 14 h 15"/>
                <a:gd name="T22" fmla="*/ 7 w 14"/>
                <a:gd name="T23" fmla="*/ 15 h 15"/>
                <a:gd name="T24" fmla="*/ 8 w 14"/>
                <a:gd name="T25" fmla="*/ 14 h 15"/>
                <a:gd name="T26" fmla="*/ 8 w 14"/>
                <a:gd name="T27" fmla="*/ 9 h 15"/>
                <a:gd name="T28" fmla="*/ 13 w 14"/>
                <a:gd name="T29" fmla="*/ 9 h 15"/>
                <a:gd name="T30" fmla="*/ 14 w 14"/>
                <a:gd name="T31" fmla="*/ 8 h 15"/>
                <a:gd name="T32" fmla="*/ 13 w 14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5">
                  <a:moveTo>
                    <a:pt x="13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8" y="15"/>
                    <a:pt x="8" y="15"/>
                    <a:pt x="8" y="1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4" y="7"/>
                    <a:pt x="14" y="7"/>
                    <a:pt x="13" y="7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1048"/>
            <p:cNvSpPr>
              <a:spLocks/>
            </p:cNvSpPr>
            <p:nvPr/>
          </p:nvSpPr>
          <p:spPr bwMode="auto">
            <a:xfrm>
              <a:off x="9336088" y="1866901"/>
              <a:ext cx="49213" cy="46038"/>
            </a:xfrm>
            <a:custGeom>
              <a:avLst/>
              <a:gdLst>
                <a:gd name="T0" fmla="*/ 14 w 15"/>
                <a:gd name="T1" fmla="*/ 6 h 14"/>
                <a:gd name="T2" fmla="*/ 9 w 15"/>
                <a:gd name="T3" fmla="*/ 6 h 14"/>
                <a:gd name="T4" fmla="*/ 9 w 15"/>
                <a:gd name="T5" fmla="*/ 1 h 14"/>
                <a:gd name="T6" fmla="*/ 8 w 15"/>
                <a:gd name="T7" fmla="*/ 0 h 14"/>
                <a:gd name="T8" fmla="*/ 7 w 15"/>
                <a:gd name="T9" fmla="*/ 1 h 14"/>
                <a:gd name="T10" fmla="*/ 7 w 15"/>
                <a:gd name="T11" fmla="*/ 6 h 14"/>
                <a:gd name="T12" fmla="*/ 2 w 15"/>
                <a:gd name="T13" fmla="*/ 6 h 14"/>
                <a:gd name="T14" fmla="*/ 0 w 15"/>
                <a:gd name="T15" fmla="*/ 7 h 14"/>
                <a:gd name="T16" fmla="*/ 2 w 15"/>
                <a:gd name="T17" fmla="*/ 8 h 14"/>
                <a:gd name="T18" fmla="*/ 7 w 15"/>
                <a:gd name="T19" fmla="*/ 8 h 14"/>
                <a:gd name="T20" fmla="*/ 7 w 15"/>
                <a:gd name="T21" fmla="*/ 13 h 14"/>
                <a:gd name="T22" fmla="*/ 8 w 15"/>
                <a:gd name="T23" fmla="*/ 14 h 14"/>
                <a:gd name="T24" fmla="*/ 9 w 15"/>
                <a:gd name="T25" fmla="*/ 13 h 14"/>
                <a:gd name="T26" fmla="*/ 9 w 15"/>
                <a:gd name="T27" fmla="*/ 8 h 14"/>
                <a:gd name="T28" fmla="*/ 14 w 15"/>
                <a:gd name="T29" fmla="*/ 8 h 14"/>
                <a:gd name="T30" fmla="*/ 15 w 15"/>
                <a:gd name="T31" fmla="*/ 7 h 14"/>
                <a:gd name="T32" fmla="*/ 14 w 15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4">
                  <a:moveTo>
                    <a:pt x="14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9" y="14"/>
                    <a:pt x="9" y="1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5" y="8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1049"/>
            <p:cNvSpPr>
              <a:spLocks/>
            </p:cNvSpPr>
            <p:nvPr/>
          </p:nvSpPr>
          <p:spPr bwMode="auto">
            <a:xfrm>
              <a:off x="9356726" y="1666876"/>
              <a:ext cx="47625" cy="49213"/>
            </a:xfrm>
            <a:custGeom>
              <a:avLst/>
              <a:gdLst>
                <a:gd name="T0" fmla="*/ 14 w 15"/>
                <a:gd name="T1" fmla="*/ 6 h 15"/>
                <a:gd name="T2" fmla="*/ 9 w 15"/>
                <a:gd name="T3" fmla="*/ 6 h 15"/>
                <a:gd name="T4" fmla="*/ 9 w 15"/>
                <a:gd name="T5" fmla="*/ 1 h 15"/>
                <a:gd name="T6" fmla="*/ 8 w 15"/>
                <a:gd name="T7" fmla="*/ 0 h 15"/>
                <a:gd name="T8" fmla="*/ 6 w 15"/>
                <a:gd name="T9" fmla="*/ 1 h 15"/>
                <a:gd name="T10" fmla="*/ 6 w 15"/>
                <a:gd name="T11" fmla="*/ 6 h 15"/>
                <a:gd name="T12" fmla="*/ 2 w 15"/>
                <a:gd name="T13" fmla="*/ 6 h 15"/>
                <a:gd name="T14" fmla="*/ 0 w 15"/>
                <a:gd name="T15" fmla="*/ 7 h 15"/>
                <a:gd name="T16" fmla="*/ 2 w 15"/>
                <a:gd name="T17" fmla="*/ 9 h 15"/>
                <a:gd name="T18" fmla="*/ 6 w 15"/>
                <a:gd name="T19" fmla="*/ 9 h 15"/>
                <a:gd name="T20" fmla="*/ 6 w 15"/>
                <a:gd name="T21" fmla="*/ 14 h 15"/>
                <a:gd name="T22" fmla="*/ 8 w 15"/>
                <a:gd name="T23" fmla="*/ 15 h 15"/>
                <a:gd name="T24" fmla="*/ 9 w 15"/>
                <a:gd name="T25" fmla="*/ 14 h 15"/>
                <a:gd name="T26" fmla="*/ 9 w 15"/>
                <a:gd name="T27" fmla="*/ 9 h 15"/>
                <a:gd name="T28" fmla="*/ 14 w 15"/>
                <a:gd name="T29" fmla="*/ 9 h 15"/>
                <a:gd name="T30" fmla="*/ 15 w 15"/>
                <a:gd name="T31" fmla="*/ 7 h 15"/>
                <a:gd name="T32" fmla="*/ 14 w 15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8" y="15"/>
                    <a:pt x="9" y="14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4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Rectangle 1050"/>
            <p:cNvSpPr>
              <a:spLocks noChangeArrowheads="1"/>
            </p:cNvSpPr>
            <p:nvPr/>
          </p:nvSpPr>
          <p:spPr bwMode="auto">
            <a:xfrm>
              <a:off x="8677276" y="1547813"/>
              <a:ext cx="84138" cy="30321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Rectangle 1051"/>
            <p:cNvSpPr>
              <a:spLocks noChangeArrowheads="1"/>
            </p:cNvSpPr>
            <p:nvPr/>
          </p:nvSpPr>
          <p:spPr bwMode="auto">
            <a:xfrm>
              <a:off x="8677276" y="1547813"/>
              <a:ext cx="841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Rectangle 1052"/>
            <p:cNvSpPr>
              <a:spLocks noChangeArrowheads="1"/>
            </p:cNvSpPr>
            <p:nvPr/>
          </p:nvSpPr>
          <p:spPr bwMode="auto">
            <a:xfrm>
              <a:off x="8696326" y="1709738"/>
              <a:ext cx="44450" cy="4445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Rectangle 1053"/>
            <p:cNvSpPr>
              <a:spLocks noChangeArrowheads="1"/>
            </p:cNvSpPr>
            <p:nvPr/>
          </p:nvSpPr>
          <p:spPr bwMode="auto">
            <a:xfrm>
              <a:off x="8696326" y="1709738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Rectangle 1054"/>
            <p:cNvSpPr>
              <a:spLocks noChangeArrowheads="1"/>
            </p:cNvSpPr>
            <p:nvPr/>
          </p:nvSpPr>
          <p:spPr bwMode="auto">
            <a:xfrm>
              <a:off x="8696326" y="1776413"/>
              <a:ext cx="44450" cy="46038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Rectangle 1055"/>
            <p:cNvSpPr>
              <a:spLocks noChangeArrowheads="1"/>
            </p:cNvSpPr>
            <p:nvPr/>
          </p:nvSpPr>
          <p:spPr bwMode="auto">
            <a:xfrm>
              <a:off x="8696326" y="1776413"/>
              <a:ext cx="44450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Rectangle 1056"/>
            <p:cNvSpPr>
              <a:spLocks noChangeArrowheads="1"/>
            </p:cNvSpPr>
            <p:nvPr/>
          </p:nvSpPr>
          <p:spPr bwMode="auto">
            <a:xfrm>
              <a:off x="8696326" y="1641476"/>
              <a:ext cx="44450" cy="46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Rectangle 1057"/>
            <p:cNvSpPr>
              <a:spLocks noChangeArrowheads="1"/>
            </p:cNvSpPr>
            <p:nvPr/>
          </p:nvSpPr>
          <p:spPr bwMode="auto">
            <a:xfrm>
              <a:off x="8696326" y="1641476"/>
              <a:ext cx="44450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Rectangle 1058"/>
            <p:cNvSpPr>
              <a:spLocks noChangeArrowheads="1"/>
            </p:cNvSpPr>
            <p:nvPr/>
          </p:nvSpPr>
          <p:spPr bwMode="auto">
            <a:xfrm>
              <a:off x="8696326" y="1574801"/>
              <a:ext cx="44450" cy="44450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Rectangle 1059"/>
            <p:cNvSpPr>
              <a:spLocks noChangeArrowheads="1"/>
            </p:cNvSpPr>
            <p:nvPr/>
          </p:nvSpPr>
          <p:spPr bwMode="auto">
            <a:xfrm>
              <a:off x="8696326" y="1574801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1060"/>
            <p:cNvSpPr>
              <a:spLocks/>
            </p:cNvSpPr>
            <p:nvPr/>
          </p:nvSpPr>
          <p:spPr bwMode="auto">
            <a:xfrm>
              <a:off x="9786938" y="1903413"/>
              <a:ext cx="36513" cy="263525"/>
            </a:xfrm>
            <a:custGeom>
              <a:avLst/>
              <a:gdLst>
                <a:gd name="T0" fmla="*/ 5 w 11"/>
                <a:gd name="T1" fmla="*/ 82 h 82"/>
                <a:gd name="T2" fmla="*/ 1 w 11"/>
                <a:gd name="T3" fmla="*/ 71 h 82"/>
                <a:gd name="T4" fmla="*/ 2 w 11"/>
                <a:gd name="T5" fmla="*/ 0 h 82"/>
                <a:gd name="T6" fmla="*/ 9 w 11"/>
                <a:gd name="T7" fmla="*/ 0 h 82"/>
                <a:gd name="T8" fmla="*/ 10 w 11"/>
                <a:gd name="T9" fmla="*/ 71 h 82"/>
                <a:gd name="T10" fmla="*/ 5 w 11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2">
                  <a:moveTo>
                    <a:pt x="5" y="82"/>
                  </a:moveTo>
                  <a:cubicBezTo>
                    <a:pt x="3" y="82"/>
                    <a:pt x="1" y="77"/>
                    <a:pt x="1" y="71"/>
                  </a:cubicBezTo>
                  <a:cubicBezTo>
                    <a:pt x="0" y="51"/>
                    <a:pt x="2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1" y="52"/>
                    <a:pt x="10" y="71"/>
                  </a:cubicBezTo>
                  <a:cubicBezTo>
                    <a:pt x="10" y="76"/>
                    <a:pt x="8" y="82"/>
                    <a:pt x="5" y="82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1061"/>
            <p:cNvSpPr>
              <a:spLocks/>
            </p:cNvSpPr>
            <p:nvPr/>
          </p:nvSpPr>
          <p:spPr bwMode="auto">
            <a:xfrm>
              <a:off x="9777413" y="1831976"/>
              <a:ext cx="55563" cy="74613"/>
            </a:xfrm>
            <a:custGeom>
              <a:avLst/>
              <a:gdLst>
                <a:gd name="T0" fmla="*/ 9 w 17"/>
                <a:gd name="T1" fmla="*/ 0 h 23"/>
                <a:gd name="T2" fmla="*/ 9 w 17"/>
                <a:gd name="T3" fmla="*/ 0 h 23"/>
                <a:gd name="T4" fmla="*/ 9 w 17"/>
                <a:gd name="T5" fmla="*/ 0 h 23"/>
                <a:gd name="T6" fmla="*/ 9 w 17"/>
                <a:gd name="T7" fmla="*/ 10 h 23"/>
                <a:gd name="T8" fmla="*/ 10 w 17"/>
                <a:gd name="T9" fmla="*/ 11 h 23"/>
                <a:gd name="T10" fmla="*/ 8 w 17"/>
                <a:gd name="T11" fmla="*/ 12 h 23"/>
                <a:gd name="T12" fmla="*/ 7 w 17"/>
                <a:gd name="T13" fmla="*/ 11 h 23"/>
                <a:gd name="T14" fmla="*/ 8 w 17"/>
                <a:gd name="T15" fmla="*/ 10 h 23"/>
                <a:gd name="T16" fmla="*/ 8 w 17"/>
                <a:gd name="T17" fmla="*/ 0 h 23"/>
                <a:gd name="T18" fmla="*/ 8 w 17"/>
                <a:gd name="T19" fmla="*/ 0 h 23"/>
                <a:gd name="T20" fmla="*/ 7 w 17"/>
                <a:gd name="T21" fmla="*/ 0 h 23"/>
                <a:gd name="T22" fmla="*/ 0 w 17"/>
                <a:gd name="T23" fmla="*/ 10 h 23"/>
                <a:gd name="T24" fmla="*/ 6 w 17"/>
                <a:gd name="T25" fmla="*/ 23 h 23"/>
                <a:gd name="T26" fmla="*/ 11 w 17"/>
                <a:gd name="T27" fmla="*/ 23 h 23"/>
                <a:gd name="T28" fmla="*/ 17 w 17"/>
                <a:gd name="T29" fmla="*/ 10 h 23"/>
                <a:gd name="T30" fmla="*/ 9 w 17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3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10"/>
                    <a:pt x="10" y="11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8" y="12"/>
                    <a:pt x="7" y="12"/>
                    <a:pt x="7" y="11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5" y="16"/>
                    <a:pt x="6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16"/>
                    <a:pt x="17" y="10"/>
                    <a:pt x="17" y="1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Rectangle 1062"/>
            <p:cNvSpPr>
              <a:spLocks noChangeArrowheads="1"/>
            </p:cNvSpPr>
            <p:nvPr/>
          </p:nvSpPr>
          <p:spPr bwMode="auto">
            <a:xfrm>
              <a:off x="9790113" y="1895476"/>
              <a:ext cx="30163" cy="142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1063"/>
            <p:cNvSpPr>
              <a:spLocks/>
            </p:cNvSpPr>
            <p:nvPr/>
          </p:nvSpPr>
          <p:spPr bwMode="auto">
            <a:xfrm>
              <a:off x="9710738" y="1903413"/>
              <a:ext cx="34925" cy="263525"/>
            </a:xfrm>
            <a:custGeom>
              <a:avLst/>
              <a:gdLst>
                <a:gd name="T0" fmla="*/ 6 w 11"/>
                <a:gd name="T1" fmla="*/ 82 h 82"/>
                <a:gd name="T2" fmla="*/ 1 w 11"/>
                <a:gd name="T3" fmla="*/ 71 h 82"/>
                <a:gd name="T4" fmla="*/ 2 w 11"/>
                <a:gd name="T5" fmla="*/ 0 h 82"/>
                <a:gd name="T6" fmla="*/ 9 w 11"/>
                <a:gd name="T7" fmla="*/ 0 h 82"/>
                <a:gd name="T8" fmla="*/ 10 w 11"/>
                <a:gd name="T9" fmla="*/ 71 h 82"/>
                <a:gd name="T10" fmla="*/ 6 w 11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2">
                  <a:moveTo>
                    <a:pt x="6" y="82"/>
                  </a:moveTo>
                  <a:cubicBezTo>
                    <a:pt x="3" y="82"/>
                    <a:pt x="1" y="77"/>
                    <a:pt x="1" y="71"/>
                  </a:cubicBezTo>
                  <a:cubicBezTo>
                    <a:pt x="0" y="51"/>
                    <a:pt x="2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1" y="52"/>
                    <a:pt x="10" y="71"/>
                  </a:cubicBezTo>
                  <a:cubicBezTo>
                    <a:pt x="10" y="76"/>
                    <a:pt x="8" y="82"/>
                    <a:pt x="6" y="82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1064"/>
            <p:cNvSpPr>
              <a:spLocks/>
            </p:cNvSpPr>
            <p:nvPr/>
          </p:nvSpPr>
          <p:spPr bwMode="auto">
            <a:xfrm>
              <a:off x="9704388" y="1838326"/>
              <a:ext cx="44450" cy="57150"/>
            </a:xfrm>
            <a:custGeom>
              <a:avLst/>
              <a:gdLst>
                <a:gd name="T0" fmla="*/ 0 w 14"/>
                <a:gd name="T1" fmla="*/ 10 h 18"/>
                <a:gd name="T2" fmla="*/ 4 w 14"/>
                <a:gd name="T3" fmla="*/ 18 h 18"/>
                <a:gd name="T4" fmla="*/ 11 w 14"/>
                <a:gd name="T5" fmla="*/ 18 h 18"/>
                <a:gd name="T6" fmla="*/ 14 w 14"/>
                <a:gd name="T7" fmla="*/ 11 h 18"/>
                <a:gd name="T8" fmla="*/ 9 w 14"/>
                <a:gd name="T9" fmla="*/ 0 h 18"/>
                <a:gd name="T10" fmla="*/ 0 w 14"/>
                <a:gd name="T11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8">
                  <a:moveTo>
                    <a:pt x="0" y="10"/>
                  </a:moveTo>
                  <a:cubicBezTo>
                    <a:pt x="0" y="13"/>
                    <a:pt x="4" y="18"/>
                    <a:pt x="4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4" y="14"/>
                    <a:pt x="14" y="11"/>
                  </a:cubicBezTo>
                  <a:cubicBezTo>
                    <a:pt x="14" y="6"/>
                    <a:pt x="7" y="6"/>
                    <a:pt x="9" y="0"/>
                  </a:cubicBezTo>
                  <a:cubicBezTo>
                    <a:pt x="5" y="0"/>
                    <a:pt x="0" y="6"/>
                    <a:pt x="0" y="10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1065"/>
            <p:cNvSpPr>
              <a:spLocks/>
            </p:cNvSpPr>
            <p:nvPr/>
          </p:nvSpPr>
          <p:spPr bwMode="auto">
            <a:xfrm>
              <a:off x="9717088" y="1847851"/>
              <a:ext cx="25400" cy="34925"/>
            </a:xfrm>
            <a:custGeom>
              <a:avLst/>
              <a:gdLst>
                <a:gd name="T0" fmla="*/ 3 w 8"/>
                <a:gd name="T1" fmla="*/ 0 h 11"/>
                <a:gd name="T2" fmla="*/ 3 w 8"/>
                <a:gd name="T3" fmla="*/ 6 h 11"/>
                <a:gd name="T4" fmla="*/ 6 w 8"/>
                <a:gd name="T5" fmla="*/ 11 h 11"/>
                <a:gd name="T6" fmla="*/ 8 w 8"/>
                <a:gd name="T7" fmla="*/ 7 h 11"/>
                <a:gd name="T8" fmla="*/ 3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3" y="0"/>
                  </a:moveTo>
                  <a:cubicBezTo>
                    <a:pt x="1" y="1"/>
                    <a:pt x="0" y="3"/>
                    <a:pt x="3" y="6"/>
                  </a:cubicBezTo>
                  <a:cubicBezTo>
                    <a:pt x="8" y="8"/>
                    <a:pt x="6" y="11"/>
                    <a:pt x="6" y="11"/>
                  </a:cubicBezTo>
                  <a:cubicBezTo>
                    <a:pt x="6" y="11"/>
                    <a:pt x="8" y="9"/>
                    <a:pt x="8" y="7"/>
                  </a:cubicBezTo>
                  <a:cubicBezTo>
                    <a:pt x="7" y="4"/>
                    <a:pt x="3" y="4"/>
                    <a:pt x="3" y="0"/>
                  </a:cubicBezTo>
                </a:path>
              </a:pathLst>
            </a:custGeom>
            <a:solidFill>
              <a:srgbClr val="9FD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1066"/>
            <p:cNvSpPr>
              <a:spLocks/>
            </p:cNvSpPr>
            <p:nvPr/>
          </p:nvSpPr>
          <p:spPr bwMode="auto">
            <a:xfrm>
              <a:off x="9713913" y="1892301"/>
              <a:ext cx="28575" cy="14288"/>
            </a:xfrm>
            <a:custGeom>
              <a:avLst/>
              <a:gdLst>
                <a:gd name="T0" fmla="*/ 0 w 9"/>
                <a:gd name="T1" fmla="*/ 2 h 4"/>
                <a:gd name="T2" fmla="*/ 2 w 9"/>
                <a:gd name="T3" fmla="*/ 4 h 4"/>
                <a:gd name="T4" fmla="*/ 8 w 9"/>
                <a:gd name="T5" fmla="*/ 4 h 4"/>
                <a:gd name="T6" fmla="*/ 9 w 9"/>
                <a:gd name="T7" fmla="*/ 2 h 4"/>
                <a:gd name="T8" fmla="*/ 8 w 9"/>
                <a:gd name="T9" fmla="*/ 0 h 4"/>
                <a:gd name="T10" fmla="*/ 2 w 9"/>
                <a:gd name="T11" fmla="*/ 0 h 4"/>
                <a:gd name="T12" fmla="*/ 0 w 9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3"/>
                    <a:pt x="9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Oval 1067"/>
            <p:cNvSpPr>
              <a:spLocks noChangeArrowheads="1"/>
            </p:cNvSpPr>
            <p:nvPr/>
          </p:nvSpPr>
          <p:spPr bwMode="auto">
            <a:xfrm>
              <a:off x="8624888" y="1547813"/>
              <a:ext cx="23813" cy="26988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1068"/>
            <p:cNvSpPr>
              <a:spLocks/>
            </p:cNvSpPr>
            <p:nvPr/>
          </p:nvSpPr>
          <p:spPr bwMode="auto">
            <a:xfrm>
              <a:off x="8621713" y="1577976"/>
              <a:ext cx="26988" cy="82550"/>
            </a:xfrm>
            <a:custGeom>
              <a:avLst/>
              <a:gdLst>
                <a:gd name="T0" fmla="*/ 8 w 8"/>
                <a:gd name="T1" fmla="*/ 0 h 26"/>
                <a:gd name="T2" fmla="*/ 0 w 8"/>
                <a:gd name="T3" fmla="*/ 0 h 26"/>
                <a:gd name="T4" fmla="*/ 0 w 8"/>
                <a:gd name="T5" fmla="*/ 21 h 26"/>
                <a:gd name="T6" fmla="*/ 1 w 8"/>
                <a:gd name="T7" fmla="*/ 21 h 26"/>
                <a:gd name="T8" fmla="*/ 1 w 8"/>
                <a:gd name="T9" fmla="*/ 22 h 26"/>
                <a:gd name="T10" fmla="*/ 1 w 8"/>
                <a:gd name="T11" fmla="*/ 22 h 26"/>
                <a:gd name="T12" fmla="*/ 2 w 8"/>
                <a:gd name="T13" fmla="*/ 22 h 26"/>
                <a:gd name="T14" fmla="*/ 2 w 8"/>
                <a:gd name="T15" fmla="*/ 22 h 26"/>
                <a:gd name="T16" fmla="*/ 2 w 8"/>
                <a:gd name="T17" fmla="*/ 23 h 26"/>
                <a:gd name="T18" fmla="*/ 4 w 8"/>
                <a:gd name="T19" fmla="*/ 26 h 26"/>
                <a:gd name="T20" fmla="*/ 6 w 8"/>
                <a:gd name="T21" fmla="*/ 23 h 26"/>
                <a:gd name="T22" fmla="*/ 7 w 8"/>
                <a:gd name="T23" fmla="*/ 22 h 26"/>
                <a:gd name="T24" fmla="*/ 7 w 8"/>
                <a:gd name="T25" fmla="*/ 22 h 26"/>
                <a:gd name="T26" fmla="*/ 7 w 8"/>
                <a:gd name="T27" fmla="*/ 22 h 26"/>
                <a:gd name="T28" fmla="*/ 7 w 8"/>
                <a:gd name="T29" fmla="*/ 22 h 26"/>
                <a:gd name="T30" fmla="*/ 8 w 8"/>
                <a:gd name="T31" fmla="*/ 21 h 26"/>
                <a:gd name="T32" fmla="*/ 8 w 8"/>
                <a:gd name="T33" fmla="*/ 21 h 26"/>
                <a:gd name="T34" fmla="*/ 8 w 8"/>
                <a:gd name="T3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26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3" y="26"/>
                    <a:pt x="4" y="26"/>
                  </a:cubicBezTo>
                  <a:cubicBezTo>
                    <a:pt x="6" y="26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1069"/>
            <p:cNvSpPr>
              <a:spLocks noEditPoints="1"/>
            </p:cNvSpPr>
            <p:nvPr/>
          </p:nvSpPr>
          <p:spPr bwMode="auto">
            <a:xfrm>
              <a:off x="8621713" y="1574801"/>
              <a:ext cx="30163" cy="85725"/>
            </a:xfrm>
            <a:custGeom>
              <a:avLst/>
              <a:gdLst>
                <a:gd name="T0" fmla="*/ 4 w 9"/>
                <a:gd name="T1" fmla="*/ 27 h 27"/>
                <a:gd name="T2" fmla="*/ 2 w 9"/>
                <a:gd name="T3" fmla="*/ 24 h 27"/>
                <a:gd name="T4" fmla="*/ 2 w 9"/>
                <a:gd name="T5" fmla="*/ 23 h 27"/>
                <a:gd name="T6" fmla="*/ 2 w 9"/>
                <a:gd name="T7" fmla="*/ 23 h 27"/>
                <a:gd name="T8" fmla="*/ 1 w 9"/>
                <a:gd name="T9" fmla="*/ 23 h 27"/>
                <a:gd name="T10" fmla="*/ 0 w 9"/>
                <a:gd name="T11" fmla="*/ 23 h 27"/>
                <a:gd name="T12" fmla="*/ 0 w 9"/>
                <a:gd name="T13" fmla="*/ 22 h 27"/>
                <a:gd name="T14" fmla="*/ 0 w 9"/>
                <a:gd name="T15" fmla="*/ 1 h 27"/>
                <a:gd name="T16" fmla="*/ 0 w 9"/>
                <a:gd name="T17" fmla="*/ 0 h 27"/>
                <a:gd name="T18" fmla="*/ 8 w 9"/>
                <a:gd name="T19" fmla="*/ 0 h 27"/>
                <a:gd name="T20" fmla="*/ 9 w 9"/>
                <a:gd name="T21" fmla="*/ 1 h 27"/>
                <a:gd name="T22" fmla="*/ 9 w 9"/>
                <a:gd name="T23" fmla="*/ 22 h 27"/>
                <a:gd name="T24" fmla="*/ 8 w 9"/>
                <a:gd name="T25" fmla="*/ 23 h 27"/>
                <a:gd name="T26" fmla="*/ 7 w 9"/>
                <a:gd name="T27" fmla="*/ 23 h 27"/>
                <a:gd name="T28" fmla="*/ 7 w 9"/>
                <a:gd name="T29" fmla="*/ 23 h 27"/>
                <a:gd name="T30" fmla="*/ 7 w 9"/>
                <a:gd name="T31" fmla="*/ 23 h 27"/>
                <a:gd name="T32" fmla="*/ 7 w 9"/>
                <a:gd name="T33" fmla="*/ 24 h 27"/>
                <a:gd name="T34" fmla="*/ 4 w 9"/>
                <a:gd name="T35" fmla="*/ 27 h 27"/>
                <a:gd name="T36" fmla="*/ 1 w 9"/>
                <a:gd name="T37" fmla="*/ 22 h 27"/>
                <a:gd name="T38" fmla="*/ 2 w 9"/>
                <a:gd name="T39" fmla="*/ 22 h 27"/>
                <a:gd name="T40" fmla="*/ 3 w 9"/>
                <a:gd name="T41" fmla="*/ 23 h 27"/>
                <a:gd name="T42" fmla="*/ 3 w 9"/>
                <a:gd name="T43" fmla="*/ 24 h 27"/>
                <a:gd name="T44" fmla="*/ 4 w 9"/>
                <a:gd name="T45" fmla="*/ 26 h 27"/>
                <a:gd name="T46" fmla="*/ 6 w 9"/>
                <a:gd name="T47" fmla="*/ 24 h 27"/>
                <a:gd name="T48" fmla="*/ 6 w 9"/>
                <a:gd name="T49" fmla="*/ 23 h 27"/>
                <a:gd name="T50" fmla="*/ 7 w 9"/>
                <a:gd name="T51" fmla="*/ 22 h 27"/>
                <a:gd name="T52" fmla="*/ 7 w 9"/>
                <a:gd name="T53" fmla="*/ 22 h 27"/>
                <a:gd name="T54" fmla="*/ 7 w 9"/>
                <a:gd name="T55" fmla="*/ 22 h 27"/>
                <a:gd name="T56" fmla="*/ 8 w 9"/>
                <a:gd name="T57" fmla="*/ 22 h 27"/>
                <a:gd name="T58" fmla="*/ 8 w 9"/>
                <a:gd name="T59" fmla="*/ 22 h 27"/>
                <a:gd name="T60" fmla="*/ 8 w 9"/>
                <a:gd name="T61" fmla="*/ 1 h 27"/>
                <a:gd name="T62" fmla="*/ 1 w 9"/>
                <a:gd name="T63" fmla="*/ 1 h 27"/>
                <a:gd name="T64" fmla="*/ 1 w 9"/>
                <a:gd name="T65" fmla="*/ 22 h 27"/>
                <a:gd name="T66" fmla="*/ 1 w 9"/>
                <a:gd name="T67" fmla="*/ 22 h 27"/>
                <a:gd name="T68" fmla="*/ 1 w 9"/>
                <a:gd name="T6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27">
                  <a:moveTo>
                    <a:pt x="4" y="27"/>
                  </a:moveTo>
                  <a:cubicBezTo>
                    <a:pt x="2" y="27"/>
                    <a:pt x="2" y="25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6" y="27"/>
                    <a:pt x="4" y="27"/>
                  </a:cubicBezTo>
                  <a:moveTo>
                    <a:pt x="1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6"/>
                    <a:pt x="4" y="26"/>
                  </a:cubicBezTo>
                  <a:cubicBezTo>
                    <a:pt x="6" y="26"/>
                    <a:pt x="6" y="24"/>
                    <a:pt x="6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1070"/>
            <p:cNvSpPr>
              <a:spLocks/>
            </p:cNvSpPr>
            <p:nvPr/>
          </p:nvSpPr>
          <p:spPr bwMode="auto">
            <a:xfrm>
              <a:off x="8615363" y="1568451"/>
              <a:ext cx="39688" cy="12700"/>
            </a:xfrm>
            <a:custGeom>
              <a:avLst/>
              <a:gdLst>
                <a:gd name="T0" fmla="*/ 12 w 12"/>
                <a:gd name="T1" fmla="*/ 2 h 4"/>
                <a:gd name="T2" fmla="*/ 11 w 12"/>
                <a:gd name="T3" fmla="*/ 4 h 4"/>
                <a:gd name="T4" fmla="*/ 2 w 12"/>
                <a:gd name="T5" fmla="*/ 4 h 4"/>
                <a:gd name="T6" fmla="*/ 0 w 12"/>
                <a:gd name="T7" fmla="*/ 2 h 4"/>
                <a:gd name="T8" fmla="*/ 0 w 12"/>
                <a:gd name="T9" fmla="*/ 2 h 4"/>
                <a:gd name="T10" fmla="*/ 2 w 12"/>
                <a:gd name="T11" fmla="*/ 0 h 4"/>
                <a:gd name="T12" fmla="*/ 11 w 12"/>
                <a:gd name="T13" fmla="*/ 0 h 4"/>
                <a:gd name="T14" fmla="*/ 12 w 12"/>
                <a:gd name="T15" fmla="*/ 2 h 4"/>
                <a:gd name="T16" fmla="*/ 12 w 12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">
                  <a:moveTo>
                    <a:pt x="12" y="2"/>
                  </a:moveTo>
                  <a:cubicBezTo>
                    <a:pt x="12" y="3"/>
                    <a:pt x="12" y="4"/>
                    <a:pt x="1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Rectangle 1071"/>
            <p:cNvSpPr>
              <a:spLocks noChangeArrowheads="1"/>
            </p:cNvSpPr>
            <p:nvPr/>
          </p:nvSpPr>
          <p:spPr bwMode="auto">
            <a:xfrm>
              <a:off x="7900988" y="1300163"/>
              <a:ext cx="96838" cy="49213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Rectangle 1072"/>
            <p:cNvSpPr>
              <a:spLocks noChangeArrowheads="1"/>
            </p:cNvSpPr>
            <p:nvPr/>
          </p:nvSpPr>
          <p:spPr bwMode="auto">
            <a:xfrm>
              <a:off x="7900988" y="1300163"/>
              <a:ext cx="96838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Rectangle 1073"/>
            <p:cNvSpPr>
              <a:spLocks noChangeArrowheads="1"/>
            </p:cNvSpPr>
            <p:nvPr/>
          </p:nvSpPr>
          <p:spPr bwMode="auto">
            <a:xfrm>
              <a:off x="7724776" y="2336801"/>
              <a:ext cx="47625" cy="96838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1074"/>
            <p:cNvSpPr>
              <a:spLocks/>
            </p:cNvSpPr>
            <p:nvPr/>
          </p:nvSpPr>
          <p:spPr bwMode="auto">
            <a:xfrm>
              <a:off x="7953376" y="1220788"/>
              <a:ext cx="73025" cy="73025"/>
            </a:xfrm>
            <a:custGeom>
              <a:avLst/>
              <a:gdLst>
                <a:gd name="T0" fmla="*/ 12 w 23"/>
                <a:gd name="T1" fmla="*/ 2 h 23"/>
                <a:gd name="T2" fmla="*/ 2 w 23"/>
                <a:gd name="T3" fmla="*/ 2 h 23"/>
                <a:gd name="T4" fmla="*/ 2 w 23"/>
                <a:gd name="T5" fmla="*/ 12 h 23"/>
                <a:gd name="T6" fmla="*/ 2 w 23"/>
                <a:gd name="T7" fmla="*/ 12 h 23"/>
                <a:gd name="T8" fmla="*/ 13 w 23"/>
                <a:gd name="T9" fmla="*/ 23 h 23"/>
                <a:gd name="T10" fmla="*/ 23 w 23"/>
                <a:gd name="T11" fmla="*/ 13 h 23"/>
                <a:gd name="T12" fmla="*/ 12 w 23"/>
                <a:gd name="T13" fmla="*/ 2 h 23"/>
                <a:gd name="T14" fmla="*/ 12 w 23"/>
                <a:gd name="T1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12" y="2"/>
                  </a:moveTo>
                  <a:cubicBezTo>
                    <a:pt x="9" y="0"/>
                    <a:pt x="5" y="0"/>
                    <a:pt x="2" y="2"/>
                  </a:cubicBezTo>
                  <a:cubicBezTo>
                    <a:pt x="0" y="5"/>
                    <a:pt x="0" y="9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1075"/>
            <p:cNvSpPr>
              <a:spLocks/>
            </p:cNvSpPr>
            <p:nvPr/>
          </p:nvSpPr>
          <p:spPr bwMode="auto">
            <a:xfrm>
              <a:off x="7953376" y="1220788"/>
              <a:ext cx="138113" cy="138113"/>
            </a:xfrm>
            <a:custGeom>
              <a:avLst/>
              <a:gdLst>
                <a:gd name="T0" fmla="*/ 87 w 87"/>
                <a:gd name="T1" fmla="*/ 46 h 87"/>
                <a:gd name="T2" fmla="*/ 46 w 87"/>
                <a:gd name="T3" fmla="*/ 87 h 87"/>
                <a:gd name="T4" fmla="*/ 0 w 87"/>
                <a:gd name="T5" fmla="*/ 40 h 87"/>
                <a:gd name="T6" fmla="*/ 40 w 87"/>
                <a:gd name="T7" fmla="*/ 0 h 87"/>
                <a:gd name="T8" fmla="*/ 87 w 87"/>
                <a:gd name="T9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87" y="46"/>
                  </a:moveTo>
                  <a:lnTo>
                    <a:pt x="46" y="87"/>
                  </a:lnTo>
                  <a:lnTo>
                    <a:pt x="0" y="40"/>
                  </a:lnTo>
                  <a:lnTo>
                    <a:pt x="40" y="0"/>
                  </a:lnTo>
                  <a:lnTo>
                    <a:pt x="87" y="4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1076"/>
            <p:cNvSpPr>
              <a:spLocks/>
            </p:cNvSpPr>
            <p:nvPr/>
          </p:nvSpPr>
          <p:spPr bwMode="auto">
            <a:xfrm>
              <a:off x="7953376" y="1220788"/>
              <a:ext cx="138113" cy="138113"/>
            </a:xfrm>
            <a:custGeom>
              <a:avLst/>
              <a:gdLst>
                <a:gd name="T0" fmla="*/ 87 w 87"/>
                <a:gd name="T1" fmla="*/ 46 h 87"/>
                <a:gd name="T2" fmla="*/ 46 w 87"/>
                <a:gd name="T3" fmla="*/ 87 h 87"/>
                <a:gd name="T4" fmla="*/ 0 w 87"/>
                <a:gd name="T5" fmla="*/ 40 h 87"/>
                <a:gd name="T6" fmla="*/ 40 w 87"/>
                <a:gd name="T7" fmla="*/ 0 h 87"/>
                <a:gd name="T8" fmla="*/ 87 w 87"/>
                <a:gd name="T9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87" y="46"/>
                  </a:moveTo>
                  <a:lnTo>
                    <a:pt x="46" y="87"/>
                  </a:lnTo>
                  <a:lnTo>
                    <a:pt x="0" y="40"/>
                  </a:lnTo>
                  <a:lnTo>
                    <a:pt x="40" y="0"/>
                  </a:lnTo>
                  <a:lnTo>
                    <a:pt x="87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1077"/>
            <p:cNvSpPr>
              <a:spLocks/>
            </p:cNvSpPr>
            <p:nvPr/>
          </p:nvSpPr>
          <p:spPr bwMode="auto">
            <a:xfrm>
              <a:off x="8113713" y="1381126"/>
              <a:ext cx="160338" cy="160338"/>
            </a:xfrm>
            <a:custGeom>
              <a:avLst/>
              <a:gdLst>
                <a:gd name="T0" fmla="*/ 39 w 50"/>
                <a:gd name="T1" fmla="*/ 0 h 50"/>
                <a:gd name="T2" fmla="*/ 39 w 50"/>
                <a:gd name="T3" fmla="*/ 39 h 50"/>
                <a:gd name="T4" fmla="*/ 0 w 50"/>
                <a:gd name="T5" fmla="*/ 39 h 50"/>
                <a:gd name="T6" fmla="*/ 39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39" y="0"/>
                  </a:moveTo>
                  <a:cubicBezTo>
                    <a:pt x="50" y="11"/>
                    <a:pt x="50" y="29"/>
                    <a:pt x="39" y="39"/>
                  </a:cubicBezTo>
                  <a:cubicBezTo>
                    <a:pt x="28" y="50"/>
                    <a:pt x="11" y="50"/>
                    <a:pt x="0" y="39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1078"/>
            <p:cNvSpPr>
              <a:spLocks/>
            </p:cNvSpPr>
            <p:nvPr/>
          </p:nvSpPr>
          <p:spPr bwMode="auto">
            <a:xfrm>
              <a:off x="7943851" y="1209676"/>
              <a:ext cx="385763" cy="387350"/>
            </a:xfrm>
            <a:custGeom>
              <a:avLst/>
              <a:gdLst>
                <a:gd name="T0" fmla="*/ 26 w 120"/>
                <a:gd name="T1" fmla="*/ 120 h 120"/>
                <a:gd name="T2" fmla="*/ 26 w 120"/>
                <a:gd name="T3" fmla="*/ 26 h 120"/>
                <a:gd name="T4" fmla="*/ 120 w 120"/>
                <a:gd name="T5" fmla="*/ 26 h 120"/>
                <a:gd name="T6" fmla="*/ 26 w 120"/>
                <a:gd name="T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20">
                  <a:moveTo>
                    <a:pt x="26" y="120"/>
                  </a:moveTo>
                  <a:cubicBezTo>
                    <a:pt x="0" y="94"/>
                    <a:pt x="0" y="52"/>
                    <a:pt x="26" y="26"/>
                  </a:cubicBezTo>
                  <a:cubicBezTo>
                    <a:pt x="52" y="0"/>
                    <a:pt x="94" y="0"/>
                    <a:pt x="120" y="26"/>
                  </a:cubicBezTo>
                  <a:cubicBezTo>
                    <a:pt x="26" y="120"/>
                    <a:pt x="26" y="120"/>
                    <a:pt x="26" y="120"/>
                  </a:cubicBezTo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1079"/>
            <p:cNvSpPr>
              <a:spLocks/>
            </p:cNvSpPr>
            <p:nvPr/>
          </p:nvSpPr>
          <p:spPr bwMode="auto">
            <a:xfrm>
              <a:off x="7981951" y="1223963"/>
              <a:ext cx="6350" cy="12700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4 h 4"/>
                <a:gd name="T4" fmla="*/ 2 w 2"/>
                <a:gd name="T5" fmla="*/ 1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1080"/>
            <p:cNvSpPr>
              <a:spLocks/>
            </p:cNvSpPr>
            <p:nvPr/>
          </p:nvSpPr>
          <p:spPr bwMode="auto">
            <a:xfrm>
              <a:off x="7959726" y="125888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1081"/>
            <p:cNvSpPr>
              <a:spLocks/>
            </p:cNvSpPr>
            <p:nvPr/>
          </p:nvSpPr>
          <p:spPr bwMode="auto">
            <a:xfrm>
              <a:off x="7959726" y="125888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1082"/>
            <p:cNvSpPr>
              <a:spLocks/>
            </p:cNvSpPr>
            <p:nvPr/>
          </p:nvSpPr>
          <p:spPr bwMode="auto">
            <a:xfrm>
              <a:off x="7953376" y="1227138"/>
              <a:ext cx="22225" cy="41275"/>
            </a:xfrm>
            <a:custGeom>
              <a:avLst/>
              <a:gdLst>
                <a:gd name="T0" fmla="*/ 2 w 7"/>
                <a:gd name="T1" fmla="*/ 0 h 13"/>
                <a:gd name="T2" fmla="*/ 0 w 7"/>
                <a:gd name="T3" fmla="*/ 5 h 13"/>
                <a:gd name="T4" fmla="*/ 2 w 7"/>
                <a:gd name="T5" fmla="*/ 10 h 13"/>
                <a:gd name="T6" fmla="*/ 2 w 7"/>
                <a:gd name="T7" fmla="*/ 10 h 13"/>
                <a:gd name="T8" fmla="*/ 5 w 7"/>
                <a:gd name="T9" fmla="*/ 13 h 13"/>
                <a:gd name="T10" fmla="*/ 6 w 7"/>
                <a:gd name="T11" fmla="*/ 12 h 13"/>
                <a:gd name="T12" fmla="*/ 7 w 7"/>
                <a:gd name="T13" fmla="*/ 11 h 13"/>
                <a:gd name="T14" fmla="*/ 5 w 7"/>
                <a:gd name="T15" fmla="*/ 8 h 13"/>
                <a:gd name="T16" fmla="*/ 5 w 7"/>
                <a:gd name="T17" fmla="*/ 8 h 13"/>
                <a:gd name="T18" fmla="*/ 2 w 7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3">
                  <a:moveTo>
                    <a:pt x="2" y="0"/>
                  </a:moveTo>
                  <a:cubicBezTo>
                    <a:pt x="1" y="2"/>
                    <a:pt x="0" y="3"/>
                    <a:pt x="0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2" y="5"/>
                    <a:pt x="1" y="2"/>
                    <a:pt x="2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1083"/>
            <p:cNvSpPr>
              <a:spLocks/>
            </p:cNvSpPr>
            <p:nvPr/>
          </p:nvSpPr>
          <p:spPr bwMode="auto">
            <a:xfrm>
              <a:off x="7972426" y="1262063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1084"/>
            <p:cNvSpPr>
              <a:spLocks/>
            </p:cNvSpPr>
            <p:nvPr/>
          </p:nvSpPr>
          <p:spPr bwMode="auto">
            <a:xfrm>
              <a:off x="7972426" y="1262063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1085"/>
            <p:cNvSpPr>
              <a:spLocks noEditPoints="1"/>
            </p:cNvSpPr>
            <p:nvPr/>
          </p:nvSpPr>
          <p:spPr bwMode="auto">
            <a:xfrm>
              <a:off x="7953376" y="1284288"/>
              <a:ext cx="44450" cy="44450"/>
            </a:xfrm>
            <a:custGeom>
              <a:avLst/>
              <a:gdLst>
                <a:gd name="T0" fmla="*/ 14 w 14"/>
                <a:gd name="T1" fmla="*/ 14 h 14"/>
                <a:gd name="T2" fmla="*/ 14 w 14"/>
                <a:gd name="T3" fmla="*/ 14 h 14"/>
                <a:gd name="T4" fmla="*/ 14 w 14"/>
                <a:gd name="T5" fmla="*/ 14 h 14"/>
                <a:gd name="T6" fmla="*/ 14 w 14"/>
                <a:gd name="T7" fmla="*/ 14 h 14"/>
                <a:gd name="T8" fmla="*/ 14 w 14"/>
                <a:gd name="T9" fmla="*/ 14 h 14"/>
                <a:gd name="T10" fmla="*/ 0 w 14"/>
                <a:gd name="T11" fmla="*/ 0 h 14"/>
                <a:gd name="T12" fmla="*/ 5 w 14"/>
                <a:gd name="T13" fmla="*/ 5 h 14"/>
                <a:gd name="T14" fmla="*/ 5 w 14"/>
                <a:gd name="T15" fmla="*/ 5 h 14"/>
                <a:gd name="T16" fmla="*/ 0 w 1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0" y="0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1086"/>
            <p:cNvSpPr>
              <a:spLocks/>
            </p:cNvSpPr>
            <p:nvPr/>
          </p:nvSpPr>
          <p:spPr bwMode="auto">
            <a:xfrm>
              <a:off x="7969251" y="1300163"/>
              <a:ext cx="28575" cy="28575"/>
            </a:xfrm>
            <a:custGeom>
              <a:avLst/>
              <a:gdLst>
                <a:gd name="T0" fmla="*/ 0 w 18"/>
                <a:gd name="T1" fmla="*/ 0 h 18"/>
                <a:gd name="T2" fmla="*/ 0 w 18"/>
                <a:gd name="T3" fmla="*/ 0 h 18"/>
                <a:gd name="T4" fmla="*/ 18 w 18"/>
                <a:gd name="T5" fmla="*/ 18 h 18"/>
                <a:gd name="T6" fmla="*/ 18 w 18"/>
                <a:gd name="T7" fmla="*/ 18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0" y="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1087"/>
            <p:cNvSpPr>
              <a:spLocks/>
            </p:cNvSpPr>
            <p:nvPr/>
          </p:nvSpPr>
          <p:spPr bwMode="auto">
            <a:xfrm>
              <a:off x="7969251" y="1300163"/>
              <a:ext cx="28575" cy="28575"/>
            </a:xfrm>
            <a:custGeom>
              <a:avLst/>
              <a:gdLst>
                <a:gd name="T0" fmla="*/ 0 w 18"/>
                <a:gd name="T1" fmla="*/ 0 h 18"/>
                <a:gd name="T2" fmla="*/ 0 w 18"/>
                <a:gd name="T3" fmla="*/ 0 h 18"/>
                <a:gd name="T4" fmla="*/ 18 w 18"/>
                <a:gd name="T5" fmla="*/ 18 h 18"/>
                <a:gd name="T6" fmla="*/ 18 w 18"/>
                <a:gd name="T7" fmla="*/ 18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0" y="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1088"/>
            <p:cNvSpPr>
              <a:spLocks/>
            </p:cNvSpPr>
            <p:nvPr/>
          </p:nvSpPr>
          <p:spPr bwMode="auto">
            <a:xfrm>
              <a:off x="7953376" y="1268413"/>
              <a:ext cx="57150" cy="60325"/>
            </a:xfrm>
            <a:custGeom>
              <a:avLst/>
              <a:gdLst>
                <a:gd name="T0" fmla="*/ 5 w 18"/>
                <a:gd name="T1" fmla="*/ 0 h 19"/>
                <a:gd name="T2" fmla="*/ 0 w 18"/>
                <a:gd name="T3" fmla="*/ 5 h 19"/>
                <a:gd name="T4" fmla="*/ 5 w 18"/>
                <a:gd name="T5" fmla="*/ 10 h 19"/>
                <a:gd name="T6" fmla="*/ 14 w 18"/>
                <a:gd name="T7" fmla="*/ 19 h 19"/>
                <a:gd name="T8" fmla="*/ 14 w 18"/>
                <a:gd name="T9" fmla="*/ 19 h 19"/>
                <a:gd name="T10" fmla="*/ 18 w 18"/>
                <a:gd name="T11" fmla="*/ 13 h 19"/>
                <a:gd name="T12" fmla="*/ 5 w 1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7"/>
                    <a:pt x="16" y="15"/>
                    <a:pt x="18" y="1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1089"/>
            <p:cNvSpPr>
              <a:spLocks/>
            </p:cNvSpPr>
            <p:nvPr/>
          </p:nvSpPr>
          <p:spPr bwMode="auto">
            <a:xfrm>
              <a:off x="7943851" y="1309688"/>
              <a:ext cx="153988" cy="287338"/>
            </a:xfrm>
            <a:custGeom>
              <a:avLst/>
              <a:gdLst>
                <a:gd name="T0" fmla="*/ 21 w 48"/>
                <a:gd name="T1" fmla="*/ 0 h 89"/>
                <a:gd name="T2" fmla="*/ 17 w 48"/>
                <a:gd name="T3" fmla="*/ 6 h 89"/>
                <a:gd name="T4" fmla="*/ 17 w 48"/>
                <a:gd name="T5" fmla="*/ 6 h 89"/>
                <a:gd name="T6" fmla="*/ 17 w 48"/>
                <a:gd name="T7" fmla="*/ 6 h 89"/>
                <a:gd name="T8" fmla="*/ 26 w 48"/>
                <a:gd name="T9" fmla="*/ 89 h 89"/>
                <a:gd name="T10" fmla="*/ 48 w 48"/>
                <a:gd name="T11" fmla="*/ 67 h 89"/>
                <a:gd name="T12" fmla="*/ 21 w 48"/>
                <a:gd name="T13" fmla="*/ 1 h 89"/>
                <a:gd name="T14" fmla="*/ 21 w 48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9">
                  <a:moveTo>
                    <a:pt x="21" y="0"/>
                  </a:moveTo>
                  <a:cubicBezTo>
                    <a:pt x="19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0" y="32"/>
                    <a:pt x="3" y="66"/>
                    <a:pt x="26" y="89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25" y="44"/>
                    <a:pt x="15" y="17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CF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1090"/>
            <p:cNvSpPr>
              <a:spLocks noEditPoints="1"/>
            </p:cNvSpPr>
            <p:nvPr/>
          </p:nvSpPr>
          <p:spPr bwMode="auto">
            <a:xfrm>
              <a:off x="8113713" y="1471613"/>
              <a:ext cx="34925" cy="34925"/>
            </a:xfrm>
            <a:custGeom>
              <a:avLst/>
              <a:gdLst>
                <a:gd name="T0" fmla="*/ 6 w 11"/>
                <a:gd name="T1" fmla="*/ 5 h 11"/>
                <a:gd name="T2" fmla="*/ 0 w 11"/>
                <a:gd name="T3" fmla="*/ 11 h 11"/>
                <a:gd name="T4" fmla="*/ 0 w 11"/>
                <a:gd name="T5" fmla="*/ 11 h 11"/>
                <a:gd name="T6" fmla="*/ 6 w 11"/>
                <a:gd name="T7" fmla="*/ 5 h 11"/>
                <a:gd name="T8" fmla="*/ 11 w 11"/>
                <a:gd name="T9" fmla="*/ 0 h 11"/>
                <a:gd name="T10" fmla="*/ 9 w 11"/>
                <a:gd name="T11" fmla="*/ 2 h 11"/>
                <a:gd name="T12" fmla="*/ 9 w 11"/>
                <a:gd name="T13" fmla="*/ 2 h 11"/>
                <a:gd name="T14" fmla="*/ 11 w 11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6" y="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11" y="0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1091"/>
            <p:cNvSpPr>
              <a:spLocks/>
            </p:cNvSpPr>
            <p:nvPr/>
          </p:nvSpPr>
          <p:spPr bwMode="auto">
            <a:xfrm>
              <a:off x="8097838" y="1506538"/>
              <a:ext cx="15875" cy="19050"/>
            </a:xfrm>
            <a:custGeom>
              <a:avLst/>
              <a:gdLst>
                <a:gd name="T0" fmla="*/ 5 w 5"/>
                <a:gd name="T1" fmla="*/ 0 h 6"/>
                <a:gd name="T2" fmla="*/ 0 w 5"/>
                <a:gd name="T3" fmla="*/ 6 h 6"/>
                <a:gd name="T4" fmla="*/ 0 w 5"/>
                <a:gd name="T5" fmla="*/ 6 h 6"/>
                <a:gd name="T6" fmla="*/ 5 w 5"/>
                <a:gd name="T7" fmla="*/ 0 h 6"/>
                <a:gd name="T8" fmla="*/ 5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1092"/>
            <p:cNvSpPr>
              <a:spLocks/>
            </p:cNvSpPr>
            <p:nvPr/>
          </p:nvSpPr>
          <p:spPr bwMode="auto">
            <a:xfrm>
              <a:off x="8097838" y="1506538"/>
              <a:ext cx="15875" cy="19050"/>
            </a:xfrm>
            <a:custGeom>
              <a:avLst/>
              <a:gdLst>
                <a:gd name="T0" fmla="*/ 5 w 5"/>
                <a:gd name="T1" fmla="*/ 0 h 6"/>
                <a:gd name="T2" fmla="*/ 0 w 5"/>
                <a:gd name="T3" fmla="*/ 6 h 6"/>
                <a:gd name="T4" fmla="*/ 0 w 5"/>
                <a:gd name="T5" fmla="*/ 6 h 6"/>
                <a:gd name="T6" fmla="*/ 5 w 5"/>
                <a:gd name="T7" fmla="*/ 0 h 6"/>
                <a:gd name="T8" fmla="*/ 5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CF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1093"/>
            <p:cNvSpPr>
              <a:spLocks noEditPoints="1"/>
            </p:cNvSpPr>
            <p:nvPr/>
          </p:nvSpPr>
          <p:spPr bwMode="auto">
            <a:xfrm>
              <a:off x="7402513" y="1316038"/>
              <a:ext cx="514350" cy="515938"/>
            </a:xfrm>
            <a:custGeom>
              <a:avLst/>
              <a:gdLst>
                <a:gd name="T0" fmla="*/ 30 w 324"/>
                <a:gd name="T1" fmla="*/ 325 h 325"/>
                <a:gd name="T2" fmla="*/ 0 w 324"/>
                <a:gd name="T3" fmla="*/ 294 h 325"/>
                <a:gd name="T4" fmla="*/ 294 w 324"/>
                <a:gd name="T5" fmla="*/ 0 h 325"/>
                <a:gd name="T6" fmla="*/ 324 w 324"/>
                <a:gd name="T7" fmla="*/ 31 h 325"/>
                <a:gd name="T8" fmla="*/ 30 w 324"/>
                <a:gd name="T9" fmla="*/ 325 h 325"/>
                <a:gd name="T10" fmla="*/ 16 w 324"/>
                <a:gd name="T11" fmla="*/ 294 h 325"/>
                <a:gd name="T12" fmla="*/ 30 w 324"/>
                <a:gd name="T13" fmla="*/ 309 h 325"/>
                <a:gd name="T14" fmla="*/ 306 w 324"/>
                <a:gd name="T15" fmla="*/ 31 h 325"/>
                <a:gd name="T16" fmla="*/ 294 w 324"/>
                <a:gd name="T17" fmla="*/ 17 h 325"/>
                <a:gd name="T18" fmla="*/ 16 w 324"/>
                <a:gd name="T19" fmla="*/ 29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325">
                  <a:moveTo>
                    <a:pt x="30" y="325"/>
                  </a:moveTo>
                  <a:lnTo>
                    <a:pt x="0" y="294"/>
                  </a:lnTo>
                  <a:lnTo>
                    <a:pt x="294" y="0"/>
                  </a:lnTo>
                  <a:lnTo>
                    <a:pt x="324" y="31"/>
                  </a:lnTo>
                  <a:lnTo>
                    <a:pt x="30" y="325"/>
                  </a:lnTo>
                  <a:close/>
                  <a:moveTo>
                    <a:pt x="16" y="294"/>
                  </a:moveTo>
                  <a:lnTo>
                    <a:pt x="30" y="309"/>
                  </a:lnTo>
                  <a:lnTo>
                    <a:pt x="306" y="31"/>
                  </a:lnTo>
                  <a:lnTo>
                    <a:pt x="294" y="17"/>
                  </a:lnTo>
                  <a:lnTo>
                    <a:pt x="16" y="29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1094"/>
            <p:cNvSpPr>
              <a:spLocks noEditPoints="1"/>
            </p:cNvSpPr>
            <p:nvPr/>
          </p:nvSpPr>
          <p:spPr bwMode="auto">
            <a:xfrm>
              <a:off x="7415213" y="1754188"/>
              <a:ext cx="373063" cy="612775"/>
            </a:xfrm>
            <a:custGeom>
              <a:avLst/>
              <a:gdLst>
                <a:gd name="T0" fmla="*/ 199 w 235"/>
                <a:gd name="T1" fmla="*/ 386 h 386"/>
                <a:gd name="T2" fmla="*/ 0 w 235"/>
                <a:gd name="T3" fmla="*/ 20 h 386"/>
                <a:gd name="T4" fmla="*/ 37 w 235"/>
                <a:gd name="T5" fmla="*/ 0 h 386"/>
                <a:gd name="T6" fmla="*/ 235 w 235"/>
                <a:gd name="T7" fmla="*/ 365 h 386"/>
                <a:gd name="T8" fmla="*/ 199 w 235"/>
                <a:gd name="T9" fmla="*/ 386 h 386"/>
                <a:gd name="T10" fmla="*/ 16 w 235"/>
                <a:gd name="T11" fmla="*/ 25 h 386"/>
                <a:gd name="T12" fmla="*/ 203 w 235"/>
                <a:gd name="T13" fmla="*/ 369 h 386"/>
                <a:gd name="T14" fmla="*/ 219 w 235"/>
                <a:gd name="T15" fmla="*/ 359 h 386"/>
                <a:gd name="T16" fmla="*/ 31 w 235"/>
                <a:gd name="T17" fmla="*/ 16 h 386"/>
                <a:gd name="T18" fmla="*/ 16 w 235"/>
                <a:gd name="T19" fmla="*/ 2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" h="386">
                  <a:moveTo>
                    <a:pt x="199" y="386"/>
                  </a:moveTo>
                  <a:lnTo>
                    <a:pt x="0" y="20"/>
                  </a:lnTo>
                  <a:lnTo>
                    <a:pt x="37" y="0"/>
                  </a:lnTo>
                  <a:lnTo>
                    <a:pt x="235" y="365"/>
                  </a:lnTo>
                  <a:lnTo>
                    <a:pt x="199" y="386"/>
                  </a:lnTo>
                  <a:close/>
                  <a:moveTo>
                    <a:pt x="16" y="25"/>
                  </a:moveTo>
                  <a:lnTo>
                    <a:pt x="203" y="369"/>
                  </a:lnTo>
                  <a:lnTo>
                    <a:pt x="219" y="359"/>
                  </a:lnTo>
                  <a:lnTo>
                    <a:pt x="31" y="16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Oval 1095"/>
            <p:cNvSpPr>
              <a:spLocks noChangeArrowheads="1"/>
            </p:cNvSpPr>
            <p:nvPr/>
          </p:nvSpPr>
          <p:spPr bwMode="auto">
            <a:xfrm>
              <a:off x="7402513" y="1731963"/>
              <a:ext cx="106363" cy="109538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Oval 1096"/>
            <p:cNvSpPr>
              <a:spLocks noChangeArrowheads="1"/>
            </p:cNvSpPr>
            <p:nvPr/>
          </p:nvSpPr>
          <p:spPr bwMode="auto">
            <a:xfrm>
              <a:off x="7421563" y="1754188"/>
              <a:ext cx="68263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Oval 1097"/>
            <p:cNvSpPr>
              <a:spLocks noChangeArrowheads="1"/>
            </p:cNvSpPr>
            <p:nvPr/>
          </p:nvSpPr>
          <p:spPr bwMode="auto">
            <a:xfrm>
              <a:off x="7694613" y="2282826"/>
              <a:ext cx="109538" cy="109538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Oval 1098"/>
            <p:cNvSpPr>
              <a:spLocks noChangeArrowheads="1"/>
            </p:cNvSpPr>
            <p:nvPr/>
          </p:nvSpPr>
          <p:spPr bwMode="auto">
            <a:xfrm>
              <a:off x="7718426" y="2301876"/>
              <a:ext cx="66675" cy="68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Oval 1099"/>
            <p:cNvSpPr>
              <a:spLocks noChangeArrowheads="1"/>
            </p:cNvSpPr>
            <p:nvPr/>
          </p:nvSpPr>
          <p:spPr bwMode="auto">
            <a:xfrm>
              <a:off x="7834313" y="1287463"/>
              <a:ext cx="109538" cy="106363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Oval 1100"/>
            <p:cNvSpPr>
              <a:spLocks noChangeArrowheads="1"/>
            </p:cNvSpPr>
            <p:nvPr/>
          </p:nvSpPr>
          <p:spPr bwMode="auto">
            <a:xfrm>
              <a:off x="7856538" y="1306513"/>
              <a:ext cx="66675" cy="68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1101"/>
            <p:cNvSpPr>
              <a:spLocks/>
            </p:cNvSpPr>
            <p:nvPr/>
          </p:nvSpPr>
          <p:spPr bwMode="auto">
            <a:xfrm>
              <a:off x="7637463" y="1547813"/>
              <a:ext cx="47625" cy="46038"/>
            </a:xfrm>
            <a:custGeom>
              <a:avLst/>
              <a:gdLst>
                <a:gd name="T0" fmla="*/ 8 w 30"/>
                <a:gd name="T1" fmla="*/ 0 h 29"/>
                <a:gd name="T2" fmla="*/ 0 w 30"/>
                <a:gd name="T3" fmla="*/ 6 h 29"/>
                <a:gd name="T4" fmla="*/ 24 w 30"/>
                <a:gd name="T5" fmla="*/ 29 h 29"/>
                <a:gd name="T6" fmla="*/ 30 w 30"/>
                <a:gd name="T7" fmla="*/ 23 h 29"/>
                <a:gd name="T8" fmla="*/ 8 w 3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8" y="0"/>
                  </a:moveTo>
                  <a:lnTo>
                    <a:pt x="0" y="6"/>
                  </a:lnTo>
                  <a:lnTo>
                    <a:pt x="24" y="29"/>
                  </a:lnTo>
                  <a:lnTo>
                    <a:pt x="30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1102"/>
            <p:cNvSpPr>
              <a:spLocks/>
            </p:cNvSpPr>
            <p:nvPr/>
          </p:nvSpPr>
          <p:spPr bwMode="auto">
            <a:xfrm>
              <a:off x="7572376" y="2038351"/>
              <a:ext cx="55563" cy="38100"/>
            </a:xfrm>
            <a:custGeom>
              <a:avLst/>
              <a:gdLst>
                <a:gd name="T0" fmla="*/ 35 w 35"/>
                <a:gd name="T1" fmla="*/ 8 h 24"/>
                <a:gd name="T2" fmla="*/ 29 w 35"/>
                <a:gd name="T3" fmla="*/ 0 h 24"/>
                <a:gd name="T4" fmla="*/ 0 w 35"/>
                <a:gd name="T5" fmla="*/ 16 h 24"/>
                <a:gd name="T6" fmla="*/ 7 w 35"/>
                <a:gd name="T7" fmla="*/ 24 h 24"/>
                <a:gd name="T8" fmla="*/ 35 w 3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5" y="8"/>
                  </a:moveTo>
                  <a:lnTo>
                    <a:pt x="29" y="0"/>
                  </a:lnTo>
                  <a:lnTo>
                    <a:pt x="0" y="16"/>
                  </a:lnTo>
                  <a:lnTo>
                    <a:pt x="7" y="24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1103"/>
            <p:cNvSpPr>
              <a:spLocks/>
            </p:cNvSpPr>
            <p:nvPr/>
          </p:nvSpPr>
          <p:spPr bwMode="auto">
            <a:xfrm>
              <a:off x="7572376" y="2417763"/>
              <a:ext cx="347663" cy="125413"/>
            </a:xfrm>
            <a:custGeom>
              <a:avLst/>
              <a:gdLst>
                <a:gd name="T0" fmla="*/ 0 w 108"/>
                <a:gd name="T1" fmla="*/ 39 h 39"/>
                <a:gd name="T2" fmla="*/ 54 w 108"/>
                <a:gd name="T3" fmla="*/ 0 h 39"/>
                <a:gd name="T4" fmla="*/ 108 w 108"/>
                <a:gd name="T5" fmla="*/ 39 h 39"/>
                <a:gd name="T6" fmla="*/ 0 w 108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39">
                  <a:moveTo>
                    <a:pt x="0" y="39"/>
                  </a:moveTo>
                  <a:cubicBezTo>
                    <a:pt x="0" y="17"/>
                    <a:pt x="24" y="0"/>
                    <a:pt x="54" y="0"/>
                  </a:cubicBezTo>
                  <a:cubicBezTo>
                    <a:pt x="84" y="0"/>
                    <a:pt x="108" y="17"/>
                    <a:pt x="108" y="39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1104"/>
            <p:cNvSpPr>
              <a:spLocks noEditPoints="1"/>
            </p:cNvSpPr>
            <p:nvPr/>
          </p:nvSpPr>
          <p:spPr bwMode="auto">
            <a:xfrm>
              <a:off x="7572376" y="2540001"/>
              <a:ext cx="347663" cy="3175"/>
            </a:xfrm>
            <a:custGeom>
              <a:avLst/>
              <a:gdLst>
                <a:gd name="T0" fmla="*/ 108 w 108"/>
                <a:gd name="T1" fmla="*/ 1 h 1"/>
                <a:gd name="T2" fmla="*/ 108 w 108"/>
                <a:gd name="T3" fmla="*/ 1 h 1"/>
                <a:gd name="T4" fmla="*/ 108 w 108"/>
                <a:gd name="T5" fmla="*/ 1 h 1"/>
                <a:gd name="T6" fmla="*/ 108 w 108"/>
                <a:gd name="T7" fmla="*/ 1 h 1"/>
                <a:gd name="T8" fmla="*/ 0 w 108"/>
                <a:gd name="T9" fmla="*/ 1 h 1"/>
                <a:gd name="T10" fmla="*/ 0 w 108"/>
                <a:gd name="T11" fmla="*/ 1 h 1"/>
                <a:gd name="T12" fmla="*/ 0 w 108"/>
                <a:gd name="T13" fmla="*/ 1 h 1"/>
                <a:gd name="T14" fmla="*/ 0 w 108"/>
                <a:gd name="T15" fmla="*/ 1 h 1"/>
                <a:gd name="T16" fmla="*/ 108 w 108"/>
                <a:gd name="T17" fmla="*/ 1 h 1"/>
                <a:gd name="T18" fmla="*/ 108 w 108"/>
                <a:gd name="T19" fmla="*/ 1 h 1"/>
                <a:gd name="T20" fmla="*/ 108 w 108"/>
                <a:gd name="T21" fmla="*/ 1 h 1"/>
                <a:gd name="T22" fmla="*/ 0 w 108"/>
                <a:gd name="T23" fmla="*/ 1 h 1"/>
                <a:gd name="T24" fmla="*/ 0 w 108"/>
                <a:gd name="T25" fmla="*/ 1 h 1"/>
                <a:gd name="T26" fmla="*/ 0 w 108"/>
                <a:gd name="T27" fmla="*/ 1 h 1"/>
                <a:gd name="T28" fmla="*/ 108 w 108"/>
                <a:gd name="T29" fmla="*/ 0 h 1"/>
                <a:gd name="T30" fmla="*/ 108 w 108"/>
                <a:gd name="T31" fmla="*/ 1 h 1"/>
                <a:gd name="T32" fmla="*/ 108 w 108"/>
                <a:gd name="T33" fmla="*/ 0 h 1"/>
                <a:gd name="T34" fmla="*/ 108 w 108"/>
                <a:gd name="T35" fmla="*/ 0 h 1"/>
                <a:gd name="T36" fmla="*/ 108 w 108"/>
                <a:gd name="T37" fmla="*/ 0 h 1"/>
                <a:gd name="T38" fmla="*/ 108 w 108"/>
                <a:gd name="T39" fmla="*/ 0 h 1"/>
                <a:gd name="T40" fmla="*/ 108 w 108"/>
                <a:gd name="T41" fmla="*/ 0 h 1"/>
                <a:gd name="T42" fmla="*/ 108 w 108"/>
                <a:gd name="T43" fmla="*/ 0 h 1"/>
                <a:gd name="T44" fmla="*/ 108 w 108"/>
                <a:gd name="T45" fmla="*/ 0 h 1"/>
                <a:gd name="T46" fmla="*/ 108 w 108"/>
                <a:gd name="T47" fmla="*/ 0 h 1"/>
                <a:gd name="T48" fmla="*/ 108 w 108"/>
                <a:gd name="T49" fmla="*/ 0 h 1"/>
                <a:gd name="T50" fmla="*/ 108 w 108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"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08" y="0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0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1105"/>
            <p:cNvSpPr>
              <a:spLocks/>
            </p:cNvSpPr>
            <p:nvPr/>
          </p:nvSpPr>
          <p:spPr bwMode="auto">
            <a:xfrm>
              <a:off x="7572376" y="2455863"/>
              <a:ext cx="347663" cy="87313"/>
            </a:xfrm>
            <a:custGeom>
              <a:avLst/>
              <a:gdLst>
                <a:gd name="T0" fmla="*/ 15 w 108"/>
                <a:gd name="T1" fmla="*/ 0 h 27"/>
                <a:gd name="T2" fmla="*/ 0 w 108"/>
                <a:gd name="T3" fmla="*/ 27 h 27"/>
                <a:gd name="T4" fmla="*/ 0 w 108"/>
                <a:gd name="T5" fmla="*/ 27 h 27"/>
                <a:gd name="T6" fmla="*/ 0 w 108"/>
                <a:gd name="T7" fmla="*/ 27 h 27"/>
                <a:gd name="T8" fmla="*/ 0 w 108"/>
                <a:gd name="T9" fmla="*/ 27 h 27"/>
                <a:gd name="T10" fmla="*/ 108 w 108"/>
                <a:gd name="T11" fmla="*/ 27 h 27"/>
                <a:gd name="T12" fmla="*/ 108 w 108"/>
                <a:gd name="T13" fmla="*/ 27 h 27"/>
                <a:gd name="T14" fmla="*/ 108 w 108"/>
                <a:gd name="T15" fmla="*/ 27 h 27"/>
                <a:gd name="T16" fmla="*/ 108 w 108"/>
                <a:gd name="T17" fmla="*/ 27 h 27"/>
                <a:gd name="T18" fmla="*/ 108 w 108"/>
                <a:gd name="T19" fmla="*/ 27 h 27"/>
                <a:gd name="T20" fmla="*/ 108 w 108"/>
                <a:gd name="T21" fmla="*/ 26 h 27"/>
                <a:gd name="T22" fmla="*/ 108 w 108"/>
                <a:gd name="T23" fmla="*/ 26 h 27"/>
                <a:gd name="T24" fmla="*/ 108 w 108"/>
                <a:gd name="T25" fmla="*/ 26 h 27"/>
                <a:gd name="T26" fmla="*/ 108 w 108"/>
                <a:gd name="T27" fmla="*/ 26 h 27"/>
                <a:gd name="T28" fmla="*/ 108 w 108"/>
                <a:gd name="T29" fmla="*/ 26 h 27"/>
                <a:gd name="T30" fmla="*/ 108 w 108"/>
                <a:gd name="T31" fmla="*/ 26 h 27"/>
                <a:gd name="T32" fmla="*/ 108 w 108"/>
                <a:gd name="T33" fmla="*/ 26 h 27"/>
                <a:gd name="T34" fmla="*/ 98 w 108"/>
                <a:gd name="T35" fmla="*/ 4 h 27"/>
                <a:gd name="T36" fmla="*/ 59 w 108"/>
                <a:gd name="T37" fmla="*/ 13 h 27"/>
                <a:gd name="T38" fmla="*/ 15 w 108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" h="27">
                  <a:moveTo>
                    <a:pt x="15" y="0"/>
                  </a:moveTo>
                  <a:cubicBezTo>
                    <a:pt x="6" y="7"/>
                    <a:pt x="0" y="16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18"/>
                    <a:pt x="104" y="10"/>
                    <a:pt x="98" y="4"/>
                  </a:cubicBezTo>
                  <a:cubicBezTo>
                    <a:pt x="88" y="9"/>
                    <a:pt x="74" y="13"/>
                    <a:pt x="59" y="13"/>
                  </a:cubicBezTo>
                  <a:cubicBezTo>
                    <a:pt x="41" y="13"/>
                    <a:pt x="24" y="8"/>
                    <a:pt x="15" y="0"/>
                  </a:cubicBezTo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Rectangle 1106"/>
            <p:cNvSpPr>
              <a:spLocks noChangeArrowheads="1"/>
            </p:cNvSpPr>
            <p:nvPr/>
          </p:nvSpPr>
          <p:spPr bwMode="auto">
            <a:xfrm>
              <a:off x="7553326" y="2530476"/>
              <a:ext cx="38735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439" name="Picture 11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2113" y="1285876"/>
              <a:ext cx="76358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" name="Picture 11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2039938"/>
              <a:ext cx="57150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" name="Picture 11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441451"/>
              <a:ext cx="376238" cy="83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2" name="Picture 11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1" y="1487488"/>
              <a:ext cx="454025" cy="74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" name="Picture 11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288" y="1533526"/>
              <a:ext cx="454025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" name="Picture 11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1288" y="1676401"/>
              <a:ext cx="76200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" name="Picture 11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576" y="1535113"/>
              <a:ext cx="106363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6" name="Picture 11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626" y="1700213"/>
              <a:ext cx="666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7" name="Picture 11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626" y="1768476"/>
              <a:ext cx="666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8" name="Picture 11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626" y="1631951"/>
              <a:ext cx="666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9" name="Picture 111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626" y="1563688"/>
              <a:ext cx="666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" name="Picture 111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2188" y="1531938"/>
              <a:ext cx="49213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" name="Picture 111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2188" y="1565276"/>
              <a:ext cx="47625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2" name="Picture 112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9013" y="1568451"/>
              <a:ext cx="58738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3" name="Picture 112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251" y="1554163"/>
              <a:ext cx="6667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4" name="Picture 112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1373188"/>
              <a:ext cx="1841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5" name="Picture 112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213" y="1281113"/>
              <a:ext cx="165100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6" name="Picture 112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1431926"/>
              <a:ext cx="153988" cy="11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7" name="Freeform 1125"/>
            <p:cNvSpPr>
              <a:spLocks/>
            </p:cNvSpPr>
            <p:nvPr/>
          </p:nvSpPr>
          <p:spPr bwMode="auto">
            <a:xfrm>
              <a:off x="8110538" y="2035176"/>
              <a:ext cx="347663" cy="533400"/>
            </a:xfrm>
            <a:custGeom>
              <a:avLst/>
              <a:gdLst>
                <a:gd name="T0" fmla="*/ 108 w 108"/>
                <a:gd name="T1" fmla="*/ 158 h 166"/>
                <a:gd name="T2" fmla="*/ 106 w 108"/>
                <a:gd name="T3" fmla="*/ 164 h 166"/>
                <a:gd name="T4" fmla="*/ 101 w 108"/>
                <a:gd name="T5" fmla="*/ 166 h 166"/>
                <a:gd name="T6" fmla="*/ 7 w 108"/>
                <a:gd name="T7" fmla="*/ 166 h 166"/>
                <a:gd name="T8" fmla="*/ 2 w 108"/>
                <a:gd name="T9" fmla="*/ 164 h 166"/>
                <a:gd name="T10" fmla="*/ 0 w 108"/>
                <a:gd name="T11" fmla="*/ 158 h 166"/>
                <a:gd name="T12" fmla="*/ 0 w 108"/>
                <a:gd name="T13" fmla="*/ 7 h 166"/>
                <a:gd name="T14" fmla="*/ 2 w 108"/>
                <a:gd name="T15" fmla="*/ 2 h 166"/>
                <a:gd name="T16" fmla="*/ 7 w 108"/>
                <a:gd name="T17" fmla="*/ 0 h 166"/>
                <a:gd name="T18" fmla="*/ 101 w 108"/>
                <a:gd name="T19" fmla="*/ 0 h 166"/>
                <a:gd name="T20" fmla="*/ 106 w 108"/>
                <a:gd name="T21" fmla="*/ 2 h 166"/>
                <a:gd name="T22" fmla="*/ 108 w 108"/>
                <a:gd name="T23" fmla="*/ 7 h 166"/>
                <a:gd name="T24" fmla="*/ 108 w 108"/>
                <a:gd name="T25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66">
                  <a:moveTo>
                    <a:pt x="108" y="158"/>
                  </a:moveTo>
                  <a:cubicBezTo>
                    <a:pt x="108" y="160"/>
                    <a:pt x="108" y="162"/>
                    <a:pt x="106" y="164"/>
                  </a:cubicBezTo>
                  <a:cubicBezTo>
                    <a:pt x="105" y="165"/>
                    <a:pt x="103" y="166"/>
                    <a:pt x="101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6" y="166"/>
                    <a:pt x="4" y="165"/>
                    <a:pt x="2" y="164"/>
                  </a:cubicBezTo>
                  <a:cubicBezTo>
                    <a:pt x="1" y="162"/>
                    <a:pt x="0" y="160"/>
                    <a:pt x="0" y="15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5" y="0"/>
                    <a:pt x="106" y="2"/>
                  </a:cubicBezTo>
                  <a:cubicBezTo>
                    <a:pt x="108" y="3"/>
                    <a:pt x="108" y="5"/>
                    <a:pt x="108" y="7"/>
                  </a:cubicBezTo>
                  <a:lnTo>
                    <a:pt x="108" y="158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Oval 1126"/>
            <p:cNvSpPr>
              <a:spLocks noChangeArrowheads="1"/>
            </p:cNvSpPr>
            <p:nvPr/>
          </p:nvSpPr>
          <p:spPr bwMode="auto">
            <a:xfrm>
              <a:off x="8207376" y="2098676"/>
              <a:ext cx="157163" cy="15875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Oval 1127"/>
            <p:cNvSpPr>
              <a:spLocks noChangeArrowheads="1"/>
            </p:cNvSpPr>
            <p:nvPr/>
          </p:nvSpPr>
          <p:spPr bwMode="auto">
            <a:xfrm>
              <a:off x="8216901" y="2108201"/>
              <a:ext cx="134938" cy="13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Oval 1128"/>
            <p:cNvSpPr>
              <a:spLocks noChangeArrowheads="1"/>
            </p:cNvSpPr>
            <p:nvPr/>
          </p:nvSpPr>
          <p:spPr bwMode="auto">
            <a:xfrm>
              <a:off x="8248651" y="2141538"/>
              <a:ext cx="71438" cy="69850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Oval 1129"/>
            <p:cNvSpPr>
              <a:spLocks noChangeArrowheads="1"/>
            </p:cNvSpPr>
            <p:nvPr/>
          </p:nvSpPr>
          <p:spPr bwMode="auto">
            <a:xfrm>
              <a:off x="8264526" y="2157413"/>
              <a:ext cx="39688" cy="3810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Oval 1130"/>
            <p:cNvSpPr>
              <a:spLocks noChangeArrowheads="1"/>
            </p:cNvSpPr>
            <p:nvPr/>
          </p:nvSpPr>
          <p:spPr bwMode="auto">
            <a:xfrm>
              <a:off x="8169276" y="2279651"/>
              <a:ext cx="230188" cy="23495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Oval 1131"/>
            <p:cNvSpPr>
              <a:spLocks noChangeArrowheads="1"/>
            </p:cNvSpPr>
            <p:nvPr/>
          </p:nvSpPr>
          <p:spPr bwMode="auto">
            <a:xfrm>
              <a:off x="8185151" y="2295526"/>
              <a:ext cx="198438" cy="20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Oval 1132"/>
            <p:cNvSpPr>
              <a:spLocks noChangeArrowheads="1"/>
            </p:cNvSpPr>
            <p:nvPr/>
          </p:nvSpPr>
          <p:spPr bwMode="auto">
            <a:xfrm>
              <a:off x="8232776" y="2343151"/>
              <a:ext cx="103188" cy="106363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Oval 1133"/>
            <p:cNvSpPr>
              <a:spLocks noChangeArrowheads="1"/>
            </p:cNvSpPr>
            <p:nvPr/>
          </p:nvSpPr>
          <p:spPr bwMode="auto">
            <a:xfrm>
              <a:off x="8255001" y="2366963"/>
              <a:ext cx="58738" cy="5715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1134"/>
            <p:cNvSpPr>
              <a:spLocks/>
            </p:cNvSpPr>
            <p:nvPr/>
          </p:nvSpPr>
          <p:spPr bwMode="auto">
            <a:xfrm>
              <a:off x="9990138" y="2035176"/>
              <a:ext cx="347663" cy="533400"/>
            </a:xfrm>
            <a:custGeom>
              <a:avLst/>
              <a:gdLst>
                <a:gd name="T0" fmla="*/ 108 w 108"/>
                <a:gd name="T1" fmla="*/ 158 h 166"/>
                <a:gd name="T2" fmla="*/ 106 w 108"/>
                <a:gd name="T3" fmla="*/ 164 h 166"/>
                <a:gd name="T4" fmla="*/ 100 w 108"/>
                <a:gd name="T5" fmla="*/ 166 h 166"/>
                <a:gd name="T6" fmla="*/ 7 w 108"/>
                <a:gd name="T7" fmla="*/ 166 h 166"/>
                <a:gd name="T8" fmla="*/ 2 w 108"/>
                <a:gd name="T9" fmla="*/ 164 h 166"/>
                <a:gd name="T10" fmla="*/ 0 w 108"/>
                <a:gd name="T11" fmla="*/ 158 h 166"/>
                <a:gd name="T12" fmla="*/ 0 w 108"/>
                <a:gd name="T13" fmla="*/ 7 h 166"/>
                <a:gd name="T14" fmla="*/ 2 w 108"/>
                <a:gd name="T15" fmla="*/ 2 h 166"/>
                <a:gd name="T16" fmla="*/ 7 w 108"/>
                <a:gd name="T17" fmla="*/ 0 h 166"/>
                <a:gd name="T18" fmla="*/ 100 w 108"/>
                <a:gd name="T19" fmla="*/ 0 h 166"/>
                <a:gd name="T20" fmla="*/ 106 w 108"/>
                <a:gd name="T21" fmla="*/ 2 h 166"/>
                <a:gd name="T22" fmla="*/ 108 w 108"/>
                <a:gd name="T23" fmla="*/ 7 h 166"/>
                <a:gd name="T24" fmla="*/ 108 w 108"/>
                <a:gd name="T25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66">
                  <a:moveTo>
                    <a:pt x="108" y="158"/>
                  </a:moveTo>
                  <a:cubicBezTo>
                    <a:pt x="108" y="160"/>
                    <a:pt x="107" y="162"/>
                    <a:pt x="106" y="164"/>
                  </a:cubicBezTo>
                  <a:cubicBezTo>
                    <a:pt x="104" y="165"/>
                    <a:pt x="102" y="166"/>
                    <a:pt x="100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5" y="166"/>
                    <a:pt x="3" y="165"/>
                    <a:pt x="2" y="164"/>
                  </a:cubicBezTo>
                  <a:cubicBezTo>
                    <a:pt x="0" y="162"/>
                    <a:pt x="0" y="160"/>
                    <a:pt x="0" y="15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0"/>
                    <a:pt x="106" y="2"/>
                  </a:cubicBezTo>
                  <a:cubicBezTo>
                    <a:pt x="107" y="3"/>
                    <a:pt x="108" y="5"/>
                    <a:pt x="108" y="7"/>
                  </a:cubicBezTo>
                  <a:lnTo>
                    <a:pt x="108" y="158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Oval 1135"/>
            <p:cNvSpPr>
              <a:spLocks noChangeArrowheads="1"/>
            </p:cNvSpPr>
            <p:nvPr/>
          </p:nvSpPr>
          <p:spPr bwMode="auto">
            <a:xfrm>
              <a:off x="10083801" y="2098676"/>
              <a:ext cx="157163" cy="15875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Oval 1136"/>
            <p:cNvSpPr>
              <a:spLocks noChangeArrowheads="1"/>
            </p:cNvSpPr>
            <p:nvPr/>
          </p:nvSpPr>
          <p:spPr bwMode="auto">
            <a:xfrm>
              <a:off x="10096501" y="2108201"/>
              <a:ext cx="134938" cy="13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Oval 1137"/>
            <p:cNvSpPr>
              <a:spLocks noChangeArrowheads="1"/>
            </p:cNvSpPr>
            <p:nvPr/>
          </p:nvSpPr>
          <p:spPr bwMode="auto">
            <a:xfrm>
              <a:off x="10128251" y="2141538"/>
              <a:ext cx="71438" cy="69850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Oval 1138"/>
            <p:cNvSpPr>
              <a:spLocks noChangeArrowheads="1"/>
            </p:cNvSpPr>
            <p:nvPr/>
          </p:nvSpPr>
          <p:spPr bwMode="auto">
            <a:xfrm>
              <a:off x="10144126" y="2157413"/>
              <a:ext cx="39688" cy="3810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Oval 1139"/>
            <p:cNvSpPr>
              <a:spLocks noChangeArrowheads="1"/>
            </p:cNvSpPr>
            <p:nvPr/>
          </p:nvSpPr>
          <p:spPr bwMode="auto">
            <a:xfrm>
              <a:off x="10047288" y="2279651"/>
              <a:ext cx="231775" cy="23495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Oval 1140"/>
            <p:cNvSpPr>
              <a:spLocks noChangeArrowheads="1"/>
            </p:cNvSpPr>
            <p:nvPr/>
          </p:nvSpPr>
          <p:spPr bwMode="auto">
            <a:xfrm>
              <a:off x="10064751" y="2295526"/>
              <a:ext cx="198438" cy="20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Oval 1141"/>
            <p:cNvSpPr>
              <a:spLocks noChangeArrowheads="1"/>
            </p:cNvSpPr>
            <p:nvPr/>
          </p:nvSpPr>
          <p:spPr bwMode="auto">
            <a:xfrm>
              <a:off x="10112376" y="2343151"/>
              <a:ext cx="103188" cy="106363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Oval 1142"/>
            <p:cNvSpPr>
              <a:spLocks noChangeArrowheads="1"/>
            </p:cNvSpPr>
            <p:nvPr/>
          </p:nvSpPr>
          <p:spPr bwMode="auto">
            <a:xfrm>
              <a:off x="10134601" y="2366963"/>
              <a:ext cx="58738" cy="5715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1143"/>
            <p:cNvSpPr>
              <a:spLocks noEditPoints="1"/>
            </p:cNvSpPr>
            <p:nvPr/>
          </p:nvSpPr>
          <p:spPr bwMode="auto">
            <a:xfrm>
              <a:off x="8351838" y="2370138"/>
              <a:ext cx="134938" cy="134938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5 h 42"/>
                <a:gd name="T12" fmla="*/ 7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33"/>
                    <a:pt x="9" y="42"/>
                    <a:pt x="21" y="42"/>
                  </a:cubicBezTo>
                  <a:cubicBezTo>
                    <a:pt x="32" y="42"/>
                    <a:pt x="42" y="33"/>
                    <a:pt x="42" y="21"/>
                  </a:cubicBezTo>
                  <a:cubicBezTo>
                    <a:pt x="42" y="10"/>
                    <a:pt x="32" y="0"/>
                    <a:pt x="21" y="0"/>
                  </a:cubicBezTo>
                  <a:close/>
                  <a:moveTo>
                    <a:pt x="21" y="35"/>
                  </a:moveTo>
                  <a:cubicBezTo>
                    <a:pt x="13" y="35"/>
                    <a:pt x="7" y="29"/>
                    <a:pt x="7" y="21"/>
                  </a:cubicBezTo>
                  <a:cubicBezTo>
                    <a:pt x="7" y="14"/>
                    <a:pt x="13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9"/>
                    <a:pt x="28" y="35"/>
                    <a:pt x="21" y="35"/>
                  </a:cubicBez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1144"/>
            <p:cNvSpPr>
              <a:spLocks/>
            </p:cNvSpPr>
            <p:nvPr/>
          </p:nvSpPr>
          <p:spPr bwMode="auto">
            <a:xfrm>
              <a:off x="8407401" y="2339976"/>
              <a:ext cx="198438" cy="228600"/>
            </a:xfrm>
            <a:custGeom>
              <a:avLst/>
              <a:gdLst>
                <a:gd name="T0" fmla="*/ 59 w 62"/>
                <a:gd name="T1" fmla="*/ 57 h 71"/>
                <a:gd name="T2" fmla="*/ 54 w 62"/>
                <a:gd name="T3" fmla="*/ 67 h 71"/>
                <a:gd name="T4" fmla="*/ 44 w 62"/>
                <a:gd name="T5" fmla="*/ 71 h 71"/>
                <a:gd name="T6" fmla="*/ 18 w 62"/>
                <a:gd name="T7" fmla="*/ 71 h 71"/>
                <a:gd name="T8" fmla="*/ 8 w 62"/>
                <a:gd name="T9" fmla="*/ 67 h 71"/>
                <a:gd name="T10" fmla="*/ 3 w 62"/>
                <a:gd name="T11" fmla="*/ 57 h 71"/>
                <a:gd name="T12" fmla="*/ 0 w 62"/>
                <a:gd name="T13" fmla="*/ 0 h 71"/>
                <a:gd name="T14" fmla="*/ 62 w 62"/>
                <a:gd name="T15" fmla="*/ 0 h 71"/>
                <a:gd name="T16" fmla="*/ 59 w 62"/>
                <a:gd name="T17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71">
                  <a:moveTo>
                    <a:pt x="59" y="57"/>
                  </a:moveTo>
                  <a:cubicBezTo>
                    <a:pt x="59" y="60"/>
                    <a:pt x="57" y="64"/>
                    <a:pt x="54" y="67"/>
                  </a:cubicBezTo>
                  <a:cubicBezTo>
                    <a:pt x="51" y="70"/>
                    <a:pt x="48" y="71"/>
                    <a:pt x="44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4" y="71"/>
                    <a:pt x="11" y="70"/>
                    <a:pt x="8" y="67"/>
                  </a:cubicBezTo>
                  <a:cubicBezTo>
                    <a:pt x="5" y="64"/>
                    <a:pt x="3" y="60"/>
                    <a:pt x="3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59" y="57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Oval 1145"/>
            <p:cNvSpPr>
              <a:spLocks noChangeArrowheads="1"/>
            </p:cNvSpPr>
            <p:nvPr/>
          </p:nvSpPr>
          <p:spPr bwMode="auto">
            <a:xfrm>
              <a:off x="8442326" y="2392363"/>
              <a:ext cx="128588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Oval 1146"/>
            <p:cNvSpPr>
              <a:spLocks noChangeArrowheads="1"/>
            </p:cNvSpPr>
            <p:nvPr/>
          </p:nvSpPr>
          <p:spPr bwMode="auto">
            <a:xfrm>
              <a:off x="8455026" y="2405063"/>
              <a:ext cx="103188" cy="103188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1147"/>
            <p:cNvSpPr>
              <a:spLocks/>
            </p:cNvSpPr>
            <p:nvPr/>
          </p:nvSpPr>
          <p:spPr bwMode="auto">
            <a:xfrm>
              <a:off x="9717088" y="2495551"/>
              <a:ext cx="176213" cy="60325"/>
            </a:xfrm>
            <a:custGeom>
              <a:avLst/>
              <a:gdLst>
                <a:gd name="T0" fmla="*/ 0 w 55"/>
                <a:gd name="T1" fmla="*/ 19 h 19"/>
                <a:gd name="T2" fmla="*/ 27 w 55"/>
                <a:gd name="T3" fmla="*/ 0 h 19"/>
                <a:gd name="T4" fmla="*/ 55 w 55"/>
                <a:gd name="T5" fmla="*/ 19 h 19"/>
                <a:gd name="T6" fmla="*/ 0 w 55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9">
                  <a:moveTo>
                    <a:pt x="0" y="19"/>
                  </a:moveTo>
                  <a:cubicBezTo>
                    <a:pt x="0" y="9"/>
                    <a:pt x="13" y="0"/>
                    <a:pt x="27" y="0"/>
                  </a:cubicBezTo>
                  <a:cubicBezTo>
                    <a:pt x="42" y="0"/>
                    <a:pt x="55" y="9"/>
                    <a:pt x="55" y="19"/>
                  </a:cubicBez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1148"/>
            <p:cNvSpPr>
              <a:spLocks noEditPoints="1"/>
            </p:cNvSpPr>
            <p:nvPr/>
          </p:nvSpPr>
          <p:spPr bwMode="auto">
            <a:xfrm>
              <a:off x="9717088" y="2555876"/>
              <a:ext cx="176213" cy="0"/>
            </a:xfrm>
            <a:custGeom>
              <a:avLst/>
              <a:gdLst>
                <a:gd name="T0" fmla="*/ 0 w 55"/>
                <a:gd name="T1" fmla="*/ 0 w 55"/>
                <a:gd name="T2" fmla="*/ 0 w 55"/>
                <a:gd name="T3" fmla="*/ 0 w 55"/>
                <a:gd name="T4" fmla="*/ 55 w 55"/>
                <a:gd name="T5" fmla="*/ 55 w 55"/>
                <a:gd name="T6" fmla="*/ 55 w 55"/>
                <a:gd name="T7" fmla="*/ 55 w 55"/>
                <a:gd name="T8" fmla="*/ 55 w 55"/>
                <a:gd name="T9" fmla="*/ 55 w 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5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1149"/>
            <p:cNvSpPr>
              <a:spLocks/>
            </p:cNvSpPr>
            <p:nvPr/>
          </p:nvSpPr>
          <p:spPr bwMode="auto">
            <a:xfrm>
              <a:off x="9717088" y="2514601"/>
              <a:ext cx="176213" cy="41275"/>
            </a:xfrm>
            <a:custGeom>
              <a:avLst/>
              <a:gdLst>
                <a:gd name="T0" fmla="*/ 8 w 55"/>
                <a:gd name="T1" fmla="*/ 0 h 13"/>
                <a:gd name="T2" fmla="*/ 0 w 55"/>
                <a:gd name="T3" fmla="*/ 13 h 13"/>
                <a:gd name="T4" fmla="*/ 0 w 55"/>
                <a:gd name="T5" fmla="*/ 13 h 13"/>
                <a:gd name="T6" fmla="*/ 55 w 55"/>
                <a:gd name="T7" fmla="*/ 13 h 13"/>
                <a:gd name="T8" fmla="*/ 55 w 55"/>
                <a:gd name="T9" fmla="*/ 13 h 13"/>
                <a:gd name="T10" fmla="*/ 55 w 55"/>
                <a:gd name="T11" fmla="*/ 13 h 13"/>
                <a:gd name="T12" fmla="*/ 55 w 55"/>
                <a:gd name="T13" fmla="*/ 13 h 13"/>
                <a:gd name="T14" fmla="*/ 55 w 55"/>
                <a:gd name="T15" fmla="*/ 13 h 13"/>
                <a:gd name="T16" fmla="*/ 55 w 55"/>
                <a:gd name="T17" fmla="*/ 13 h 13"/>
                <a:gd name="T18" fmla="*/ 49 w 55"/>
                <a:gd name="T19" fmla="*/ 2 h 13"/>
                <a:gd name="T20" fmla="*/ 30 w 55"/>
                <a:gd name="T21" fmla="*/ 6 h 13"/>
                <a:gd name="T22" fmla="*/ 8 w 5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3">
                  <a:moveTo>
                    <a:pt x="8" y="0"/>
                  </a:moveTo>
                  <a:cubicBezTo>
                    <a:pt x="3" y="3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9"/>
                    <a:pt x="52" y="5"/>
                    <a:pt x="49" y="2"/>
                  </a:cubicBezTo>
                  <a:cubicBezTo>
                    <a:pt x="44" y="4"/>
                    <a:pt x="38" y="6"/>
                    <a:pt x="30" y="6"/>
                  </a:cubicBezTo>
                  <a:cubicBezTo>
                    <a:pt x="21" y="6"/>
                    <a:pt x="13" y="4"/>
                    <a:pt x="8" y="0"/>
                  </a:cubicBezTo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Rectangle 1150"/>
            <p:cNvSpPr>
              <a:spLocks noChangeArrowheads="1"/>
            </p:cNvSpPr>
            <p:nvPr/>
          </p:nvSpPr>
          <p:spPr bwMode="auto">
            <a:xfrm>
              <a:off x="9717088" y="2549526"/>
              <a:ext cx="176213" cy="158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Oval 1151"/>
            <p:cNvSpPr>
              <a:spLocks noChangeArrowheads="1"/>
            </p:cNvSpPr>
            <p:nvPr/>
          </p:nvSpPr>
          <p:spPr bwMode="auto">
            <a:xfrm>
              <a:off x="10698163" y="1328738"/>
              <a:ext cx="215900" cy="200025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1152"/>
            <p:cNvSpPr>
              <a:spLocks/>
            </p:cNvSpPr>
            <p:nvPr/>
          </p:nvSpPr>
          <p:spPr bwMode="auto">
            <a:xfrm>
              <a:off x="10629901" y="1471613"/>
              <a:ext cx="350838" cy="366713"/>
            </a:xfrm>
            <a:custGeom>
              <a:avLst/>
              <a:gdLst>
                <a:gd name="T0" fmla="*/ 84 w 109"/>
                <a:gd name="T1" fmla="*/ 29 h 114"/>
                <a:gd name="T2" fmla="*/ 55 w 109"/>
                <a:gd name="T3" fmla="*/ 114 h 114"/>
                <a:gd name="T4" fmla="*/ 25 w 109"/>
                <a:gd name="T5" fmla="*/ 29 h 114"/>
                <a:gd name="T6" fmla="*/ 55 w 109"/>
                <a:gd name="T7" fmla="*/ 0 h 114"/>
                <a:gd name="T8" fmla="*/ 84 w 109"/>
                <a:gd name="T9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4">
                  <a:moveTo>
                    <a:pt x="84" y="29"/>
                  </a:moveTo>
                  <a:cubicBezTo>
                    <a:pt x="95" y="61"/>
                    <a:pt x="109" y="114"/>
                    <a:pt x="55" y="114"/>
                  </a:cubicBezTo>
                  <a:cubicBezTo>
                    <a:pt x="0" y="114"/>
                    <a:pt x="14" y="61"/>
                    <a:pt x="25" y="29"/>
                  </a:cubicBezTo>
                  <a:cubicBezTo>
                    <a:pt x="32" y="10"/>
                    <a:pt x="44" y="0"/>
                    <a:pt x="55" y="0"/>
                  </a:cubicBezTo>
                  <a:cubicBezTo>
                    <a:pt x="65" y="0"/>
                    <a:pt x="78" y="10"/>
                    <a:pt x="84" y="29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1153"/>
            <p:cNvSpPr>
              <a:spLocks/>
            </p:cNvSpPr>
            <p:nvPr/>
          </p:nvSpPr>
          <p:spPr bwMode="auto">
            <a:xfrm>
              <a:off x="10701338" y="1319213"/>
              <a:ext cx="61913" cy="71438"/>
            </a:xfrm>
            <a:custGeom>
              <a:avLst/>
              <a:gdLst>
                <a:gd name="T0" fmla="*/ 4 w 19"/>
                <a:gd name="T1" fmla="*/ 0 h 22"/>
                <a:gd name="T2" fmla="*/ 5 w 19"/>
                <a:gd name="T3" fmla="*/ 17 h 22"/>
                <a:gd name="T4" fmla="*/ 19 w 19"/>
                <a:gd name="T5" fmla="*/ 9 h 22"/>
                <a:gd name="T6" fmla="*/ 4 w 19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2">
                  <a:moveTo>
                    <a:pt x="4" y="0"/>
                  </a:moveTo>
                  <a:cubicBezTo>
                    <a:pt x="4" y="0"/>
                    <a:pt x="0" y="12"/>
                    <a:pt x="5" y="17"/>
                  </a:cubicBezTo>
                  <a:cubicBezTo>
                    <a:pt x="10" y="22"/>
                    <a:pt x="19" y="9"/>
                    <a:pt x="19" y="9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1154"/>
            <p:cNvSpPr>
              <a:spLocks/>
            </p:cNvSpPr>
            <p:nvPr/>
          </p:nvSpPr>
          <p:spPr bwMode="auto">
            <a:xfrm>
              <a:off x="10848976" y="1319213"/>
              <a:ext cx="61913" cy="71438"/>
            </a:xfrm>
            <a:custGeom>
              <a:avLst/>
              <a:gdLst>
                <a:gd name="T0" fmla="*/ 15 w 19"/>
                <a:gd name="T1" fmla="*/ 0 h 22"/>
                <a:gd name="T2" fmla="*/ 14 w 19"/>
                <a:gd name="T3" fmla="*/ 17 h 22"/>
                <a:gd name="T4" fmla="*/ 0 w 19"/>
                <a:gd name="T5" fmla="*/ 9 h 22"/>
                <a:gd name="T6" fmla="*/ 15 w 19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2">
                  <a:moveTo>
                    <a:pt x="15" y="0"/>
                  </a:moveTo>
                  <a:cubicBezTo>
                    <a:pt x="15" y="0"/>
                    <a:pt x="19" y="12"/>
                    <a:pt x="14" y="17"/>
                  </a:cubicBezTo>
                  <a:cubicBezTo>
                    <a:pt x="9" y="22"/>
                    <a:pt x="0" y="9"/>
                    <a:pt x="0" y="9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1155"/>
            <p:cNvSpPr>
              <a:spLocks/>
            </p:cNvSpPr>
            <p:nvPr/>
          </p:nvSpPr>
          <p:spPr bwMode="auto">
            <a:xfrm>
              <a:off x="10775951" y="1782763"/>
              <a:ext cx="95250" cy="252413"/>
            </a:xfrm>
            <a:custGeom>
              <a:avLst/>
              <a:gdLst>
                <a:gd name="T0" fmla="*/ 22 w 30"/>
                <a:gd name="T1" fmla="*/ 78 h 78"/>
                <a:gd name="T2" fmla="*/ 20 w 30"/>
                <a:gd name="T3" fmla="*/ 77 h 78"/>
                <a:gd name="T4" fmla="*/ 8 w 30"/>
                <a:gd name="T5" fmla="*/ 47 h 78"/>
                <a:gd name="T6" fmla="*/ 14 w 30"/>
                <a:gd name="T7" fmla="*/ 37 h 78"/>
                <a:gd name="T8" fmla="*/ 20 w 30"/>
                <a:gd name="T9" fmla="*/ 21 h 78"/>
                <a:gd name="T10" fmla="*/ 4 w 30"/>
                <a:gd name="T11" fmla="*/ 8 h 78"/>
                <a:gd name="T12" fmla="*/ 1 w 30"/>
                <a:gd name="T13" fmla="*/ 4 h 78"/>
                <a:gd name="T14" fmla="*/ 5 w 30"/>
                <a:gd name="T15" fmla="*/ 0 h 78"/>
                <a:gd name="T16" fmla="*/ 28 w 30"/>
                <a:gd name="T17" fmla="*/ 19 h 78"/>
                <a:gd name="T18" fmla="*/ 20 w 30"/>
                <a:gd name="T19" fmla="*/ 42 h 78"/>
                <a:gd name="T20" fmla="*/ 15 w 30"/>
                <a:gd name="T21" fmla="*/ 50 h 78"/>
                <a:gd name="T22" fmla="*/ 24 w 30"/>
                <a:gd name="T23" fmla="*/ 71 h 78"/>
                <a:gd name="T24" fmla="*/ 26 w 30"/>
                <a:gd name="T25" fmla="*/ 76 h 78"/>
                <a:gd name="T26" fmla="*/ 22 w 30"/>
                <a:gd name="T2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78">
                  <a:moveTo>
                    <a:pt x="22" y="78"/>
                  </a:moveTo>
                  <a:cubicBezTo>
                    <a:pt x="22" y="78"/>
                    <a:pt x="21" y="78"/>
                    <a:pt x="20" y="77"/>
                  </a:cubicBezTo>
                  <a:cubicBezTo>
                    <a:pt x="8" y="71"/>
                    <a:pt x="3" y="58"/>
                    <a:pt x="8" y="47"/>
                  </a:cubicBezTo>
                  <a:cubicBezTo>
                    <a:pt x="9" y="43"/>
                    <a:pt x="12" y="40"/>
                    <a:pt x="14" y="37"/>
                  </a:cubicBezTo>
                  <a:cubicBezTo>
                    <a:pt x="18" y="32"/>
                    <a:pt x="22" y="27"/>
                    <a:pt x="20" y="21"/>
                  </a:cubicBezTo>
                  <a:cubicBezTo>
                    <a:pt x="17" y="9"/>
                    <a:pt x="4" y="8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5" y="0"/>
                    <a:pt x="24" y="2"/>
                    <a:pt x="28" y="19"/>
                  </a:cubicBezTo>
                  <a:cubicBezTo>
                    <a:pt x="30" y="29"/>
                    <a:pt x="25" y="36"/>
                    <a:pt x="20" y="42"/>
                  </a:cubicBezTo>
                  <a:cubicBezTo>
                    <a:pt x="18" y="44"/>
                    <a:pt x="16" y="47"/>
                    <a:pt x="15" y="50"/>
                  </a:cubicBezTo>
                  <a:cubicBezTo>
                    <a:pt x="11" y="58"/>
                    <a:pt x="15" y="66"/>
                    <a:pt x="24" y="71"/>
                  </a:cubicBezTo>
                  <a:cubicBezTo>
                    <a:pt x="26" y="71"/>
                    <a:pt x="27" y="74"/>
                    <a:pt x="26" y="76"/>
                  </a:cubicBezTo>
                  <a:cubicBezTo>
                    <a:pt x="25" y="77"/>
                    <a:pt x="24" y="78"/>
                    <a:pt x="22" y="7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Rectangle 1156"/>
            <p:cNvSpPr>
              <a:spLocks noChangeArrowheads="1"/>
            </p:cNvSpPr>
            <p:nvPr/>
          </p:nvSpPr>
          <p:spPr bwMode="auto">
            <a:xfrm>
              <a:off x="9326563" y="855663"/>
              <a:ext cx="180975" cy="187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Rectangle 1157"/>
            <p:cNvSpPr>
              <a:spLocks noChangeArrowheads="1"/>
            </p:cNvSpPr>
            <p:nvPr/>
          </p:nvSpPr>
          <p:spPr bwMode="auto">
            <a:xfrm>
              <a:off x="9326563" y="855663"/>
              <a:ext cx="18097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Rectangle 1158"/>
            <p:cNvSpPr>
              <a:spLocks noChangeArrowheads="1"/>
            </p:cNvSpPr>
            <p:nvPr/>
          </p:nvSpPr>
          <p:spPr bwMode="auto">
            <a:xfrm>
              <a:off x="9342438" y="876301"/>
              <a:ext cx="149225" cy="125413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Rectangle 1159"/>
            <p:cNvSpPr>
              <a:spLocks noChangeArrowheads="1"/>
            </p:cNvSpPr>
            <p:nvPr/>
          </p:nvSpPr>
          <p:spPr bwMode="auto">
            <a:xfrm>
              <a:off x="9342438" y="876301"/>
              <a:ext cx="14922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1160"/>
            <p:cNvSpPr>
              <a:spLocks/>
            </p:cNvSpPr>
            <p:nvPr/>
          </p:nvSpPr>
          <p:spPr bwMode="auto">
            <a:xfrm>
              <a:off x="9398001" y="811213"/>
              <a:ext cx="60325" cy="44450"/>
            </a:xfrm>
            <a:custGeom>
              <a:avLst/>
              <a:gdLst>
                <a:gd name="T0" fmla="*/ 26 w 38"/>
                <a:gd name="T1" fmla="*/ 0 h 28"/>
                <a:gd name="T2" fmla="*/ 0 w 38"/>
                <a:gd name="T3" fmla="*/ 26 h 28"/>
                <a:gd name="T4" fmla="*/ 2 w 38"/>
                <a:gd name="T5" fmla="*/ 28 h 28"/>
                <a:gd name="T6" fmla="*/ 20 w 38"/>
                <a:gd name="T7" fmla="*/ 28 h 28"/>
                <a:gd name="T8" fmla="*/ 38 w 38"/>
                <a:gd name="T9" fmla="*/ 10 h 28"/>
                <a:gd name="T10" fmla="*/ 26 w 3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26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0" y="28"/>
                  </a:lnTo>
                  <a:lnTo>
                    <a:pt x="38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1161"/>
            <p:cNvSpPr>
              <a:spLocks/>
            </p:cNvSpPr>
            <p:nvPr/>
          </p:nvSpPr>
          <p:spPr bwMode="auto">
            <a:xfrm>
              <a:off x="9398001" y="811213"/>
              <a:ext cx="60325" cy="44450"/>
            </a:xfrm>
            <a:custGeom>
              <a:avLst/>
              <a:gdLst>
                <a:gd name="T0" fmla="*/ 26 w 38"/>
                <a:gd name="T1" fmla="*/ 0 h 28"/>
                <a:gd name="T2" fmla="*/ 0 w 38"/>
                <a:gd name="T3" fmla="*/ 26 h 28"/>
                <a:gd name="T4" fmla="*/ 2 w 38"/>
                <a:gd name="T5" fmla="*/ 28 h 28"/>
                <a:gd name="T6" fmla="*/ 20 w 38"/>
                <a:gd name="T7" fmla="*/ 28 h 28"/>
                <a:gd name="T8" fmla="*/ 38 w 38"/>
                <a:gd name="T9" fmla="*/ 10 h 28"/>
                <a:gd name="T10" fmla="*/ 26 w 3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26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0" y="28"/>
                  </a:lnTo>
                  <a:lnTo>
                    <a:pt x="38" y="1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1162"/>
            <p:cNvSpPr>
              <a:spLocks/>
            </p:cNvSpPr>
            <p:nvPr/>
          </p:nvSpPr>
          <p:spPr bwMode="auto">
            <a:xfrm>
              <a:off x="9401176" y="855663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10 w 18"/>
                <a:gd name="T5" fmla="*/ 10 h 10"/>
                <a:gd name="T6" fmla="*/ 18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1163"/>
            <p:cNvSpPr>
              <a:spLocks/>
            </p:cNvSpPr>
            <p:nvPr/>
          </p:nvSpPr>
          <p:spPr bwMode="auto">
            <a:xfrm>
              <a:off x="9401176" y="855663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10 w 18"/>
                <a:gd name="T5" fmla="*/ 10 h 10"/>
                <a:gd name="T6" fmla="*/ 18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Rectangle 1164"/>
            <p:cNvSpPr>
              <a:spLocks noChangeArrowheads="1"/>
            </p:cNvSpPr>
            <p:nvPr/>
          </p:nvSpPr>
          <p:spPr bwMode="auto">
            <a:xfrm>
              <a:off x="9082088" y="814388"/>
              <a:ext cx="177800" cy="19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Rectangle 1165"/>
            <p:cNvSpPr>
              <a:spLocks noChangeArrowheads="1"/>
            </p:cNvSpPr>
            <p:nvPr/>
          </p:nvSpPr>
          <p:spPr bwMode="auto">
            <a:xfrm>
              <a:off x="9082088" y="814388"/>
              <a:ext cx="1778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Rectangle 1166"/>
            <p:cNvSpPr>
              <a:spLocks noChangeArrowheads="1"/>
            </p:cNvSpPr>
            <p:nvPr/>
          </p:nvSpPr>
          <p:spPr bwMode="auto">
            <a:xfrm>
              <a:off x="9097963" y="833438"/>
              <a:ext cx="146050" cy="1285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Rectangle 1167"/>
            <p:cNvSpPr>
              <a:spLocks noChangeArrowheads="1"/>
            </p:cNvSpPr>
            <p:nvPr/>
          </p:nvSpPr>
          <p:spPr bwMode="auto">
            <a:xfrm>
              <a:off x="9097963" y="833438"/>
              <a:ext cx="1460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1168"/>
            <p:cNvSpPr>
              <a:spLocks/>
            </p:cNvSpPr>
            <p:nvPr/>
          </p:nvSpPr>
          <p:spPr bwMode="auto">
            <a:xfrm>
              <a:off x="9153526" y="769938"/>
              <a:ext cx="60325" cy="44450"/>
            </a:xfrm>
            <a:custGeom>
              <a:avLst/>
              <a:gdLst>
                <a:gd name="T0" fmla="*/ 26 w 38"/>
                <a:gd name="T1" fmla="*/ 0 h 28"/>
                <a:gd name="T2" fmla="*/ 0 w 38"/>
                <a:gd name="T3" fmla="*/ 26 h 28"/>
                <a:gd name="T4" fmla="*/ 2 w 38"/>
                <a:gd name="T5" fmla="*/ 28 h 28"/>
                <a:gd name="T6" fmla="*/ 20 w 38"/>
                <a:gd name="T7" fmla="*/ 28 h 28"/>
                <a:gd name="T8" fmla="*/ 38 w 38"/>
                <a:gd name="T9" fmla="*/ 12 h 28"/>
                <a:gd name="T10" fmla="*/ 26 w 3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26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0" y="28"/>
                  </a:lnTo>
                  <a:lnTo>
                    <a:pt x="38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1169"/>
            <p:cNvSpPr>
              <a:spLocks/>
            </p:cNvSpPr>
            <p:nvPr/>
          </p:nvSpPr>
          <p:spPr bwMode="auto">
            <a:xfrm>
              <a:off x="9153526" y="769938"/>
              <a:ext cx="60325" cy="44450"/>
            </a:xfrm>
            <a:custGeom>
              <a:avLst/>
              <a:gdLst>
                <a:gd name="T0" fmla="*/ 26 w 38"/>
                <a:gd name="T1" fmla="*/ 0 h 28"/>
                <a:gd name="T2" fmla="*/ 0 w 38"/>
                <a:gd name="T3" fmla="*/ 26 h 28"/>
                <a:gd name="T4" fmla="*/ 2 w 38"/>
                <a:gd name="T5" fmla="*/ 28 h 28"/>
                <a:gd name="T6" fmla="*/ 20 w 38"/>
                <a:gd name="T7" fmla="*/ 28 h 28"/>
                <a:gd name="T8" fmla="*/ 38 w 38"/>
                <a:gd name="T9" fmla="*/ 12 h 28"/>
                <a:gd name="T10" fmla="*/ 26 w 3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26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0" y="28"/>
                  </a:lnTo>
                  <a:lnTo>
                    <a:pt x="38" y="12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1170"/>
            <p:cNvSpPr>
              <a:spLocks/>
            </p:cNvSpPr>
            <p:nvPr/>
          </p:nvSpPr>
          <p:spPr bwMode="auto">
            <a:xfrm>
              <a:off x="9156701" y="814388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8 w 18"/>
                <a:gd name="T5" fmla="*/ 10 h 10"/>
                <a:gd name="T6" fmla="*/ 18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8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1171"/>
            <p:cNvSpPr>
              <a:spLocks/>
            </p:cNvSpPr>
            <p:nvPr/>
          </p:nvSpPr>
          <p:spPr bwMode="auto">
            <a:xfrm>
              <a:off x="9156701" y="814388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8 w 18"/>
                <a:gd name="T5" fmla="*/ 10 h 10"/>
                <a:gd name="T6" fmla="*/ 18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8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Rectangle 1172"/>
            <p:cNvSpPr>
              <a:spLocks noChangeArrowheads="1"/>
            </p:cNvSpPr>
            <p:nvPr/>
          </p:nvSpPr>
          <p:spPr bwMode="auto">
            <a:xfrm>
              <a:off x="9223376" y="588963"/>
              <a:ext cx="180975" cy="19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Rectangle 1173"/>
            <p:cNvSpPr>
              <a:spLocks noChangeArrowheads="1"/>
            </p:cNvSpPr>
            <p:nvPr/>
          </p:nvSpPr>
          <p:spPr bwMode="auto">
            <a:xfrm>
              <a:off x="9223376" y="588963"/>
              <a:ext cx="18097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Rectangle 1174"/>
            <p:cNvSpPr>
              <a:spLocks noChangeArrowheads="1"/>
            </p:cNvSpPr>
            <p:nvPr/>
          </p:nvSpPr>
          <p:spPr bwMode="auto">
            <a:xfrm>
              <a:off x="9240838" y="608013"/>
              <a:ext cx="147638" cy="128588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1175"/>
            <p:cNvSpPr>
              <a:spLocks/>
            </p:cNvSpPr>
            <p:nvPr/>
          </p:nvSpPr>
          <p:spPr bwMode="auto">
            <a:xfrm>
              <a:off x="9294813" y="544513"/>
              <a:ext cx="61913" cy="44450"/>
            </a:xfrm>
            <a:custGeom>
              <a:avLst/>
              <a:gdLst>
                <a:gd name="T0" fmla="*/ 28 w 39"/>
                <a:gd name="T1" fmla="*/ 0 h 28"/>
                <a:gd name="T2" fmla="*/ 0 w 39"/>
                <a:gd name="T3" fmla="*/ 26 h 28"/>
                <a:gd name="T4" fmla="*/ 2 w 39"/>
                <a:gd name="T5" fmla="*/ 28 h 28"/>
                <a:gd name="T6" fmla="*/ 22 w 39"/>
                <a:gd name="T7" fmla="*/ 28 h 28"/>
                <a:gd name="T8" fmla="*/ 39 w 39"/>
                <a:gd name="T9" fmla="*/ 12 h 28"/>
                <a:gd name="T10" fmla="*/ 28 w 3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2" y="28"/>
                  </a:lnTo>
                  <a:lnTo>
                    <a:pt x="39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1176"/>
            <p:cNvSpPr>
              <a:spLocks/>
            </p:cNvSpPr>
            <p:nvPr/>
          </p:nvSpPr>
          <p:spPr bwMode="auto">
            <a:xfrm>
              <a:off x="9294813" y="544513"/>
              <a:ext cx="61913" cy="44450"/>
            </a:xfrm>
            <a:custGeom>
              <a:avLst/>
              <a:gdLst>
                <a:gd name="T0" fmla="*/ 28 w 39"/>
                <a:gd name="T1" fmla="*/ 0 h 28"/>
                <a:gd name="T2" fmla="*/ 0 w 39"/>
                <a:gd name="T3" fmla="*/ 26 h 28"/>
                <a:gd name="T4" fmla="*/ 2 w 39"/>
                <a:gd name="T5" fmla="*/ 28 h 28"/>
                <a:gd name="T6" fmla="*/ 22 w 39"/>
                <a:gd name="T7" fmla="*/ 28 h 28"/>
                <a:gd name="T8" fmla="*/ 39 w 39"/>
                <a:gd name="T9" fmla="*/ 12 h 28"/>
                <a:gd name="T10" fmla="*/ 28 w 3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2" y="28"/>
                  </a:lnTo>
                  <a:lnTo>
                    <a:pt x="39" y="12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177"/>
            <p:cNvSpPr>
              <a:spLocks/>
            </p:cNvSpPr>
            <p:nvPr/>
          </p:nvSpPr>
          <p:spPr bwMode="auto">
            <a:xfrm>
              <a:off x="9297988" y="588963"/>
              <a:ext cx="31750" cy="15875"/>
            </a:xfrm>
            <a:custGeom>
              <a:avLst/>
              <a:gdLst>
                <a:gd name="T0" fmla="*/ 20 w 20"/>
                <a:gd name="T1" fmla="*/ 0 h 10"/>
                <a:gd name="T2" fmla="*/ 0 w 20"/>
                <a:gd name="T3" fmla="*/ 0 h 10"/>
                <a:gd name="T4" fmla="*/ 10 w 20"/>
                <a:gd name="T5" fmla="*/ 10 h 10"/>
                <a:gd name="T6" fmla="*/ 20 w 2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178"/>
            <p:cNvSpPr>
              <a:spLocks/>
            </p:cNvSpPr>
            <p:nvPr/>
          </p:nvSpPr>
          <p:spPr bwMode="auto">
            <a:xfrm>
              <a:off x="9297988" y="588963"/>
              <a:ext cx="31750" cy="15875"/>
            </a:xfrm>
            <a:custGeom>
              <a:avLst/>
              <a:gdLst>
                <a:gd name="T0" fmla="*/ 20 w 20"/>
                <a:gd name="T1" fmla="*/ 0 h 10"/>
                <a:gd name="T2" fmla="*/ 0 w 20"/>
                <a:gd name="T3" fmla="*/ 0 h 10"/>
                <a:gd name="T4" fmla="*/ 10 w 20"/>
                <a:gd name="T5" fmla="*/ 10 h 10"/>
                <a:gd name="T6" fmla="*/ 20 w 2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1179"/>
            <p:cNvSpPr>
              <a:spLocks/>
            </p:cNvSpPr>
            <p:nvPr/>
          </p:nvSpPr>
          <p:spPr bwMode="auto">
            <a:xfrm>
              <a:off x="8693151" y="795338"/>
              <a:ext cx="292100" cy="379413"/>
            </a:xfrm>
            <a:custGeom>
              <a:avLst/>
              <a:gdLst>
                <a:gd name="T0" fmla="*/ 12 w 184"/>
                <a:gd name="T1" fmla="*/ 0 h 239"/>
                <a:gd name="T2" fmla="*/ 0 w 184"/>
                <a:gd name="T3" fmla="*/ 0 h 239"/>
                <a:gd name="T4" fmla="*/ 0 w 184"/>
                <a:gd name="T5" fmla="*/ 239 h 239"/>
                <a:gd name="T6" fmla="*/ 12 w 184"/>
                <a:gd name="T7" fmla="*/ 239 h 239"/>
                <a:gd name="T8" fmla="*/ 184 w 184"/>
                <a:gd name="T9" fmla="*/ 239 h 239"/>
                <a:gd name="T10" fmla="*/ 184 w 184"/>
                <a:gd name="T11" fmla="*/ 0 h 239"/>
                <a:gd name="T12" fmla="*/ 12 w 184"/>
                <a:gd name="T1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9">
                  <a:moveTo>
                    <a:pt x="12" y="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2" y="239"/>
                  </a:lnTo>
                  <a:lnTo>
                    <a:pt x="184" y="239"/>
                  </a:lnTo>
                  <a:lnTo>
                    <a:pt x="18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1180"/>
            <p:cNvSpPr>
              <a:spLocks/>
            </p:cNvSpPr>
            <p:nvPr/>
          </p:nvSpPr>
          <p:spPr bwMode="auto">
            <a:xfrm>
              <a:off x="8693151" y="795338"/>
              <a:ext cx="292100" cy="379413"/>
            </a:xfrm>
            <a:custGeom>
              <a:avLst/>
              <a:gdLst>
                <a:gd name="T0" fmla="*/ 12 w 184"/>
                <a:gd name="T1" fmla="*/ 0 h 239"/>
                <a:gd name="T2" fmla="*/ 0 w 184"/>
                <a:gd name="T3" fmla="*/ 0 h 239"/>
                <a:gd name="T4" fmla="*/ 0 w 184"/>
                <a:gd name="T5" fmla="*/ 239 h 239"/>
                <a:gd name="T6" fmla="*/ 12 w 184"/>
                <a:gd name="T7" fmla="*/ 239 h 239"/>
                <a:gd name="T8" fmla="*/ 184 w 184"/>
                <a:gd name="T9" fmla="*/ 239 h 239"/>
                <a:gd name="T10" fmla="*/ 184 w 184"/>
                <a:gd name="T11" fmla="*/ 0 h 239"/>
                <a:gd name="T12" fmla="*/ 12 w 184"/>
                <a:gd name="T1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9">
                  <a:moveTo>
                    <a:pt x="12" y="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2" y="239"/>
                  </a:lnTo>
                  <a:lnTo>
                    <a:pt x="184" y="239"/>
                  </a:lnTo>
                  <a:lnTo>
                    <a:pt x="184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Rectangle 1181"/>
            <p:cNvSpPr>
              <a:spLocks noChangeArrowheads="1"/>
            </p:cNvSpPr>
            <p:nvPr/>
          </p:nvSpPr>
          <p:spPr bwMode="auto">
            <a:xfrm>
              <a:off x="8724901" y="830263"/>
              <a:ext cx="119063" cy="95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Rectangle 1182"/>
            <p:cNvSpPr>
              <a:spLocks noChangeArrowheads="1"/>
            </p:cNvSpPr>
            <p:nvPr/>
          </p:nvSpPr>
          <p:spPr bwMode="auto">
            <a:xfrm>
              <a:off x="8724901" y="849313"/>
              <a:ext cx="165100" cy="95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Rectangle 1183"/>
            <p:cNvSpPr>
              <a:spLocks noChangeArrowheads="1"/>
            </p:cNvSpPr>
            <p:nvPr/>
          </p:nvSpPr>
          <p:spPr bwMode="auto">
            <a:xfrm>
              <a:off x="8724901" y="868363"/>
              <a:ext cx="147638" cy="11113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Rectangle 1184"/>
            <p:cNvSpPr>
              <a:spLocks noChangeArrowheads="1"/>
            </p:cNvSpPr>
            <p:nvPr/>
          </p:nvSpPr>
          <p:spPr bwMode="auto">
            <a:xfrm>
              <a:off x="8724901" y="1117601"/>
              <a:ext cx="228600" cy="95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Rectangle 1185"/>
            <p:cNvSpPr>
              <a:spLocks noChangeArrowheads="1"/>
            </p:cNvSpPr>
            <p:nvPr/>
          </p:nvSpPr>
          <p:spPr bwMode="auto">
            <a:xfrm>
              <a:off x="8724901" y="1117601"/>
              <a:ext cx="228600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Rectangle 1186"/>
            <p:cNvSpPr>
              <a:spLocks noChangeArrowheads="1"/>
            </p:cNvSpPr>
            <p:nvPr/>
          </p:nvSpPr>
          <p:spPr bwMode="auto">
            <a:xfrm>
              <a:off x="8724901" y="1136651"/>
              <a:ext cx="228600" cy="95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Rectangle 1187"/>
            <p:cNvSpPr>
              <a:spLocks noChangeArrowheads="1"/>
            </p:cNvSpPr>
            <p:nvPr/>
          </p:nvSpPr>
          <p:spPr bwMode="auto">
            <a:xfrm>
              <a:off x="8724901" y="1136651"/>
              <a:ext cx="228600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Rectangle 1188"/>
            <p:cNvSpPr>
              <a:spLocks noChangeArrowheads="1"/>
            </p:cNvSpPr>
            <p:nvPr/>
          </p:nvSpPr>
          <p:spPr bwMode="auto">
            <a:xfrm>
              <a:off x="8724901" y="901701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Rectangle 1189"/>
            <p:cNvSpPr>
              <a:spLocks noChangeArrowheads="1"/>
            </p:cNvSpPr>
            <p:nvPr/>
          </p:nvSpPr>
          <p:spPr bwMode="auto">
            <a:xfrm>
              <a:off x="8724901" y="911226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Rectangle 1190"/>
            <p:cNvSpPr>
              <a:spLocks noChangeArrowheads="1"/>
            </p:cNvSpPr>
            <p:nvPr/>
          </p:nvSpPr>
          <p:spPr bwMode="auto">
            <a:xfrm>
              <a:off x="8724901" y="923926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Rectangle 1191"/>
            <p:cNvSpPr>
              <a:spLocks noChangeArrowheads="1"/>
            </p:cNvSpPr>
            <p:nvPr/>
          </p:nvSpPr>
          <p:spPr bwMode="auto">
            <a:xfrm>
              <a:off x="8724901" y="933451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Rectangle 1192"/>
            <p:cNvSpPr>
              <a:spLocks noChangeArrowheads="1"/>
            </p:cNvSpPr>
            <p:nvPr/>
          </p:nvSpPr>
          <p:spPr bwMode="auto">
            <a:xfrm>
              <a:off x="8724901" y="955676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Rectangle 1193"/>
            <p:cNvSpPr>
              <a:spLocks noChangeArrowheads="1"/>
            </p:cNvSpPr>
            <p:nvPr/>
          </p:nvSpPr>
          <p:spPr bwMode="auto">
            <a:xfrm>
              <a:off x="8724901" y="946151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1194"/>
            <p:cNvSpPr>
              <a:spLocks noEditPoints="1"/>
            </p:cNvSpPr>
            <p:nvPr/>
          </p:nvSpPr>
          <p:spPr bwMode="auto">
            <a:xfrm>
              <a:off x="8850313" y="898526"/>
              <a:ext cx="106363" cy="85725"/>
            </a:xfrm>
            <a:custGeom>
              <a:avLst/>
              <a:gdLst>
                <a:gd name="T0" fmla="*/ 0 w 67"/>
                <a:gd name="T1" fmla="*/ 54 h 54"/>
                <a:gd name="T2" fmla="*/ 0 w 67"/>
                <a:gd name="T3" fmla="*/ 54 h 54"/>
                <a:gd name="T4" fmla="*/ 0 w 67"/>
                <a:gd name="T5" fmla="*/ 0 h 54"/>
                <a:gd name="T6" fmla="*/ 2 w 67"/>
                <a:gd name="T7" fmla="*/ 0 h 54"/>
                <a:gd name="T8" fmla="*/ 67 w 67"/>
                <a:gd name="T9" fmla="*/ 0 h 54"/>
                <a:gd name="T10" fmla="*/ 67 w 67"/>
                <a:gd name="T11" fmla="*/ 0 h 54"/>
                <a:gd name="T12" fmla="*/ 67 w 67"/>
                <a:gd name="T13" fmla="*/ 54 h 54"/>
                <a:gd name="T14" fmla="*/ 67 w 67"/>
                <a:gd name="T15" fmla="*/ 54 h 54"/>
                <a:gd name="T16" fmla="*/ 0 w 67"/>
                <a:gd name="T17" fmla="*/ 54 h 54"/>
                <a:gd name="T18" fmla="*/ 2 w 67"/>
                <a:gd name="T19" fmla="*/ 2 h 54"/>
                <a:gd name="T20" fmla="*/ 2 w 67"/>
                <a:gd name="T21" fmla="*/ 52 h 54"/>
                <a:gd name="T22" fmla="*/ 67 w 67"/>
                <a:gd name="T23" fmla="*/ 52 h 54"/>
                <a:gd name="T24" fmla="*/ 67 w 67"/>
                <a:gd name="T25" fmla="*/ 2 h 54"/>
                <a:gd name="T26" fmla="*/ 2 w 67"/>
                <a:gd name="T27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4">
                  <a:moveTo>
                    <a:pt x="0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0" y="54"/>
                  </a:lnTo>
                  <a:close/>
                  <a:moveTo>
                    <a:pt x="2" y="2"/>
                  </a:moveTo>
                  <a:lnTo>
                    <a:pt x="2" y="52"/>
                  </a:lnTo>
                  <a:lnTo>
                    <a:pt x="67" y="52"/>
                  </a:lnTo>
                  <a:lnTo>
                    <a:pt x="67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195"/>
            <p:cNvSpPr>
              <a:spLocks noEditPoints="1"/>
            </p:cNvSpPr>
            <p:nvPr/>
          </p:nvSpPr>
          <p:spPr bwMode="auto">
            <a:xfrm>
              <a:off x="8850313" y="898526"/>
              <a:ext cx="106363" cy="85725"/>
            </a:xfrm>
            <a:custGeom>
              <a:avLst/>
              <a:gdLst>
                <a:gd name="T0" fmla="*/ 0 w 67"/>
                <a:gd name="T1" fmla="*/ 54 h 54"/>
                <a:gd name="T2" fmla="*/ 0 w 67"/>
                <a:gd name="T3" fmla="*/ 54 h 54"/>
                <a:gd name="T4" fmla="*/ 0 w 67"/>
                <a:gd name="T5" fmla="*/ 0 h 54"/>
                <a:gd name="T6" fmla="*/ 2 w 67"/>
                <a:gd name="T7" fmla="*/ 0 h 54"/>
                <a:gd name="T8" fmla="*/ 67 w 67"/>
                <a:gd name="T9" fmla="*/ 0 h 54"/>
                <a:gd name="T10" fmla="*/ 67 w 67"/>
                <a:gd name="T11" fmla="*/ 0 h 54"/>
                <a:gd name="T12" fmla="*/ 67 w 67"/>
                <a:gd name="T13" fmla="*/ 54 h 54"/>
                <a:gd name="T14" fmla="*/ 67 w 67"/>
                <a:gd name="T15" fmla="*/ 54 h 54"/>
                <a:gd name="T16" fmla="*/ 0 w 67"/>
                <a:gd name="T17" fmla="*/ 54 h 54"/>
                <a:gd name="T18" fmla="*/ 2 w 67"/>
                <a:gd name="T19" fmla="*/ 2 h 54"/>
                <a:gd name="T20" fmla="*/ 2 w 67"/>
                <a:gd name="T21" fmla="*/ 52 h 54"/>
                <a:gd name="T22" fmla="*/ 67 w 67"/>
                <a:gd name="T23" fmla="*/ 52 h 54"/>
                <a:gd name="T24" fmla="*/ 67 w 67"/>
                <a:gd name="T25" fmla="*/ 2 h 54"/>
                <a:gd name="T26" fmla="*/ 2 w 67"/>
                <a:gd name="T27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4">
                  <a:moveTo>
                    <a:pt x="0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0" y="54"/>
                  </a:lnTo>
                  <a:moveTo>
                    <a:pt x="2" y="2"/>
                  </a:moveTo>
                  <a:lnTo>
                    <a:pt x="2" y="52"/>
                  </a:lnTo>
                  <a:lnTo>
                    <a:pt x="67" y="52"/>
                  </a:lnTo>
                  <a:lnTo>
                    <a:pt x="67" y="2"/>
                  </a:lnTo>
                  <a:lnTo>
                    <a:pt x="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196"/>
            <p:cNvSpPr>
              <a:spLocks/>
            </p:cNvSpPr>
            <p:nvPr/>
          </p:nvSpPr>
          <p:spPr bwMode="auto">
            <a:xfrm>
              <a:off x="8853488" y="898526"/>
              <a:ext cx="103188" cy="85725"/>
            </a:xfrm>
            <a:custGeom>
              <a:avLst/>
              <a:gdLst>
                <a:gd name="T0" fmla="*/ 0 w 65"/>
                <a:gd name="T1" fmla="*/ 54 h 54"/>
                <a:gd name="T2" fmla="*/ 0 w 65"/>
                <a:gd name="T3" fmla="*/ 52 h 54"/>
                <a:gd name="T4" fmla="*/ 63 w 65"/>
                <a:gd name="T5" fmla="*/ 0 h 54"/>
                <a:gd name="T6" fmla="*/ 65 w 65"/>
                <a:gd name="T7" fmla="*/ 2 h 54"/>
                <a:gd name="T8" fmla="*/ 0 w 65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54"/>
                  </a:moveTo>
                  <a:lnTo>
                    <a:pt x="0" y="5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197"/>
            <p:cNvSpPr>
              <a:spLocks/>
            </p:cNvSpPr>
            <p:nvPr/>
          </p:nvSpPr>
          <p:spPr bwMode="auto">
            <a:xfrm>
              <a:off x="8853488" y="898526"/>
              <a:ext cx="103188" cy="85725"/>
            </a:xfrm>
            <a:custGeom>
              <a:avLst/>
              <a:gdLst>
                <a:gd name="T0" fmla="*/ 0 w 65"/>
                <a:gd name="T1" fmla="*/ 54 h 54"/>
                <a:gd name="T2" fmla="*/ 0 w 65"/>
                <a:gd name="T3" fmla="*/ 52 h 54"/>
                <a:gd name="T4" fmla="*/ 63 w 65"/>
                <a:gd name="T5" fmla="*/ 0 h 54"/>
                <a:gd name="T6" fmla="*/ 65 w 65"/>
                <a:gd name="T7" fmla="*/ 2 h 54"/>
                <a:gd name="T8" fmla="*/ 0 w 65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54"/>
                  </a:moveTo>
                  <a:lnTo>
                    <a:pt x="0" y="5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0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198"/>
            <p:cNvSpPr>
              <a:spLocks/>
            </p:cNvSpPr>
            <p:nvPr/>
          </p:nvSpPr>
          <p:spPr bwMode="auto">
            <a:xfrm>
              <a:off x="8853488" y="898526"/>
              <a:ext cx="103188" cy="85725"/>
            </a:xfrm>
            <a:custGeom>
              <a:avLst/>
              <a:gdLst>
                <a:gd name="T0" fmla="*/ 0 w 65"/>
                <a:gd name="T1" fmla="*/ 2 h 54"/>
                <a:gd name="T2" fmla="*/ 0 w 65"/>
                <a:gd name="T3" fmla="*/ 0 h 54"/>
                <a:gd name="T4" fmla="*/ 65 w 65"/>
                <a:gd name="T5" fmla="*/ 52 h 54"/>
                <a:gd name="T6" fmla="*/ 63 w 65"/>
                <a:gd name="T7" fmla="*/ 54 h 54"/>
                <a:gd name="T8" fmla="*/ 0 w 65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2"/>
                  </a:moveTo>
                  <a:lnTo>
                    <a:pt x="0" y="0"/>
                  </a:lnTo>
                  <a:lnTo>
                    <a:pt x="65" y="52"/>
                  </a:lnTo>
                  <a:lnTo>
                    <a:pt x="63" y="5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199"/>
            <p:cNvSpPr>
              <a:spLocks/>
            </p:cNvSpPr>
            <p:nvPr/>
          </p:nvSpPr>
          <p:spPr bwMode="auto">
            <a:xfrm>
              <a:off x="8853488" y="898526"/>
              <a:ext cx="103188" cy="85725"/>
            </a:xfrm>
            <a:custGeom>
              <a:avLst/>
              <a:gdLst>
                <a:gd name="T0" fmla="*/ 0 w 65"/>
                <a:gd name="T1" fmla="*/ 2 h 54"/>
                <a:gd name="T2" fmla="*/ 0 w 65"/>
                <a:gd name="T3" fmla="*/ 0 h 54"/>
                <a:gd name="T4" fmla="*/ 65 w 65"/>
                <a:gd name="T5" fmla="*/ 52 h 54"/>
                <a:gd name="T6" fmla="*/ 63 w 65"/>
                <a:gd name="T7" fmla="*/ 54 h 54"/>
                <a:gd name="T8" fmla="*/ 0 w 65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2"/>
                  </a:moveTo>
                  <a:lnTo>
                    <a:pt x="0" y="0"/>
                  </a:lnTo>
                  <a:lnTo>
                    <a:pt x="65" y="52"/>
                  </a:lnTo>
                  <a:lnTo>
                    <a:pt x="63" y="54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Rectangle 1200"/>
            <p:cNvSpPr>
              <a:spLocks noChangeArrowheads="1"/>
            </p:cNvSpPr>
            <p:nvPr/>
          </p:nvSpPr>
          <p:spPr bwMode="auto">
            <a:xfrm>
              <a:off x="8724901" y="968376"/>
              <a:ext cx="109538" cy="158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Rectangle 1201"/>
            <p:cNvSpPr>
              <a:spLocks noChangeArrowheads="1"/>
            </p:cNvSpPr>
            <p:nvPr/>
          </p:nvSpPr>
          <p:spPr bwMode="auto">
            <a:xfrm>
              <a:off x="8847138" y="1008063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Rectangle 1202"/>
            <p:cNvSpPr>
              <a:spLocks noChangeArrowheads="1"/>
            </p:cNvSpPr>
            <p:nvPr/>
          </p:nvSpPr>
          <p:spPr bwMode="auto">
            <a:xfrm>
              <a:off x="8847138" y="1008063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Rectangle 1203"/>
            <p:cNvSpPr>
              <a:spLocks noChangeArrowheads="1"/>
            </p:cNvSpPr>
            <p:nvPr/>
          </p:nvSpPr>
          <p:spPr bwMode="auto">
            <a:xfrm>
              <a:off x="8847138" y="1020763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Rectangle 1204"/>
            <p:cNvSpPr>
              <a:spLocks noChangeArrowheads="1"/>
            </p:cNvSpPr>
            <p:nvPr/>
          </p:nvSpPr>
          <p:spPr bwMode="auto">
            <a:xfrm>
              <a:off x="8847138" y="1020763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Rectangle 1205"/>
            <p:cNvSpPr>
              <a:spLocks noChangeArrowheads="1"/>
            </p:cNvSpPr>
            <p:nvPr/>
          </p:nvSpPr>
          <p:spPr bwMode="auto">
            <a:xfrm>
              <a:off x="8847138" y="1030288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Rectangle 1206"/>
            <p:cNvSpPr>
              <a:spLocks noChangeArrowheads="1"/>
            </p:cNvSpPr>
            <p:nvPr/>
          </p:nvSpPr>
          <p:spPr bwMode="auto">
            <a:xfrm>
              <a:off x="8847138" y="1030288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Rectangle 1207"/>
            <p:cNvSpPr>
              <a:spLocks noChangeArrowheads="1"/>
            </p:cNvSpPr>
            <p:nvPr/>
          </p:nvSpPr>
          <p:spPr bwMode="auto">
            <a:xfrm>
              <a:off x="8847138" y="1042988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Rectangle 1208"/>
            <p:cNvSpPr>
              <a:spLocks noChangeArrowheads="1"/>
            </p:cNvSpPr>
            <p:nvPr/>
          </p:nvSpPr>
          <p:spPr bwMode="auto">
            <a:xfrm>
              <a:off x="8847138" y="1042988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Rectangle 1209"/>
            <p:cNvSpPr>
              <a:spLocks noChangeArrowheads="1"/>
            </p:cNvSpPr>
            <p:nvPr/>
          </p:nvSpPr>
          <p:spPr bwMode="auto">
            <a:xfrm>
              <a:off x="8847138" y="1065213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Rectangle 1211"/>
            <p:cNvSpPr>
              <a:spLocks noChangeArrowheads="1"/>
            </p:cNvSpPr>
            <p:nvPr/>
          </p:nvSpPr>
          <p:spPr bwMode="auto">
            <a:xfrm>
              <a:off x="8847138" y="106521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Rectangle 1212"/>
            <p:cNvSpPr>
              <a:spLocks noChangeArrowheads="1"/>
            </p:cNvSpPr>
            <p:nvPr/>
          </p:nvSpPr>
          <p:spPr bwMode="auto">
            <a:xfrm>
              <a:off x="8847138" y="1052514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Rectangle 1213"/>
            <p:cNvSpPr>
              <a:spLocks noChangeArrowheads="1"/>
            </p:cNvSpPr>
            <p:nvPr/>
          </p:nvSpPr>
          <p:spPr bwMode="auto">
            <a:xfrm>
              <a:off x="8847138" y="105251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214"/>
            <p:cNvSpPr>
              <a:spLocks noEditPoints="1"/>
            </p:cNvSpPr>
            <p:nvPr/>
          </p:nvSpPr>
          <p:spPr bwMode="auto">
            <a:xfrm>
              <a:off x="8724900" y="1004889"/>
              <a:ext cx="106363" cy="88900"/>
            </a:xfrm>
            <a:custGeom>
              <a:avLst/>
              <a:gdLst>
                <a:gd name="T0" fmla="*/ 0 w 67"/>
                <a:gd name="T1" fmla="*/ 56 h 56"/>
                <a:gd name="T2" fmla="*/ 0 w 67"/>
                <a:gd name="T3" fmla="*/ 54 h 56"/>
                <a:gd name="T4" fmla="*/ 0 w 67"/>
                <a:gd name="T5" fmla="*/ 0 h 56"/>
                <a:gd name="T6" fmla="*/ 0 w 67"/>
                <a:gd name="T7" fmla="*/ 0 h 56"/>
                <a:gd name="T8" fmla="*/ 67 w 67"/>
                <a:gd name="T9" fmla="*/ 0 h 56"/>
                <a:gd name="T10" fmla="*/ 67 w 67"/>
                <a:gd name="T11" fmla="*/ 2 h 56"/>
                <a:gd name="T12" fmla="*/ 67 w 67"/>
                <a:gd name="T13" fmla="*/ 56 h 56"/>
                <a:gd name="T14" fmla="*/ 65 w 67"/>
                <a:gd name="T15" fmla="*/ 56 h 56"/>
                <a:gd name="T16" fmla="*/ 0 w 67"/>
                <a:gd name="T17" fmla="*/ 56 h 56"/>
                <a:gd name="T18" fmla="*/ 2 w 67"/>
                <a:gd name="T19" fmla="*/ 2 h 56"/>
                <a:gd name="T20" fmla="*/ 2 w 67"/>
                <a:gd name="T21" fmla="*/ 54 h 56"/>
                <a:gd name="T22" fmla="*/ 65 w 67"/>
                <a:gd name="T23" fmla="*/ 54 h 56"/>
                <a:gd name="T24" fmla="*/ 65 w 67"/>
                <a:gd name="T25" fmla="*/ 2 h 56"/>
                <a:gd name="T26" fmla="*/ 2 w 67"/>
                <a:gd name="T2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6">
                  <a:moveTo>
                    <a:pt x="0" y="56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2"/>
                  </a:lnTo>
                  <a:lnTo>
                    <a:pt x="67" y="56"/>
                  </a:lnTo>
                  <a:lnTo>
                    <a:pt x="65" y="56"/>
                  </a:lnTo>
                  <a:lnTo>
                    <a:pt x="0" y="56"/>
                  </a:lnTo>
                  <a:close/>
                  <a:moveTo>
                    <a:pt x="2" y="2"/>
                  </a:moveTo>
                  <a:lnTo>
                    <a:pt x="2" y="54"/>
                  </a:lnTo>
                  <a:lnTo>
                    <a:pt x="65" y="54"/>
                  </a:lnTo>
                  <a:lnTo>
                    <a:pt x="65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215"/>
            <p:cNvSpPr>
              <a:spLocks noEditPoints="1"/>
            </p:cNvSpPr>
            <p:nvPr/>
          </p:nvSpPr>
          <p:spPr bwMode="auto">
            <a:xfrm>
              <a:off x="8724900" y="1004889"/>
              <a:ext cx="106363" cy="88900"/>
            </a:xfrm>
            <a:custGeom>
              <a:avLst/>
              <a:gdLst>
                <a:gd name="T0" fmla="*/ 0 w 67"/>
                <a:gd name="T1" fmla="*/ 56 h 56"/>
                <a:gd name="T2" fmla="*/ 0 w 67"/>
                <a:gd name="T3" fmla="*/ 54 h 56"/>
                <a:gd name="T4" fmla="*/ 0 w 67"/>
                <a:gd name="T5" fmla="*/ 0 h 56"/>
                <a:gd name="T6" fmla="*/ 0 w 67"/>
                <a:gd name="T7" fmla="*/ 0 h 56"/>
                <a:gd name="T8" fmla="*/ 67 w 67"/>
                <a:gd name="T9" fmla="*/ 0 h 56"/>
                <a:gd name="T10" fmla="*/ 67 w 67"/>
                <a:gd name="T11" fmla="*/ 2 h 56"/>
                <a:gd name="T12" fmla="*/ 67 w 67"/>
                <a:gd name="T13" fmla="*/ 56 h 56"/>
                <a:gd name="T14" fmla="*/ 65 w 67"/>
                <a:gd name="T15" fmla="*/ 56 h 56"/>
                <a:gd name="T16" fmla="*/ 0 w 67"/>
                <a:gd name="T17" fmla="*/ 56 h 56"/>
                <a:gd name="T18" fmla="*/ 2 w 67"/>
                <a:gd name="T19" fmla="*/ 2 h 56"/>
                <a:gd name="T20" fmla="*/ 2 w 67"/>
                <a:gd name="T21" fmla="*/ 54 h 56"/>
                <a:gd name="T22" fmla="*/ 65 w 67"/>
                <a:gd name="T23" fmla="*/ 54 h 56"/>
                <a:gd name="T24" fmla="*/ 65 w 67"/>
                <a:gd name="T25" fmla="*/ 2 h 56"/>
                <a:gd name="T26" fmla="*/ 2 w 67"/>
                <a:gd name="T2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6">
                  <a:moveTo>
                    <a:pt x="0" y="56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2"/>
                  </a:lnTo>
                  <a:lnTo>
                    <a:pt x="67" y="56"/>
                  </a:lnTo>
                  <a:lnTo>
                    <a:pt x="65" y="56"/>
                  </a:lnTo>
                  <a:lnTo>
                    <a:pt x="0" y="56"/>
                  </a:lnTo>
                  <a:moveTo>
                    <a:pt x="2" y="2"/>
                  </a:moveTo>
                  <a:lnTo>
                    <a:pt x="2" y="54"/>
                  </a:lnTo>
                  <a:lnTo>
                    <a:pt x="65" y="54"/>
                  </a:lnTo>
                  <a:lnTo>
                    <a:pt x="65" y="2"/>
                  </a:lnTo>
                  <a:lnTo>
                    <a:pt x="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216"/>
            <p:cNvSpPr>
              <a:spLocks/>
            </p:cNvSpPr>
            <p:nvPr/>
          </p:nvSpPr>
          <p:spPr bwMode="auto">
            <a:xfrm>
              <a:off x="8724900" y="1004889"/>
              <a:ext cx="103188" cy="85725"/>
            </a:xfrm>
            <a:custGeom>
              <a:avLst/>
              <a:gdLst>
                <a:gd name="T0" fmla="*/ 0 w 65"/>
                <a:gd name="T1" fmla="*/ 2 h 54"/>
                <a:gd name="T2" fmla="*/ 2 w 65"/>
                <a:gd name="T3" fmla="*/ 0 h 54"/>
                <a:gd name="T4" fmla="*/ 65 w 65"/>
                <a:gd name="T5" fmla="*/ 54 h 54"/>
                <a:gd name="T6" fmla="*/ 65 w 65"/>
                <a:gd name="T7" fmla="*/ 54 h 54"/>
                <a:gd name="T8" fmla="*/ 0 w 65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2"/>
                  </a:moveTo>
                  <a:lnTo>
                    <a:pt x="2" y="0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217"/>
            <p:cNvSpPr>
              <a:spLocks/>
            </p:cNvSpPr>
            <p:nvPr/>
          </p:nvSpPr>
          <p:spPr bwMode="auto">
            <a:xfrm>
              <a:off x="8724900" y="1004889"/>
              <a:ext cx="103188" cy="85725"/>
            </a:xfrm>
            <a:custGeom>
              <a:avLst/>
              <a:gdLst>
                <a:gd name="T0" fmla="*/ 0 w 65"/>
                <a:gd name="T1" fmla="*/ 2 h 54"/>
                <a:gd name="T2" fmla="*/ 2 w 65"/>
                <a:gd name="T3" fmla="*/ 0 h 54"/>
                <a:gd name="T4" fmla="*/ 65 w 65"/>
                <a:gd name="T5" fmla="*/ 54 h 54"/>
                <a:gd name="T6" fmla="*/ 65 w 65"/>
                <a:gd name="T7" fmla="*/ 54 h 54"/>
                <a:gd name="T8" fmla="*/ 0 w 65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2"/>
                  </a:moveTo>
                  <a:lnTo>
                    <a:pt x="2" y="0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218"/>
            <p:cNvSpPr>
              <a:spLocks/>
            </p:cNvSpPr>
            <p:nvPr/>
          </p:nvSpPr>
          <p:spPr bwMode="auto">
            <a:xfrm>
              <a:off x="8724900" y="1004889"/>
              <a:ext cx="103188" cy="85725"/>
            </a:xfrm>
            <a:custGeom>
              <a:avLst/>
              <a:gdLst>
                <a:gd name="T0" fmla="*/ 2 w 65"/>
                <a:gd name="T1" fmla="*/ 54 h 54"/>
                <a:gd name="T2" fmla="*/ 0 w 65"/>
                <a:gd name="T3" fmla="*/ 54 h 54"/>
                <a:gd name="T4" fmla="*/ 65 w 65"/>
                <a:gd name="T5" fmla="*/ 0 h 54"/>
                <a:gd name="T6" fmla="*/ 65 w 65"/>
                <a:gd name="T7" fmla="*/ 2 h 54"/>
                <a:gd name="T8" fmla="*/ 2 w 65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2" y="54"/>
                  </a:moveTo>
                  <a:lnTo>
                    <a:pt x="0" y="54"/>
                  </a:lnTo>
                  <a:lnTo>
                    <a:pt x="65" y="0"/>
                  </a:lnTo>
                  <a:lnTo>
                    <a:pt x="65" y="2"/>
                  </a:lnTo>
                  <a:lnTo>
                    <a:pt x="2" y="5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Rectangle 1219"/>
            <p:cNvSpPr>
              <a:spLocks noChangeArrowheads="1"/>
            </p:cNvSpPr>
            <p:nvPr/>
          </p:nvSpPr>
          <p:spPr bwMode="auto">
            <a:xfrm>
              <a:off x="8847138" y="1077914"/>
              <a:ext cx="109538" cy="127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Rectangle 1220"/>
            <p:cNvSpPr>
              <a:spLocks noChangeArrowheads="1"/>
            </p:cNvSpPr>
            <p:nvPr/>
          </p:nvSpPr>
          <p:spPr bwMode="auto">
            <a:xfrm>
              <a:off x="8847138" y="1077914"/>
              <a:ext cx="109538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221"/>
            <p:cNvSpPr>
              <a:spLocks/>
            </p:cNvSpPr>
            <p:nvPr/>
          </p:nvSpPr>
          <p:spPr bwMode="auto">
            <a:xfrm>
              <a:off x="8956675" y="1143001"/>
              <a:ext cx="61913" cy="60325"/>
            </a:xfrm>
            <a:custGeom>
              <a:avLst/>
              <a:gdLst>
                <a:gd name="T0" fmla="*/ 29 w 39"/>
                <a:gd name="T1" fmla="*/ 0 h 38"/>
                <a:gd name="T2" fmla="*/ 18 w 39"/>
                <a:gd name="T3" fmla="*/ 10 h 38"/>
                <a:gd name="T4" fmla="*/ 18 w 39"/>
                <a:gd name="T5" fmla="*/ 20 h 38"/>
                <a:gd name="T6" fmla="*/ 8 w 39"/>
                <a:gd name="T7" fmla="*/ 20 h 38"/>
                <a:gd name="T8" fmla="*/ 0 w 39"/>
                <a:gd name="T9" fmla="*/ 28 h 38"/>
                <a:gd name="T10" fmla="*/ 12 w 39"/>
                <a:gd name="T11" fmla="*/ 38 h 38"/>
                <a:gd name="T12" fmla="*/ 39 w 39"/>
                <a:gd name="T13" fmla="*/ 12 h 38"/>
                <a:gd name="T14" fmla="*/ 29 w 39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29" y="0"/>
                  </a:moveTo>
                  <a:lnTo>
                    <a:pt x="18" y="10"/>
                  </a:lnTo>
                  <a:lnTo>
                    <a:pt x="18" y="20"/>
                  </a:lnTo>
                  <a:lnTo>
                    <a:pt x="8" y="20"/>
                  </a:lnTo>
                  <a:lnTo>
                    <a:pt x="0" y="28"/>
                  </a:lnTo>
                  <a:lnTo>
                    <a:pt x="12" y="38"/>
                  </a:lnTo>
                  <a:lnTo>
                    <a:pt x="39" y="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222"/>
            <p:cNvSpPr>
              <a:spLocks/>
            </p:cNvSpPr>
            <p:nvPr/>
          </p:nvSpPr>
          <p:spPr bwMode="auto">
            <a:xfrm>
              <a:off x="8956675" y="1143001"/>
              <a:ext cx="61913" cy="60325"/>
            </a:xfrm>
            <a:custGeom>
              <a:avLst/>
              <a:gdLst>
                <a:gd name="T0" fmla="*/ 29 w 39"/>
                <a:gd name="T1" fmla="*/ 0 h 38"/>
                <a:gd name="T2" fmla="*/ 18 w 39"/>
                <a:gd name="T3" fmla="*/ 10 h 38"/>
                <a:gd name="T4" fmla="*/ 18 w 39"/>
                <a:gd name="T5" fmla="*/ 20 h 38"/>
                <a:gd name="T6" fmla="*/ 8 w 39"/>
                <a:gd name="T7" fmla="*/ 20 h 38"/>
                <a:gd name="T8" fmla="*/ 0 w 39"/>
                <a:gd name="T9" fmla="*/ 28 h 38"/>
                <a:gd name="T10" fmla="*/ 12 w 39"/>
                <a:gd name="T11" fmla="*/ 38 h 38"/>
                <a:gd name="T12" fmla="*/ 39 w 39"/>
                <a:gd name="T13" fmla="*/ 12 h 38"/>
                <a:gd name="T14" fmla="*/ 29 w 39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29" y="0"/>
                  </a:moveTo>
                  <a:lnTo>
                    <a:pt x="18" y="10"/>
                  </a:lnTo>
                  <a:lnTo>
                    <a:pt x="18" y="20"/>
                  </a:lnTo>
                  <a:lnTo>
                    <a:pt x="8" y="20"/>
                  </a:lnTo>
                  <a:lnTo>
                    <a:pt x="0" y="28"/>
                  </a:lnTo>
                  <a:lnTo>
                    <a:pt x="12" y="38"/>
                  </a:lnTo>
                  <a:lnTo>
                    <a:pt x="39" y="12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223"/>
            <p:cNvSpPr>
              <a:spLocks noEditPoints="1"/>
            </p:cNvSpPr>
            <p:nvPr/>
          </p:nvSpPr>
          <p:spPr bwMode="auto">
            <a:xfrm>
              <a:off x="8699500" y="879476"/>
              <a:ext cx="285750" cy="295275"/>
            </a:xfrm>
            <a:custGeom>
              <a:avLst/>
              <a:gdLst>
                <a:gd name="T0" fmla="*/ 116 w 180"/>
                <a:gd name="T1" fmla="*/ 64 h 186"/>
                <a:gd name="T2" fmla="*/ 136 w 180"/>
                <a:gd name="T3" fmla="*/ 44 h 186"/>
                <a:gd name="T4" fmla="*/ 136 w 180"/>
                <a:gd name="T5" fmla="*/ 44 h 186"/>
                <a:gd name="T6" fmla="*/ 162 w 180"/>
                <a:gd name="T7" fmla="*/ 20 h 186"/>
                <a:gd name="T8" fmla="*/ 93 w 180"/>
                <a:gd name="T9" fmla="*/ 133 h 186"/>
                <a:gd name="T10" fmla="*/ 162 w 180"/>
                <a:gd name="T11" fmla="*/ 125 h 186"/>
                <a:gd name="T12" fmla="*/ 93 w 180"/>
                <a:gd name="T13" fmla="*/ 119 h 186"/>
                <a:gd name="T14" fmla="*/ 162 w 180"/>
                <a:gd name="T15" fmla="*/ 117 h 186"/>
                <a:gd name="T16" fmla="*/ 93 w 180"/>
                <a:gd name="T17" fmla="*/ 119 h 186"/>
                <a:gd name="T18" fmla="*/ 93 w 180"/>
                <a:gd name="T19" fmla="*/ 109 h 186"/>
                <a:gd name="T20" fmla="*/ 162 w 180"/>
                <a:gd name="T21" fmla="*/ 111 h 186"/>
                <a:gd name="T22" fmla="*/ 93 w 180"/>
                <a:gd name="T23" fmla="*/ 105 h 186"/>
                <a:gd name="T24" fmla="*/ 162 w 180"/>
                <a:gd name="T25" fmla="*/ 103 h 186"/>
                <a:gd name="T26" fmla="*/ 93 w 180"/>
                <a:gd name="T27" fmla="*/ 105 h 186"/>
                <a:gd name="T28" fmla="*/ 93 w 180"/>
                <a:gd name="T29" fmla="*/ 95 h 186"/>
                <a:gd name="T30" fmla="*/ 162 w 180"/>
                <a:gd name="T31" fmla="*/ 97 h 186"/>
                <a:gd name="T32" fmla="*/ 93 w 180"/>
                <a:gd name="T33" fmla="*/ 91 h 186"/>
                <a:gd name="T34" fmla="*/ 162 w 180"/>
                <a:gd name="T35" fmla="*/ 89 h 186"/>
                <a:gd name="T36" fmla="*/ 93 w 180"/>
                <a:gd name="T37" fmla="*/ 91 h 186"/>
                <a:gd name="T38" fmla="*/ 162 w 180"/>
                <a:gd name="T39" fmla="*/ 18 h 186"/>
                <a:gd name="T40" fmla="*/ 162 w 180"/>
                <a:gd name="T41" fmla="*/ 66 h 186"/>
                <a:gd name="T42" fmla="*/ 99 w 180"/>
                <a:gd name="T43" fmla="*/ 81 h 186"/>
                <a:gd name="T44" fmla="*/ 162 w 180"/>
                <a:gd name="T45" fmla="*/ 83 h 186"/>
                <a:gd name="T46" fmla="*/ 83 w 180"/>
                <a:gd name="T47" fmla="*/ 97 h 186"/>
                <a:gd name="T48" fmla="*/ 81 w 180"/>
                <a:gd name="T49" fmla="*/ 135 h 186"/>
                <a:gd name="T50" fmla="*/ 30 w 180"/>
                <a:gd name="T51" fmla="*/ 150 h 186"/>
                <a:gd name="T52" fmla="*/ 160 w 180"/>
                <a:gd name="T53" fmla="*/ 156 h 186"/>
                <a:gd name="T54" fmla="*/ 18 w 180"/>
                <a:gd name="T55" fmla="*/ 162 h 186"/>
                <a:gd name="T56" fmla="*/ 160 w 180"/>
                <a:gd name="T57" fmla="*/ 168 h 186"/>
                <a:gd name="T58" fmla="*/ 16 w 180"/>
                <a:gd name="T59" fmla="*/ 164 h 186"/>
                <a:gd name="T60" fmla="*/ 6 w 180"/>
                <a:gd name="T61" fmla="*/ 186 h 186"/>
                <a:gd name="T62" fmla="*/ 170 w 180"/>
                <a:gd name="T63" fmla="*/ 186 h 186"/>
                <a:gd name="T64" fmla="*/ 180 w 180"/>
                <a:gd name="T6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0" h="186">
                  <a:moveTo>
                    <a:pt x="136" y="44"/>
                  </a:moveTo>
                  <a:lnTo>
                    <a:pt x="116" y="64"/>
                  </a:lnTo>
                  <a:lnTo>
                    <a:pt x="160" y="64"/>
                  </a:lnTo>
                  <a:lnTo>
                    <a:pt x="136" y="44"/>
                  </a:lnTo>
                  <a:close/>
                  <a:moveTo>
                    <a:pt x="162" y="20"/>
                  </a:moveTo>
                  <a:lnTo>
                    <a:pt x="136" y="44"/>
                  </a:lnTo>
                  <a:lnTo>
                    <a:pt x="162" y="64"/>
                  </a:lnTo>
                  <a:lnTo>
                    <a:pt x="162" y="20"/>
                  </a:lnTo>
                  <a:close/>
                  <a:moveTo>
                    <a:pt x="162" y="133"/>
                  </a:moveTo>
                  <a:lnTo>
                    <a:pt x="93" y="133"/>
                  </a:lnTo>
                  <a:lnTo>
                    <a:pt x="93" y="125"/>
                  </a:lnTo>
                  <a:lnTo>
                    <a:pt x="162" y="125"/>
                  </a:lnTo>
                  <a:lnTo>
                    <a:pt x="162" y="133"/>
                  </a:lnTo>
                  <a:close/>
                  <a:moveTo>
                    <a:pt x="93" y="119"/>
                  </a:moveTo>
                  <a:lnTo>
                    <a:pt x="93" y="117"/>
                  </a:lnTo>
                  <a:lnTo>
                    <a:pt x="162" y="117"/>
                  </a:lnTo>
                  <a:lnTo>
                    <a:pt x="162" y="119"/>
                  </a:lnTo>
                  <a:lnTo>
                    <a:pt x="93" y="119"/>
                  </a:lnTo>
                  <a:close/>
                  <a:moveTo>
                    <a:pt x="93" y="111"/>
                  </a:moveTo>
                  <a:lnTo>
                    <a:pt x="93" y="109"/>
                  </a:lnTo>
                  <a:lnTo>
                    <a:pt x="162" y="109"/>
                  </a:lnTo>
                  <a:lnTo>
                    <a:pt x="162" y="111"/>
                  </a:lnTo>
                  <a:lnTo>
                    <a:pt x="93" y="111"/>
                  </a:lnTo>
                  <a:close/>
                  <a:moveTo>
                    <a:pt x="93" y="105"/>
                  </a:moveTo>
                  <a:lnTo>
                    <a:pt x="93" y="103"/>
                  </a:lnTo>
                  <a:lnTo>
                    <a:pt x="162" y="103"/>
                  </a:lnTo>
                  <a:lnTo>
                    <a:pt x="162" y="105"/>
                  </a:lnTo>
                  <a:lnTo>
                    <a:pt x="93" y="105"/>
                  </a:lnTo>
                  <a:close/>
                  <a:moveTo>
                    <a:pt x="93" y="97"/>
                  </a:moveTo>
                  <a:lnTo>
                    <a:pt x="93" y="95"/>
                  </a:lnTo>
                  <a:lnTo>
                    <a:pt x="162" y="95"/>
                  </a:lnTo>
                  <a:lnTo>
                    <a:pt x="162" y="97"/>
                  </a:lnTo>
                  <a:lnTo>
                    <a:pt x="93" y="97"/>
                  </a:lnTo>
                  <a:close/>
                  <a:moveTo>
                    <a:pt x="93" y="91"/>
                  </a:moveTo>
                  <a:lnTo>
                    <a:pt x="93" y="89"/>
                  </a:lnTo>
                  <a:lnTo>
                    <a:pt x="162" y="89"/>
                  </a:lnTo>
                  <a:lnTo>
                    <a:pt x="162" y="91"/>
                  </a:lnTo>
                  <a:lnTo>
                    <a:pt x="93" y="91"/>
                  </a:lnTo>
                  <a:close/>
                  <a:moveTo>
                    <a:pt x="180" y="0"/>
                  </a:moveTo>
                  <a:lnTo>
                    <a:pt x="162" y="18"/>
                  </a:lnTo>
                  <a:lnTo>
                    <a:pt x="162" y="66"/>
                  </a:lnTo>
                  <a:lnTo>
                    <a:pt x="162" y="66"/>
                  </a:lnTo>
                  <a:lnTo>
                    <a:pt x="114" y="66"/>
                  </a:lnTo>
                  <a:lnTo>
                    <a:pt x="99" y="81"/>
                  </a:lnTo>
                  <a:lnTo>
                    <a:pt x="162" y="81"/>
                  </a:lnTo>
                  <a:lnTo>
                    <a:pt x="162" y="83"/>
                  </a:lnTo>
                  <a:lnTo>
                    <a:pt x="97" y="83"/>
                  </a:lnTo>
                  <a:lnTo>
                    <a:pt x="83" y="97"/>
                  </a:lnTo>
                  <a:lnTo>
                    <a:pt x="83" y="135"/>
                  </a:lnTo>
                  <a:lnTo>
                    <a:pt x="81" y="135"/>
                  </a:lnTo>
                  <a:lnTo>
                    <a:pt x="45" y="135"/>
                  </a:lnTo>
                  <a:lnTo>
                    <a:pt x="30" y="150"/>
                  </a:lnTo>
                  <a:lnTo>
                    <a:pt x="160" y="150"/>
                  </a:lnTo>
                  <a:lnTo>
                    <a:pt x="160" y="156"/>
                  </a:lnTo>
                  <a:lnTo>
                    <a:pt x="24" y="156"/>
                  </a:lnTo>
                  <a:lnTo>
                    <a:pt x="18" y="162"/>
                  </a:lnTo>
                  <a:lnTo>
                    <a:pt x="160" y="162"/>
                  </a:lnTo>
                  <a:lnTo>
                    <a:pt x="160" y="168"/>
                  </a:lnTo>
                  <a:lnTo>
                    <a:pt x="16" y="168"/>
                  </a:lnTo>
                  <a:lnTo>
                    <a:pt x="16" y="164"/>
                  </a:lnTo>
                  <a:lnTo>
                    <a:pt x="0" y="180"/>
                  </a:lnTo>
                  <a:lnTo>
                    <a:pt x="6" y="186"/>
                  </a:lnTo>
                  <a:lnTo>
                    <a:pt x="8" y="186"/>
                  </a:lnTo>
                  <a:lnTo>
                    <a:pt x="170" y="186"/>
                  </a:lnTo>
                  <a:lnTo>
                    <a:pt x="180" y="176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1224"/>
            <p:cNvSpPr>
              <a:spLocks noEditPoints="1"/>
            </p:cNvSpPr>
            <p:nvPr/>
          </p:nvSpPr>
          <p:spPr bwMode="auto">
            <a:xfrm>
              <a:off x="8699500" y="879476"/>
              <a:ext cx="285750" cy="295275"/>
            </a:xfrm>
            <a:custGeom>
              <a:avLst/>
              <a:gdLst>
                <a:gd name="T0" fmla="*/ 116 w 180"/>
                <a:gd name="T1" fmla="*/ 64 h 186"/>
                <a:gd name="T2" fmla="*/ 136 w 180"/>
                <a:gd name="T3" fmla="*/ 44 h 186"/>
                <a:gd name="T4" fmla="*/ 136 w 180"/>
                <a:gd name="T5" fmla="*/ 44 h 186"/>
                <a:gd name="T6" fmla="*/ 162 w 180"/>
                <a:gd name="T7" fmla="*/ 20 h 186"/>
                <a:gd name="T8" fmla="*/ 93 w 180"/>
                <a:gd name="T9" fmla="*/ 133 h 186"/>
                <a:gd name="T10" fmla="*/ 162 w 180"/>
                <a:gd name="T11" fmla="*/ 125 h 186"/>
                <a:gd name="T12" fmla="*/ 93 w 180"/>
                <a:gd name="T13" fmla="*/ 119 h 186"/>
                <a:gd name="T14" fmla="*/ 162 w 180"/>
                <a:gd name="T15" fmla="*/ 117 h 186"/>
                <a:gd name="T16" fmla="*/ 93 w 180"/>
                <a:gd name="T17" fmla="*/ 119 h 186"/>
                <a:gd name="T18" fmla="*/ 93 w 180"/>
                <a:gd name="T19" fmla="*/ 109 h 186"/>
                <a:gd name="T20" fmla="*/ 162 w 180"/>
                <a:gd name="T21" fmla="*/ 111 h 186"/>
                <a:gd name="T22" fmla="*/ 93 w 180"/>
                <a:gd name="T23" fmla="*/ 105 h 186"/>
                <a:gd name="T24" fmla="*/ 162 w 180"/>
                <a:gd name="T25" fmla="*/ 103 h 186"/>
                <a:gd name="T26" fmla="*/ 93 w 180"/>
                <a:gd name="T27" fmla="*/ 105 h 186"/>
                <a:gd name="T28" fmla="*/ 93 w 180"/>
                <a:gd name="T29" fmla="*/ 95 h 186"/>
                <a:gd name="T30" fmla="*/ 162 w 180"/>
                <a:gd name="T31" fmla="*/ 97 h 186"/>
                <a:gd name="T32" fmla="*/ 93 w 180"/>
                <a:gd name="T33" fmla="*/ 91 h 186"/>
                <a:gd name="T34" fmla="*/ 162 w 180"/>
                <a:gd name="T35" fmla="*/ 89 h 186"/>
                <a:gd name="T36" fmla="*/ 93 w 180"/>
                <a:gd name="T37" fmla="*/ 91 h 186"/>
                <a:gd name="T38" fmla="*/ 162 w 180"/>
                <a:gd name="T39" fmla="*/ 18 h 186"/>
                <a:gd name="T40" fmla="*/ 162 w 180"/>
                <a:gd name="T41" fmla="*/ 66 h 186"/>
                <a:gd name="T42" fmla="*/ 99 w 180"/>
                <a:gd name="T43" fmla="*/ 81 h 186"/>
                <a:gd name="T44" fmla="*/ 162 w 180"/>
                <a:gd name="T45" fmla="*/ 83 h 186"/>
                <a:gd name="T46" fmla="*/ 83 w 180"/>
                <a:gd name="T47" fmla="*/ 97 h 186"/>
                <a:gd name="T48" fmla="*/ 81 w 180"/>
                <a:gd name="T49" fmla="*/ 135 h 186"/>
                <a:gd name="T50" fmla="*/ 30 w 180"/>
                <a:gd name="T51" fmla="*/ 150 h 186"/>
                <a:gd name="T52" fmla="*/ 160 w 180"/>
                <a:gd name="T53" fmla="*/ 156 h 186"/>
                <a:gd name="T54" fmla="*/ 18 w 180"/>
                <a:gd name="T55" fmla="*/ 162 h 186"/>
                <a:gd name="T56" fmla="*/ 160 w 180"/>
                <a:gd name="T57" fmla="*/ 168 h 186"/>
                <a:gd name="T58" fmla="*/ 16 w 180"/>
                <a:gd name="T59" fmla="*/ 164 h 186"/>
                <a:gd name="T60" fmla="*/ 6 w 180"/>
                <a:gd name="T61" fmla="*/ 186 h 186"/>
                <a:gd name="T62" fmla="*/ 170 w 180"/>
                <a:gd name="T63" fmla="*/ 186 h 186"/>
                <a:gd name="T64" fmla="*/ 180 w 180"/>
                <a:gd name="T6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0" h="186">
                  <a:moveTo>
                    <a:pt x="136" y="44"/>
                  </a:moveTo>
                  <a:lnTo>
                    <a:pt x="116" y="64"/>
                  </a:lnTo>
                  <a:lnTo>
                    <a:pt x="160" y="64"/>
                  </a:lnTo>
                  <a:lnTo>
                    <a:pt x="136" y="44"/>
                  </a:lnTo>
                  <a:moveTo>
                    <a:pt x="162" y="20"/>
                  </a:moveTo>
                  <a:lnTo>
                    <a:pt x="136" y="44"/>
                  </a:lnTo>
                  <a:lnTo>
                    <a:pt x="162" y="64"/>
                  </a:lnTo>
                  <a:lnTo>
                    <a:pt x="162" y="20"/>
                  </a:lnTo>
                  <a:moveTo>
                    <a:pt x="162" y="133"/>
                  </a:moveTo>
                  <a:lnTo>
                    <a:pt x="93" y="133"/>
                  </a:lnTo>
                  <a:lnTo>
                    <a:pt x="93" y="125"/>
                  </a:lnTo>
                  <a:lnTo>
                    <a:pt x="162" y="125"/>
                  </a:lnTo>
                  <a:lnTo>
                    <a:pt x="162" y="133"/>
                  </a:lnTo>
                  <a:moveTo>
                    <a:pt x="93" y="119"/>
                  </a:moveTo>
                  <a:lnTo>
                    <a:pt x="93" y="117"/>
                  </a:lnTo>
                  <a:lnTo>
                    <a:pt x="162" y="117"/>
                  </a:lnTo>
                  <a:lnTo>
                    <a:pt x="162" y="119"/>
                  </a:lnTo>
                  <a:lnTo>
                    <a:pt x="93" y="119"/>
                  </a:lnTo>
                  <a:moveTo>
                    <a:pt x="93" y="111"/>
                  </a:moveTo>
                  <a:lnTo>
                    <a:pt x="93" y="109"/>
                  </a:lnTo>
                  <a:lnTo>
                    <a:pt x="162" y="109"/>
                  </a:lnTo>
                  <a:lnTo>
                    <a:pt x="162" y="111"/>
                  </a:lnTo>
                  <a:lnTo>
                    <a:pt x="93" y="111"/>
                  </a:lnTo>
                  <a:moveTo>
                    <a:pt x="93" y="105"/>
                  </a:moveTo>
                  <a:lnTo>
                    <a:pt x="93" y="103"/>
                  </a:lnTo>
                  <a:lnTo>
                    <a:pt x="162" y="103"/>
                  </a:lnTo>
                  <a:lnTo>
                    <a:pt x="162" y="105"/>
                  </a:lnTo>
                  <a:lnTo>
                    <a:pt x="93" y="105"/>
                  </a:lnTo>
                  <a:moveTo>
                    <a:pt x="93" y="97"/>
                  </a:moveTo>
                  <a:lnTo>
                    <a:pt x="93" y="95"/>
                  </a:lnTo>
                  <a:lnTo>
                    <a:pt x="162" y="95"/>
                  </a:lnTo>
                  <a:lnTo>
                    <a:pt x="162" y="97"/>
                  </a:lnTo>
                  <a:lnTo>
                    <a:pt x="93" y="97"/>
                  </a:lnTo>
                  <a:moveTo>
                    <a:pt x="93" y="91"/>
                  </a:moveTo>
                  <a:lnTo>
                    <a:pt x="93" y="89"/>
                  </a:lnTo>
                  <a:lnTo>
                    <a:pt x="162" y="89"/>
                  </a:lnTo>
                  <a:lnTo>
                    <a:pt x="162" y="91"/>
                  </a:lnTo>
                  <a:lnTo>
                    <a:pt x="93" y="91"/>
                  </a:lnTo>
                  <a:moveTo>
                    <a:pt x="180" y="0"/>
                  </a:moveTo>
                  <a:lnTo>
                    <a:pt x="162" y="18"/>
                  </a:lnTo>
                  <a:lnTo>
                    <a:pt x="162" y="66"/>
                  </a:lnTo>
                  <a:lnTo>
                    <a:pt x="162" y="66"/>
                  </a:lnTo>
                  <a:lnTo>
                    <a:pt x="114" y="66"/>
                  </a:lnTo>
                  <a:lnTo>
                    <a:pt x="99" y="81"/>
                  </a:lnTo>
                  <a:lnTo>
                    <a:pt x="162" y="81"/>
                  </a:lnTo>
                  <a:lnTo>
                    <a:pt x="162" y="83"/>
                  </a:lnTo>
                  <a:lnTo>
                    <a:pt x="97" y="83"/>
                  </a:lnTo>
                  <a:lnTo>
                    <a:pt x="83" y="97"/>
                  </a:lnTo>
                  <a:lnTo>
                    <a:pt x="83" y="135"/>
                  </a:lnTo>
                  <a:lnTo>
                    <a:pt x="81" y="135"/>
                  </a:lnTo>
                  <a:lnTo>
                    <a:pt x="45" y="135"/>
                  </a:lnTo>
                  <a:lnTo>
                    <a:pt x="30" y="150"/>
                  </a:lnTo>
                  <a:lnTo>
                    <a:pt x="160" y="150"/>
                  </a:lnTo>
                  <a:lnTo>
                    <a:pt x="160" y="156"/>
                  </a:lnTo>
                  <a:lnTo>
                    <a:pt x="24" y="156"/>
                  </a:lnTo>
                  <a:lnTo>
                    <a:pt x="18" y="162"/>
                  </a:lnTo>
                  <a:lnTo>
                    <a:pt x="160" y="162"/>
                  </a:lnTo>
                  <a:lnTo>
                    <a:pt x="160" y="168"/>
                  </a:lnTo>
                  <a:lnTo>
                    <a:pt x="16" y="168"/>
                  </a:lnTo>
                  <a:lnTo>
                    <a:pt x="16" y="164"/>
                  </a:lnTo>
                  <a:lnTo>
                    <a:pt x="0" y="180"/>
                  </a:lnTo>
                  <a:lnTo>
                    <a:pt x="6" y="186"/>
                  </a:lnTo>
                  <a:lnTo>
                    <a:pt x="8" y="186"/>
                  </a:lnTo>
                  <a:lnTo>
                    <a:pt x="170" y="186"/>
                  </a:lnTo>
                  <a:lnTo>
                    <a:pt x="180" y="176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1225"/>
            <p:cNvSpPr>
              <a:spLocks/>
            </p:cNvSpPr>
            <p:nvPr/>
          </p:nvSpPr>
          <p:spPr bwMode="auto">
            <a:xfrm>
              <a:off x="8737600" y="1117601"/>
              <a:ext cx="215900" cy="9525"/>
            </a:xfrm>
            <a:custGeom>
              <a:avLst/>
              <a:gdLst>
                <a:gd name="T0" fmla="*/ 136 w 136"/>
                <a:gd name="T1" fmla="*/ 0 h 6"/>
                <a:gd name="T2" fmla="*/ 6 w 136"/>
                <a:gd name="T3" fmla="*/ 0 h 6"/>
                <a:gd name="T4" fmla="*/ 0 w 136"/>
                <a:gd name="T5" fmla="*/ 6 h 6"/>
                <a:gd name="T6" fmla="*/ 136 w 136"/>
                <a:gd name="T7" fmla="*/ 6 h 6"/>
                <a:gd name="T8" fmla="*/ 136 w 13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6">
                  <a:moveTo>
                    <a:pt x="13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136" y="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D4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1226"/>
            <p:cNvSpPr>
              <a:spLocks/>
            </p:cNvSpPr>
            <p:nvPr/>
          </p:nvSpPr>
          <p:spPr bwMode="auto">
            <a:xfrm>
              <a:off x="8737600" y="1117601"/>
              <a:ext cx="215900" cy="9525"/>
            </a:xfrm>
            <a:custGeom>
              <a:avLst/>
              <a:gdLst>
                <a:gd name="T0" fmla="*/ 136 w 136"/>
                <a:gd name="T1" fmla="*/ 0 h 6"/>
                <a:gd name="T2" fmla="*/ 6 w 136"/>
                <a:gd name="T3" fmla="*/ 0 h 6"/>
                <a:gd name="T4" fmla="*/ 0 w 136"/>
                <a:gd name="T5" fmla="*/ 6 h 6"/>
                <a:gd name="T6" fmla="*/ 136 w 136"/>
                <a:gd name="T7" fmla="*/ 6 h 6"/>
                <a:gd name="T8" fmla="*/ 136 w 13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6">
                  <a:moveTo>
                    <a:pt x="13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136" y="6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1227"/>
            <p:cNvSpPr>
              <a:spLocks/>
            </p:cNvSpPr>
            <p:nvPr/>
          </p:nvSpPr>
          <p:spPr bwMode="auto">
            <a:xfrm>
              <a:off x="8724900" y="1136651"/>
              <a:ext cx="228600" cy="9525"/>
            </a:xfrm>
            <a:custGeom>
              <a:avLst/>
              <a:gdLst>
                <a:gd name="T0" fmla="*/ 144 w 144"/>
                <a:gd name="T1" fmla="*/ 0 h 6"/>
                <a:gd name="T2" fmla="*/ 2 w 144"/>
                <a:gd name="T3" fmla="*/ 0 h 6"/>
                <a:gd name="T4" fmla="*/ 0 w 144"/>
                <a:gd name="T5" fmla="*/ 2 h 6"/>
                <a:gd name="T6" fmla="*/ 0 w 144"/>
                <a:gd name="T7" fmla="*/ 6 h 6"/>
                <a:gd name="T8" fmla="*/ 144 w 144"/>
                <a:gd name="T9" fmla="*/ 6 h 6"/>
                <a:gd name="T10" fmla="*/ 144 w 14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6">
                  <a:moveTo>
                    <a:pt x="14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44" y="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D4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1228"/>
            <p:cNvSpPr>
              <a:spLocks/>
            </p:cNvSpPr>
            <p:nvPr/>
          </p:nvSpPr>
          <p:spPr bwMode="auto">
            <a:xfrm>
              <a:off x="8724900" y="1136651"/>
              <a:ext cx="228600" cy="9525"/>
            </a:xfrm>
            <a:custGeom>
              <a:avLst/>
              <a:gdLst>
                <a:gd name="T0" fmla="*/ 144 w 144"/>
                <a:gd name="T1" fmla="*/ 0 h 6"/>
                <a:gd name="T2" fmla="*/ 2 w 144"/>
                <a:gd name="T3" fmla="*/ 0 h 6"/>
                <a:gd name="T4" fmla="*/ 0 w 144"/>
                <a:gd name="T5" fmla="*/ 2 h 6"/>
                <a:gd name="T6" fmla="*/ 0 w 144"/>
                <a:gd name="T7" fmla="*/ 6 h 6"/>
                <a:gd name="T8" fmla="*/ 144 w 144"/>
                <a:gd name="T9" fmla="*/ 6 h 6"/>
                <a:gd name="T10" fmla="*/ 144 w 14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6">
                  <a:moveTo>
                    <a:pt x="14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44" y="6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1229"/>
            <p:cNvSpPr>
              <a:spLocks/>
            </p:cNvSpPr>
            <p:nvPr/>
          </p:nvSpPr>
          <p:spPr bwMode="auto">
            <a:xfrm>
              <a:off x="8880475" y="908051"/>
              <a:ext cx="76200" cy="76200"/>
            </a:xfrm>
            <a:custGeom>
              <a:avLst/>
              <a:gdLst>
                <a:gd name="T0" fmla="*/ 48 w 48"/>
                <a:gd name="T1" fmla="*/ 0 h 48"/>
                <a:gd name="T2" fmla="*/ 48 w 48"/>
                <a:gd name="T3" fmla="*/ 2 h 48"/>
                <a:gd name="T4" fmla="*/ 48 w 48"/>
                <a:gd name="T5" fmla="*/ 46 h 48"/>
                <a:gd name="T6" fmla="*/ 48 w 48"/>
                <a:gd name="T7" fmla="*/ 46 h 48"/>
                <a:gd name="T8" fmla="*/ 46 w 48"/>
                <a:gd name="T9" fmla="*/ 48 h 48"/>
                <a:gd name="T10" fmla="*/ 46 w 48"/>
                <a:gd name="T11" fmla="*/ 46 h 48"/>
                <a:gd name="T12" fmla="*/ 2 w 48"/>
                <a:gd name="T13" fmla="*/ 46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48 h 48"/>
                <a:gd name="T20" fmla="*/ 48 w 48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8" y="2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1230"/>
            <p:cNvSpPr>
              <a:spLocks/>
            </p:cNvSpPr>
            <p:nvPr/>
          </p:nvSpPr>
          <p:spPr bwMode="auto">
            <a:xfrm>
              <a:off x="8880475" y="908051"/>
              <a:ext cx="76200" cy="76200"/>
            </a:xfrm>
            <a:custGeom>
              <a:avLst/>
              <a:gdLst>
                <a:gd name="T0" fmla="*/ 48 w 48"/>
                <a:gd name="T1" fmla="*/ 0 h 48"/>
                <a:gd name="T2" fmla="*/ 48 w 48"/>
                <a:gd name="T3" fmla="*/ 2 h 48"/>
                <a:gd name="T4" fmla="*/ 48 w 48"/>
                <a:gd name="T5" fmla="*/ 46 h 48"/>
                <a:gd name="T6" fmla="*/ 48 w 48"/>
                <a:gd name="T7" fmla="*/ 46 h 48"/>
                <a:gd name="T8" fmla="*/ 46 w 48"/>
                <a:gd name="T9" fmla="*/ 48 h 48"/>
                <a:gd name="T10" fmla="*/ 46 w 48"/>
                <a:gd name="T11" fmla="*/ 46 h 48"/>
                <a:gd name="T12" fmla="*/ 2 w 48"/>
                <a:gd name="T13" fmla="*/ 46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48 h 48"/>
                <a:gd name="T20" fmla="*/ 48 w 48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8" y="2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1231"/>
            <p:cNvSpPr>
              <a:spLocks/>
            </p:cNvSpPr>
            <p:nvPr/>
          </p:nvSpPr>
          <p:spPr bwMode="auto">
            <a:xfrm>
              <a:off x="8915400" y="949326"/>
              <a:ext cx="41275" cy="34925"/>
            </a:xfrm>
            <a:custGeom>
              <a:avLst/>
              <a:gdLst>
                <a:gd name="T0" fmla="*/ 0 w 26"/>
                <a:gd name="T1" fmla="*/ 0 h 22"/>
                <a:gd name="T2" fmla="*/ 0 w 26"/>
                <a:gd name="T3" fmla="*/ 0 h 22"/>
                <a:gd name="T4" fmla="*/ 24 w 26"/>
                <a:gd name="T5" fmla="*/ 20 h 22"/>
                <a:gd name="T6" fmla="*/ 24 w 26"/>
                <a:gd name="T7" fmla="*/ 22 h 22"/>
                <a:gd name="T8" fmla="*/ 26 w 26"/>
                <a:gd name="T9" fmla="*/ 20 h 22"/>
                <a:gd name="T10" fmla="*/ 26 w 26"/>
                <a:gd name="T11" fmla="*/ 20 h 22"/>
                <a:gd name="T12" fmla="*/ 0 w 2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0" y="0"/>
                  </a:moveTo>
                  <a:lnTo>
                    <a:pt x="0" y="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1232"/>
            <p:cNvSpPr>
              <a:spLocks/>
            </p:cNvSpPr>
            <p:nvPr/>
          </p:nvSpPr>
          <p:spPr bwMode="auto">
            <a:xfrm>
              <a:off x="8915400" y="949326"/>
              <a:ext cx="41275" cy="34925"/>
            </a:xfrm>
            <a:custGeom>
              <a:avLst/>
              <a:gdLst>
                <a:gd name="T0" fmla="*/ 0 w 26"/>
                <a:gd name="T1" fmla="*/ 0 h 22"/>
                <a:gd name="T2" fmla="*/ 0 w 26"/>
                <a:gd name="T3" fmla="*/ 0 h 22"/>
                <a:gd name="T4" fmla="*/ 24 w 26"/>
                <a:gd name="T5" fmla="*/ 20 h 22"/>
                <a:gd name="T6" fmla="*/ 24 w 26"/>
                <a:gd name="T7" fmla="*/ 22 h 22"/>
                <a:gd name="T8" fmla="*/ 26 w 26"/>
                <a:gd name="T9" fmla="*/ 20 h 22"/>
                <a:gd name="T10" fmla="*/ 26 w 26"/>
                <a:gd name="T11" fmla="*/ 20 h 22"/>
                <a:gd name="T12" fmla="*/ 0 w 2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0" y="0"/>
                  </a:moveTo>
                  <a:lnTo>
                    <a:pt x="0" y="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1233"/>
            <p:cNvSpPr>
              <a:spLocks noEditPoints="1"/>
            </p:cNvSpPr>
            <p:nvPr/>
          </p:nvSpPr>
          <p:spPr bwMode="auto">
            <a:xfrm>
              <a:off x="8774113" y="1036639"/>
              <a:ext cx="53975" cy="53975"/>
            </a:xfrm>
            <a:custGeom>
              <a:avLst/>
              <a:gdLst>
                <a:gd name="T0" fmla="*/ 14 w 34"/>
                <a:gd name="T1" fmla="*/ 20 h 34"/>
                <a:gd name="T2" fmla="*/ 0 w 34"/>
                <a:gd name="T3" fmla="*/ 34 h 34"/>
                <a:gd name="T4" fmla="*/ 32 w 34"/>
                <a:gd name="T5" fmla="*/ 34 h 34"/>
                <a:gd name="T6" fmla="*/ 14 w 34"/>
                <a:gd name="T7" fmla="*/ 20 h 34"/>
                <a:gd name="T8" fmla="*/ 34 w 34"/>
                <a:gd name="T9" fmla="*/ 0 h 34"/>
                <a:gd name="T10" fmla="*/ 16 w 34"/>
                <a:gd name="T11" fmla="*/ 18 h 34"/>
                <a:gd name="T12" fmla="*/ 34 w 34"/>
                <a:gd name="T13" fmla="*/ 32 h 34"/>
                <a:gd name="T14" fmla="*/ 34 w 3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4">
                  <a:moveTo>
                    <a:pt x="14" y="20"/>
                  </a:moveTo>
                  <a:lnTo>
                    <a:pt x="0" y="34"/>
                  </a:lnTo>
                  <a:lnTo>
                    <a:pt x="32" y="34"/>
                  </a:lnTo>
                  <a:lnTo>
                    <a:pt x="14" y="20"/>
                  </a:lnTo>
                  <a:close/>
                  <a:moveTo>
                    <a:pt x="34" y="0"/>
                  </a:moveTo>
                  <a:lnTo>
                    <a:pt x="16" y="18"/>
                  </a:lnTo>
                  <a:lnTo>
                    <a:pt x="34" y="3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1234"/>
            <p:cNvSpPr>
              <a:spLocks noEditPoints="1"/>
            </p:cNvSpPr>
            <p:nvPr/>
          </p:nvSpPr>
          <p:spPr bwMode="auto">
            <a:xfrm>
              <a:off x="8774113" y="1036639"/>
              <a:ext cx="53975" cy="53975"/>
            </a:xfrm>
            <a:custGeom>
              <a:avLst/>
              <a:gdLst>
                <a:gd name="T0" fmla="*/ 14 w 34"/>
                <a:gd name="T1" fmla="*/ 20 h 34"/>
                <a:gd name="T2" fmla="*/ 0 w 34"/>
                <a:gd name="T3" fmla="*/ 34 h 34"/>
                <a:gd name="T4" fmla="*/ 32 w 34"/>
                <a:gd name="T5" fmla="*/ 34 h 34"/>
                <a:gd name="T6" fmla="*/ 14 w 34"/>
                <a:gd name="T7" fmla="*/ 20 h 34"/>
                <a:gd name="T8" fmla="*/ 34 w 34"/>
                <a:gd name="T9" fmla="*/ 0 h 34"/>
                <a:gd name="T10" fmla="*/ 16 w 34"/>
                <a:gd name="T11" fmla="*/ 18 h 34"/>
                <a:gd name="T12" fmla="*/ 34 w 34"/>
                <a:gd name="T13" fmla="*/ 32 h 34"/>
                <a:gd name="T14" fmla="*/ 34 w 3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4">
                  <a:moveTo>
                    <a:pt x="14" y="20"/>
                  </a:moveTo>
                  <a:lnTo>
                    <a:pt x="0" y="34"/>
                  </a:lnTo>
                  <a:lnTo>
                    <a:pt x="32" y="34"/>
                  </a:lnTo>
                  <a:lnTo>
                    <a:pt x="14" y="20"/>
                  </a:lnTo>
                  <a:moveTo>
                    <a:pt x="34" y="0"/>
                  </a:moveTo>
                  <a:lnTo>
                    <a:pt x="16" y="18"/>
                  </a:lnTo>
                  <a:lnTo>
                    <a:pt x="34" y="32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1235"/>
            <p:cNvSpPr>
              <a:spLocks/>
            </p:cNvSpPr>
            <p:nvPr/>
          </p:nvSpPr>
          <p:spPr bwMode="auto">
            <a:xfrm>
              <a:off x="8853488" y="1008064"/>
              <a:ext cx="103188" cy="3175"/>
            </a:xfrm>
            <a:custGeom>
              <a:avLst/>
              <a:gdLst>
                <a:gd name="T0" fmla="*/ 65 w 65"/>
                <a:gd name="T1" fmla="*/ 0 h 2"/>
                <a:gd name="T2" fmla="*/ 2 w 65"/>
                <a:gd name="T3" fmla="*/ 0 h 2"/>
                <a:gd name="T4" fmla="*/ 0 w 65"/>
                <a:gd name="T5" fmla="*/ 2 h 2"/>
                <a:gd name="T6" fmla="*/ 65 w 65"/>
                <a:gd name="T7" fmla="*/ 2 h 2"/>
                <a:gd name="T8" fmla="*/ 65 w 6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">
                  <a:moveTo>
                    <a:pt x="6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1236"/>
            <p:cNvSpPr>
              <a:spLocks/>
            </p:cNvSpPr>
            <p:nvPr/>
          </p:nvSpPr>
          <p:spPr bwMode="auto">
            <a:xfrm>
              <a:off x="8853488" y="1008064"/>
              <a:ext cx="103188" cy="3175"/>
            </a:xfrm>
            <a:custGeom>
              <a:avLst/>
              <a:gdLst>
                <a:gd name="T0" fmla="*/ 65 w 65"/>
                <a:gd name="T1" fmla="*/ 0 h 2"/>
                <a:gd name="T2" fmla="*/ 2 w 65"/>
                <a:gd name="T3" fmla="*/ 0 h 2"/>
                <a:gd name="T4" fmla="*/ 0 w 65"/>
                <a:gd name="T5" fmla="*/ 2 h 2"/>
                <a:gd name="T6" fmla="*/ 65 w 65"/>
                <a:gd name="T7" fmla="*/ 2 h 2"/>
                <a:gd name="T8" fmla="*/ 65 w 6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">
                  <a:moveTo>
                    <a:pt x="6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65" y="2"/>
                  </a:lnTo>
                  <a:lnTo>
                    <a:pt x="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Rectangle 1237"/>
            <p:cNvSpPr>
              <a:spLocks noChangeArrowheads="1"/>
            </p:cNvSpPr>
            <p:nvPr/>
          </p:nvSpPr>
          <p:spPr bwMode="auto">
            <a:xfrm>
              <a:off x="8847138" y="1020764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Rectangle 1238"/>
            <p:cNvSpPr>
              <a:spLocks noChangeArrowheads="1"/>
            </p:cNvSpPr>
            <p:nvPr/>
          </p:nvSpPr>
          <p:spPr bwMode="auto">
            <a:xfrm>
              <a:off x="8847138" y="102076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Rectangle 1239"/>
            <p:cNvSpPr>
              <a:spLocks noChangeArrowheads="1"/>
            </p:cNvSpPr>
            <p:nvPr/>
          </p:nvSpPr>
          <p:spPr bwMode="auto">
            <a:xfrm>
              <a:off x="8847138" y="1030289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Rectangle 1240"/>
            <p:cNvSpPr>
              <a:spLocks noChangeArrowheads="1"/>
            </p:cNvSpPr>
            <p:nvPr/>
          </p:nvSpPr>
          <p:spPr bwMode="auto">
            <a:xfrm>
              <a:off x="8847138" y="1030289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Rectangle 1241"/>
            <p:cNvSpPr>
              <a:spLocks noChangeArrowheads="1"/>
            </p:cNvSpPr>
            <p:nvPr/>
          </p:nvSpPr>
          <p:spPr bwMode="auto">
            <a:xfrm>
              <a:off x="8847138" y="1042989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Rectangle 1242"/>
            <p:cNvSpPr>
              <a:spLocks noChangeArrowheads="1"/>
            </p:cNvSpPr>
            <p:nvPr/>
          </p:nvSpPr>
          <p:spPr bwMode="auto">
            <a:xfrm>
              <a:off x="8847138" y="1042989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Rectangle 1243"/>
            <p:cNvSpPr>
              <a:spLocks noChangeArrowheads="1"/>
            </p:cNvSpPr>
            <p:nvPr/>
          </p:nvSpPr>
          <p:spPr bwMode="auto">
            <a:xfrm>
              <a:off x="8847138" y="1065214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Rectangle 1244"/>
            <p:cNvSpPr>
              <a:spLocks noChangeArrowheads="1"/>
            </p:cNvSpPr>
            <p:nvPr/>
          </p:nvSpPr>
          <p:spPr bwMode="auto">
            <a:xfrm>
              <a:off x="8847138" y="106521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Rectangle 1245"/>
            <p:cNvSpPr>
              <a:spLocks noChangeArrowheads="1"/>
            </p:cNvSpPr>
            <p:nvPr/>
          </p:nvSpPr>
          <p:spPr bwMode="auto">
            <a:xfrm>
              <a:off x="8847138" y="1052514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Rectangle 1246"/>
            <p:cNvSpPr>
              <a:spLocks noChangeArrowheads="1"/>
            </p:cNvSpPr>
            <p:nvPr/>
          </p:nvSpPr>
          <p:spPr bwMode="auto">
            <a:xfrm>
              <a:off x="8847138" y="105251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1247"/>
            <p:cNvSpPr>
              <a:spLocks/>
            </p:cNvSpPr>
            <p:nvPr/>
          </p:nvSpPr>
          <p:spPr bwMode="auto">
            <a:xfrm>
              <a:off x="8770938" y="1033464"/>
              <a:ext cx="60325" cy="60325"/>
            </a:xfrm>
            <a:custGeom>
              <a:avLst/>
              <a:gdLst>
                <a:gd name="T0" fmla="*/ 38 w 38"/>
                <a:gd name="T1" fmla="*/ 0 h 38"/>
                <a:gd name="T2" fmla="*/ 36 w 38"/>
                <a:gd name="T3" fmla="*/ 2 h 38"/>
                <a:gd name="T4" fmla="*/ 36 w 38"/>
                <a:gd name="T5" fmla="*/ 34 h 38"/>
                <a:gd name="T6" fmla="*/ 36 w 38"/>
                <a:gd name="T7" fmla="*/ 36 h 38"/>
                <a:gd name="T8" fmla="*/ 36 w 38"/>
                <a:gd name="T9" fmla="*/ 36 h 38"/>
                <a:gd name="T10" fmla="*/ 34 w 38"/>
                <a:gd name="T11" fmla="*/ 36 h 38"/>
                <a:gd name="T12" fmla="*/ 2 w 38"/>
                <a:gd name="T13" fmla="*/ 36 h 38"/>
                <a:gd name="T14" fmla="*/ 0 w 38"/>
                <a:gd name="T15" fmla="*/ 38 h 38"/>
                <a:gd name="T16" fmla="*/ 36 w 38"/>
                <a:gd name="T17" fmla="*/ 38 h 38"/>
                <a:gd name="T18" fmla="*/ 38 w 38"/>
                <a:gd name="T19" fmla="*/ 38 h 38"/>
                <a:gd name="T20" fmla="*/ 38 w 3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lnTo>
                    <a:pt x="36" y="2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1248"/>
            <p:cNvSpPr>
              <a:spLocks/>
            </p:cNvSpPr>
            <p:nvPr/>
          </p:nvSpPr>
          <p:spPr bwMode="auto">
            <a:xfrm>
              <a:off x="8770938" y="1033464"/>
              <a:ext cx="60325" cy="60325"/>
            </a:xfrm>
            <a:custGeom>
              <a:avLst/>
              <a:gdLst>
                <a:gd name="T0" fmla="*/ 38 w 38"/>
                <a:gd name="T1" fmla="*/ 0 h 38"/>
                <a:gd name="T2" fmla="*/ 36 w 38"/>
                <a:gd name="T3" fmla="*/ 2 h 38"/>
                <a:gd name="T4" fmla="*/ 36 w 38"/>
                <a:gd name="T5" fmla="*/ 34 h 38"/>
                <a:gd name="T6" fmla="*/ 36 w 38"/>
                <a:gd name="T7" fmla="*/ 36 h 38"/>
                <a:gd name="T8" fmla="*/ 36 w 38"/>
                <a:gd name="T9" fmla="*/ 36 h 38"/>
                <a:gd name="T10" fmla="*/ 34 w 38"/>
                <a:gd name="T11" fmla="*/ 36 h 38"/>
                <a:gd name="T12" fmla="*/ 2 w 38"/>
                <a:gd name="T13" fmla="*/ 36 h 38"/>
                <a:gd name="T14" fmla="*/ 0 w 38"/>
                <a:gd name="T15" fmla="*/ 38 h 38"/>
                <a:gd name="T16" fmla="*/ 36 w 38"/>
                <a:gd name="T17" fmla="*/ 38 h 38"/>
                <a:gd name="T18" fmla="*/ 38 w 38"/>
                <a:gd name="T19" fmla="*/ 38 h 38"/>
                <a:gd name="T20" fmla="*/ 38 w 3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lnTo>
                    <a:pt x="36" y="2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1249"/>
            <p:cNvSpPr>
              <a:spLocks/>
            </p:cNvSpPr>
            <p:nvPr/>
          </p:nvSpPr>
          <p:spPr bwMode="auto">
            <a:xfrm>
              <a:off x="8796338" y="1065214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0 w 20"/>
                <a:gd name="T3" fmla="*/ 2 h 16"/>
                <a:gd name="T4" fmla="*/ 18 w 20"/>
                <a:gd name="T5" fmla="*/ 16 h 16"/>
                <a:gd name="T6" fmla="*/ 20 w 20"/>
                <a:gd name="T7" fmla="*/ 16 h 16"/>
                <a:gd name="T8" fmla="*/ 20 w 20"/>
                <a:gd name="T9" fmla="*/ 16 h 16"/>
                <a:gd name="T10" fmla="*/ 20 w 20"/>
                <a:gd name="T11" fmla="*/ 14 h 16"/>
                <a:gd name="T12" fmla="*/ 2 w 2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0" y="2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1250"/>
            <p:cNvSpPr>
              <a:spLocks/>
            </p:cNvSpPr>
            <p:nvPr/>
          </p:nvSpPr>
          <p:spPr bwMode="auto">
            <a:xfrm>
              <a:off x="8796338" y="1065214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0 w 20"/>
                <a:gd name="T3" fmla="*/ 2 h 16"/>
                <a:gd name="T4" fmla="*/ 18 w 20"/>
                <a:gd name="T5" fmla="*/ 16 h 16"/>
                <a:gd name="T6" fmla="*/ 20 w 20"/>
                <a:gd name="T7" fmla="*/ 16 h 16"/>
                <a:gd name="T8" fmla="*/ 20 w 20"/>
                <a:gd name="T9" fmla="*/ 16 h 16"/>
                <a:gd name="T10" fmla="*/ 20 w 20"/>
                <a:gd name="T11" fmla="*/ 14 h 16"/>
                <a:gd name="T12" fmla="*/ 2 w 2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0" y="2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Rectangle 1251"/>
            <p:cNvSpPr>
              <a:spLocks noChangeArrowheads="1"/>
            </p:cNvSpPr>
            <p:nvPr/>
          </p:nvSpPr>
          <p:spPr bwMode="auto">
            <a:xfrm>
              <a:off x="8847138" y="1077914"/>
              <a:ext cx="109538" cy="12700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Rectangle 1252"/>
            <p:cNvSpPr>
              <a:spLocks noChangeArrowheads="1"/>
            </p:cNvSpPr>
            <p:nvPr/>
          </p:nvSpPr>
          <p:spPr bwMode="auto">
            <a:xfrm>
              <a:off x="8847138" y="1077914"/>
              <a:ext cx="109538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1253"/>
            <p:cNvSpPr>
              <a:spLocks/>
            </p:cNvSpPr>
            <p:nvPr/>
          </p:nvSpPr>
          <p:spPr bwMode="auto">
            <a:xfrm>
              <a:off x="8969375" y="1158876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1254"/>
            <p:cNvSpPr>
              <a:spLocks/>
            </p:cNvSpPr>
            <p:nvPr/>
          </p:nvSpPr>
          <p:spPr bwMode="auto">
            <a:xfrm>
              <a:off x="8969375" y="1158876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1255"/>
            <p:cNvSpPr>
              <a:spLocks/>
            </p:cNvSpPr>
            <p:nvPr/>
          </p:nvSpPr>
          <p:spPr bwMode="auto">
            <a:xfrm>
              <a:off x="8956675" y="766764"/>
              <a:ext cx="61913" cy="60325"/>
            </a:xfrm>
            <a:custGeom>
              <a:avLst/>
              <a:gdLst>
                <a:gd name="T0" fmla="*/ 12 w 39"/>
                <a:gd name="T1" fmla="*/ 0 h 38"/>
                <a:gd name="T2" fmla="*/ 0 w 39"/>
                <a:gd name="T3" fmla="*/ 12 h 38"/>
                <a:gd name="T4" fmla="*/ 8 w 39"/>
                <a:gd name="T5" fmla="*/ 18 h 38"/>
                <a:gd name="T6" fmla="*/ 18 w 39"/>
                <a:gd name="T7" fmla="*/ 18 h 38"/>
                <a:gd name="T8" fmla="*/ 18 w 39"/>
                <a:gd name="T9" fmla="*/ 28 h 38"/>
                <a:gd name="T10" fmla="*/ 29 w 39"/>
                <a:gd name="T11" fmla="*/ 38 h 38"/>
                <a:gd name="T12" fmla="*/ 39 w 39"/>
                <a:gd name="T13" fmla="*/ 28 h 38"/>
                <a:gd name="T14" fmla="*/ 12 w 39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12" y="0"/>
                  </a:moveTo>
                  <a:lnTo>
                    <a:pt x="0" y="12"/>
                  </a:lnTo>
                  <a:lnTo>
                    <a:pt x="8" y="18"/>
                  </a:lnTo>
                  <a:lnTo>
                    <a:pt x="18" y="18"/>
                  </a:lnTo>
                  <a:lnTo>
                    <a:pt x="18" y="28"/>
                  </a:lnTo>
                  <a:lnTo>
                    <a:pt x="29" y="38"/>
                  </a:lnTo>
                  <a:lnTo>
                    <a:pt x="39" y="2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1256"/>
            <p:cNvSpPr>
              <a:spLocks/>
            </p:cNvSpPr>
            <p:nvPr/>
          </p:nvSpPr>
          <p:spPr bwMode="auto">
            <a:xfrm>
              <a:off x="8956675" y="766764"/>
              <a:ext cx="61913" cy="60325"/>
            </a:xfrm>
            <a:custGeom>
              <a:avLst/>
              <a:gdLst>
                <a:gd name="T0" fmla="*/ 12 w 39"/>
                <a:gd name="T1" fmla="*/ 0 h 38"/>
                <a:gd name="T2" fmla="*/ 0 w 39"/>
                <a:gd name="T3" fmla="*/ 12 h 38"/>
                <a:gd name="T4" fmla="*/ 8 w 39"/>
                <a:gd name="T5" fmla="*/ 18 h 38"/>
                <a:gd name="T6" fmla="*/ 18 w 39"/>
                <a:gd name="T7" fmla="*/ 18 h 38"/>
                <a:gd name="T8" fmla="*/ 18 w 39"/>
                <a:gd name="T9" fmla="*/ 28 h 38"/>
                <a:gd name="T10" fmla="*/ 29 w 39"/>
                <a:gd name="T11" fmla="*/ 38 h 38"/>
                <a:gd name="T12" fmla="*/ 39 w 39"/>
                <a:gd name="T13" fmla="*/ 28 h 38"/>
                <a:gd name="T14" fmla="*/ 12 w 39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12" y="0"/>
                  </a:moveTo>
                  <a:lnTo>
                    <a:pt x="0" y="12"/>
                  </a:lnTo>
                  <a:lnTo>
                    <a:pt x="8" y="18"/>
                  </a:lnTo>
                  <a:lnTo>
                    <a:pt x="18" y="18"/>
                  </a:lnTo>
                  <a:lnTo>
                    <a:pt x="18" y="28"/>
                  </a:lnTo>
                  <a:lnTo>
                    <a:pt x="29" y="38"/>
                  </a:lnTo>
                  <a:lnTo>
                    <a:pt x="39" y="28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1257"/>
            <p:cNvSpPr>
              <a:spLocks/>
            </p:cNvSpPr>
            <p:nvPr/>
          </p:nvSpPr>
          <p:spPr bwMode="auto">
            <a:xfrm>
              <a:off x="8969375" y="795339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0 h 10"/>
                <a:gd name="T4" fmla="*/ 1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1258"/>
            <p:cNvSpPr>
              <a:spLocks/>
            </p:cNvSpPr>
            <p:nvPr/>
          </p:nvSpPr>
          <p:spPr bwMode="auto">
            <a:xfrm>
              <a:off x="8969375" y="795339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0 h 10"/>
                <a:gd name="T4" fmla="*/ 1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1259"/>
            <p:cNvSpPr>
              <a:spLocks/>
            </p:cNvSpPr>
            <p:nvPr/>
          </p:nvSpPr>
          <p:spPr bwMode="auto">
            <a:xfrm>
              <a:off x="8661400" y="1143001"/>
              <a:ext cx="60325" cy="60325"/>
            </a:xfrm>
            <a:custGeom>
              <a:avLst/>
              <a:gdLst>
                <a:gd name="T0" fmla="*/ 12 w 38"/>
                <a:gd name="T1" fmla="*/ 0 h 38"/>
                <a:gd name="T2" fmla="*/ 0 w 38"/>
                <a:gd name="T3" fmla="*/ 12 h 38"/>
                <a:gd name="T4" fmla="*/ 26 w 38"/>
                <a:gd name="T5" fmla="*/ 38 h 38"/>
                <a:gd name="T6" fmla="*/ 38 w 38"/>
                <a:gd name="T7" fmla="*/ 28 h 38"/>
                <a:gd name="T8" fmla="*/ 30 w 38"/>
                <a:gd name="T9" fmla="*/ 20 h 38"/>
                <a:gd name="T10" fmla="*/ 20 w 38"/>
                <a:gd name="T11" fmla="*/ 20 h 38"/>
                <a:gd name="T12" fmla="*/ 20 w 38"/>
                <a:gd name="T13" fmla="*/ 8 h 38"/>
                <a:gd name="T14" fmla="*/ 12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12" y="0"/>
                  </a:moveTo>
                  <a:lnTo>
                    <a:pt x="0" y="12"/>
                  </a:lnTo>
                  <a:lnTo>
                    <a:pt x="26" y="38"/>
                  </a:lnTo>
                  <a:lnTo>
                    <a:pt x="38" y="28"/>
                  </a:lnTo>
                  <a:lnTo>
                    <a:pt x="30" y="20"/>
                  </a:lnTo>
                  <a:lnTo>
                    <a:pt x="20" y="20"/>
                  </a:lnTo>
                  <a:lnTo>
                    <a:pt x="2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1260"/>
            <p:cNvSpPr>
              <a:spLocks/>
            </p:cNvSpPr>
            <p:nvPr/>
          </p:nvSpPr>
          <p:spPr bwMode="auto">
            <a:xfrm>
              <a:off x="8661400" y="1143001"/>
              <a:ext cx="60325" cy="60325"/>
            </a:xfrm>
            <a:custGeom>
              <a:avLst/>
              <a:gdLst>
                <a:gd name="T0" fmla="*/ 12 w 38"/>
                <a:gd name="T1" fmla="*/ 0 h 38"/>
                <a:gd name="T2" fmla="*/ 0 w 38"/>
                <a:gd name="T3" fmla="*/ 12 h 38"/>
                <a:gd name="T4" fmla="*/ 26 w 38"/>
                <a:gd name="T5" fmla="*/ 38 h 38"/>
                <a:gd name="T6" fmla="*/ 38 w 38"/>
                <a:gd name="T7" fmla="*/ 28 h 38"/>
                <a:gd name="T8" fmla="*/ 30 w 38"/>
                <a:gd name="T9" fmla="*/ 20 h 38"/>
                <a:gd name="T10" fmla="*/ 20 w 38"/>
                <a:gd name="T11" fmla="*/ 20 h 38"/>
                <a:gd name="T12" fmla="*/ 20 w 38"/>
                <a:gd name="T13" fmla="*/ 8 h 38"/>
                <a:gd name="T14" fmla="*/ 12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12" y="0"/>
                  </a:moveTo>
                  <a:lnTo>
                    <a:pt x="0" y="12"/>
                  </a:lnTo>
                  <a:lnTo>
                    <a:pt x="26" y="38"/>
                  </a:lnTo>
                  <a:lnTo>
                    <a:pt x="38" y="28"/>
                  </a:lnTo>
                  <a:lnTo>
                    <a:pt x="30" y="20"/>
                  </a:lnTo>
                  <a:lnTo>
                    <a:pt x="20" y="20"/>
                  </a:lnTo>
                  <a:lnTo>
                    <a:pt x="20" y="8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1261"/>
            <p:cNvSpPr>
              <a:spLocks/>
            </p:cNvSpPr>
            <p:nvPr/>
          </p:nvSpPr>
          <p:spPr bwMode="auto">
            <a:xfrm>
              <a:off x="8693150" y="1155701"/>
              <a:ext cx="15875" cy="19050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12 h 12"/>
                <a:gd name="T4" fmla="*/ 1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4 w 10"/>
                <a:gd name="T11" fmla="*/ 6 h 12"/>
                <a:gd name="T12" fmla="*/ 0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0" y="12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1262"/>
            <p:cNvSpPr>
              <a:spLocks/>
            </p:cNvSpPr>
            <p:nvPr/>
          </p:nvSpPr>
          <p:spPr bwMode="auto">
            <a:xfrm>
              <a:off x="8693150" y="1155701"/>
              <a:ext cx="15875" cy="19050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12 h 12"/>
                <a:gd name="T4" fmla="*/ 1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4 w 10"/>
                <a:gd name="T11" fmla="*/ 6 h 12"/>
                <a:gd name="T12" fmla="*/ 0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0" y="12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1263"/>
            <p:cNvSpPr>
              <a:spLocks/>
            </p:cNvSpPr>
            <p:nvPr/>
          </p:nvSpPr>
          <p:spPr bwMode="auto">
            <a:xfrm>
              <a:off x="8693150" y="1165226"/>
              <a:ext cx="15875" cy="95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4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1264"/>
            <p:cNvSpPr>
              <a:spLocks/>
            </p:cNvSpPr>
            <p:nvPr/>
          </p:nvSpPr>
          <p:spPr bwMode="auto">
            <a:xfrm>
              <a:off x="8693150" y="1165226"/>
              <a:ext cx="15875" cy="95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4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0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1265"/>
            <p:cNvSpPr>
              <a:spLocks/>
            </p:cNvSpPr>
            <p:nvPr/>
          </p:nvSpPr>
          <p:spPr bwMode="auto">
            <a:xfrm>
              <a:off x="8661400" y="766764"/>
              <a:ext cx="60325" cy="60325"/>
            </a:xfrm>
            <a:custGeom>
              <a:avLst/>
              <a:gdLst>
                <a:gd name="T0" fmla="*/ 26 w 38"/>
                <a:gd name="T1" fmla="*/ 0 h 38"/>
                <a:gd name="T2" fmla="*/ 0 w 38"/>
                <a:gd name="T3" fmla="*/ 28 h 38"/>
                <a:gd name="T4" fmla="*/ 12 w 38"/>
                <a:gd name="T5" fmla="*/ 38 h 38"/>
                <a:gd name="T6" fmla="*/ 20 w 38"/>
                <a:gd name="T7" fmla="*/ 32 h 38"/>
                <a:gd name="T8" fmla="*/ 20 w 38"/>
                <a:gd name="T9" fmla="*/ 18 h 38"/>
                <a:gd name="T10" fmla="*/ 32 w 38"/>
                <a:gd name="T11" fmla="*/ 18 h 38"/>
                <a:gd name="T12" fmla="*/ 38 w 38"/>
                <a:gd name="T13" fmla="*/ 12 h 38"/>
                <a:gd name="T14" fmla="*/ 26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26" y="0"/>
                  </a:moveTo>
                  <a:lnTo>
                    <a:pt x="0" y="28"/>
                  </a:lnTo>
                  <a:lnTo>
                    <a:pt x="12" y="38"/>
                  </a:lnTo>
                  <a:lnTo>
                    <a:pt x="20" y="32"/>
                  </a:lnTo>
                  <a:lnTo>
                    <a:pt x="20" y="18"/>
                  </a:lnTo>
                  <a:lnTo>
                    <a:pt x="32" y="18"/>
                  </a:lnTo>
                  <a:lnTo>
                    <a:pt x="38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1266"/>
            <p:cNvSpPr>
              <a:spLocks/>
            </p:cNvSpPr>
            <p:nvPr/>
          </p:nvSpPr>
          <p:spPr bwMode="auto">
            <a:xfrm>
              <a:off x="8661400" y="766764"/>
              <a:ext cx="60325" cy="60325"/>
            </a:xfrm>
            <a:custGeom>
              <a:avLst/>
              <a:gdLst>
                <a:gd name="T0" fmla="*/ 26 w 38"/>
                <a:gd name="T1" fmla="*/ 0 h 38"/>
                <a:gd name="T2" fmla="*/ 0 w 38"/>
                <a:gd name="T3" fmla="*/ 28 h 38"/>
                <a:gd name="T4" fmla="*/ 12 w 38"/>
                <a:gd name="T5" fmla="*/ 38 h 38"/>
                <a:gd name="T6" fmla="*/ 20 w 38"/>
                <a:gd name="T7" fmla="*/ 32 h 38"/>
                <a:gd name="T8" fmla="*/ 20 w 38"/>
                <a:gd name="T9" fmla="*/ 18 h 38"/>
                <a:gd name="T10" fmla="*/ 32 w 38"/>
                <a:gd name="T11" fmla="*/ 18 h 38"/>
                <a:gd name="T12" fmla="*/ 38 w 38"/>
                <a:gd name="T13" fmla="*/ 12 h 38"/>
                <a:gd name="T14" fmla="*/ 26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26" y="0"/>
                  </a:moveTo>
                  <a:lnTo>
                    <a:pt x="0" y="28"/>
                  </a:lnTo>
                  <a:lnTo>
                    <a:pt x="12" y="38"/>
                  </a:lnTo>
                  <a:lnTo>
                    <a:pt x="20" y="32"/>
                  </a:lnTo>
                  <a:lnTo>
                    <a:pt x="20" y="18"/>
                  </a:lnTo>
                  <a:lnTo>
                    <a:pt x="32" y="18"/>
                  </a:lnTo>
                  <a:lnTo>
                    <a:pt x="38" y="12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1267"/>
            <p:cNvSpPr>
              <a:spLocks/>
            </p:cNvSpPr>
            <p:nvPr/>
          </p:nvSpPr>
          <p:spPr bwMode="auto">
            <a:xfrm>
              <a:off x="8693150" y="795339"/>
              <a:ext cx="19050" cy="22225"/>
            </a:xfrm>
            <a:custGeom>
              <a:avLst/>
              <a:gdLst>
                <a:gd name="T0" fmla="*/ 12 w 12"/>
                <a:gd name="T1" fmla="*/ 0 h 14"/>
                <a:gd name="T2" fmla="*/ 0 w 12"/>
                <a:gd name="T3" fmla="*/ 0 h 14"/>
                <a:gd name="T4" fmla="*/ 0 w 12"/>
                <a:gd name="T5" fmla="*/ 14 h 14"/>
                <a:gd name="T6" fmla="*/ 12 w 1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1268"/>
            <p:cNvSpPr>
              <a:spLocks/>
            </p:cNvSpPr>
            <p:nvPr/>
          </p:nvSpPr>
          <p:spPr bwMode="auto">
            <a:xfrm>
              <a:off x="8693150" y="795339"/>
              <a:ext cx="19050" cy="22225"/>
            </a:xfrm>
            <a:custGeom>
              <a:avLst/>
              <a:gdLst>
                <a:gd name="T0" fmla="*/ 12 w 12"/>
                <a:gd name="T1" fmla="*/ 0 h 14"/>
                <a:gd name="T2" fmla="*/ 0 w 12"/>
                <a:gd name="T3" fmla="*/ 0 h 14"/>
                <a:gd name="T4" fmla="*/ 0 w 12"/>
                <a:gd name="T5" fmla="*/ 14 h 14"/>
                <a:gd name="T6" fmla="*/ 12 w 1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1269"/>
            <p:cNvSpPr>
              <a:spLocks/>
            </p:cNvSpPr>
            <p:nvPr/>
          </p:nvSpPr>
          <p:spPr bwMode="auto">
            <a:xfrm>
              <a:off x="8313738" y="604839"/>
              <a:ext cx="292100" cy="376238"/>
            </a:xfrm>
            <a:custGeom>
              <a:avLst/>
              <a:gdLst>
                <a:gd name="T0" fmla="*/ 12 w 184"/>
                <a:gd name="T1" fmla="*/ 0 h 237"/>
                <a:gd name="T2" fmla="*/ 0 w 184"/>
                <a:gd name="T3" fmla="*/ 0 h 237"/>
                <a:gd name="T4" fmla="*/ 0 w 184"/>
                <a:gd name="T5" fmla="*/ 237 h 237"/>
                <a:gd name="T6" fmla="*/ 12 w 184"/>
                <a:gd name="T7" fmla="*/ 237 h 237"/>
                <a:gd name="T8" fmla="*/ 184 w 184"/>
                <a:gd name="T9" fmla="*/ 237 h 237"/>
                <a:gd name="T10" fmla="*/ 184 w 184"/>
                <a:gd name="T11" fmla="*/ 0 h 237"/>
                <a:gd name="T12" fmla="*/ 12 w 184"/>
                <a:gd name="T1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7">
                  <a:moveTo>
                    <a:pt x="12" y="0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12" y="237"/>
                  </a:lnTo>
                  <a:lnTo>
                    <a:pt x="184" y="237"/>
                  </a:lnTo>
                  <a:lnTo>
                    <a:pt x="18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1270"/>
            <p:cNvSpPr>
              <a:spLocks/>
            </p:cNvSpPr>
            <p:nvPr/>
          </p:nvSpPr>
          <p:spPr bwMode="auto">
            <a:xfrm>
              <a:off x="8313738" y="604839"/>
              <a:ext cx="292100" cy="376238"/>
            </a:xfrm>
            <a:custGeom>
              <a:avLst/>
              <a:gdLst>
                <a:gd name="T0" fmla="*/ 12 w 184"/>
                <a:gd name="T1" fmla="*/ 0 h 237"/>
                <a:gd name="T2" fmla="*/ 0 w 184"/>
                <a:gd name="T3" fmla="*/ 0 h 237"/>
                <a:gd name="T4" fmla="*/ 0 w 184"/>
                <a:gd name="T5" fmla="*/ 237 h 237"/>
                <a:gd name="T6" fmla="*/ 12 w 184"/>
                <a:gd name="T7" fmla="*/ 237 h 237"/>
                <a:gd name="T8" fmla="*/ 184 w 184"/>
                <a:gd name="T9" fmla="*/ 237 h 237"/>
                <a:gd name="T10" fmla="*/ 184 w 184"/>
                <a:gd name="T11" fmla="*/ 0 h 237"/>
                <a:gd name="T12" fmla="*/ 12 w 184"/>
                <a:gd name="T1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7">
                  <a:moveTo>
                    <a:pt x="12" y="0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12" y="237"/>
                  </a:lnTo>
                  <a:lnTo>
                    <a:pt x="184" y="237"/>
                  </a:lnTo>
                  <a:lnTo>
                    <a:pt x="184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Rectangle 1271"/>
            <p:cNvSpPr>
              <a:spLocks noChangeArrowheads="1"/>
            </p:cNvSpPr>
            <p:nvPr/>
          </p:nvSpPr>
          <p:spPr bwMode="auto">
            <a:xfrm>
              <a:off x="8345488" y="636589"/>
              <a:ext cx="119063" cy="95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Rectangle 1272"/>
            <p:cNvSpPr>
              <a:spLocks noChangeArrowheads="1"/>
            </p:cNvSpPr>
            <p:nvPr/>
          </p:nvSpPr>
          <p:spPr bwMode="auto">
            <a:xfrm>
              <a:off x="8345488" y="657226"/>
              <a:ext cx="166688" cy="95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Rectangle 1273"/>
            <p:cNvSpPr>
              <a:spLocks noChangeArrowheads="1"/>
            </p:cNvSpPr>
            <p:nvPr/>
          </p:nvSpPr>
          <p:spPr bwMode="auto">
            <a:xfrm>
              <a:off x="8345488" y="679451"/>
              <a:ext cx="147638" cy="635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Rectangle 1274"/>
            <p:cNvSpPr>
              <a:spLocks noChangeArrowheads="1"/>
            </p:cNvSpPr>
            <p:nvPr/>
          </p:nvSpPr>
          <p:spPr bwMode="auto">
            <a:xfrm>
              <a:off x="8345488" y="708026"/>
              <a:ext cx="228600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Rectangle 1275"/>
            <p:cNvSpPr>
              <a:spLocks noChangeArrowheads="1"/>
            </p:cNvSpPr>
            <p:nvPr/>
          </p:nvSpPr>
          <p:spPr bwMode="auto">
            <a:xfrm>
              <a:off x="8345488" y="708026"/>
              <a:ext cx="2286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Rectangle 1276"/>
            <p:cNvSpPr>
              <a:spLocks noChangeArrowheads="1"/>
            </p:cNvSpPr>
            <p:nvPr/>
          </p:nvSpPr>
          <p:spPr bwMode="auto">
            <a:xfrm>
              <a:off x="8345488" y="720726"/>
              <a:ext cx="228600" cy="158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Rectangle 1277"/>
            <p:cNvSpPr>
              <a:spLocks noChangeArrowheads="1"/>
            </p:cNvSpPr>
            <p:nvPr/>
          </p:nvSpPr>
          <p:spPr bwMode="auto">
            <a:xfrm>
              <a:off x="8345488" y="720726"/>
              <a:ext cx="2286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Rectangle 1278"/>
            <p:cNvSpPr>
              <a:spLocks noChangeArrowheads="1"/>
            </p:cNvSpPr>
            <p:nvPr/>
          </p:nvSpPr>
          <p:spPr bwMode="auto">
            <a:xfrm>
              <a:off x="8345488" y="730251"/>
              <a:ext cx="228600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Rectangle 1279"/>
            <p:cNvSpPr>
              <a:spLocks noChangeArrowheads="1"/>
            </p:cNvSpPr>
            <p:nvPr/>
          </p:nvSpPr>
          <p:spPr bwMode="auto">
            <a:xfrm>
              <a:off x="8345488" y="730251"/>
              <a:ext cx="2286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Rectangle 1280"/>
            <p:cNvSpPr>
              <a:spLocks noChangeArrowheads="1"/>
            </p:cNvSpPr>
            <p:nvPr/>
          </p:nvSpPr>
          <p:spPr bwMode="auto">
            <a:xfrm>
              <a:off x="8345488" y="742951"/>
              <a:ext cx="228600" cy="158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Rectangle 1281"/>
            <p:cNvSpPr>
              <a:spLocks noChangeArrowheads="1"/>
            </p:cNvSpPr>
            <p:nvPr/>
          </p:nvSpPr>
          <p:spPr bwMode="auto">
            <a:xfrm>
              <a:off x="8345488" y="742951"/>
              <a:ext cx="2286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Rectangle 1282"/>
            <p:cNvSpPr>
              <a:spLocks noChangeArrowheads="1"/>
            </p:cNvSpPr>
            <p:nvPr/>
          </p:nvSpPr>
          <p:spPr bwMode="auto">
            <a:xfrm>
              <a:off x="8345488" y="766764"/>
              <a:ext cx="228600" cy="158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Rectangle 1283"/>
            <p:cNvSpPr>
              <a:spLocks noChangeArrowheads="1"/>
            </p:cNvSpPr>
            <p:nvPr/>
          </p:nvSpPr>
          <p:spPr bwMode="auto">
            <a:xfrm>
              <a:off x="8345488" y="766764"/>
              <a:ext cx="2286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Rectangle 1284"/>
            <p:cNvSpPr>
              <a:spLocks noChangeArrowheads="1"/>
            </p:cNvSpPr>
            <p:nvPr/>
          </p:nvSpPr>
          <p:spPr bwMode="auto">
            <a:xfrm>
              <a:off x="8345488" y="752476"/>
              <a:ext cx="228600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Rectangle 1285"/>
            <p:cNvSpPr>
              <a:spLocks noChangeArrowheads="1"/>
            </p:cNvSpPr>
            <p:nvPr/>
          </p:nvSpPr>
          <p:spPr bwMode="auto">
            <a:xfrm>
              <a:off x="8345488" y="752476"/>
              <a:ext cx="2286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1286"/>
            <p:cNvSpPr>
              <a:spLocks noEditPoints="1"/>
            </p:cNvSpPr>
            <p:nvPr/>
          </p:nvSpPr>
          <p:spPr bwMode="auto">
            <a:xfrm>
              <a:off x="8345488" y="811214"/>
              <a:ext cx="231775" cy="141288"/>
            </a:xfrm>
            <a:custGeom>
              <a:avLst/>
              <a:gdLst>
                <a:gd name="T0" fmla="*/ 146 w 146"/>
                <a:gd name="T1" fmla="*/ 89 h 89"/>
                <a:gd name="T2" fmla="*/ 0 w 146"/>
                <a:gd name="T3" fmla="*/ 89 h 89"/>
                <a:gd name="T4" fmla="*/ 0 w 146"/>
                <a:gd name="T5" fmla="*/ 0 h 89"/>
                <a:gd name="T6" fmla="*/ 146 w 146"/>
                <a:gd name="T7" fmla="*/ 0 h 89"/>
                <a:gd name="T8" fmla="*/ 146 w 146"/>
                <a:gd name="T9" fmla="*/ 89 h 89"/>
                <a:gd name="T10" fmla="*/ 2 w 146"/>
                <a:gd name="T11" fmla="*/ 87 h 89"/>
                <a:gd name="T12" fmla="*/ 144 w 146"/>
                <a:gd name="T13" fmla="*/ 87 h 89"/>
                <a:gd name="T14" fmla="*/ 144 w 146"/>
                <a:gd name="T15" fmla="*/ 2 h 89"/>
                <a:gd name="T16" fmla="*/ 2 w 146"/>
                <a:gd name="T17" fmla="*/ 2 h 89"/>
                <a:gd name="T18" fmla="*/ 2 w 146"/>
                <a:gd name="T1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89">
                  <a:moveTo>
                    <a:pt x="146" y="89"/>
                  </a:moveTo>
                  <a:lnTo>
                    <a:pt x="0" y="89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89"/>
                  </a:lnTo>
                  <a:close/>
                  <a:moveTo>
                    <a:pt x="2" y="87"/>
                  </a:moveTo>
                  <a:lnTo>
                    <a:pt x="144" y="87"/>
                  </a:lnTo>
                  <a:lnTo>
                    <a:pt x="144" y="2"/>
                  </a:lnTo>
                  <a:lnTo>
                    <a:pt x="2" y="2"/>
                  </a:lnTo>
                  <a:lnTo>
                    <a:pt x="2" y="8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1287"/>
            <p:cNvSpPr>
              <a:spLocks noEditPoints="1"/>
            </p:cNvSpPr>
            <p:nvPr/>
          </p:nvSpPr>
          <p:spPr bwMode="auto">
            <a:xfrm>
              <a:off x="8345488" y="811214"/>
              <a:ext cx="231775" cy="141288"/>
            </a:xfrm>
            <a:custGeom>
              <a:avLst/>
              <a:gdLst>
                <a:gd name="T0" fmla="*/ 146 w 146"/>
                <a:gd name="T1" fmla="*/ 89 h 89"/>
                <a:gd name="T2" fmla="*/ 0 w 146"/>
                <a:gd name="T3" fmla="*/ 89 h 89"/>
                <a:gd name="T4" fmla="*/ 0 w 146"/>
                <a:gd name="T5" fmla="*/ 0 h 89"/>
                <a:gd name="T6" fmla="*/ 146 w 146"/>
                <a:gd name="T7" fmla="*/ 0 h 89"/>
                <a:gd name="T8" fmla="*/ 146 w 146"/>
                <a:gd name="T9" fmla="*/ 89 h 89"/>
                <a:gd name="T10" fmla="*/ 2 w 146"/>
                <a:gd name="T11" fmla="*/ 87 h 89"/>
                <a:gd name="T12" fmla="*/ 144 w 146"/>
                <a:gd name="T13" fmla="*/ 87 h 89"/>
                <a:gd name="T14" fmla="*/ 144 w 146"/>
                <a:gd name="T15" fmla="*/ 2 h 89"/>
                <a:gd name="T16" fmla="*/ 2 w 146"/>
                <a:gd name="T17" fmla="*/ 2 h 89"/>
                <a:gd name="T18" fmla="*/ 2 w 146"/>
                <a:gd name="T1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89">
                  <a:moveTo>
                    <a:pt x="146" y="89"/>
                  </a:moveTo>
                  <a:lnTo>
                    <a:pt x="0" y="89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89"/>
                  </a:lnTo>
                  <a:moveTo>
                    <a:pt x="2" y="87"/>
                  </a:moveTo>
                  <a:lnTo>
                    <a:pt x="144" y="87"/>
                  </a:lnTo>
                  <a:lnTo>
                    <a:pt x="144" y="2"/>
                  </a:lnTo>
                  <a:lnTo>
                    <a:pt x="2" y="2"/>
                  </a:lnTo>
                  <a:lnTo>
                    <a:pt x="2" y="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1288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142 w 142"/>
                <a:gd name="T1" fmla="*/ 85 h 85"/>
                <a:gd name="T2" fmla="*/ 0 w 142"/>
                <a:gd name="T3" fmla="*/ 2 h 85"/>
                <a:gd name="T4" fmla="*/ 0 w 142"/>
                <a:gd name="T5" fmla="*/ 0 h 85"/>
                <a:gd name="T6" fmla="*/ 142 w 142"/>
                <a:gd name="T7" fmla="*/ 83 h 85"/>
                <a:gd name="T8" fmla="*/ 142 w 14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5">
                  <a:moveTo>
                    <a:pt x="142" y="8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2" y="83"/>
                  </a:lnTo>
                  <a:lnTo>
                    <a:pt x="142" y="8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1289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142 w 142"/>
                <a:gd name="T1" fmla="*/ 85 h 85"/>
                <a:gd name="T2" fmla="*/ 0 w 142"/>
                <a:gd name="T3" fmla="*/ 2 h 85"/>
                <a:gd name="T4" fmla="*/ 0 w 142"/>
                <a:gd name="T5" fmla="*/ 0 h 85"/>
                <a:gd name="T6" fmla="*/ 142 w 142"/>
                <a:gd name="T7" fmla="*/ 83 h 85"/>
                <a:gd name="T8" fmla="*/ 142 w 14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5">
                  <a:moveTo>
                    <a:pt x="142" y="8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2" y="83"/>
                  </a:lnTo>
                  <a:lnTo>
                    <a:pt x="142" y="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1290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0 w 142"/>
                <a:gd name="T1" fmla="*/ 85 h 85"/>
                <a:gd name="T2" fmla="*/ 0 w 142"/>
                <a:gd name="T3" fmla="*/ 83 h 85"/>
                <a:gd name="T4" fmla="*/ 142 w 142"/>
                <a:gd name="T5" fmla="*/ 0 h 85"/>
                <a:gd name="T6" fmla="*/ 142 w 142"/>
                <a:gd name="T7" fmla="*/ 2 h 85"/>
                <a:gd name="T8" fmla="*/ 0 w 14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5">
                  <a:moveTo>
                    <a:pt x="0" y="85"/>
                  </a:moveTo>
                  <a:lnTo>
                    <a:pt x="0" y="83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1291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0 w 142"/>
                <a:gd name="T1" fmla="*/ 85 h 85"/>
                <a:gd name="T2" fmla="*/ 0 w 142"/>
                <a:gd name="T3" fmla="*/ 83 h 85"/>
                <a:gd name="T4" fmla="*/ 142 w 142"/>
                <a:gd name="T5" fmla="*/ 0 h 85"/>
                <a:gd name="T6" fmla="*/ 142 w 142"/>
                <a:gd name="T7" fmla="*/ 2 h 85"/>
                <a:gd name="T8" fmla="*/ 0 w 14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5">
                  <a:moveTo>
                    <a:pt x="0" y="85"/>
                  </a:moveTo>
                  <a:lnTo>
                    <a:pt x="0" y="83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Rectangle 1292"/>
            <p:cNvSpPr>
              <a:spLocks noChangeArrowheads="1"/>
            </p:cNvSpPr>
            <p:nvPr/>
          </p:nvSpPr>
          <p:spPr bwMode="auto">
            <a:xfrm>
              <a:off x="8345488" y="779464"/>
              <a:ext cx="228600" cy="127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Rectangle 1293"/>
            <p:cNvSpPr>
              <a:spLocks noChangeArrowheads="1"/>
            </p:cNvSpPr>
            <p:nvPr/>
          </p:nvSpPr>
          <p:spPr bwMode="auto">
            <a:xfrm>
              <a:off x="8345488" y="779464"/>
              <a:ext cx="228600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1294"/>
            <p:cNvSpPr>
              <a:spLocks/>
            </p:cNvSpPr>
            <p:nvPr/>
          </p:nvSpPr>
          <p:spPr bwMode="auto">
            <a:xfrm>
              <a:off x="8577263" y="952501"/>
              <a:ext cx="60325" cy="61913"/>
            </a:xfrm>
            <a:custGeom>
              <a:avLst/>
              <a:gdLst>
                <a:gd name="T0" fmla="*/ 28 w 38"/>
                <a:gd name="T1" fmla="*/ 0 h 39"/>
                <a:gd name="T2" fmla="*/ 18 w 38"/>
                <a:gd name="T3" fmla="*/ 10 h 39"/>
                <a:gd name="T4" fmla="*/ 18 w 38"/>
                <a:gd name="T5" fmla="*/ 18 h 39"/>
                <a:gd name="T6" fmla="*/ 18 w 38"/>
                <a:gd name="T7" fmla="*/ 18 h 39"/>
                <a:gd name="T8" fmla="*/ 18 w 38"/>
                <a:gd name="T9" fmla="*/ 18 h 39"/>
                <a:gd name="T10" fmla="*/ 8 w 38"/>
                <a:gd name="T11" fmla="*/ 18 h 39"/>
                <a:gd name="T12" fmla="*/ 0 w 38"/>
                <a:gd name="T13" fmla="*/ 27 h 39"/>
                <a:gd name="T14" fmla="*/ 12 w 38"/>
                <a:gd name="T15" fmla="*/ 39 h 39"/>
                <a:gd name="T16" fmla="*/ 38 w 38"/>
                <a:gd name="T17" fmla="*/ 12 h 39"/>
                <a:gd name="T18" fmla="*/ 28 w 38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28" y="0"/>
                  </a:moveTo>
                  <a:lnTo>
                    <a:pt x="18" y="1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8" y="18"/>
                  </a:lnTo>
                  <a:lnTo>
                    <a:pt x="0" y="27"/>
                  </a:lnTo>
                  <a:lnTo>
                    <a:pt x="12" y="39"/>
                  </a:lnTo>
                  <a:lnTo>
                    <a:pt x="38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Freeform 1295"/>
            <p:cNvSpPr>
              <a:spLocks/>
            </p:cNvSpPr>
            <p:nvPr/>
          </p:nvSpPr>
          <p:spPr bwMode="auto">
            <a:xfrm>
              <a:off x="8577263" y="952501"/>
              <a:ext cx="60325" cy="61913"/>
            </a:xfrm>
            <a:custGeom>
              <a:avLst/>
              <a:gdLst>
                <a:gd name="T0" fmla="*/ 28 w 38"/>
                <a:gd name="T1" fmla="*/ 0 h 39"/>
                <a:gd name="T2" fmla="*/ 18 w 38"/>
                <a:gd name="T3" fmla="*/ 10 h 39"/>
                <a:gd name="T4" fmla="*/ 18 w 38"/>
                <a:gd name="T5" fmla="*/ 18 h 39"/>
                <a:gd name="T6" fmla="*/ 18 w 38"/>
                <a:gd name="T7" fmla="*/ 18 h 39"/>
                <a:gd name="T8" fmla="*/ 18 w 38"/>
                <a:gd name="T9" fmla="*/ 18 h 39"/>
                <a:gd name="T10" fmla="*/ 8 w 38"/>
                <a:gd name="T11" fmla="*/ 18 h 39"/>
                <a:gd name="T12" fmla="*/ 0 w 38"/>
                <a:gd name="T13" fmla="*/ 27 h 39"/>
                <a:gd name="T14" fmla="*/ 12 w 38"/>
                <a:gd name="T15" fmla="*/ 39 h 39"/>
                <a:gd name="T16" fmla="*/ 38 w 38"/>
                <a:gd name="T17" fmla="*/ 12 h 39"/>
                <a:gd name="T18" fmla="*/ 28 w 38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28" y="0"/>
                  </a:moveTo>
                  <a:lnTo>
                    <a:pt x="18" y="1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8" y="18"/>
                  </a:lnTo>
                  <a:lnTo>
                    <a:pt x="0" y="27"/>
                  </a:lnTo>
                  <a:lnTo>
                    <a:pt x="12" y="39"/>
                  </a:lnTo>
                  <a:lnTo>
                    <a:pt x="38" y="12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Rectangle 1296"/>
            <p:cNvSpPr>
              <a:spLocks noChangeArrowheads="1"/>
            </p:cNvSpPr>
            <p:nvPr/>
          </p:nvSpPr>
          <p:spPr bwMode="auto">
            <a:xfrm>
              <a:off x="8605838" y="968376"/>
              <a:ext cx="1588" cy="127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Rectangle 1297"/>
            <p:cNvSpPr>
              <a:spLocks noChangeArrowheads="1"/>
            </p:cNvSpPr>
            <p:nvPr/>
          </p:nvSpPr>
          <p:spPr bwMode="auto">
            <a:xfrm>
              <a:off x="8605838" y="968376"/>
              <a:ext cx="1588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Freeform 1298"/>
            <p:cNvSpPr>
              <a:spLocks/>
            </p:cNvSpPr>
            <p:nvPr/>
          </p:nvSpPr>
          <p:spPr bwMode="auto">
            <a:xfrm>
              <a:off x="8329613" y="981076"/>
              <a:ext cx="263525" cy="0"/>
            </a:xfrm>
            <a:custGeom>
              <a:avLst/>
              <a:gdLst>
                <a:gd name="T0" fmla="*/ 166 w 166"/>
                <a:gd name="T1" fmla="*/ 2 w 166"/>
                <a:gd name="T2" fmla="*/ 0 w 166"/>
                <a:gd name="T3" fmla="*/ 0 w 166"/>
                <a:gd name="T4" fmla="*/ 2 w 166"/>
                <a:gd name="T5" fmla="*/ 164 w 166"/>
                <a:gd name="T6" fmla="*/ 166 w 1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66">
                  <a:moveTo>
                    <a:pt x="16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64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Freeform 1299"/>
            <p:cNvSpPr>
              <a:spLocks/>
            </p:cNvSpPr>
            <p:nvPr/>
          </p:nvSpPr>
          <p:spPr bwMode="auto">
            <a:xfrm>
              <a:off x="8329613" y="981076"/>
              <a:ext cx="263525" cy="0"/>
            </a:xfrm>
            <a:custGeom>
              <a:avLst/>
              <a:gdLst>
                <a:gd name="T0" fmla="*/ 166 w 166"/>
                <a:gd name="T1" fmla="*/ 2 w 166"/>
                <a:gd name="T2" fmla="*/ 0 w 166"/>
                <a:gd name="T3" fmla="*/ 0 w 166"/>
                <a:gd name="T4" fmla="*/ 2 w 166"/>
                <a:gd name="T5" fmla="*/ 164 w 166"/>
                <a:gd name="T6" fmla="*/ 166 w 1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66">
                  <a:moveTo>
                    <a:pt x="16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64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Freeform 1300"/>
            <p:cNvSpPr>
              <a:spLocks noEditPoints="1"/>
            </p:cNvSpPr>
            <p:nvPr/>
          </p:nvSpPr>
          <p:spPr bwMode="auto">
            <a:xfrm>
              <a:off x="8320088" y="688976"/>
              <a:ext cx="285750" cy="292100"/>
            </a:xfrm>
            <a:custGeom>
              <a:avLst/>
              <a:gdLst>
                <a:gd name="T0" fmla="*/ 18 w 180"/>
                <a:gd name="T1" fmla="*/ 164 h 184"/>
                <a:gd name="T2" fmla="*/ 18 w 180"/>
                <a:gd name="T3" fmla="*/ 164 h 184"/>
                <a:gd name="T4" fmla="*/ 18 w 180"/>
                <a:gd name="T5" fmla="*/ 164 h 184"/>
                <a:gd name="T6" fmla="*/ 18 w 180"/>
                <a:gd name="T7" fmla="*/ 164 h 184"/>
                <a:gd name="T8" fmla="*/ 89 w 180"/>
                <a:gd name="T9" fmla="*/ 124 h 184"/>
                <a:gd name="T10" fmla="*/ 20 w 180"/>
                <a:gd name="T11" fmla="*/ 164 h 184"/>
                <a:gd name="T12" fmla="*/ 158 w 180"/>
                <a:gd name="T13" fmla="*/ 164 h 184"/>
                <a:gd name="T14" fmla="*/ 89 w 180"/>
                <a:gd name="T15" fmla="*/ 124 h 184"/>
                <a:gd name="T16" fmla="*/ 69 w 180"/>
                <a:gd name="T17" fmla="*/ 111 h 184"/>
                <a:gd name="T18" fmla="*/ 18 w 180"/>
                <a:gd name="T19" fmla="*/ 162 h 184"/>
                <a:gd name="T20" fmla="*/ 18 w 180"/>
                <a:gd name="T21" fmla="*/ 162 h 184"/>
                <a:gd name="T22" fmla="*/ 87 w 180"/>
                <a:gd name="T23" fmla="*/ 122 h 184"/>
                <a:gd name="T24" fmla="*/ 69 w 180"/>
                <a:gd name="T25" fmla="*/ 111 h 184"/>
                <a:gd name="T26" fmla="*/ 160 w 180"/>
                <a:gd name="T27" fmla="*/ 81 h 184"/>
                <a:gd name="T28" fmla="*/ 91 w 180"/>
                <a:gd name="T29" fmla="*/ 122 h 184"/>
                <a:gd name="T30" fmla="*/ 160 w 180"/>
                <a:gd name="T31" fmla="*/ 162 h 184"/>
                <a:gd name="T32" fmla="*/ 160 w 180"/>
                <a:gd name="T33" fmla="*/ 81 h 184"/>
                <a:gd name="T34" fmla="*/ 158 w 180"/>
                <a:gd name="T35" fmla="*/ 79 h 184"/>
                <a:gd name="T36" fmla="*/ 99 w 180"/>
                <a:gd name="T37" fmla="*/ 79 h 184"/>
                <a:gd name="T38" fmla="*/ 71 w 180"/>
                <a:gd name="T39" fmla="*/ 109 h 184"/>
                <a:gd name="T40" fmla="*/ 89 w 180"/>
                <a:gd name="T41" fmla="*/ 122 h 184"/>
                <a:gd name="T42" fmla="*/ 158 w 180"/>
                <a:gd name="T43" fmla="*/ 79 h 184"/>
                <a:gd name="T44" fmla="*/ 180 w 180"/>
                <a:gd name="T45" fmla="*/ 0 h 184"/>
                <a:gd name="T46" fmla="*/ 160 w 180"/>
                <a:gd name="T47" fmla="*/ 20 h 184"/>
                <a:gd name="T48" fmla="*/ 160 w 180"/>
                <a:gd name="T49" fmla="*/ 20 h 184"/>
                <a:gd name="T50" fmla="*/ 160 w 180"/>
                <a:gd name="T51" fmla="*/ 20 h 184"/>
                <a:gd name="T52" fmla="*/ 158 w 180"/>
                <a:gd name="T53" fmla="*/ 20 h 184"/>
                <a:gd name="T54" fmla="*/ 154 w 180"/>
                <a:gd name="T55" fmla="*/ 26 h 184"/>
                <a:gd name="T56" fmla="*/ 160 w 180"/>
                <a:gd name="T57" fmla="*/ 26 h 184"/>
                <a:gd name="T58" fmla="*/ 160 w 180"/>
                <a:gd name="T59" fmla="*/ 28 h 184"/>
                <a:gd name="T60" fmla="*/ 152 w 180"/>
                <a:gd name="T61" fmla="*/ 28 h 184"/>
                <a:gd name="T62" fmla="*/ 146 w 180"/>
                <a:gd name="T63" fmla="*/ 34 h 184"/>
                <a:gd name="T64" fmla="*/ 160 w 180"/>
                <a:gd name="T65" fmla="*/ 34 h 184"/>
                <a:gd name="T66" fmla="*/ 160 w 180"/>
                <a:gd name="T67" fmla="*/ 34 h 184"/>
                <a:gd name="T68" fmla="*/ 144 w 180"/>
                <a:gd name="T69" fmla="*/ 34 h 184"/>
                <a:gd name="T70" fmla="*/ 140 w 180"/>
                <a:gd name="T71" fmla="*/ 40 h 184"/>
                <a:gd name="T72" fmla="*/ 160 w 180"/>
                <a:gd name="T73" fmla="*/ 40 h 184"/>
                <a:gd name="T74" fmla="*/ 160 w 180"/>
                <a:gd name="T75" fmla="*/ 42 h 184"/>
                <a:gd name="T76" fmla="*/ 138 w 180"/>
                <a:gd name="T77" fmla="*/ 42 h 184"/>
                <a:gd name="T78" fmla="*/ 132 w 180"/>
                <a:gd name="T79" fmla="*/ 49 h 184"/>
                <a:gd name="T80" fmla="*/ 160 w 180"/>
                <a:gd name="T81" fmla="*/ 49 h 184"/>
                <a:gd name="T82" fmla="*/ 160 w 180"/>
                <a:gd name="T83" fmla="*/ 49 h 184"/>
                <a:gd name="T84" fmla="*/ 130 w 180"/>
                <a:gd name="T85" fmla="*/ 49 h 184"/>
                <a:gd name="T86" fmla="*/ 123 w 180"/>
                <a:gd name="T87" fmla="*/ 57 h 184"/>
                <a:gd name="T88" fmla="*/ 160 w 180"/>
                <a:gd name="T89" fmla="*/ 57 h 184"/>
                <a:gd name="T90" fmla="*/ 160 w 180"/>
                <a:gd name="T91" fmla="*/ 65 h 184"/>
                <a:gd name="T92" fmla="*/ 115 w 180"/>
                <a:gd name="T93" fmla="*/ 65 h 184"/>
                <a:gd name="T94" fmla="*/ 101 w 180"/>
                <a:gd name="T95" fmla="*/ 77 h 184"/>
                <a:gd name="T96" fmla="*/ 162 w 180"/>
                <a:gd name="T97" fmla="*/ 77 h 184"/>
                <a:gd name="T98" fmla="*/ 162 w 180"/>
                <a:gd name="T99" fmla="*/ 166 h 184"/>
                <a:gd name="T100" fmla="*/ 16 w 180"/>
                <a:gd name="T101" fmla="*/ 166 h 184"/>
                <a:gd name="T102" fmla="*/ 16 w 180"/>
                <a:gd name="T103" fmla="*/ 164 h 184"/>
                <a:gd name="T104" fmla="*/ 0 w 180"/>
                <a:gd name="T105" fmla="*/ 178 h 184"/>
                <a:gd name="T106" fmla="*/ 6 w 180"/>
                <a:gd name="T107" fmla="*/ 184 h 184"/>
                <a:gd name="T108" fmla="*/ 8 w 180"/>
                <a:gd name="T109" fmla="*/ 184 h 184"/>
                <a:gd name="T110" fmla="*/ 172 w 180"/>
                <a:gd name="T111" fmla="*/ 184 h 184"/>
                <a:gd name="T112" fmla="*/ 180 w 180"/>
                <a:gd name="T113" fmla="*/ 176 h 184"/>
                <a:gd name="T114" fmla="*/ 180 w 180"/>
                <a:gd name="T1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184">
                  <a:moveTo>
                    <a:pt x="18" y="164"/>
                  </a:move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close/>
                  <a:moveTo>
                    <a:pt x="89" y="124"/>
                  </a:moveTo>
                  <a:lnTo>
                    <a:pt x="20" y="164"/>
                  </a:lnTo>
                  <a:lnTo>
                    <a:pt x="158" y="164"/>
                  </a:lnTo>
                  <a:lnTo>
                    <a:pt x="89" y="124"/>
                  </a:lnTo>
                  <a:close/>
                  <a:moveTo>
                    <a:pt x="69" y="111"/>
                  </a:moveTo>
                  <a:lnTo>
                    <a:pt x="18" y="162"/>
                  </a:lnTo>
                  <a:lnTo>
                    <a:pt x="18" y="162"/>
                  </a:lnTo>
                  <a:lnTo>
                    <a:pt x="87" y="122"/>
                  </a:lnTo>
                  <a:lnTo>
                    <a:pt x="69" y="111"/>
                  </a:lnTo>
                  <a:close/>
                  <a:moveTo>
                    <a:pt x="160" y="81"/>
                  </a:moveTo>
                  <a:lnTo>
                    <a:pt x="91" y="122"/>
                  </a:lnTo>
                  <a:lnTo>
                    <a:pt x="160" y="162"/>
                  </a:lnTo>
                  <a:lnTo>
                    <a:pt x="160" y="81"/>
                  </a:lnTo>
                  <a:close/>
                  <a:moveTo>
                    <a:pt x="158" y="79"/>
                  </a:moveTo>
                  <a:lnTo>
                    <a:pt x="99" y="79"/>
                  </a:lnTo>
                  <a:lnTo>
                    <a:pt x="71" y="109"/>
                  </a:lnTo>
                  <a:lnTo>
                    <a:pt x="89" y="122"/>
                  </a:lnTo>
                  <a:lnTo>
                    <a:pt x="158" y="79"/>
                  </a:lnTo>
                  <a:close/>
                  <a:moveTo>
                    <a:pt x="180" y="0"/>
                  </a:moveTo>
                  <a:lnTo>
                    <a:pt x="160" y="20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4" y="26"/>
                  </a:lnTo>
                  <a:lnTo>
                    <a:pt x="160" y="26"/>
                  </a:lnTo>
                  <a:lnTo>
                    <a:pt x="160" y="28"/>
                  </a:lnTo>
                  <a:lnTo>
                    <a:pt x="152" y="28"/>
                  </a:lnTo>
                  <a:lnTo>
                    <a:pt x="146" y="34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44" y="34"/>
                  </a:lnTo>
                  <a:lnTo>
                    <a:pt x="140" y="40"/>
                  </a:lnTo>
                  <a:lnTo>
                    <a:pt x="160" y="40"/>
                  </a:lnTo>
                  <a:lnTo>
                    <a:pt x="160" y="42"/>
                  </a:lnTo>
                  <a:lnTo>
                    <a:pt x="138" y="42"/>
                  </a:lnTo>
                  <a:lnTo>
                    <a:pt x="132" y="49"/>
                  </a:lnTo>
                  <a:lnTo>
                    <a:pt x="160" y="49"/>
                  </a:lnTo>
                  <a:lnTo>
                    <a:pt x="160" y="49"/>
                  </a:lnTo>
                  <a:lnTo>
                    <a:pt x="130" y="49"/>
                  </a:lnTo>
                  <a:lnTo>
                    <a:pt x="123" y="57"/>
                  </a:lnTo>
                  <a:lnTo>
                    <a:pt x="160" y="57"/>
                  </a:lnTo>
                  <a:lnTo>
                    <a:pt x="160" y="65"/>
                  </a:lnTo>
                  <a:lnTo>
                    <a:pt x="115" y="65"/>
                  </a:lnTo>
                  <a:lnTo>
                    <a:pt x="101" y="77"/>
                  </a:lnTo>
                  <a:lnTo>
                    <a:pt x="162" y="77"/>
                  </a:lnTo>
                  <a:lnTo>
                    <a:pt x="162" y="166"/>
                  </a:lnTo>
                  <a:lnTo>
                    <a:pt x="16" y="166"/>
                  </a:lnTo>
                  <a:lnTo>
                    <a:pt x="16" y="164"/>
                  </a:lnTo>
                  <a:lnTo>
                    <a:pt x="0" y="178"/>
                  </a:lnTo>
                  <a:lnTo>
                    <a:pt x="6" y="184"/>
                  </a:lnTo>
                  <a:lnTo>
                    <a:pt x="8" y="184"/>
                  </a:lnTo>
                  <a:lnTo>
                    <a:pt x="172" y="184"/>
                  </a:lnTo>
                  <a:lnTo>
                    <a:pt x="180" y="176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Freeform 1301"/>
            <p:cNvSpPr>
              <a:spLocks noEditPoints="1"/>
            </p:cNvSpPr>
            <p:nvPr/>
          </p:nvSpPr>
          <p:spPr bwMode="auto">
            <a:xfrm>
              <a:off x="8320088" y="688976"/>
              <a:ext cx="285750" cy="292100"/>
            </a:xfrm>
            <a:custGeom>
              <a:avLst/>
              <a:gdLst>
                <a:gd name="T0" fmla="*/ 18 w 180"/>
                <a:gd name="T1" fmla="*/ 164 h 184"/>
                <a:gd name="T2" fmla="*/ 18 w 180"/>
                <a:gd name="T3" fmla="*/ 164 h 184"/>
                <a:gd name="T4" fmla="*/ 18 w 180"/>
                <a:gd name="T5" fmla="*/ 164 h 184"/>
                <a:gd name="T6" fmla="*/ 18 w 180"/>
                <a:gd name="T7" fmla="*/ 164 h 184"/>
                <a:gd name="T8" fmla="*/ 89 w 180"/>
                <a:gd name="T9" fmla="*/ 124 h 184"/>
                <a:gd name="T10" fmla="*/ 20 w 180"/>
                <a:gd name="T11" fmla="*/ 164 h 184"/>
                <a:gd name="T12" fmla="*/ 158 w 180"/>
                <a:gd name="T13" fmla="*/ 164 h 184"/>
                <a:gd name="T14" fmla="*/ 89 w 180"/>
                <a:gd name="T15" fmla="*/ 124 h 184"/>
                <a:gd name="T16" fmla="*/ 69 w 180"/>
                <a:gd name="T17" fmla="*/ 111 h 184"/>
                <a:gd name="T18" fmla="*/ 18 w 180"/>
                <a:gd name="T19" fmla="*/ 162 h 184"/>
                <a:gd name="T20" fmla="*/ 18 w 180"/>
                <a:gd name="T21" fmla="*/ 162 h 184"/>
                <a:gd name="T22" fmla="*/ 87 w 180"/>
                <a:gd name="T23" fmla="*/ 122 h 184"/>
                <a:gd name="T24" fmla="*/ 69 w 180"/>
                <a:gd name="T25" fmla="*/ 111 h 184"/>
                <a:gd name="T26" fmla="*/ 160 w 180"/>
                <a:gd name="T27" fmla="*/ 81 h 184"/>
                <a:gd name="T28" fmla="*/ 91 w 180"/>
                <a:gd name="T29" fmla="*/ 122 h 184"/>
                <a:gd name="T30" fmla="*/ 160 w 180"/>
                <a:gd name="T31" fmla="*/ 162 h 184"/>
                <a:gd name="T32" fmla="*/ 160 w 180"/>
                <a:gd name="T33" fmla="*/ 81 h 184"/>
                <a:gd name="T34" fmla="*/ 158 w 180"/>
                <a:gd name="T35" fmla="*/ 79 h 184"/>
                <a:gd name="T36" fmla="*/ 99 w 180"/>
                <a:gd name="T37" fmla="*/ 79 h 184"/>
                <a:gd name="T38" fmla="*/ 71 w 180"/>
                <a:gd name="T39" fmla="*/ 109 h 184"/>
                <a:gd name="T40" fmla="*/ 89 w 180"/>
                <a:gd name="T41" fmla="*/ 122 h 184"/>
                <a:gd name="T42" fmla="*/ 158 w 180"/>
                <a:gd name="T43" fmla="*/ 79 h 184"/>
                <a:gd name="T44" fmla="*/ 180 w 180"/>
                <a:gd name="T45" fmla="*/ 0 h 184"/>
                <a:gd name="T46" fmla="*/ 160 w 180"/>
                <a:gd name="T47" fmla="*/ 20 h 184"/>
                <a:gd name="T48" fmla="*/ 160 w 180"/>
                <a:gd name="T49" fmla="*/ 20 h 184"/>
                <a:gd name="T50" fmla="*/ 160 w 180"/>
                <a:gd name="T51" fmla="*/ 20 h 184"/>
                <a:gd name="T52" fmla="*/ 158 w 180"/>
                <a:gd name="T53" fmla="*/ 20 h 184"/>
                <a:gd name="T54" fmla="*/ 154 w 180"/>
                <a:gd name="T55" fmla="*/ 26 h 184"/>
                <a:gd name="T56" fmla="*/ 160 w 180"/>
                <a:gd name="T57" fmla="*/ 26 h 184"/>
                <a:gd name="T58" fmla="*/ 160 w 180"/>
                <a:gd name="T59" fmla="*/ 28 h 184"/>
                <a:gd name="T60" fmla="*/ 152 w 180"/>
                <a:gd name="T61" fmla="*/ 28 h 184"/>
                <a:gd name="T62" fmla="*/ 146 w 180"/>
                <a:gd name="T63" fmla="*/ 34 h 184"/>
                <a:gd name="T64" fmla="*/ 160 w 180"/>
                <a:gd name="T65" fmla="*/ 34 h 184"/>
                <a:gd name="T66" fmla="*/ 160 w 180"/>
                <a:gd name="T67" fmla="*/ 34 h 184"/>
                <a:gd name="T68" fmla="*/ 144 w 180"/>
                <a:gd name="T69" fmla="*/ 34 h 184"/>
                <a:gd name="T70" fmla="*/ 140 w 180"/>
                <a:gd name="T71" fmla="*/ 40 h 184"/>
                <a:gd name="T72" fmla="*/ 160 w 180"/>
                <a:gd name="T73" fmla="*/ 40 h 184"/>
                <a:gd name="T74" fmla="*/ 160 w 180"/>
                <a:gd name="T75" fmla="*/ 42 h 184"/>
                <a:gd name="T76" fmla="*/ 138 w 180"/>
                <a:gd name="T77" fmla="*/ 42 h 184"/>
                <a:gd name="T78" fmla="*/ 132 w 180"/>
                <a:gd name="T79" fmla="*/ 49 h 184"/>
                <a:gd name="T80" fmla="*/ 160 w 180"/>
                <a:gd name="T81" fmla="*/ 49 h 184"/>
                <a:gd name="T82" fmla="*/ 160 w 180"/>
                <a:gd name="T83" fmla="*/ 49 h 184"/>
                <a:gd name="T84" fmla="*/ 130 w 180"/>
                <a:gd name="T85" fmla="*/ 49 h 184"/>
                <a:gd name="T86" fmla="*/ 123 w 180"/>
                <a:gd name="T87" fmla="*/ 57 h 184"/>
                <a:gd name="T88" fmla="*/ 160 w 180"/>
                <a:gd name="T89" fmla="*/ 57 h 184"/>
                <a:gd name="T90" fmla="*/ 160 w 180"/>
                <a:gd name="T91" fmla="*/ 65 h 184"/>
                <a:gd name="T92" fmla="*/ 115 w 180"/>
                <a:gd name="T93" fmla="*/ 65 h 184"/>
                <a:gd name="T94" fmla="*/ 101 w 180"/>
                <a:gd name="T95" fmla="*/ 77 h 184"/>
                <a:gd name="T96" fmla="*/ 162 w 180"/>
                <a:gd name="T97" fmla="*/ 77 h 184"/>
                <a:gd name="T98" fmla="*/ 162 w 180"/>
                <a:gd name="T99" fmla="*/ 166 h 184"/>
                <a:gd name="T100" fmla="*/ 16 w 180"/>
                <a:gd name="T101" fmla="*/ 166 h 184"/>
                <a:gd name="T102" fmla="*/ 16 w 180"/>
                <a:gd name="T103" fmla="*/ 164 h 184"/>
                <a:gd name="T104" fmla="*/ 0 w 180"/>
                <a:gd name="T105" fmla="*/ 178 h 184"/>
                <a:gd name="T106" fmla="*/ 6 w 180"/>
                <a:gd name="T107" fmla="*/ 184 h 184"/>
                <a:gd name="T108" fmla="*/ 8 w 180"/>
                <a:gd name="T109" fmla="*/ 184 h 184"/>
                <a:gd name="T110" fmla="*/ 172 w 180"/>
                <a:gd name="T111" fmla="*/ 184 h 184"/>
                <a:gd name="T112" fmla="*/ 180 w 180"/>
                <a:gd name="T113" fmla="*/ 176 h 184"/>
                <a:gd name="T114" fmla="*/ 180 w 180"/>
                <a:gd name="T1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184">
                  <a:moveTo>
                    <a:pt x="18" y="164"/>
                  </a:move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moveTo>
                    <a:pt x="89" y="124"/>
                  </a:moveTo>
                  <a:lnTo>
                    <a:pt x="20" y="164"/>
                  </a:lnTo>
                  <a:lnTo>
                    <a:pt x="158" y="164"/>
                  </a:lnTo>
                  <a:lnTo>
                    <a:pt x="89" y="124"/>
                  </a:lnTo>
                  <a:moveTo>
                    <a:pt x="69" y="111"/>
                  </a:moveTo>
                  <a:lnTo>
                    <a:pt x="18" y="162"/>
                  </a:lnTo>
                  <a:lnTo>
                    <a:pt x="18" y="162"/>
                  </a:lnTo>
                  <a:lnTo>
                    <a:pt x="87" y="122"/>
                  </a:lnTo>
                  <a:lnTo>
                    <a:pt x="69" y="111"/>
                  </a:lnTo>
                  <a:moveTo>
                    <a:pt x="160" y="81"/>
                  </a:moveTo>
                  <a:lnTo>
                    <a:pt x="91" y="122"/>
                  </a:lnTo>
                  <a:lnTo>
                    <a:pt x="160" y="162"/>
                  </a:lnTo>
                  <a:lnTo>
                    <a:pt x="160" y="81"/>
                  </a:lnTo>
                  <a:moveTo>
                    <a:pt x="158" y="79"/>
                  </a:moveTo>
                  <a:lnTo>
                    <a:pt x="99" y="79"/>
                  </a:lnTo>
                  <a:lnTo>
                    <a:pt x="71" y="109"/>
                  </a:lnTo>
                  <a:lnTo>
                    <a:pt x="89" y="122"/>
                  </a:lnTo>
                  <a:lnTo>
                    <a:pt x="158" y="79"/>
                  </a:lnTo>
                  <a:moveTo>
                    <a:pt x="180" y="0"/>
                  </a:moveTo>
                  <a:lnTo>
                    <a:pt x="160" y="20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4" y="26"/>
                  </a:lnTo>
                  <a:lnTo>
                    <a:pt x="160" y="26"/>
                  </a:lnTo>
                  <a:lnTo>
                    <a:pt x="160" y="28"/>
                  </a:lnTo>
                  <a:lnTo>
                    <a:pt x="152" y="28"/>
                  </a:lnTo>
                  <a:lnTo>
                    <a:pt x="146" y="34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44" y="34"/>
                  </a:lnTo>
                  <a:lnTo>
                    <a:pt x="140" y="40"/>
                  </a:lnTo>
                  <a:lnTo>
                    <a:pt x="160" y="40"/>
                  </a:lnTo>
                  <a:lnTo>
                    <a:pt x="160" y="42"/>
                  </a:lnTo>
                  <a:lnTo>
                    <a:pt x="138" y="42"/>
                  </a:lnTo>
                  <a:lnTo>
                    <a:pt x="132" y="49"/>
                  </a:lnTo>
                  <a:lnTo>
                    <a:pt x="160" y="49"/>
                  </a:lnTo>
                  <a:lnTo>
                    <a:pt x="160" y="49"/>
                  </a:lnTo>
                  <a:lnTo>
                    <a:pt x="130" y="49"/>
                  </a:lnTo>
                  <a:lnTo>
                    <a:pt x="123" y="57"/>
                  </a:lnTo>
                  <a:lnTo>
                    <a:pt x="160" y="57"/>
                  </a:lnTo>
                  <a:lnTo>
                    <a:pt x="160" y="65"/>
                  </a:lnTo>
                  <a:lnTo>
                    <a:pt x="115" y="65"/>
                  </a:lnTo>
                  <a:lnTo>
                    <a:pt x="101" y="77"/>
                  </a:lnTo>
                  <a:lnTo>
                    <a:pt x="162" y="77"/>
                  </a:lnTo>
                  <a:lnTo>
                    <a:pt x="162" y="166"/>
                  </a:lnTo>
                  <a:lnTo>
                    <a:pt x="16" y="166"/>
                  </a:lnTo>
                  <a:lnTo>
                    <a:pt x="16" y="164"/>
                  </a:lnTo>
                  <a:lnTo>
                    <a:pt x="0" y="178"/>
                  </a:lnTo>
                  <a:lnTo>
                    <a:pt x="6" y="184"/>
                  </a:lnTo>
                  <a:lnTo>
                    <a:pt x="8" y="184"/>
                  </a:lnTo>
                  <a:lnTo>
                    <a:pt x="172" y="184"/>
                  </a:lnTo>
                  <a:lnTo>
                    <a:pt x="180" y="176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Freeform 1302"/>
            <p:cNvSpPr>
              <a:spLocks/>
            </p:cNvSpPr>
            <p:nvPr/>
          </p:nvSpPr>
          <p:spPr bwMode="auto">
            <a:xfrm>
              <a:off x="8570913" y="72072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Freeform 1303"/>
            <p:cNvSpPr>
              <a:spLocks/>
            </p:cNvSpPr>
            <p:nvPr/>
          </p:nvSpPr>
          <p:spPr bwMode="auto">
            <a:xfrm>
              <a:off x="8570913" y="72072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Freeform 1304"/>
            <p:cNvSpPr>
              <a:spLocks/>
            </p:cNvSpPr>
            <p:nvPr/>
          </p:nvSpPr>
          <p:spPr bwMode="auto">
            <a:xfrm>
              <a:off x="8561388" y="730251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2 w 8"/>
                <a:gd name="T3" fmla="*/ 0 h 2"/>
                <a:gd name="T4" fmla="*/ 0 w 8"/>
                <a:gd name="T5" fmla="*/ 2 h 2"/>
                <a:gd name="T6" fmla="*/ 8 w 8"/>
                <a:gd name="T7" fmla="*/ 2 h 2"/>
                <a:gd name="T8" fmla="*/ 8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Freeform 1305"/>
            <p:cNvSpPr>
              <a:spLocks/>
            </p:cNvSpPr>
            <p:nvPr/>
          </p:nvSpPr>
          <p:spPr bwMode="auto">
            <a:xfrm>
              <a:off x="8561388" y="730251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2 w 8"/>
                <a:gd name="T3" fmla="*/ 0 h 2"/>
                <a:gd name="T4" fmla="*/ 0 w 8"/>
                <a:gd name="T5" fmla="*/ 2 h 2"/>
                <a:gd name="T6" fmla="*/ 8 w 8"/>
                <a:gd name="T7" fmla="*/ 2 h 2"/>
                <a:gd name="T8" fmla="*/ 8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Freeform 1306"/>
            <p:cNvSpPr>
              <a:spLocks/>
            </p:cNvSpPr>
            <p:nvPr/>
          </p:nvSpPr>
          <p:spPr bwMode="auto">
            <a:xfrm>
              <a:off x="8548688" y="742951"/>
              <a:ext cx="25400" cy="0"/>
            </a:xfrm>
            <a:custGeom>
              <a:avLst/>
              <a:gdLst>
                <a:gd name="T0" fmla="*/ 16 w 16"/>
                <a:gd name="T1" fmla="*/ 2 w 16"/>
                <a:gd name="T2" fmla="*/ 0 w 16"/>
                <a:gd name="T3" fmla="*/ 16 w 16"/>
                <a:gd name="T4" fmla="*/ 16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Freeform 1307"/>
            <p:cNvSpPr>
              <a:spLocks/>
            </p:cNvSpPr>
            <p:nvPr/>
          </p:nvSpPr>
          <p:spPr bwMode="auto">
            <a:xfrm>
              <a:off x="8548688" y="742951"/>
              <a:ext cx="25400" cy="0"/>
            </a:xfrm>
            <a:custGeom>
              <a:avLst/>
              <a:gdLst>
                <a:gd name="T0" fmla="*/ 16 w 16"/>
                <a:gd name="T1" fmla="*/ 2 w 16"/>
                <a:gd name="T2" fmla="*/ 0 w 16"/>
                <a:gd name="T3" fmla="*/ 16 w 16"/>
                <a:gd name="T4" fmla="*/ 16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1308"/>
            <p:cNvSpPr>
              <a:spLocks/>
            </p:cNvSpPr>
            <p:nvPr/>
          </p:nvSpPr>
          <p:spPr bwMode="auto">
            <a:xfrm>
              <a:off x="8526463" y="766764"/>
              <a:ext cx="47625" cy="0"/>
            </a:xfrm>
            <a:custGeom>
              <a:avLst/>
              <a:gdLst>
                <a:gd name="T0" fmla="*/ 30 w 30"/>
                <a:gd name="T1" fmla="*/ 2 w 30"/>
                <a:gd name="T2" fmla="*/ 0 w 30"/>
                <a:gd name="T3" fmla="*/ 30 w 30"/>
                <a:gd name="T4" fmla="*/ 3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1309"/>
            <p:cNvSpPr>
              <a:spLocks/>
            </p:cNvSpPr>
            <p:nvPr/>
          </p:nvSpPr>
          <p:spPr bwMode="auto">
            <a:xfrm>
              <a:off x="8526463" y="766764"/>
              <a:ext cx="47625" cy="0"/>
            </a:xfrm>
            <a:custGeom>
              <a:avLst/>
              <a:gdLst>
                <a:gd name="T0" fmla="*/ 30 w 30"/>
                <a:gd name="T1" fmla="*/ 2 w 30"/>
                <a:gd name="T2" fmla="*/ 0 w 30"/>
                <a:gd name="T3" fmla="*/ 30 w 30"/>
                <a:gd name="T4" fmla="*/ 3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1310"/>
            <p:cNvSpPr>
              <a:spLocks/>
            </p:cNvSpPr>
            <p:nvPr/>
          </p:nvSpPr>
          <p:spPr bwMode="auto">
            <a:xfrm>
              <a:off x="8539163" y="752476"/>
              <a:ext cx="34925" cy="3175"/>
            </a:xfrm>
            <a:custGeom>
              <a:avLst/>
              <a:gdLst>
                <a:gd name="T0" fmla="*/ 22 w 22"/>
                <a:gd name="T1" fmla="*/ 0 h 2"/>
                <a:gd name="T2" fmla="*/ 2 w 22"/>
                <a:gd name="T3" fmla="*/ 0 h 2"/>
                <a:gd name="T4" fmla="*/ 0 w 22"/>
                <a:gd name="T5" fmla="*/ 2 h 2"/>
                <a:gd name="T6" fmla="*/ 22 w 22"/>
                <a:gd name="T7" fmla="*/ 2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1311"/>
            <p:cNvSpPr>
              <a:spLocks/>
            </p:cNvSpPr>
            <p:nvPr/>
          </p:nvSpPr>
          <p:spPr bwMode="auto">
            <a:xfrm>
              <a:off x="8539163" y="752476"/>
              <a:ext cx="34925" cy="3175"/>
            </a:xfrm>
            <a:custGeom>
              <a:avLst/>
              <a:gdLst>
                <a:gd name="T0" fmla="*/ 22 w 22"/>
                <a:gd name="T1" fmla="*/ 0 h 2"/>
                <a:gd name="T2" fmla="*/ 2 w 22"/>
                <a:gd name="T3" fmla="*/ 0 h 2"/>
                <a:gd name="T4" fmla="*/ 0 w 22"/>
                <a:gd name="T5" fmla="*/ 2 h 2"/>
                <a:gd name="T6" fmla="*/ 22 w 22"/>
                <a:gd name="T7" fmla="*/ 2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2" y="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Freeform 1312"/>
            <p:cNvSpPr>
              <a:spLocks/>
            </p:cNvSpPr>
            <p:nvPr/>
          </p:nvSpPr>
          <p:spPr bwMode="auto">
            <a:xfrm>
              <a:off x="8345488" y="811214"/>
              <a:ext cx="231775" cy="141288"/>
            </a:xfrm>
            <a:custGeom>
              <a:avLst/>
              <a:gdLst>
                <a:gd name="T0" fmla="*/ 146 w 146"/>
                <a:gd name="T1" fmla="*/ 0 h 89"/>
                <a:gd name="T2" fmla="*/ 85 w 146"/>
                <a:gd name="T3" fmla="*/ 0 h 89"/>
                <a:gd name="T4" fmla="*/ 83 w 146"/>
                <a:gd name="T5" fmla="*/ 2 h 89"/>
                <a:gd name="T6" fmla="*/ 142 w 146"/>
                <a:gd name="T7" fmla="*/ 2 h 89"/>
                <a:gd name="T8" fmla="*/ 144 w 146"/>
                <a:gd name="T9" fmla="*/ 2 h 89"/>
                <a:gd name="T10" fmla="*/ 144 w 146"/>
                <a:gd name="T11" fmla="*/ 4 h 89"/>
                <a:gd name="T12" fmla="*/ 144 w 146"/>
                <a:gd name="T13" fmla="*/ 4 h 89"/>
                <a:gd name="T14" fmla="*/ 144 w 146"/>
                <a:gd name="T15" fmla="*/ 85 h 89"/>
                <a:gd name="T16" fmla="*/ 144 w 146"/>
                <a:gd name="T17" fmla="*/ 85 h 89"/>
                <a:gd name="T18" fmla="*/ 144 w 146"/>
                <a:gd name="T19" fmla="*/ 87 h 89"/>
                <a:gd name="T20" fmla="*/ 142 w 146"/>
                <a:gd name="T21" fmla="*/ 87 h 89"/>
                <a:gd name="T22" fmla="*/ 4 w 146"/>
                <a:gd name="T23" fmla="*/ 87 h 89"/>
                <a:gd name="T24" fmla="*/ 2 w 146"/>
                <a:gd name="T25" fmla="*/ 87 h 89"/>
                <a:gd name="T26" fmla="*/ 2 w 146"/>
                <a:gd name="T27" fmla="*/ 87 h 89"/>
                <a:gd name="T28" fmla="*/ 2 w 146"/>
                <a:gd name="T29" fmla="*/ 87 h 89"/>
                <a:gd name="T30" fmla="*/ 2 w 146"/>
                <a:gd name="T31" fmla="*/ 87 h 89"/>
                <a:gd name="T32" fmla="*/ 2 w 146"/>
                <a:gd name="T33" fmla="*/ 85 h 89"/>
                <a:gd name="T34" fmla="*/ 2 w 146"/>
                <a:gd name="T35" fmla="*/ 85 h 89"/>
                <a:gd name="T36" fmla="*/ 2 w 146"/>
                <a:gd name="T37" fmla="*/ 85 h 89"/>
                <a:gd name="T38" fmla="*/ 0 w 146"/>
                <a:gd name="T39" fmla="*/ 87 h 89"/>
                <a:gd name="T40" fmla="*/ 0 w 146"/>
                <a:gd name="T41" fmla="*/ 89 h 89"/>
                <a:gd name="T42" fmla="*/ 146 w 146"/>
                <a:gd name="T43" fmla="*/ 89 h 89"/>
                <a:gd name="T44" fmla="*/ 146 w 146"/>
                <a:gd name="T4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89">
                  <a:moveTo>
                    <a:pt x="146" y="0"/>
                  </a:moveTo>
                  <a:lnTo>
                    <a:pt x="85" y="0"/>
                  </a:lnTo>
                  <a:lnTo>
                    <a:pt x="83" y="2"/>
                  </a:lnTo>
                  <a:lnTo>
                    <a:pt x="142" y="2"/>
                  </a:lnTo>
                  <a:lnTo>
                    <a:pt x="144" y="2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44" y="87"/>
                  </a:lnTo>
                  <a:lnTo>
                    <a:pt x="142" y="87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46" y="89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" name="Freeform 1313"/>
            <p:cNvSpPr>
              <a:spLocks/>
            </p:cNvSpPr>
            <p:nvPr/>
          </p:nvSpPr>
          <p:spPr bwMode="auto">
            <a:xfrm>
              <a:off x="8345488" y="811214"/>
              <a:ext cx="231775" cy="141288"/>
            </a:xfrm>
            <a:custGeom>
              <a:avLst/>
              <a:gdLst>
                <a:gd name="T0" fmla="*/ 146 w 146"/>
                <a:gd name="T1" fmla="*/ 0 h 89"/>
                <a:gd name="T2" fmla="*/ 85 w 146"/>
                <a:gd name="T3" fmla="*/ 0 h 89"/>
                <a:gd name="T4" fmla="*/ 83 w 146"/>
                <a:gd name="T5" fmla="*/ 2 h 89"/>
                <a:gd name="T6" fmla="*/ 142 w 146"/>
                <a:gd name="T7" fmla="*/ 2 h 89"/>
                <a:gd name="T8" fmla="*/ 144 w 146"/>
                <a:gd name="T9" fmla="*/ 2 h 89"/>
                <a:gd name="T10" fmla="*/ 144 w 146"/>
                <a:gd name="T11" fmla="*/ 4 h 89"/>
                <a:gd name="T12" fmla="*/ 144 w 146"/>
                <a:gd name="T13" fmla="*/ 4 h 89"/>
                <a:gd name="T14" fmla="*/ 144 w 146"/>
                <a:gd name="T15" fmla="*/ 85 h 89"/>
                <a:gd name="T16" fmla="*/ 144 w 146"/>
                <a:gd name="T17" fmla="*/ 85 h 89"/>
                <a:gd name="T18" fmla="*/ 144 w 146"/>
                <a:gd name="T19" fmla="*/ 87 h 89"/>
                <a:gd name="T20" fmla="*/ 142 w 146"/>
                <a:gd name="T21" fmla="*/ 87 h 89"/>
                <a:gd name="T22" fmla="*/ 4 w 146"/>
                <a:gd name="T23" fmla="*/ 87 h 89"/>
                <a:gd name="T24" fmla="*/ 2 w 146"/>
                <a:gd name="T25" fmla="*/ 87 h 89"/>
                <a:gd name="T26" fmla="*/ 2 w 146"/>
                <a:gd name="T27" fmla="*/ 87 h 89"/>
                <a:gd name="T28" fmla="*/ 2 w 146"/>
                <a:gd name="T29" fmla="*/ 87 h 89"/>
                <a:gd name="T30" fmla="*/ 2 w 146"/>
                <a:gd name="T31" fmla="*/ 87 h 89"/>
                <a:gd name="T32" fmla="*/ 2 w 146"/>
                <a:gd name="T33" fmla="*/ 85 h 89"/>
                <a:gd name="T34" fmla="*/ 2 w 146"/>
                <a:gd name="T35" fmla="*/ 85 h 89"/>
                <a:gd name="T36" fmla="*/ 2 w 146"/>
                <a:gd name="T37" fmla="*/ 85 h 89"/>
                <a:gd name="T38" fmla="*/ 0 w 146"/>
                <a:gd name="T39" fmla="*/ 87 h 89"/>
                <a:gd name="T40" fmla="*/ 0 w 146"/>
                <a:gd name="T41" fmla="*/ 89 h 89"/>
                <a:gd name="T42" fmla="*/ 146 w 146"/>
                <a:gd name="T43" fmla="*/ 89 h 89"/>
                <a:gd name="T44" fmla="*/ 146 w 146"/>
                <a:gd name="T4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89">
                  <a:moveTo>
                    <a:pt x="146" y="0"/>
                  </a:moveTo>
                  <a:lnTo>
                    <a:pt x="85" y="0"/>
                  </a:lnTo>
                  <a:lnTo>
                    <a:pt x="83" y="2"/>
                  </a:lnTo>
                  <a:lnTo>
                    <a:pt x="142" y="2"/>
                  </a:lnTo>
                  <a:lnTo>
                    <a:pt x="144" y="2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44" y="87"/>
                  </a:lnTo>
                  <a:lnTo>
                    <a:pt x="142" y="87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46" y="89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" name="Freeform 1314"/>
            <p:cNvSpPr>
              <a:spLocks noEditPoints="1"/>
            </p:cNvSpPr>
            <p:nvPr/>
          </p:nvSpPr>
          <p:spPr bwMode="auto">
            <a:xfrm>
              <a:off x="8429625" y="862014"/>
              <a:ext cx="144463" cy="87313"/>
            </a:xfrm>
            <a:custGeom>
              <a:avLst/>
              <a:gdLst>
                <a:gd name="T0" fmla="*/ 22 w 91"/>
                <a:gd name="T1" fmla="*/ 13 h 55"/>
                <a:gd name="T2" fmla="*/ 20 w 91"/>
                <a:gd name="T3" fmla="*/ 15 h 55"/>
                <a:gd name="T4" fmla="*/ 89 w 91"/>
                <a:gd name="T5" fmla="*/ 55 h 55"/>
                <a:gd name="T6" fmla="*/ 91 w 91"/>
                <a:gd name="T7" fmla="*/ 55 h 55"/>
                <a:gd name="T8" fmla="*/ 91 w 91"/>
                <a:gd name="T9" fmla="*/ 53 h 55"/>
                <a:gd name="T10" fmla="*/ 91 w 91"/>
                <a:gd name="T11" fmla="*/ 53 h 55"/>
                <a:gd name="T12" fmla="*/ 22 w 91"/>
                <a:gd name="T13" fmla="*/ 13 h 55"/>
                <a:gd name="T14" fmla="*/ 2 w 91"/>
                <a:gd name="T15" fmla="*/ 0 h 55"/>
                <a:gd name="T16" fmla="*/ 0 w 91"/>
                <a:gd name="T17" fmla="*/ 2 h 55"/>
                <a:gd name="T18" fmla="*/ 18 w 91"/>
                <a:gd name="T19" fmla="*/ 13 h 55"/>
                <a:gd name="T20" fmla="*/ 20 w 91"/>
                <a:gd name="T21" fmla="*/ 13 h 55"/>
                <a:gd name="T22" fmla="*/ 2 w 91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5">
                  <a:moveTo>
                    <a:pt x="22" y="13"/>
                  </a:moveTo>
                  <a:lnTo>
                    <a:pt x="20" y="15"/>
                  </a:lnTo>
                  <a:lnTo>
                    <a:pt x="89" y="55"/>
                  </a:lnTo>
                  <a:lnTo>
                    <a:pt x="91" y="55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22" y="13"/>
                  </a:lnTo>
                  <a:close/>
                  <a:moveTo>
                    <a:pt x="2" y="0"/>
                  </a:moveTo>
                  <a:lnTo>
                    <a:pt x="0" y="2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" name="Freeform 1315"/>
            <p:cNvSpPr>
              <a:spLocks noEditPoints="1"/>
            </p:cNvSpPr>
            <p:nvPr/>
          </p:nvSpPr>
          <p:spPr bwMode="auto">
            <a:xfrm>
              <a:off x="8429625" y="862014"/>
              <a:ext cx="144463" cy="87313"/>
            </a:xfrm>
            <a:custGeom>
              <a:avLst/>
              <a:gdLst>
                <a:gd name="T0" fmla="*/ 22 w 91"/>
                <a:gd name="T1" fmla="*/ 13 h 55"/>
                <a:gd name="T2" fmla="*/ 20 w 91"/>
                <a:gd name="T3" fmla="*/ 15 h 55"/>
                <a:gd name="T4" fmla="*/ 89 w 91"/>
                <a:gd name="T5" fmla="*/ 55 h 55"/>
                <a:gd name="T6" fmla="*/ 91 w 91"/>
                <a:gd name="T7" fmla="*/ 55 h 55"/>
                <a:gd name="T8" fmla="*/ 91 w 91"/>
                <a:gd name="T9" fmla="*/ 53 h 55"/>
                <a:gd name="T10" fmla="*/ 91 w 91"/>
                <a:gd name="T11" fmla="*/ 53 h 55"/>
                <a:gd name="T12" fmla="*/ 22 w 91"/>
                <a:gd name="T13" fmla="*/ 13 h 55"/>
                <a:gd name="T14" fmla="*/ 2 w 91"/>
                <a:gd name="T15" fmla="*/ 0 h 55"/>
                <a:gd name="T16" fmla="*/ 0 w 91"/>
                <a:gd name="T17" fmla="*/ 2 h 55"/>
                <a:gd name="T18" fmla="*/ 18 w 91"/>
                <a:gd name="T19" fmla="*/ 13 h 55"/>
                <a:gd name="T20" fmla="*/ 20 w 91"/>
                <a:gd name="T21" fmla="*/ 13 h 55"/>
                <a:gd name="T22" fmla="*/ 2 w 91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5">
                  <a:moveTo>
                    <a:pt x="22" y="13"/>
                  </a:moveTo>
                  <a:lnTo>
                    <a:pt x="20" y="15"/>
                  </a:lnTo>
                  <a:lnTo>
                    <a:pt x="89" y="55"/>
                  </a:lnTo>
                  <a:lnTo>
                    <a:pt x="91" y="55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22" y="13"/>
                  </a:lnTo>
                  <a:moveTo>
                    <a:pt x="2" y="0"/>
                  </a:moveTo>
                  <a:lnTo>
                    <a:pt x="0" y="2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" name="Freeform 1316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142 w 142"/>
                <a:gd name="T1" fmla="*/ 0 h 85"/>
                <a:gd name="T2" fmla="*/ 140 w 142"/>
                <a:gd name="T3" fmla="*/ 0 h 85"/>
                <a:gd name="T4" fmla="*/ 71 w 142"/>
                <a:gd name="T5" fmla="*/ 43 h 85"/>
                <a:gd name="T6" fmla="*/ 69 w 142"/>
                <a:gd name="T7" fmla="*/ 43 h 85"/>
                <a:gd name="T8" fmla="*/ 0 w 142"/>
                <a:gd name="T9" fmla="*/ 83 h 85"/>
                <a:gd name="T10" fmla="*/ 0 w 142"/>
                <a:gd name="T11" fmla="*/ 83 h 85"/>
                <a:gd name="T12" fmla="*/ 0 w 142"/>
                <a:gd name="T13" fmla="*/ 85 h 85"/>
                <a:gd name="T14" fmla="*/ 0 w 142"/>
                <a:gd name="T15" fmla="*/ 85 h 85"/>
                <a:gd name="T16" fmla="*/ 0 w 142"/>
                <a:gd name="T17" fmla="*/ 85 h 85"/>
                <a:gd name="T18" fmla="*/ 2 w 142"/>
                <a:gd name="T19" fmla="*/ 85 h 85"/>
                <a:gd name="T20" fmla="*/ 71 w 142"/>
                <a:gd name="T21" fmla="*/ 45 h 85"/>
                <a:gd name="T22" fmla="*/ 73 w 142"/>
                <a:gd name="T23" fmla="*/ 43 h 85"/>
                <a:gd name="T24" fmla="*/ 142 w 142"/>
                <a:gd name="T25" fmla="*/ 2 h 85"/>
                <a:gd name="T26" fmla="*/ 142 w 142"/>
                <a:gd name="T27" fmla="*/ 2 h 85"/>
                <a:gd name="T28" fmla="*/ 142 w 142"/>
                <a:gd name="T2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85">
                  <a:moveTo>
                    <a:pt x="142" y="0"/>
                  </a:moveTo>
                  <a:lnTo>
                    <a:pt x="140" y="0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" y="85"/>
                  </a:lnTo>
                  <a:lnTo>
                    <a:pt x="71" y="45"/>
                  </a:lnTo>
                  <a:lnTo>
                    <a:pt x="73" y="43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1317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142 w 142"/>
                <a:gd name="T1" fmla="*/ 0 h 85"/>
                <a:gd name="T2" fmla="*/ 140 w 142"/>
                <a:gd name="T3" fmla="*/ 0 h 85"/>
                <a:gd name="T4" fmla="*/ 71 w 142"/>
                <a:gd name="T5" fmla="*/ 43 h 85"/>
                <a:gd name="T6" fmla="*/ 69 w 142"/>
                <a:gd name="T7" fmla="*/ 43 h 85"/>
                <a:gd name="T8" fmla="*/ 0 w 142"/>
                <a:gd name="T9" fmla="*/ 83 h 85"/>
                <a:gd name="T10" fmla="*/ 0 w 142"/>
                <a:gd name="T11" fmla="*/ 83 h 85"/>
                <a:gd name="T12" fmla="*/ 0 w 142"/>
                <a:gd name="T13" fmla="*/ 85 h 85"/>
                <a:gd name="T14" fmla="*/ 0 w 142"/>
                <a:gd name="T15" fmla="*/ 85 h 85"/>
                <a:gd name="T16" fmla="*/ 0 w 142"/>
                <a:gd name="T17" fmla="*/ 85 h 85"/>
                <a:gd name="T18" fmla="*/ 2 w 142"/>
                <a:gd name="T19" fmla="*/ 85 h 85"/>
                <a:gd name="T20" fmla="*/ 71 w 142"/>
                <a:gd name="T21" fmla="*/ 45 h 85"/>
                <a:gd name="T22" fmla="*/ 73 w 142"/>
                <a:gd name="T23" fmla="*/ 43 h 85"/>
                <a:gd name="T24" fmla="*/ 142 w 142"/>
                <a:gd name="T25" fmla="*/ 2 h 85"/>
                <a:gd name="T26" fmla="*/ 142 w 142"/>
                <a:gd name="T27" fmla="*/ 2 h 85"/>
                <a:gd name="T28" fmla="*/ 142 w 142"/>
                <a:gd name="T2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85">
                  <a:moveTo>
                    <a:pt x="142" y="0"/>
                  </a:moveTo>
                  <a:lnTo>
                    <a:pt x="140" y="0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" y="85"/>
                  </a:lnTo>
                  <a:lnTo>
                    <a:pt x="71" y="45"/>
                  </a:lnTo>
                  <a:lnTo>
                    <a:pt x="73" y="43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1318"/>
            <p:cNvSpPr>
              <a:spLocks/>
            </p:cNvSpPr>
            <p:nvPr/>
          </p:nvSpPr>
          <p:spPr bwMode="auto">
            <a:xfrm>
              <a:off x="8502650" y="779464"/>
              <a:ext cx="71438" cy="12700"/>
            </a:xfrm>
            <a:custGeom>
              <a:avLst/>
              <a:gdLst>
                <a:gd name="T0" fmla="*/ 45 w 45"/>
                <a:gd name="T1" fmla="*/ 0 h 8"/>
                <a:gd name="T2" fmla="*/ 8 w 45"/>
                <a:gd name="T3" fmla="*/ 0 h 8"/>
                <a:gd name="T4" fmla="*/ 0 w 45"/>
                <a:gd name="T5" fmla="*/ 8 h 8"/>
                <a:gd name="T6" fmla="*/ 45 w 45"/>
                <a:gd name="T7" fmla="*/ 8 h 8"/>
                <a:gd name="T8" fmla="*/ 45 w 4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">
                  <a:moveTo>
                    <a:pt x="45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45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1319"/>
            <p:cNvSpPr>
              <a:spLocks/>
            </p:cNvSpPr>
            <p:nvPr/>
          </p:nvSpPr>
          <p:spPr bwMode="auto">
            <a:xfrm>
              <a:off x="8502650" y="779464"/>
              <a:ext cx="71438" cy="12700"/>
            </a:xfrm>
            <a:custGeom>
              <a:avLst/>
              <a:gdLst>
                <a:gd name="T0" fmla="*/ 45 w 45"/>
                <a:gd name="T1" fmla="*/ 0 h 8"/>
                <a:gd name="T2" fmla="*/ 8 w 45"/>
                <a:gd name="T3" fmla="*/ 0 h 8"/>
                <a:gd name="T4" fmla="*/ 0 w 45"/>
                <a:gd name="T5" fmla="*/ 8 h 8"/>
                <a:gd name="T6" fmla="*/ 45 w 45"/>
                <a:gd name="T7" fmla="*/ 8 h 8"/>
                <a:gd name="T8" fmla="*/ 45 w 4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">
                  <a:moveTo>
                    <a:pt x="45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45" y="8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1320"/>
            <p:cNvSpPr>
              <a:spLocks/>
            </p:cNvSpPr>
            <p:nvPr/>
          </p:nvSpPr>
          <p:spPr bwMode="auto">
            <a:xfrm>
              <a:off x="8589963" y="981076"/>
              <a:ext cx="15875" cy="0"/>
            </a:xfrm>
            <a:custGeom>
              <a:avLst/>
              <a:gdLst>
                <a:gd name="T0" fmla="*/ 10 w 10"/>
                <a:gd name="T1" fmla="*/ 2 w 10"/>
                <a:gd name="T2" fmla="*/ 0 w 10"/>
                <a:gd name="T3" fmla="*/ 1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1321"/>
            <p:cNvSpPr>
              <a:spLocks/>
            </p:cNvSpPr>
            <p:nvPr/>
          </p:nvSpPr>
          <p:spPr bwMode="auto">
            <a:xfrm>
              <a:off x="8589963" y="981076"/>
              <a:ext cx="15875" cy="0"/>
            </a:xfrm>
            <a:custGeom>
              <a:avLst/>
              <a:gdLst>
                <a:gd name="T0" fmla="*/ 10 w 10"/>
                <a:gd name="T1" fmla="*/ 2 w 10"/>
                <a:gd name="T2" fmla="*/ 0 w 10"/>
                <a:gd name="T3" fmla="*/ 1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Freeform 1322"/>
            <p:cNvSpPr>
              <a:spLocks/>
            </p:cNvSpPr>
            <p:nvPr/>
          </p:nvSpPr>
          <p:spPr bwMode="auto">
            <a:xfrm>
              <a:off x="8593138" y="968376"/>
              <a:ext cx="12700" cy="12700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Freeform 1323"/>
            <p:cNvSpPr>
              <a:spLocks/>
            </p:cNvSpPr>
            <p:nvPr/>
          </p:nvSpPr>
          <p:spPr bwMode="auto">
            <a:xfrm>
              <a:off x="8593138" y="968376"/>
              <a:ext cx="12700" cy="12700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1324"/>
            <p:cNvSpPr>
              <a:spLocks/>
            </p:cNvSpPr>
            <p:nvPr/>
          </p:nvSpPr>
          <p:spPr bwMode="auto">
            <a:xfrm>
              <a:off x="8577263" y="576264"/>
              <a:ext cx="60325" cy="60325"/>
            </a:xfrm>
            <a:custGeom>
              <a:avLst/>
              <a:gdLst>
                <a:gd name="T0" fmla="*/ 12 w 38"/>
                <a:gd name="T1" fmla="*/ 0 h 38"/>
                <a:gd name="T2" fmla="*/ 0 w 38"/>
                <a:gd name="T3" fmla="*/ 12 h 38"/>
                <a:gd name="T4" fmla="*/ 6 w 38"/>
                <a:gd name="T5" fmla="*/ 18 h 38"/>
                <a:gd name="T6" fmla="*/ 18 w 38"/>
                <a:gd name="T7" fmla="*/ 18 h 38"/>
                <a:gd name="T8" fmla="*/ 18 w 38"/>
                <a:gd name="T9" fmla="*/ 28 h 38"/>
                <a:gd name="T10" fmla="*/ 28 w 38"/>
                <a:gd name="T11" fmla="*/ 38 h 38"/>
                <a:gd name="T12" fmla="*/ 38 w 38"/>
                <a:gd name="T13" fmla="*/ 26 h 38"/>
                <a:gd name="T14" fmla="*/ 12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12" y="0"/>
                  </a:moveTo>
                  <a:lnTo>
                    <a:pt x="0" y="12"/>
                  </a:lnTo>
                  <a:lnTo>
                    <a:pt x="6" y="18"/>
                  </a:lnTo>
                  <a:lnTo>
                    <a:pt x="18" y="18"/>
                  </a:lnTo>
                  <a:lnTo>
                    <a:pt x="18" y="28"/>
                  </a:lnTo>
                  <a:lnTo>
                    <a:pt x="28" y="38"/>
                  </a:lnTo>
                  <a:lnTo>
                    <a:pt x="38" y="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1325"/>
            <p:cNvSpPr>
              <a:spLocks/>
            </p:cNvSpPr>
            <p:nvPr/>
          </p:nvSpPr>
          <p:spPr bwMode="auto">
            <a:xfrm>
              <a:off x="8577263" y="576264"/>
              <a:ext cx="60325" cy="60325"/>
            </a:xfrm>
            <a:custGeom>
              <a:avLst/>
              <a:gdLst>
                <a:gd name="T0" fmla="*/ 12 w 38"/>
                <a:gd name="T1" fmla="*/ 0 h 38"/>
                <a:gd name="T2" fmla="*/ 0 w 38"/>
                <a:gd name="T3" fmla="*/ 12 h 38"/>
                <a:gd name="T4" fmla="*/ 6 w 38"/>
                <a:gd name="T5" fmla="*/ 18 h 38"/>
                <a:gd name="T6" fmla="*/ 18 w 38"/>
                <a:gd name="T7" fmla="*/ 18 h 38"/>
                <a:gd name="T8" fmla="*/ 18 w 38"/>
                <a:gd name="T9" fmla="*/ 28 h 38"/>
                <a:gd name="T10" fmla="*/ 28 w 38"/>
                <a:gd name="T11" fmla="*/ 38 h 38"/>
                <a:gd name="T12" fmla="*/ 38 w 38"/>
                <a:gd name="T13" fmla="*/ 26 h 38"/>
                <a:gd name="T14" fmla="*/ 12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12" y="0"/>
                  </a:moveTo>
                  <a:lnTo>
                    <a:pt x="0" y="12"/>
                  </a:lnTo>
                  <a:lnTo>
                    <a:pt x="6" y="18"/>
                  </a:lnTo>
                  <a:lnTo>
                    <a:pt x="18" y="18"/>
                  </a:lnTo>
                  <a:lnTo>
                    <a:pt x="18" y="28"/>
                  </a:lnTo>
                  <a:lnTo>
                    <a:pt x="28" y="38"/>
                  </a:lnTo>
                  <a:lnTo>
                    <a:pt x="38" y="2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1326"/>
            <p:cNvSpPr>
              <a:spLocks/>
            </p:cNvSpPr>
            <p:nvPr/>
          </p:nvSpPr>
          <p:spPr bwMode="auto">
            <a:xfrm>
              <a:off x="8586788" y="604839"/>
              <a:ext cx="19050" cy="15875"/>
            </a:xfrm>
            <a:custGeom>
              <a:avLst/>
              <a:gdLst>
                <a:gd name="T0" fmla="*/ 12 w 12"/>
                <a:gd name="T1" fmla="*/ 0 h 10"/>
                <a:gd name="T2" fmla="*/ 0 w 12"/>
                <a:gd name="T3" fmla="*/ 0 h 10"/>
                <a:gd name="T4" fmla="*/ 12 w 12"/>
                <a:gd name="T5" fmla="*/ 10 h 10"/>
                <a:gd name="T6" fmla="*/ 12 w 1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0" y="0"/>
                  </a:lnTo>
                  <a:lnTo>
                    <a:pt x="12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1327"/>
            <p:cNvSpPr>
              <a:spLocks/>
            </p:cNvSpPr>
            <p:nvPr/>
          </p:nvSpPr>
          <p:spPr bwMode="auto">
            <a:xfrm>
              <a:off x="8586788" y="604839"/>
              <a:ext cx="19050" cy="15875"/>
            </a:xfrm>
            <a:custGeom>
              <a:avLst/>
              <a:gdLst>
                <a:gd name="T0" fmla="*/ 12 w 12"/>
                <a:gd name="T1" fmla="*/ 0 h 10"/>
                <a:gd name="T2" fmla="*/ 0 w 12"/>
                <a:gd name="T3" fmla="*/ 0 h 10"/>
                <a:gd name="T4" fmla="*/ 12 w 12"/>
                <a:gd name="T5" fmla="*/ 10 h 10"/>
                <a:gd name="T6" fmla="*/ 12 w 1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0" y="0"/>
                  </a:lnTo>
                  <a:lnTo>
                    <a:pt x="12" y="1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Freeform 1328"/>
            <p:cNvSpPr>
              <a:spLocks/>
            </p:cNvSpPr>
            <p:nvPr/>
          </p:nvSpPr>
          <p:spPr bwMode="auto">
            <a:xfrm>
              <a:off x="8280400" y="952501"/>
              <a:ext cx="61913" cy="61913"/>
            </a:xfrm>
            <a:custGeom>
              <a:avLst/>
              <a:gdLst>
                <a:gd name="T0" fmla="*/ 13 w 39"/>
                <a:gd name="T1" fmla="*/ 0 h 39"/>
                <a:gd name="T2" fmla="*/ 0 w 39"/>
                <a:gd name="T3" fmla="*/ 12 h 39"/>
                <a:gd name="T4" fmla="*/ 27 w 39"/>
                <a:gd name="T5" fmla="*/ 39 h 39"/>
                <a:gd name="T6" fmla="*/ 39 w 39"/>
                <a:gd name="T7" fmla="*/ 27 h 39"/>
                <a:gd name="T8" fmla="*/ 31 w 39"/>
                <a:gd name="T9" fmla="*/ 18 h 39"/>
                <a:gd name="T10" fmla="*/ 21 w 39"/>
                <a:gd name="T11" fmla="*/ 18 h 39"/>
                <a:gd name="T12" fmla="*/ 21 w 39"/>
                <a:gd name="T13" fmla="*/ 18 h 39"/>
                <a:gd name="T14" fmla="*/ 21 w 39"/>
                <a:gd name="T15" fmla="*/ 18 h 39"/>
                <a:gd name="T16" fmla="*/ 21 w 39"/>
                <a:gd name="T17" fmla="*/ 18 h 39"/>
                <a:gd name="T18" fmla="*/ 21 w 39"/>
                <a:gd name="T19" fmla="*/ 8 h 39"/>
                <a:gd name="T20" fmla="*/ 13 w 3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9">
                  <a:moveTo>
                    <a:pt x="13" y="0"/>
                  </a:moveTo>
                  <a:lnTo>
                    <a:pt x="0" y="12"/>
                  </a:lnTo>
                  <a:lnTo>
                    <a:pt x="27" y="39"/>
                  </a:lnTo>
                  <a:lnTo>
                    <a:pt x="39" y="27"/>
                  </a:lnTo>
                  <a:lnTo>
                    <a:pt x="3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Freeform 1329"/>
            <p:cNvSpPr>
              <a:spLocks/>
            </p:cNvSpPr>
            <p:nvPr/>
          </p:nvSpPr>
          <p:spPr bwMode="auto">
            <a:xfrm>
              <a:off x="8280400" y="952501"/>
              <a:ext cx="61913" cy="61913"/>
            </a:xfrm>
            <a:custGeom>
              <a:avLst/>
              <a:gdLst>
                <a:gd name="T0" fmla="*/ 13 w 39"/>
                <a:gd name="T1" fmla="*/ 0 h 39"/>
                <a:gd name="T2" fmla="*/ 0 w 39"/>
                <a:gd name="T3" fmla="*/ 12 h 39"/>
                <a:gd name="T4" fmla="*/ 27 w 39"/>
                <a:gd name="T5" fmla="*/ 39 h 39"/>
                <a:gd name="T6" fmla="*/ 39 w 39"/>
                <a:gd name="T7" fmla="*/ 27 h 39"/>
                <a:gd name="T8" fmla="*/ 31 w 39"/>
                <a:gd name="T9" fmla="*/ 18 h 39"/>
                <a:gd name="T10" fmla="*/ 21 w 39"/>
                <a:gd name="T11" fmla="*/ 18 h 39"/>
                <a:gd name="T12" fmla="*/ 21 w 39"/>
                <a:gd name="T13" fmla="*/ 18 h 39"/>
                <a:gd name="T14" fmla="*/ 21 w 39"/>
                <a:gd name="T15" fmla="*/ 18 h 39"/>
                <a:gd name="T16" fmla="*/ 21 w 39"/>
                <a:gd name="T17" fmla="*/ 18 h 39"/>
                <a:gd name="T18" fmla="*/ 21 w 39"/>
                <a:gd name="T19" fmla="*/ 8 h 39"/>
                <a:gd name="T20" fmla="*/ 13 w 3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9">
                  <a:moveTo>
                    <a:pt x="13" y="0"/>
                  </a:moveTo>
                  <a:lnTo>
                    <a:pt x="0" y="12"/>
                  </a:lnTo>
                  <a:lnTo>
                    <a:pt x="27" y="39"/>
                  </a:lnTo>
                  <a:lnTo>
                    <a:pt x="39" y="27"/>
                  </a:lnTo>
                  <a:lnTo>
                    <a:pt x="3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8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Freeform 1330"/>
            <p:cNvSpPr>
              <a:spLocks/>
            </p:cNvSpPr>
            <p:nvPr/>
          </p:nvSpPr>
          <p:spPr bwMode="auto">
            <a:xfrm>
              <a:off x="8313738" y="965201"/>
              <a:ext cx="6350" cy="15875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10 h 10"/>
                <a:gd name="T4" fmla="*/ 0 w 4"/>
                <a:gd name="T5" fmla="*/ 10 h 10"/>
                <a:gd name="T6" fmla="*/ 4 w 4"/>
                <a:gd name="T7" fmla="*/ 4 h 10"/>
                <a:gd name="T8" fmla="*/ 0 w 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Freeform 1331"/>
            <p:cNvSpPr>
              <a:spLocks/>
            </p:cNvSpPr>
            <p:nvPr/>
          </p:nvSpPr>
          <p:spPr bwMode="auto">
            <a:xfrm>
              <a:off x="8313738" y="965201"/>
              <a:ext cx="6350" cy="15875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10 h 10"/>
                <a:gd name="T4" fmla="*/ 0 w 4"/>
                <a:gd name="T5" fmla="*/ 10 h 10"/>
                <a:gd name="T6" fmla="*/ 4 w 4"/>
                <a:gd name="T7" fmla="*/ 4 h 10"/>
                <a:gd name="T8" fmla="*/ 0 w 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Freeform 1332"/>
            <p:cNvSpPr>
              <a:spLocks/>
            </p:cNvSpPr>
            <p:nvPr/>
          </p:nvSpPr>
          <p:spPr bwMode="auto">
            <a:xfrm>
              <a:off x="8313738" y="981076"/>
              <a:ext cx="15875" cy="0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  <a:gd name="T5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Freeform 1333"/>
            <p:cNvSpPr>
              <a:spLocks/>
            </p:cNvSpPr>
            <p:nvPr/>
          </p:nvSpPr>
          <p:spPr bwMode="auto">
            <a:xfrm>
              <a:off x="8313738" y="981076"/>
              <a:ext cx="15875" cy="0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  <a:gd name="T5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Freeform 1334"/>
            <p:cNvSpPr>
              <a:spLocks/>
            </p:cNvSpPr>
            <p:nvPr/>
          </p:nvSpPr>
          <p:spPr bwMode="auto">
            <a:xfrm>
              <a:off x="8313738" y="971551"/>
              <a:ext cx="15875" cy="95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6 h 6"/>
                <a:gd name="T4" fmla="*/ 10 w 10"/>
                <a:gd name="T5" fmla="*/ 6 h 6"/>
                <a:gd name="T6" fmla="*/ 4 w 1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1335"/>
            <p:cNvSpPr>
              <a:spLocks/>
            </p:cNvSpPr>
            <p:nvPr/>
          </p:nvSpPr>
          <p:spPr bwMode="auto">
            <a:xfrm>
              <a:off x="8313738" y="971551"/>
              <a:ext cx="15875" cy="95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6 h 6"/>
                <a:gd name="T4" fmla="*/ 10 w 10"/>
                <a:gd name="T5" fmla="*/ 6 h 6"/>
                <a:gd name="T6" fmla="*/ 4 w 1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1336"/>
            <p:cNvSpPr>
              <a:spLocks/>
            </p:cNvSpPr>
            <p:nvPr/>
          </p:nvSpPr>
          <p:spPr bwMode="auto">
            <a:xfrm>
              <a:off x="8280400" y="576264"/>
              <a:ext cx="61913" cy="60325"/>
            </a:xfrm>
            <a:custGeom>
              <a:avLst/>
              <a:gdLst>
                <a:gd name="T0" fmla="*/ 27 w 39"/>
                <a:gd name="T1" fmla="*/ 0 h 38"/>
                <a:gd name="T2" fmla="*/ 0 w 39"/>
                <a:gd name="T3" fmla="*/ 26 h 38"/>
                <a:gd name="T4" fmla="*/ 13 w 39"/>
                <a:gd name="T5" fmla="*/ 38 h 38"/>
                <a:gd name="T6" fmla="*/ 21 w 39"/>
                <a:gd name="T7" fmla="*/ 30 h 38"/>
                <a:gd name="T8" fmla="*/ 21 w 39"/>
                <a:gd name="T9" fmla="*/ 18 h 38"/>
                <a:gd name="T10" fmla="*/ 33 w 39"/>
                <a:gd name="T11" fmla="*/ 18 h 38"/>
                <a:gd name="T12" fmla="*/ 33 w 39"/>
                <a:gd name="T13" fmla="*/ 18 h 38"/>
                <a:gd name="T14" fmla="*/ 39 w 39"/>
                <a:gd name="T15" fmla="*/ 12 h 38"/>
                <a:gd name="T16" fmla="*/ 27 w 39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8">
                  <a:moveTo>
                    <a:pt x="27" y="0"/>
                  </a:moveTo>
                  <a:lnTo>
                    <a:pt x="0" y="26"/>
                  </a:lnTo>
                  <a:lnTo>
                    <a:pt x="13" y="38"/>
                  </a:lnTo>
                  <a:lnTo>
                    <a:pt x="21" y="30"/>
                  </a:lnTo>
                  <a:lnTo>
                    <a:pt x="21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9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1337"/>
            <p:cNvSpPr>
              <a:spLocks/>
            </p:cNvSpPr>
            <p:nvPr/>
          </p:nvSpPr>
          <p:spPr bwMode="auto">
            <a:xfrm>
              <a:off x="8280400" y="576264"/>
              <a:ext cx="61913" cy="60325"/>
            </a:xfrm>
            <a:custGeom>
              <a:avLst/>
              <a:gdLst>
                <a:gd name="T0" fmla="*/ 27 w 39"/>
                <a:gd name="T1" fmla="*/ 0 h 38"/>
                <a:gd name="T2" fmla="*/ 0 w 39"/>
                <a:gd name="T3" fmla="*/ 26 h 38"/>
                <a:gd name="T4" fmla="*/ 13 w 39"/>
                <a:gd name="T5" fmla="*/ 38 h 38"/>
                <a:gd name="T6" fmla="*/ 21 w 39"/>
                <a:gd name="T7" fmla="*/ 30 h 38"/>
                <a:gd name="T8" fmla="*/ 21 w 39"/>
                <a:gd name="T9" fmla="*/ 18 h 38"/>
                <a:gd name="T10" fmla="*/ 33 w 39"/>
                <a:gd name="T11" fmla="*/ 18 h 38"/>
                <a:gd name="T12" fmla="*/ 33 w 39"/>
                <a:gd name="T13" fmla="*/ 18 h 38"/>
                <a:gd name="T14" fmla="*/ 39 w 39"/>
                <a:gd name="T15" fmla="*/ 12 h 38"/>
                <a:gd name="T16" fmla="*/ 27 w 39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8">
                  <a:moveTo>
                    <a:pt x="27" y="0"/>
                  </a:moveTo>
                  <a:lnTo>
                    <a:pt x="0" y="26"/>
                  </a:lnTo>
                  <a:lnTo>
                    <a:pt x="13" y="38"/>
                  </a:lnTo>
                  <a:lnTo>
                    <a:pt x="21" y="30"/>
                  </a:lnTo>
                  <a:lnTo>
                    <a:pt x="21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9" y="12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1338"/>
            <p:cNvSpPr>
              <a:spLocks/>
            </p:cNvSpPr>
            <p:nvPr/>
          </p:nvSpPr>
          <p:spPr bwMode="auto">
            <a:xfrm>
              <a:off x="8313738" y="604839"/>
              <a:ext cx="19050" cy="19050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1339"/>
            <p:cNvSpPr>
              <a:spLocks/>
            </p:cNvSpPr>
            <p:nvPr/>
          </p:nvSpPr>
          <p:spPr bwMode="auto">
            <a:xfrm>
              <a:off x="8313738" y="604839"/>
              <a:ext cx="19050" cy="19050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Oval 1340"/>
            <p:cNvSpPr>
              <a:spLocks noChangeArrowheads="1"/>
            </p:cNvSpPr>
            <p:nvPr/>
          </p:nvSpPr>
          <p:spPr bwMode="auto">
            <a:xfrm>
              <a:off x="7575550" y="212726"/>
              <a:ext cx="538163" cy="536575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Oval 1341"/>
            <p:cNvSpPr>
              <a:spLocks noChangeArrowheads="1"/>
            </p:cNvSpPr>
            <p:nvPr/>
          </p:nvSpPr>
          <p:spPr bwMode="auto">
            <a:xfrm>
              <a:off x="7589838" y="225426"/>
              <a:ext cx="508000" cy="50800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Oval 1342"/>
            <p:cNvSpPr>
              <a:spLocks noChangeArrowheads="1"/>
            </p:cNvSpPr>
            <p:nvPr/>
          </p:nvSpPr>
          <p:spPr bwMode="auto">
            <a:xfrm>
              <a:off x="7627938" y="260351"/>
              <a:ext cx="434975" cy="438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Oval 1343"/>
            <p:cNvSpPr>
              <a:spLocks noChangeArrowheads="1"/>
            </p:cNvSpPr>
            <p:nvPr/>
          </p:nvSpPr>
          <p:spPr bwMode="auto">
            <a:xfrm>
              <a:off x="7831138" y="298451"/>
              <a:ext cx="28575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Oval 1344"/>
            <p:cNvSpPr>
              <a:spLocks noChangeArrowheads="1"/>
            </p:cNvSpPr>
            <p:nvPr/>
          </p:nvSpPr>
          <p:spPr bwMode="auto">
            <a:xfrm>
              <a:off x="7831138" y="633414"/>
              <a:ext cx="28575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Oval 1345"/>
            <p:cNvSpPr>
              <a:spLocks noChangeArrowheads="1"/>
            </p:cNvSpPr>
            <p:nvPr/>
          </p:nvSpPr>
          <p:spPr bwMode="auto">
            <a:xfrm>
              <a:off x="7997825" y="466726"/>
              <a:ext cx="28575" cy="28575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Oval 1346"/>
            <p:cNvSpPr>
              <a:spLocks noChangeArrowheads="1"/>
            </p:cNvSpPr>
            <p:nvPr/>
          </p:nvSpPr>
          <p:spPr bwMode="auto">
            <a:xfrm>
              <a:off x="7662863" y="466726"/>
              <a:ext cx="28575" cy="28575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1347"/>
            <p:cNvSpPr>
              <a:spLocks/>
            </p:cNvSpPr>
            <p:nvPr/>
          </p:nvSpPr>
          <p:spPr bwMode="auto">
            <a:xfrm>
              <a:off x="7916863" y="328614"/>
              <a:ext cx="20638" cy="15875"/>
            </a:xfrm>
            <a:custGeom>
              <a:avLst/>
              <a:gdLst>
                <a:gd name="T0" fmla="*/ 5 w 6"/>
                <a:gd name="T1" fmla="*/ 4 h 5"/>
                <a:gd name="T2" fmla="*/ 2 w 6"/>
                <a:gd name="T3" fmla="*/ 4 h 5"/>
                <a:gd name="T4" fmla="*/ 1 w 6"/>
                <a:gd name="T5" fmla="*/ 1 h 5"/>
                <a:gd name="T6" fmla="*/ 4 w 6"/>
                <a:gd name="T7" fmla="*/ 1 h 5"/>
                <a:gd name="T8" fmla="*/ 5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cubicBezTo>
                    <a:pt x="4" y="5"/>
                    <a:pt x="3" y="5"/>
                    <a:pt x="2" y="4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1"/>
                    <a:pt x="6" y="2"/>
                    <a:pt x="5" y="4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1348"/>
            <p:cNvSpPr>
              <a:spLocks/>
            </p:cNvSpPr>
            <p:nvPr/>
          </p:nvSpPr>
          <p:spPr bwMode="auto">
            <a:xfrm>
              <a:off x="7756525" y="617539"/>
              <a:ext cx="15875" cy="15875"/>
            </a:xfrm>
            <a:custGeom>
              <a:avLst/>
              <a:gdLst>
                <a:gd name="T0" fmla="*/ 4 w 5"/>
                <a:gd name="T1" fmla="*/ 3 h 5"/>
                <a:gd name="T2" fmla="*/ 1 w 5"/>
                <a:gd name="T3" fmla="*/ 4 h 5"/>
                <a:gd name="T4" fmla="*/ 0 w 5"/>
                <a:gd name="T5" fmla="*/ 1 h 5"/>
                <a:gd name="T6" fmla="*/ 3 w 5"/>
                <a:gd name="T7" fmla="*/ 0 h 5"/>
                <a:gd name="T8" fmla="*/ 4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1349"/>
            <p:cNvSpPr>
              <a:spLocks/>
            </p:cNvSpPr>
            <p:nvPr/>
          </p:nvSpPr>
          <p:spPr bwMode="auto">
            <a:xfrm>
              <a:off x="7981950" y="392114"/>
              <a:ext cx="15875" cy="15875"/>
            </a:xfrm>
            <a:custGeom>
              <a:avLst/>
              <a:gdLst>
                <a:gd name="T0" fmla="*/ 4 w 5"/>
                <a:gd name="T1" fmla="*/ 5 h 5"/>
                <a:gd name="T2" fmla="*/ 1 w 5"/>
                <a:gd name="T3" fmla="*/ 4 h 5"/>
                <a:gd name="T4" fmla="*/ 2 w 5"/>
                <a:gd name="T5" fmla="*/ 1 h 5"/>
                <a:gd name="T6" fmla="*/ 5 w 5"/>
                <a:gd name="T7" fmla="*/ 2 h 5"/>
                <a:gd name="T8" fmla="*/ 4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3" y="5"/>
                    <a:pt x="1" y="5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5" y="3"/>
                    <a:pt x="5" y="4"/>
                    <a:pt x="4" y="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1350"/>
            <p:cNvSpPr>
              <a:spLocks/>
            </p:cNvSpPr>
            <p:nvPr/>
          </p:nvSpPr>
          <p:spPr bwMode="auto">
            <a:xfrm>
              <a:off x="7691438" y="550864"/>
              <a:ext cx="17463" cy="15875"/>
            </a:xfrm>
            <a:custGeom>
              <a:avLst/>
              <a:gdLst>
                <a:gd name="T0" fmla="*/ 3 w 5"/>
                <a:gd name="T1" fmla="*/ 5 h 5"/>
                <a:gd name="T2" fmla="*/ 0 w 5"/>
                <a:gd name="T3" fmla="*/ 4 h 5"/>
                <a:gd name="T4" fmla="*/ 1 w 5"/>
                <a:gd name="T5" fmla="*/ 1 h 5"/>
                <a:gd name="T6" fmla="*/ 4 w 5"/>
                <a:gd name="T7" fmla="*/ 2 h 5"/>
                <a:gd name="T8" fmla="*/ 3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2" y="5"/>
                    <a:pt x="1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1"/>
                    <a:pt x="4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1351"/>
            <p:cNvSpPr>
              <a:spLocks/>
            </p:cNvSpPr>
            <p:nvPr/>
          </p:nvSpPr>
          <p:spPr bwMode="auto">
            <a:xfrm>
              <a:off x="7981950" y="554039"/>
              <a:ext cx="15875" cy="15875"/>
            </a:xfrm>
            <a:custGeom>
              <a:avLst/>
              <a:gdLst>
                <a:gd name="T0" fmla="*/ 1 w 5"/>
                <a:gd name="T1" fmla="*/ 5 h 5"/>
                <a:gd name="T2" fmla="*/ 0 w 5"/>
                <a:gd name="T3" fmla="*/ 2 h 5"/>
                <a:gd name="T4" fmla="*/ 3 w 5"/>
                <a:gd name="T5" fmla="*/ 1 h 5"/>
                <a:gd name="T6" fmla="*/ 4 w 5"/>
                <a:gd name="T7" fmla="*/ 4 h 5"/>
                <a:gd name="T8" fmla="*/ 1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5" y="1"/>
                    <a:pt x="5" y="3"/>
                    <a:pt x="4" y="4"/>
                  </a:cubicBezTo>
                  <a:cubicBezTo>
                    <a:pt x="4" y="5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1352"/>
            <p:cNvSpPr>
              <a:spLocks/>
            </p:cNvSpPr>
            <p:nvPr/>
          </p:nvSpPr>
          <p:spPr bwMode="auto">
            <a:xfrm>
              <a:off x="7691438" y="388939"/>
              <a:ext cx="17463" cy="15875"/>
            </a:xfrm>
            <a:custGeom>
              <a:avLst/>
              <a:gdLst>
                <a:gd name="T0" fmla="*/ 1 w 5"/>
                <a:gd name="T1" fmla="*/ 5 h 5"/>
                <a:gd name="T2" fmla="*/ 1 w 5"/>
                <a:gd name="T3" fmla="*/ 2 h 5"/>
                <a:gd name="T4" fmla="*/ 4 w 5"/>
                <a:gd name="T5" fmla="*/ 1 h 5"/>
                <a:gd name="T6" fmla="*/ 5 w 5"/>
                <a:gd name="T7" fmla="*/ 4 h 5"/>
                <a:gd name="T8" fmla="*/ 1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4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1353"/>
            <p:cNvSpPr>
              <a:spLocks/>
            </p:cNvSpPr>
            <p:nvPr/>
          </p:nvSpPr>
          <p:spPr bwMode="auto">
            <a:xfrm>
              <a:off x="7916863" y="617539"/>
              <a:ext cx="17463" cy="15875"/>
            </a:xfrm>
            <a:custGeom>
              <a:avLst/>
              <a:gdLst>
                <a:gd name="T0" fmla="*/ 0 w 5"/>
                <a:gd name="T1" fmla="*/ 4 h 5"/>
                <a:gd name="T2" fmla="*/ 1 w 5"/>
                <a:gd name="T3" fmla="*/ 1 h 5"/>
                <a:gd name="T4" fmla="*/ 4 w 5"/>
                <a:gd name="T5" fmla="*/ 2 h 5"/>
                <a:gd name="T6" fmla="*/ 3 w 5"/>
                <a:gd name="T7" fmla="*/ 5 h 5"/>
                <a:gd name="T8" fmla="*/ 0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2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1354"/>
            <p:cNvSpPr>
              <a:spLocks/>
            </p:cNvSpPr>
            <p:nvPr/>
          </p:nvSpPr>
          <p:spPr bwMode="auto">
            <a:xfrm>
              <a:off x="7756525" y="325439"/>
              <a:ext cx="15875" cy="19050"/>
            </a:xfrm>
            <a:custGeom>
              <a:avLst/>
              <a:gdLst>
                <a:gd name="T0" fmla="*/ 1 w 5"/>
                <a:gd name="T1" fmla="*/ 4 h 6"/>
                <a:gd name="T2" fmla="*/ 2 w 5"/>
                <a:gd name="T3" fmla="*/ 1 h 6"/>
                <a:gd name="T4" fmla="*/ 5 w 5"/>
                <a:gd name="T5" fmla="*/ 2 h 6"/>
                <a:gd name="T6" fmla="*/ 4 w 5"/>
                <a:gd name="T7" fmla="*/ 5 h 6"/>
                <a:gd name="T8" fmla="*/ 1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4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1355"/>
            <p:cNvSpPr>
              <a:spLocks/>
            </p:cNvSpPr>
            <p:nvPr/>
          </p:nvSpPr>
          <p:spPr bwMode="auto">
            <a:xfrm>
              <a:off x="7831138" y="466726"/>
              <a:ext cx="115888" cy="115888"/>
            </a:xfrm>
            <a:custGeom>
              <a:avLst/>
              <a:gdLst>
                <a:gd name="T0" fmla="*/ 31 w 36"/>
                <a:gd name="T1" fmla="*/ 36 h 36"/>
                <a:gd name="T2" fmla="*/ 28 w 36"/>
                <a:gd name="T3" fmla="*/ 34 h 36"/>
                <a:gd name="T4" fmla="*/ 1 w 36"/>
                <a:gd name="T5" fmla="*/ 7 h 36"/>
                <a:gd name="T6" fmla="*/ 1 w 36"/>
                <a:gd name="T7" fmla="*/ 2 h 36"/>
                <a:gd name="T8" fmla="*/ 7 w 36"/>
                <a:gd name="T9" fmla="*/ 2 h 36"/>
                <a:gd name="T10" fmla="*/ 34 w 36"/>
                <a:gd name="T11" fmla="*/ 29 h 36"/>
                <a:gd name="T12" fmla="*/ 34 w 36"/>
                <a:gd name="T13" fmla="*/ 34 h 36"/>
                <a:gd name="T14" fmla="*/ 31 w 36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6">
                  <a:moveTo>
                    <a:pt x="31" y="36"/>
                  </a:moveTo>
                  <a:cubicBezTo>
                    <a:pt x="30" y="36"/>
                    <a:pt x="29" y="35"/>
                    <a:pt x="28" y="3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30"/>
                    <a:pt x="36" y="33"/>
                    <a:pt x="34" y="34"/>
                  </a:cubicBezTo>
                  <a:cubicBezTo>
                    <a:pt x="33" y="35"/>
                    <a:pt x="32" y="36"/>
                    <a:pt x="31" y="36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1356"/>
            <p:cNvSpPr>
              <a:spLocks/>
            </p:cNvSpPr>
            <p:nvPr/>
          </p:nvSpPr>
          <p:spPr bwMode="auto">
            <a:xfrm>
              <a:off x="7743825" y="354014"/>
              <a:ext cx="112713" cy="141288"/>
            </a:xfrm>
            <a:custGeom>
              <a:avLst/>
              <a:gdLst>
                <a:gd name="T0" fmla="*/ 31 w 35"/>
                <a:gd name="T1" fmla="*/ 44 h 44"/>
                <a:gd name="T2" fmla="*/ 5 w 35"/>
                <a:gd name="T3" fmla="*/ 44 h 44"/>
                <a:gd name="T4" fmla="*/ 0 w 35"/>
                <a:gd name="T5" fmla="*/ 39 h 44"/>
                <a:gd name="T6" fmla="*/ 5 w 35"/>
                <a:gd name="T7" fmla="*/ 35 h 44"/>
                <a:gd name="T8" fmla="*/ 27 w 35"/>
                <a:gd name="T9" fmla="*/ 35 h 44"/>
                <a:gd name="T10" fmla="*/ 27 w 35"/>
                <a:gd name="T11" fmla="*/ 4 h 44"/>
                <a:gd name="T12" fmla="*/ 31 w 35"/>
                <a:gd name="T13" fmla="*/ 0 h 44"/>
                <a:gd name="T14" fmla="*/ 35 w 35"/>
                <a:gd name="T15" fmla="*/ 4 h 44"/>
                <a:gd name="T16" fmla="*/ 35 w 35"/>
                <a:gd name="T17" fmla="*/ 39 h 44"/>
                <a:gd name="T18" fmla="*/ 31 w 35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4">
                  <a:moveTo>
                    <a:pt x="31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0" y="42"/>
                    <a:pt x="0" y="39"/>
                  </a:cubicBezTo>
                  <a:cubicBezTo>
                    <a:pt x="0" y="37"/>
                    <a:pt x="2" y="35"/>
                    <a:pt x="5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1" y="0"/>
                  </a:cubicBezTo>
                  <a:cubicBezTo>
                    <a:pt x="33" y="0"/>
                    <a:pt x="35" y="2"/>
                    <a:pt x="35" y="4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2"/>
                    <a:pt x="33" y="44"/>
                    <a:pt x="31" y="44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Rectangle 1357"/>
            <p:cNvSpPr>
              <a:spLocks noChangeArrowheads="1"/>
            </p:cNvSpPr>
            <p:nvPr/>
          </p:nvSpPr>
          <p:spPr bwMode="auto">
            <a:xfrm>
              <a:off x="11077575" y="2370139"/>
              <a:ext cx="34925" cy="158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1358"/>
            <p:cNvSpPr>
              <a:spLocks/>
            </p:cNvSpPr>
            <p:nvPr/>
          </p:nvSpPr>
          <p:spPr bwMode="auto">
            <a:xfrm>
              <a:off x="10829925" y="2382839"/>
              <a:ext cx="309563" cy="41275"/>
            </a:xfrm>
            <a:custGeom>
              <a:avLst/>
              <a:gdLst>
                <a:gd name="T0" fmla="*/ 0 w 96"/>
                <a:gd name="T1" fmla="*/ 13 h 13"/>
                <a:gd name="T2" fmla="*/ 96 w 96"/>
                <a:gd name="T3" fmla="*/ 13 h 13"/>
                <a:gd name="T4" fmla="*/ 96 w 96"/>
                <a:gd name="T5" fmla="*/ 4 h 13"/>
                <a:gd name="T6" fmla="*/ 95 w 96"/>
                <a:gd name="T7" fmla="*/ 1 h 13"/>
                <a:gd name="T8" fmla="*/ 92 w 96"/>
                <a:gd name="T9" fmla="*/ 0 h 13"/>
                <a:gd name="T10" fmla="*/ 4 w 96"/>
                <a:gd name="T11" fmla="*/ 0 h 13"/>
                <a:gd name="T12" fmla="*/ 2 w 96"/>
                <a:gd name="T13" fmla="*/ 1 h 13"/>
                <a:gd name="T14" fmla="*/ 0 w 96"/>
                <a:gd name="T15" fmla="*/ 4 h 13"/>
                <a:gd name="T16" fmla="*/ 0 w 96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3">
                  <a:moveTo>
                    <a:pt x="0" y="13"/>
                  </a:moveTo>
                  <a:cubicBezTo>
                    <a:pt x="96" y="13"/>
                    <a:pt x="96" y="13"/>
                    <a:pt x="96" y="1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3"/>
                    <a:pt x="96" y="2"/>
                    <a:pt x="95" y="1"/>
                  </a:cubicBezTo>
                  <a:cubicBezTo>
                    <a:pt x="94" y="0"/>
                    <a:pt x="93" y="0"/>
                    <a:pt x="9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1359"/>
            <p:cNvSpPr>
              <a:spLocks/>
            </p:cNvSpPr>
            <p:nvPr/>
          </p:nvSpPr>
          <p:spPr bwMode="auto">
            <a:xfrm>
              <a:off x="10829925" y="2424114"/>
              <a:ext cx="309563" cy="141288"/>
            </a:xfrm>
            <a:custGeom>
              <a:avLst/>
              <a:gdLst>
                <a:gd name="T0" fmla="*/ 0 w 96"/>
                <a:gd name="T1" fmla="*/ 0 h 44"/>
                <a:gd name="T2" fmla="*/ 96 w 96"/>
                <a:gd name="T3" fmla="*/ 0 h 44"/>
                <a:gd name="T4" fmla="*/ 96 w 96"/>
                <a:gd name="T5" fmla="*/ 40 h 44"/>
                <a:gd name="T6" fmla="*/ 95 w 96"/>
                <a:gd name="T7" fmla="*/ 43 h 44"/>
                <a:gd name="T8" fmla="*/ 92 w 96"/>
                <a:gd name="T9" fmla="*/ 44 h 44"/>
                <a:gd name="T10" fmla="*/ 4 w 96"/>
                <a:gd name="T11" fmla="*/ 44 h 44"/>
                <a:gd name="T12" fmla="*/ 2 w 96"/>
                <a:gd name="T13" fmla="*/ 43 h 44"/>
                <a:gd name="T14" fmla="*/ 0 w 96"/>
                <a:gd name="T15" fmla="*/ 40 h 44"/>
                <a:gd name="T16" fmla="*/ 0 w 96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4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1"/>
                    <a:pt x="96" y="42"/>
                    <a:pt x="95" y="43"/>
                  </a:cubicBezTo>
                  <a:cubicBezTo>
                    <a:pt x="94" y="44"/>
                    <a:pt x="93" y="44"/>
                    <a:pt x="92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2" y="44"/>
                    <a:pt x="2" y="43"/>
                  </a:cubicBezTo>
                  <a:cubicBezTo>
                    <a:pt x="1" y="42"/>
                    <a:pt x="0" y="41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Oval 1360"/>
            <p:cNvSpPr>
              <a:spLocks noChangeArrowheads="1"/>
            </p:cNvSpPr>
            <p:nvPr/>
          </p:nvSpPr>
          <p:spPr bwMode="auto">
            <a:xfrm>
              <a:off x="10874375" y="2408239"/>
              <a:ext cx="146050" cy="14446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Oval 1361"/>
            <p:cNvSpPr>
              <a:spLocks noChangeArrowheads="1"/>
            </p:cNvSpPr>
            <p:nvPr/>
          </p:nvSpPr>
          <p:spPr bwMode="auto">
            <a:xfrm>
              <a:off x="10885488" y="2417764"/>
              <a:ext cx="125413" cy="125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Oval 1362"/>
            <p:cNvSpPr>
              <a:spLocks noChangeArrowheads="1"/>
            </p:cNvSpPr>
            <p:nvPr/>
          </p:nvSpPr>
          <p:spPr bwMode="auto">
            <a:xfrm>
              <a:off x="10898188" y="2430464"/>
              <a:ext cx="98425" cy="10001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Oval 1363"/>
            <p:cNvSpPr>
              <a:spLocks noChangeArrowheads="1"/>
            </p:cNvSpPr>
            <p:nvPr/>
          </p:nvSpPr>
          <p:spPr bwMode="auto">
            <a:xfrm>
              <a:off x="10926763" y="2459039"/>
              <a:ext cx="41275" cy="42863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Rectangle 1364"/>
            <p:cNvSpPr>
              <a:spLocks noChangeArrowheads="1"/>
            </p:cNvSpPr>
            <p:nvPr/>
          </p:nvSpPr>
          <p:spPr bwMode="auto">
            <a:xfrm>
              <a:off x="10848975" y="2392364"/>
              <a:ext cx="39688" cy="158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Rectangle 1365"/>
            <p:cNvSpPr>
              <a:spLocks noChangeArrowheads="1"/>
            </p:cNvSpPr>
            <p:nvPr/>
          </p:nvSpPr>
          <p:spPr bwMode="auto">
            <a:xfrm>
              <a:off x="10855325" y="2395539"/>
              <a:ext cx="26988" cy="952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Rectangle 1366"/>
            <p:cNvSpPr>
              <a:spLocks noChangeArrowheads="1"/>
            </p:cNvSpPr>
            <p:nvPr/>
          </p:nvSpPr>
          <p:spPr bwMode="auto">
            <a:xfrm>
              <a:off x="11039475" y="2395539"/>
              <a:ext cx="34925" cy="190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Oval 1367"/>
            <p:cNvSpPr>
              <a:spLocks noChangeArrowheads="1"/>
            </p:cNvSpPr>
            <p:nvPr/>
          </p:nvSpPr>
          <p:spPr bwMode="auto">
            <a:xfrm>
              <a:off x="11017250" y="2389189"/>
              <a:ext cx="3175" cy="635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Oval 1368"/>
            <p:cNvSpPr>
              <a:spLocks noChangeArrowheads="1"/>
            </p:cNvSpPr>
            <p:nvPr/>
          </p:nvSpPr>
          <p:spPr bwMode="auto">
            <a:xfrm>
              <a:off x="10971213" y="2386014"/>
              <a:ext cx="19050" cy="22225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Oval 1369"/>
            <p:cNvSpPr>
              <a:spLocks noChangeArrowheads="1"/>
            </p:cNvSpPr>
            <p:nvPr/>
          </p:nvSpPr>
          <p:spPr bwMode="auto">
            <a:xfrm>
              <a:off x="11080750" y="2433639"/>
              <a:ext cx="19050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Oval 1370"/>
            <p:cNvSpPr>
              <a:spLocks noChangeArrowheads="1"/>
            </p:cNvSpPr>
            <p:nvPr/>
          </p:nvSpPr>
          <p:spPr bwMode="auto">
            <a:xfrm>
              <a:off x="11042650" y="2462214"/>
              <a:ext cx="9525" cy="9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1371"/>
            <p:cNvSpPr>
              <a:spLocks/>
            </p:cNvSpPr>
            <p:nvPr/>
          </p:nvSpPr>
          <p:spPr bwMode="auto">
            <a:xfrm>
              <a:off x="8731250" y="2305051"/>
              <a:ext cx="55563" cy="209550"/>
            </a:xfrm>
            <a:custGeom>
              <a:avLst/>
              <a:gdLst>
                <a:gd name="T0" fmla="*/ 0 w 17"/>
                <a:gd name="T1" fmla="*/ 56 h 65"/>
                <a:gd name="T2" fmla="*/ 8 w 17"/>
                <a:gd name="T3" fmla="*/ 65 h 65"/>
                <a:gd name="T4" fmla="*/ 17 w 17"/>
                <a:gd name="T5" fmla="*/ 56 h 65"/>
                <a:gd name="T6" fmla="*/ 17 w 17"/>
                <a:gd name="T7" fmla="*/ 8 h 65"/>
                <a:gd name="T8" fmla="*/ 8 w 17"/>
                <a:gd name="T9" fmla="*/ 0 h 65"/>
                <a:gd name="T10" fmla="*/ 0 w 17"/>
                <a:gd name="T11" fmla="*/ 8 h 65"/>
                <a:gd name="T12" fmla="*/ 0 w 17"/>
                <a:gd name="T13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0" y="56"/>
                  </a:moveTo>
                  <a:cubicBezTo>
                    <a:pt x="0" y="61"/>
                    <a:pt x="3" y="65"/>
                    <a:pt x="8" y="65"/>
                  </a:cubicBezTo>
                  <a:cubicBezTo>
                    <a:pt x="13" y="65"/>
                    <a:pt x="17" y="61"/>
                    <a:pt x="17" y="56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4"/>
                    <a:pt x="13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56"/>
                    <a:pt x="0" y="56"/>
                    <a:pt x="0" y="56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1372"/>
            <p:cNvSpPr>
              <a:spLocks/>
            </p:cNvSpPr>
            <p:nvPr/>
          </p:nvSpPr>
          <p:spPr bwMode="auto">
            <a:xfrm>
              <a:off x="8683625" y="2355851"/>
              <a:ext cx="22225" cy="65088"/>
            </a:xfrm>
            <a:custGeom>
              <a:avLst/>
              <a:gdLst>
                <a:gd name="T0" fmla="*/ 0 w 7"/>
                <a:gd name="T1" fmla="*/ 16 h 20"/>
                <a:gd name="T2" fmla="*/ 3 w 7"/>
                <a:gd name="T3" fmla="*/ 20 h 20"/>
                <a:gd name="T4" fmla="*/ 7 w 7"/>
                <a:gd name="T5" fmla="*/ 16 h 20"/>
                <a:gd name="T6" fmla="*/ 7 w 7"/>
                <a:gd name="T7" fmla="*/ 4 h 20"/>
                <a:gd name="T8" fmla="*/ 3 w 7"/>
                <a:gd name="T9" fmla="*/ 0 h 20"/>
                <a:gd name="T10" fmla="*/ 0 w 7"/>
                <a:gd name="T11" fmla="*/ 4 h 20"/>
                <a:gd name="T12" fmla="*/ 0 w 7"/>
                <a:gd name="T1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0">
                  <a:moveTo>
                    <a:pt x="0" y="16"/>
                  </a:moveTo>
                  <a:cubicBezTo>
                    <a:pt x="0" y="18"/>
                    <a:pt x="1" y="20"/>
                    <a:pt x="3" y="20"/>
                  </a:cubicBezTo>
                  <a:cubicBezTo>
                    <a:pt x="5" y="20"/>
                    <a:pt x="7" y="18"/>
                    <a:pt x="7" y="1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1373"/>
            <p:cNvSpPr>
              <a:spLocks/>
            </p:cNvSpPr>
            <p:nvPr/>
          </p:nvSpPr>
          <p:spPr bwMode="auto">
            <a:xfrm>
              <a:off x="8683625" y="2398714"/>
              <a:ext cx="77788" cy="22225"/>
            </a:xfrm>
            <a:custGeom>
              <a:avLst/>
              <a:gdLst>
                <a:gd name="T0" fmla="*/ 20 w 24"/>
                <a:gd name="T1" fmla="*/ 7 h 7"/>
                <a:gd name="T2" fmla="*/ 24 w 24"/>
                <a:gd name="T3" fmla="*/ 3 h 7"/>
                <a:gd name="T4" fmla="*/ 20 w 24"/>
                <a:gd name="T5" fmla="*/ 0 h 7"/>
                <a:gd name="T6" fmla="*/ 3 w 24"/>
                <a:gd name="T7" fmla="*/ 0 h 7"/>
                <a:gd name="T8" fmla="*/ 0 w 24"/>
                <a:gd name="T9" fmla="*/ 3 h 7"/>
                <a:gd name="T10" fmla="*/ 3 w 24"/>
                <a:gd name="T11" fmla="*/ 7 h 7"/>
                <a:gd name="T12" fmla="*/ 20 w 2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">
                  <a:moveTo>
                    <a:pt x="20" y="7"/>
                  </a:moveTo>
                  <a:cubicBezTo>
                    <a:pt x="22" y="7"/>
                    <a:pt x="24" y="5"/>
                    <a:pt x="24" y="3"/>
                  </a:cubicBezTo>
                  <a:cubicBezTo>
                    <a:pt x="24" y="1"/>
                    <a:pt x="22" y="0"/>
                    <a:pt x="2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0" y="7"/>
                    <a:pt x="20" y="7"/>
                    <a:pt x="20" y="7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1374"/>
            <p:cNvSpPr>
              <a:spLocks/>
            </p:cNvSpPr>
            <p:nvPr/>
          </p:nvSpPr>
          <p:spPr bwMode="auto">
            <a:xfrm>
              <a:off x="8809038" y="2314576"/>
              <a:ext cx="22225" cy="65088"/>
            </a:xfrm>
            <a:custGeom>
              <a:avLst/>
              <a:gdLst>
                <a:gd name="T0" fmla="*/ 7 w 7"/>
                <a:gd name="T1" fmla="*/ 17 h 20"/>
                <a:gd name="T2" fmla="*/ 4 w 7"/>
                <a:gd name="T3" fmla="*/ 20 h 20"/>
                <a:gd name="T4" fmla="*/ 0 w 7"/>
                <a:gd name="T5" fmla="*/ 17 h 20"/>
                <a:gd name="T6" fmla="*/ 0 w 7"/>
                <a:gd name="T7" fmla="*/ 4 h 20"/>
                <a:gd name="T8" fmla="*/ 4 w 7"/>
                <a:gd name="T9" fmla="*/ 0 h 20"/>
                <a:gd name="T10" fmla="*/ 7 w 7"/>
                <a:gd name="T11" fmla="*/ 4 h 20"/>
                <a:gd name="T12" fmla="*/ 7 w 7"/>
                <a:gd name="T1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0">
                  <a:moveTo>
                    <a:pt x="7" y="17"/>
                  </a:moveTo>
                  <a:cubicBezTo>
                    <a:pt x="7" y="19"/>
                    <a:pt x="6" y="20"/>
                    <a:pt x="4" y="20"/>
                  </a:cubicBezTo>
                  <a:cubicBezTo>
                    <a:pt x="2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17"/>
                    <a:pt x="7" y="17"/>
                    <a:pt x="7" y="17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6" name="Freeform 1375"/>
            <p:cNvSpPr>
              <a:spLocks/>
            </p:cNvSpPr>
            <p:nvPr/>
          </p:nvSpPr>
          <p:spPr bwMode="auto">
            <a:xfrm>
              <a:off x="8753475" y="2355851"/>
              <a:ext cx="77788" cy="23813"/>
            </a:xfrm>
            <a:custGeom>
              <a:avLst/>
              <a:gdLst>
                <a:gd name="T0" fmla="*/ 4 w 24"/>
                <a:gd name="T1" fmla="*/ 7 h 7"/>
                <a:gd name="T2" fmla="*/ 0 w 24"/>
                <a:gd name="T3" fmla="*/ 4 h 7"/>
                <a:gd name="T4" fmla="*/ 4 w 24"/>
                <a:gd name="T5" fmla="*/ 0 h 7"/>
                <a:gd name="T6" fmla="*/ 21 w 24"/>
                <a:gd name="T7" fmla="*/ 0 h 7"/>
                <a:gd name="T8" fmla="*/ 24 w 24"/>
                <a:gd name="T9" fmla="*/ 4 h 7"/>
                <a:gd name="T10" fmla="*/ 21 w 24"/>
                <a:gd name="T11" fmla="*/ 7 h 7"/>
                <a:gd name="T12" fmla="*/ 4 w 2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4" y="2"/>
                    <a:pt x="24" y="4"/>
                  </a:cubicBezTo>
                  <a:cubicBezTo>
                    <a:pt x="24" y="6"/>
                    <a:pt x="23" y="7"/>
                    <a:pt x="21" y="7"/>
                  </a:cubicBezTo>
                  <a:cubicBezTo>
                    <a:pt x="4" y="7"/>
                    <a:pt x="4" y="7"/>
                    <a:pt x="4" y="7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7" name="Freeform 1376"/>
            <p:cNvSpPr>
              <a:spLocks/>
            </p:cNvSpPr>
            <p:nvPr/>
          </p:nvSpPr>
          <p:spPr bwMode="auto">
            <a:xfrm>
              <a:off x="8756650" y="2305051"/>
              <a:ext cx="52388" cy="50800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9 w 16"/>
                <a:gd name="T7" fmla="*/ 8 h 16"/>
                <a:gd name="T8" fmla="*/ 9 w 16"/>
                <a:gd name="T9" fmla="*/ 16 h 16"/>
                <a:gd name="T10" fmla="*/ 16 w 16"/>
                <a:gd name="T11" fmla="*/ 16 h 16"/>
                <a:gd name="T12" fmla="*/ 9 w 16"/>
                <a:gd name="T13" fmla="*/ 16 h 16"/>
                <a:gd name="T14" fmla="*/ 9 w 16"/>
                <a:gd name="T15" fmla="*/ 8 h 16"/>
                <a:gd name="T16" fmla="*/ 0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4"/>
                    <a:pt x="9" y="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5" y="0"/>
                    <a:pt x="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8" name="Freeform 1377"/>
            <p:cNvSpPr>
              <a:spLocks/>
            </p:cNvSpPr>
            <p:nvPr/>
          </p:nvSpPr>
          <p:spPr bwMode="auto">
            <a:xfrm>
              <a:off x="8756650" y="2305051"/>
              <a:ext cx="30163" cy="55563"/>
            </a:xfrm>
            <a:custGeom>
              <a:avLst/>
              <a:gdLst>
                <a:gd name="T0" fmla="*/ 0 w 9"/>
                <a:gd name="T1" fmla="*/ 0 h 17"/>
                <a:gd name="T2" fmla="*/ 0 w 9"/>
                <a:gd name="T3" fmla="*/ 0 h 17"/>
                <a:gd name="T4" fmla="*/ 0 w 9"/>
                <a:gd name="T5" fmla="*/ 17 h 17"/>
                <a:gd name="T6" fmla="*/ 3 w 9"/>
                <a:gd name="T7" fmla="*/ 16 h 17"/>
                <a:gd name="T8" fmla="*/ 9 w 9"/>
                <a:gd name="T9" fmla="*/ 16 h 17"/>
                <a:gd name="T10" fmla="*/ 9 w 9"/>
                <a:gd name="T11" fmla="*/ 8 h 17"/>
                <a:gd name="T12" fmla="*/ 0 w 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5" y="0"/>
                    <a:pt x="0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9" name="Freeform 1378"/>
            <p:cNvSpPr>
              <a:spLocks/>
            </p:cNvSpPr>
            <p:nvPr/>
          </p:nvSpPr>
          <p:spPr bwMode="auto">
            <a:xfrm>
              <a:off x="8809038" y="2314576"/>
              <a:ext cx="22225" cy="55563"/>
            </a:xfrm>
            <a:custGeom>
              <a:avLst/>
              <a:gdLst>
                <a:gd name="T0" fmla="*/ 4 w 7"/>
                <a:gd name="T1" fmla="*/ 0 h 17"/>
                <a:gd name="T2" fmla="*/ 0 w 7"/>
                <a:gd name="T3" fmla="*/ 4 h 17"/>
                <a:gd name="T4" fmla="*/ 0 w 7"/>
                <a:gd name="T5" fmla="*/ 13 h 17"/>
                <a:gd name="T6" fmla="*/ 4 w 7"/>
                <a:gd name="T7" fmla="*/ 13 h 17"/>
                <a:gd name="T8" fmla="*/ 7 w 7"/>
                <a:gd name="T9" fmla="*/ 17 h 17"/>
                <a:gd name="T10" fmla="*/ 7 w 7"/>
                <a:gd name="T11" fmla="*/ 17 h 17"/>
                <a:gd name="T12" fmla="*/ 7 w 7"/>
                <a:gd name="T13" fmla="*/ 4 h 17"/>
                <a:gd name="T14" fmla="*/ 4 w 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7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7" y="15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0" name="Freeform 1379"/>
            <p:cNvSpPr>
              <a:spLocks/>
            </p:cNvSpPr>
            <p:nvPr/>
          </p:nvSpPr>
          <p:spPr bwMode="auto">
            <a:xfrm>
              <a:off x="8756650" y="25146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1" name="Freeform 1380"/>
            <p:cNvSpPr>
              <a:spLocks/>
            </p:cNvSpPr>
            <p:nvPr/>
          </p:nvSpPr>
          <p:spPr bwMode="auto">
            <a:xfrm>
              <a:off x="8756650" y="2376489"/>
              <a:ext cx="30163" cy="138113"/>
            </a:xfrm>
            <a:custGeom>
              <a:avLst/>
              <a:gdLst>
                <a:gd name="T0" fmla="*/ 0 w 9"/>
                <a:gd name="T1" fmla="*/ 0 h 43"/>
                <a:gd name="T2" fmla="*/ 0 w 9"/>
                <a:gd name="T3" fmla="*/ 8 h 43"/>
                <a:gd name="T4" fmla="*/ 1 w 9"/>
                <a:gd name="T5" fmla="*/ 10 h 43"/>
                <a:gd name="T6" fmla="*/ 0 w 9"/>
                <a:gd name="T7" fmla="*/ 13 h 43"/>
                <a:gd name="T8" fmla="*/ 0 w 9"/>
                <a:gd name="T9" fmla="*/ 43 h 43"/>
                <a:gd name="T10" fmla="*/ 0 w 9"/>
                <a:gd name="T11" fmla="*/ 43 h 43"/>
                <a:gd name="T12" fmla="*/ 0 w 9"/>
                <a:gd name="T13" fmla="*/ 43 h 43"/>
                <a:gd name="T14" fmla="*/ 9 w 9"/>
                <a:gd name="T15" fmla="*/ 34 h 43"/>
                <a:gd name="T16" fmla="*/ 9 w 9"/>
                <a:gd name="T17" fmla="*/ 1 h 43"/>
                <a:gd name="T18" fmla="*/ 3 w 9"/>
                <a:gd name="T19" fmla="*/ 1 h 43"/>
                <a:gd name="T20" fmla="*/ 0 w 9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4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1" y="12"/>
                    <a:pt x="0" y="1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9" y="39"/>
                    <a:pt x="9" y="3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2" name="Freeform 1381"/>
            <p:cNvSpPr>
              <a:spLocks/>
            </p:cNvSpPr>
            <p:nvPr/>
          </p:nvSpPr>
          <p:spPr bwMode="auto">
            <a:xfrm>
              <a:off x="8756650" y="2401889"/>
              <a:ext cx="4763" cy="1587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1 w 1"/>
                <a:gd name="T5" fmla="*/ 2 h 5"/>
                <a:gd name="T6" fmla="*/ 0 w 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3" name="Freeform 1382"/>
            <p:cNvSpPr>
              <a:spLocks noEditPoints="1"/>
            </p:cNvSpPr>
            <p:nvPr/>
          </p:nvSpPr>
          <p:spPr bwMode="auto">
            <a:xfrm>
              <a:off x="8821738" y="2379664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1 w 1"/>
                <a:gd name="T9" fmla="*/ 0 w 1"/>
                <a:gd name="T10" fmla="*/ 1 w 1"/>
                <a:gd name="T11" fmla="*/ 1 w 1"/>
                <a:gd name="T12" fmla="*/ 1 w 1"/>
                <a:gd name="T1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4" name="Freeform 1383"/>
            <p:cNvSpPr>
              <a:spLocks/>
            </p:cNvSpPr>
            <p:nvPr/>
          </p:nvSpPr>
          <p:spPr bwMode="auto">
            <a:xfrm>
              <a:off x="8821738" y="2376489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1 w 2"/>
                <a:gd name="T19" fmla="*/ 1 h 1"/>
                <a:gd name="T20" fmla="*/ 2 w 2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5" name="Freeform 1384"/>
            <p:cNvSpPr>
              <a:spLocks/>
            </p:cNvSpPr>
            <p:nvPr/>
          </p:nvSpPr>
          <p:spPr bwMode="auto">
            <a:xfrm>
              <a:off x="8756650" y="2355851"/>
              <a:ext cx="74613" cy="23813"/>
            </a:xfrm>
            <a:custGeom>
              <a:avLst/>
              <a:gdLst>
                <a:gd name="T0" fmla="*/ 20 w 23"/>
                <a:gd name="T1" fmla="*/ 0 h 7"/>
                <a:gd name="T2" fmla="*/ 16 w 23"/>
                <a:gd name="T3" fmla="*/ 0 h 7"/>
                <a:gd name="T4" fmla="*/ 9 w 23"/>
                <a:gd name="T5" fmla="*/ 0 h 7"/>
                <a:gd name="T6" fmla="*/ 3 w 23"/>
                <a:gd name="T7" fmla="*/ 0 h 7"/>
                <a:gd name="T8" fmla="*/ 0 w 23"/>
                <a:gd name="T9" fmla="*/ 1 h 7"/>
                <a:gd name="T10" fmla="*/ 0 w 23"/>
                <a:gd name="T11" fmla="*/ 6 h 7"/>
                <a:gd name="T12" fmla="*/ 3 w 23"/>
                <a:gd name="T13" fmla="*/ 7 h 7"/>
                <a:gd name="T14" fmla="*/ 9 w 23"/>
                <a:gd name="T15" fmla="*/ 7 h 7"/>
                <a:gd name="T16" fmla="*/ 20 w 23"/>
                <a:gd name="T17" fmla="*/ 7 h 7"/>
                <a:gd name="T18" fmla="*/ 20 w 23"/>
                <a:gd name="T19" fmla="*/ 7 h 7"/>
                <a:gd name="T20" fmla="*/ 22 w 23"/>
                <a:gd name="T21" fmla="*/ 6 h 7"/>
                <a:gd name="T22" fmla="*/ 23 w 23"/>
                <a:gd name="T23" fmla="*/ 4 h 7"/>
                <a:gd name="T24" fmla="*/ 23 w 23"/>
                <a:gd name="T25" fmla="*/ 4 h 7"/>
                <a:gd name="T26" fmla="*/ 20 w 23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7">
                  <a:moveTo>
                    <a:pt x="2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2" y="6"/>
                  </a:cubicBezTo>
                  <a:cubicBezTo>
                    <a:pt x="23" y="6"/>
                    <a:pt x="23" y="5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2" y="0"/>
                    <a:pt x="20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6" name="Freeform 1385"/>
            <p:cNvSpPr>
              <a:spLocks/>
            </p:cNvSpPr>
            <p:nvPr/>
          </p:nvSpPr>
          <p:spPr bwMode="auto">
            <a:xfrm>
              <a:off x="8696325" y="2465389"/>
              <a:ext cx="122238" cy="100013"/>
            </a:xfrm>
            <a:custGeom>
              <a:avLst/>
              <a:gdLst>
                <a:gd name="T0" fmla="*/ 34 w 38"/>
                <a:gd name="T1" fmla="*/ 27 h 31"/>
                <a:gd name="T2" fmla="*/ 32 w 38"/>
                <a:gd name="T3" fmla="*/ 30 h 31"/>
                <a:gd name="T4" fmla="*/ 29 w 38"/>
                <a:gd name="T5" fmla="*/ 31 h 31"/>
                <a:gd name="T6" fmla="*/ 9 w 38"/>
                <a:gd name="T7" fmla="*/ 31 h 31"/>
                <a:gd name="T8" fmla="*/ 6 w 38"/>
                <a:gd name="T9" fmla="*/ 30 h 31"/>
                <a:gd name="T10" fmla="*/ 4 w 38"/>
                <a:gd name="T11" fmla="*/ 27 h 31"/>
                <a:gd name="T12" fmla="*/ 0 w 38"/>
                <a:gd name="T13" fmla="*/ 0 h 31"/>
                <a:gd name="T14" fmla="*/ 38 w 38"/>
                <a:gd name="T15" fmla="*/ 0 h 31"/>
                <a:gd name="T16" fmla="*/ 34 w 38"/>
                <a:gd name="T17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1">
                  <a:moveTo>
                    <a:pt x="34" y="27"/>
                  </a:moveTo>
                  <a:cubicBezTo>
                    <a:pt x="34" y="28"/>
                    <a:pt x="33" y="29"/>
                    <a:pt x="32" y="30"/>
                  </a:cubicBezTo>
                  <a:cubicBezTo>
                    <a:pt x="31" y="31"/>
                    <a:pt x="30" y="31"/>
                    <a:pt x="2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1"/>
                    <a:pt x="7" y="31"/>
                    <a:pt x="6" y="30"/>
                  </a:cubicBezTo>
                  <a:cubicBezTo>
                    <a:pt x="5" y="29"/>
                    <a:pt x="4" y="28"/>
                    <a:pt x="4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34" y="27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Rectangle 1386"/>
            <p:cNvSpPr>
              <a:spLocks noChangeArrowheads="1"/>
            </p:cNvSpPr>
            <p:nvPr/>
          </p:nvSpPr>
          <p:spPr bwMode="auto">
            <a:xfrm>
              <a:off x="8689975" y="2446339"/>
              <a:ext cx="134938" cy="2222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1387"/>
            <p:cNvSpPr>
              <a:spLocks/>
            </p:cNvSpPr>
            <p:nvPr/>
          </p:nvSpPr>
          <p:spPr bwMode="auto">
            <a:xfrm>
              <a:off x="8743950" y="2317751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1388"/>
            <p:cNvSpPr>
              <a:spLocks/>
            </p:cNvSpPr>
            <p:nvPr/>
          </p:nvSpPr>
          <p:spPr bwMode="auto">
            <a:xfrm>
              <a:off x="8767763" y="2317751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1389"/>
            <p:cNvSpPr>
              <a:spLocks/>
            </p:cNvSpPr>
            <p:nvPr/>
          </p:nvSpPr>
          <p:spPr bwMode="auto">
            <a:xfrm>
              <a:off x="8770938" y="2343151"/>
              <a:ext cx="6350" cy="9525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4 h 6"/>
                <a:gd name="T4" fmla="*/ 2 w 4"/>
                <a:gd name="T5" fmla="*/ 0 h 6"/>
                <a:gd name="T6" fmla="*/ 4 w 4"/>
                <a:gd name="T7" fmla="*/ 2 h 6"/>
                <a:gd name="T8" fmla="*/ 0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1390"/>
            <p:cNvSpPr>
              <a:spLocks/>
            </p:cNvSpPr>
            <p:nvPr/>
          </p:nvSpPr>
          <p:spPr bwMode="auto">
            <a:xfrm>
              <a:off x="8747125" y="2343151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1391"/>
            <p:cNvSpPr>
              <a:spLocks/>
            </p:cNvSpPr>
            <p:nvPr/>
          </p:nvSpPr>
          <p:spPr bwMode="auto">
            <a:xfrm>
              <a:off x="8756650" y="2330451"/>
              <a:ext cx="7938" cy="9525"/>
            </a:xfrm>
            <a:custGeom>
              <a:avLst/>
              <a:gdLst>
                <a:gd name="T0" fmla="*/ 0 w 5"/>
                <a:gd name="T1" fmla="*/ 2 h 6"/>
                <a:gd name="T2" fmla="*/ 3 w 5"/>
                <a:gd name="T3" fmla="*/ 0 h 6"/>
                <a:gd name="T4" fmla="*/ 5 w 5"/>
                <a:gd name="T5" fmla="*/ 4 h 6"/>
                <a:gd name="T6" fmla="*/ 5 w 5"/>
                <a:gd name="T7" fmla="*/ 6 h 6"/>
                <a:gd name="T8" fmla="*/ 0 w 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lnTo>
                    <a:pt x="3" y="0"/>
                  </a:lnTo>
                  <a:lnTo>
                    <a:pt x="5" y="4"/>
                  </a:lnTo>
                  <a:lnTo>
                    <a:pt x="5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1392"/>
            <p:cNvSpPr>
              <a:spLocks/>
            </p:cNvSpPr>
            <p:nvPr/>
          </p:nvSpPr>
          <p:spPr bwMode="auto">
            <a:xfrm>
              <a:off x="8734425" y="2330451"/>
              <a:ext cx="9525" cy="9525"/>
            </a:xfrm>
            <a:custGeom>
              <a:avLst/>
              <a:gdLst>
                <a:gd name="T0" fmla="*/ 0 w 6"/>
                <a:gd name="T1" fmla="*/ 2 h 6"/>
                <a:gd name="T2" fmla="*/ 2 w 6"/>
                <a:gd name="T3" fmla="*/ 0 h 6"/>
                <a:gd name="T4" fmla="*/ 6 w 6"/>
                <a:gd name="T5" fmla="*/ 4 h 6"/>
                <a:gd name="T6" fmla="*/ 4 w 6"/>
                <a:gd name="T7" fmla="*/ 6 h 6"/>
                <a:gd name="T8" fmla="*/ 0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1393"/>
            <p:cNvSpPr>
              <a:spLocks/>
            </p:cNvSpPr>
            <p:nvPr/>
          </p:nvSpPr>
          <p:spPr bwMode="auto">
            <a:xfrm>
              <a:off x="8743950" y="2401889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1394"/>
            <p:cNvSpPr>
              <a:spLocks/>
            </p:cNvSpPr>
            <p:nvPr/>
          </p:nvSpPr>
          <p:spPr bwMode="auto">
            <a:xfrm>
              <a:off x="8767763" y="2401889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1395"/>
            <p:cNvSpPr>
              <a:spLocks/>
            </p:cNvSpPr>
            <p:nvPr/>
          </p:nvSpPr>
          <p:spPr bwMode="auto">
            <a:xfrm>
              <a:off x="8770938" y="2427289"/>
              <a:ext cx="6350" cy="9525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4 h 6"/>
                <a:gd name="T4" fmla="*/ 2 w 4"/>
                <a:gd name="T5" fmla="*/ 0 h 6"/>
                <a:gd name="T6" fmla="*/ 4 w 4"/>
                <a:gd name="T7" fmla="*/ 2 h 6"/>
                <a:gd name="T8" fmla="*/ 0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1396"/>
            <p:cNvSpPr>
              <a:spLocks/>
            </p:cNvSpPr>
            <p:nvPr/>
          </p:nvSpPr>
          <p:spPr bwMode="auto">
            <a:xfrm>
              <a:off x="8747125" y="2427289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1397"/>
            <p:cNvSpPr>
              <a:spLocks/>
            </p:cNvSpPr>
            <p:nvPr/>
          </p:nvSpPr>
          <p:spPr bwMode="auto">
            <a:xfrm>
              <a:off x="8756650" y="2414589"/>
              <a:ext cx="7938" cy="6350"/>
            </a:xfrm>
            <a:custGeom>
              <a:avLst/>
              <a:gdLst>
                <a:gd name="T0" fmla="*/ 0 w 5"/>
                <a:gd name="T1" fmla="*/ 2 h 4"/>
                <a:gd name="T2" fmla="*/ 3 w 5"/>
                <a:gd name="T3" fmla="*/ 0 h 4"/>
                <a:gd name="T4" fmla="*/ 5 w 5"/>
                <a:gd name="T5" fmla="*/ 4 h 4"/>
                <a:gd name="T6" fmla="*/ 5 w 5"/>
                <a:gd name="T7" fmla="*/ 4 h 4"/>
                <a:gd name="T8" fmla="*/ 0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3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1398"/>
            <p:cNvSpPr>
              <a:spLocks/>
            </p:cNvSpPr>
            <p:nvPr/>
          </p:nvSpPr>
          <p:spPr bwMode="auto">
            <a:xfrm>
              <a:off x="8734425" y="2414589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2 w 6"/>
                <a:gd name="T3" fmla="*/ 0 h 4"/>
                <a:gd name="T4" fmla="*/ 6 w 6"/>
                <a:gd name="T5" fmla="*/ 4 h 4"/>
                <a:gd name="T6" fmla="*/ 4 w 6"/>
                <a:gd name="T7" fmla="*/ 4 h 4"/>
                <a:gd name="T8" fmla="*/ 0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1399"/>
            <p:cNvSpPr>
              <a:spLocks/>
            </p:cNvSpPr>
            <p:nvPr/>
          </p:nvSpPr>
          <p:spPr bwMode="auto">
            <a:xfrm>
              <a:off x="8761413" y="2360614"/>
              <a:ext cx="6350" cy="9525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4 h 6"/>
                <a:gd name="T4" fmla="*/ 2 w 4"/>
                <a:gd name="T5" fmla="*/ 0 h 6"/>
                <a:gd name="T6" fmla="*/ 0 w 4"/>
                <a:gd name="T7" fmla="*/ 2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1400"/>
            <p:cNvSpPr>
              <a:spLocks/>
            </p:cNvSpPr>
            <p:nvPr/>
          </p:nvSpPr>
          <p:spPr bwMode="auto">
            <a:xfrm>
              <a:off x="8737600" y="2360614"/>
              <a:ext cx="9525" cy="9525"/>
            </a:xfrm>
            <a:custGeom>
              <a:avLst/>
              <a:gdLst>
                <a:gd name="T0" fmla="*/ 4 w 6"/>
                <a:gd name="T1" fmla="*/ 6 h 6"/>
                <a:gd name="T2" fmla="*/ 6 w 6"/>
                <a:gd name="T3" fmla="*/ 4 h 6"/>
                <a:gd name="T4" fmla="*/ 2 w 6"/>
                <a:gd name="T5" fmla="*/ 0 h 6"/>
                <a:gd name="T6" fmla="*/ 0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6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1401"/>
            <p:cNvSpPr>
              <a:spLocks/>
            </p:cNvSpPr>
            <p:nvPr/>
          </p:nvSpPr>
          <p:spPr bwMode="auto">
            <a:xfrm>
              <a:off x="8737600" y="2386014"/>
              <a:ext cx="6350" cy="9525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4 h 6"/>
                <a:gd name="T4" fmla="*/ 2 w 4"/>
                <a:gd name="T5" fmla="*/ 0 h 6"/>
                <a:gd name="T6" fmla="*/ 0 w 4"/>
                <a:gd name="T7" fmla="*/ 2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1402"/>
            <p:cNvSpPr>
              <a:spLocks/>
            </p:cNvSpPr>
            <p:nvPr/>
          </p:nvSpPr>
          <p:spPr bwMode="auto">
            <a:xfrm>
              <a:off x="8756650" y="2386014"/>
              <a:ext cx="11113" cy="9525"/>
            </a:xfrm>
            <a:custGeom>
              <a:avLst/>
              <a:gdLst>
                <a:gd name="T0" fmla="*/ 5 w 7"/>
                <a:gd name="T1" fmla="*/ 6 h 6"/>
                <a:gd name="T2" fmla="*/ 7 w 7"/>
                <a:gd name="T3" fmla="*/ 4 h 6"/>
                <a:gd name="T4" fmla="*/ 3 w 7"/>
                <a:gd name="T5" fmla="*/ 0 h 6"/>
                <a:gd name="T6" fmla="*/ 0 w 7"/>
                <a:gd name="T7" fmla="*/ 2 h 6"/>
                <a:gd name="T8" fmla="*/ 5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1403"/>
            <p:cNvSpPr>
              <a:spLocks/>
            </p:cNvSpPr>
            <p:nvPr/>
          </p:nvSpPr>
          <p:spPr bwMode="auto">
            <a:xfrm>
              <a:off x="8750300" y="2373314"/>
              <a:ext cx="6350" cy="9525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0 w 4"/>
                <a:gd name="T5" fmla="*/ 4 h 6"/>
                <a:gd name="T6" fmla="*/ 0 w 4"/>
                <a:gd name="T7" fmla="*/ 6 h 6"/>
                <a:gd name="T8" fmla="*/ 4 w 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1404"/>
            <p:cNvSpPr>
              <a:spLocks/>
            </p:cNvSpPr>
            <p:nvPr/>
          </p:nvSpPr>
          <p:spPr bwMode="auto">
            <a:xfrm>
              <a:off x="8770938" y="2373314"/>
              <a:ext cx="9525" cy="9525"/>
            </a:xfrm>
            <a:custGeom>
              <a:avLst/>
              <a:gdLst>
                <a:gd name="T0" fmla="*/ 6 w 6"/>
                <a:gd name="T1" fmla="*/ 2 h 6"/>
                <a:gd name="T2" fmla="*/ 4 w 6"/>
                <a:gd name="T3" fmla="*/ 0 h 6"/>
                <a:gd name="T4" fmla="*/ 0 w 6"/>
                <a:gd name="T5" fmla="*/ 4 h 6"/>
                <a:gd name="T6" fmla="*/ 2 w 6"/>
                <a:gd name="T7" fmla="*/ 6 h 6"/>
                <a:gd name="T8" fmla="*/ 6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1405"/>
            <p:cNvSpPr>
              <a:spLocks/>
            </p:cNvSpPr>
            <p:nvPr/>
          </p:nvSpPr>
          <p:spPr bwMode="auto">
            <a:xfrm>
              <a:off x="8802688" y="2360614"/>
              <a:ext cx="6350" cy="9525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4 h 6"/>
                <a:gd name="T4" fmla="*/ 4 w 4"/>
                <a:gd name="T5" fmla="*/ 0 h 6"/>
                <a:gd name="T6" fmla="*/ 4 w 4"/>
                <a:gd name="T7" fmla="*/ 2 h 6"/>
                <a:gd name="T8" fmla="*/ 0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1406"/>
            <p:cNvSpPr>
              <a:spLocks/>
            </p:cNvSpPr>
            <p:nvPr/>
          </p:nvSpPr>
          <p:spPr bwMode="auto">
            <a:xfrm>
              <a:off x="8789988" y="2366964"/>
              <a:ext cx="6350" cy="6350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0 h 4"/>
                <a:gd name="T4" fmla="*/ 4 w 4"/>
                <a:gd name="T5" fmla="*/ 4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1407"/>
            <p:cNvSpPr>
              <a:spLocks/>
            </p:cNvSpPr>
            <p:nvPr/>
          </p:nvSpPr>
          <p:spPr bwMode="auto">
            <a:xfrm>
              <a:off x="8821738" y="2349501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0 h 4"/>
                <a:gd name="T6" fmla="*/ 4 w 4"/>
                <a:gd name="T7" fmla="*/ 2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1408"/>
            <p:cNvSpPr>
              <a:spLocks/>
            </p:cNvSpPr>
            <p:nvPr/>
          </p:nvSpPr>
          <p:spPr bwMode="auto">
            <a:xfrm>
              <a:off x="8815388" y="2366964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2 w 6"/>
                <a:gd name="T3" fmla="*/ 0 h 4"/>
                <a:gd name="T4" fmla="*/ 6 w 6"/>
                <a:gd name="T5" fmla="*/ 4 h 4"/>
                <a:gd name="T6" fmla="*/ 4 w 6"/>
                <a:gd name="T7" fmla="*/ 4 h 4"/>
                <a:gd name="T8" fmla="*/ 0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1409"/>
            <p:cNvSpPr>
              <a:spLocks/>
            </p:cNvSpPr>
            <p:nvPr/>
          </p:nvSpPr>
          <p:spPr bwMode="auto">
            <a:xfrm>
              <a:off x="8812213" y="2339976"/>
              <a:ext cx="9525" cy="6350"/>
            </a:xfrm>
            <a:custGeom>
              <a:avLst/>
              <a:gdLst>
                <a:gd name="T0" fmla="*/ 0 w 6"/>
                <a:gd name="T1" fmla="*/ 0 h 4"/>
                <a:gd name="T2" fmla="*/ 2 w 6"/>
                <a:gd name="T3" fmla="*/ 0 h 4"/>
                <a:gd name="T4" fmla="*/ 6 w 6"/>
                <a:gd name="T5" fmla="*/ 2 h 4"/>
                <a:gd name="T6" fmla="*/ 4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1410"/>
            <p:cNvSpPr>
              <a:spLocks/>
            </p:cNvSpPr>
            <p:nvPr/>
          </p:nvSpPr>
          <p:spPr bwMode="auto">
            <a:xfrm>
              <a:off x="8821738" y="2327276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0 h 4"/>
                <a:gd name="T6" fmla="*/ 4 w 4"/>
                <a:gd name="T7" fmla="*/ 2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1412"/>
            <p:cNvSpPr>
              <a:spLocks/>
            </p:cNvSpPr>
            <p:nvPr/>
          </p:nvSpPr>
          <p:spPr bwMode="auto">
            <a:xfrm>
              <a:off x="8705850" y="2401888"/>
              <a:ext cx="6350" cy="9525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4 h 6"/>
                <a:gd name="T4" fmla="*/ 2 w 4"/>
                <a:gd name="T5" fmla="*/ 0 h 6"/>
                <a:gd name="T6" fmla="*/ 0 w 4"/>
                <a:gd name="T7" fmla="*/ 2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1413"/>
            <p:cNvSpPr>
              <a:spLocks/>
            </p:cNvSpPr>
            <p:nvPr/>
          </p:nvSpPr>
          <p:spPr bwMode="auto">
            <a:xfrm>
              <a:off x="8718550" y="2408238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4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1414"/>
            <p:cNvSpPr>
              <a:spLocks/>
            </p:cNvSpPr>
            <p:nvPr/>
          </p:nvSpPr>
          <p:spPr bwMode="auto">
            <a:xfrm>
              <a:off x="8686800" y="2392363"/>
              <a:ext cx="6350" cy="6350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1415"/>
            <p:cNvSpPr>
              <a:spLocks/>
            </p:cNvSpPr>
            <p:nvPr/>
          </p:nvSpPr>
          <p:spPr bwMode="auto">
            <a:xfrm>
              <a:off x="8693150" y="2408238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1416"/>
            <p:cNvSpPr>
              <a:spLocks/>
            </p:cNvSpPr>
            <p:nvPr/>
          </p:nvSpPr>
          <p:spPr bwMode="auto">
            <a:xfrm>
              <a:off x="8693150" y="2379663"/>
              <a:ext cx="9525" cy="9525"/>
            </a:xfrm>
            <a:custGeom>
              <a:avLst/>
              <a:gdLst>
                <a:gd name="T0" fmla="*/ 6 w 6"/>
                <a:gd name="T1" fmla="*/ 2 h 6"/>
                <a:gd name="T2" fmla="*/ 4 w 6"/>
                <a:gd name="T3" fmla="*/ 0 h 6"/>
                <a:gd name="T4" fmla="*/ 0 w 6"/>
                <a:gd name="T5" fmla="*/ 4 h 6"/>
                <a:gd name="T6" fmla="*/ 2 w 6"/>
                <a:gd name="T7" fmla="*/ 6 h 6"/>
                <a:gd name="T8" fmla="*/ 6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1417"/>
            <p:cNvSpPr>
              <a:spLocks/>
            </p:cNvSpPr>
            <p:nvPr/>
          </p:nvSpPr>
          <p:spPr bwMode="auto">
            <a:xfrm>
              <a:off x="8686800" y="2370138"/>
              <a:ext cx="6350" cy="6350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2 w 4"/>
                <a:gd name="T5" fmla="*/ 0 h 4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Freeform 1418"/>
            <p:cNvSpPr>
              <a:spLocks/>
            </p:cNvSpPr>
            <p:nvPr/>
          </p:nvSpPr>
          <p:spPr bwMode="auto">
            <a:xfrm>
              <a:off x="10666413" y="2266951"/>
              <a:ext cx="112713" cy="298450"/>
            </a:xfrm>
            <a:custGeom>
              <a:avLst/>
              <a:gdLst>
                <a:gd name="T0" fmla="*/ 48 w 71"/>
                <a:gd name="T1" fmla="*/ 188 h 188"/>
                <a:gd name="T2" fmla="*/ 71 w 71"/>
                <a:gd name="T3" fmla="*/ 182 h 188"/>
                <a:gd name="T4" fmla="*/ 24 w 71"/>
                <a:gd name="T5" fmla="*/ 0 h 188"/>
                <a:gd name="T6" fmla="*/ 0 w 71"/>
                <a:gd name="T7" fmla="*/ 6 h 188"/>
                <a:gd name="T8" fmla="*/ 48 w 71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88">
                  <a:moveTo>
                    <a:pt x="48" y="188"/>
                  </a:moveTo>
                  <a:lnTo>
                    <a:pt x="71" y="182"/>
                  </a:lnTo>
                  <a:lnTo>
                    <a:pt x="24" y="0"/>
                  </a:lnTo>
                  <a:lnTo>
                    <a:pt x="0" y="6"/>
                  </a:lnTo>
                  <a:lnTo>
                    <a:pt x="48" y="18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1419"/>
            <p:cNvSpPr>
              <a:spLocks/>
            </p:cNvSpPr>
            <p:nvPr/>
          </p:nvSpPr>
          <p:spPr bwMode="auto">
            <a:xfrm>
              <a:off x="10669588" y="2282826"/>
              <a:ext cx="106363" cy="263525"/>
            </a:xfrm>
            <a:custGeom>
              <a:avLst/>
              <a:gdLst>
                <a:gd name="T0" fmla="*/ 42 w 67"/>
                <a:gd name="T1" fmla="*/ 166 h 166"/>
                <a:gd name="T2" fmla="*/ 67 w 67"/>
                <a:gd name="T3" fmla="*/ 160 h 166"/>
                <a:gd name="T4" fmla="*/ 24 w 67"/>
                <a:gd name="T5" fmla="*/ 0 h 166"/>
                <a:gd name="T6" fmla="*/ 0 w 67"/>
                <a:gd name="T7" fmla="*/ 6 h 166"/>
                <a:gd name="T8" fmla="*/ 42 w 67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66">
                  <a:moveTo>
                    <a:pt x="42" y="166"/>
                  </a:moveTo>
                  <a:lnTo>
                    <a:pt x="67" y="160"/>
                  </a:lnTo>
                  <a:lnTo>
                    <a:pt x="24" y="0"/>
                  </a:lnTo>
                  <a:lnTo>
                    <a:pt x="0" y="6"/>
                  </a:lnTo>
                  <a:lnTo>
                    <a:pt x="42" y="16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Rectangle 1420"/>
            <p:cNvSpPr>
              <a:spLocks noChangeArrowheads="1"/>
            </p:cNvSpPr>
            <p:nvPr/>
          </p:nvSpPr>
          <p:spPr bwMode="auto">
            <a:xfrm>
              <a:off x="10498138" y="2282826"/>
              <a:ext cx="39688" cy="2825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Rectangle 1421"/>
            <p:cNvSpPr>
              <a:spLocks noChangeArrowheads="1"/>
            </p:cNvSpPr>
            <p:nvPr/>
          </p:nvSpPr>
          <p:spPr bwMode="auto">
            <a:xfrm>
              <a:off x="10498138" y="2305051"/>
              <a:ext cx="39688" cy="2413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Rectangle 1422"/>
            <p:cNvSpPr>
              <a:spLocks noChangeArrowheads="1"/>
            </p:cNvSpPr>
            <p:nvPr/>
          </p:nvSpPr>
          <p:spPr bwMode="auto">
            <a:xfrm>
              <a:off x="10456863" y="2217738"/>
              <a:ext cx="41275" cy="3476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Rectangle 1423"/>
            <p:cNvSpPr>
              <a:spLocks noChangeArrowheads="1"/>
            </p:cNvSpPr>
            <p:nvPr/>
          </p:nvSpPr>
          <p:spPr bwMode="auto">
            <a:xfrm>
              <a:off x="10460038" y="2217738"/>
              <a:ext cx="19050" cy="34766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Rectangle 1424"/>
            <p:cNvSpPr>
              <a:spLocks noChangeArrowheads="1"/>
            </p:cNvSpPr>
            <p:nvPr/>
          </p:nvSpPr>
          <p:spPr bwMode="auto">
            <a:xfrm>
              <a:off x="10537825" y="2127251"/>
              <a:ext cx="50800" cy="438150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Rectangle 1425"/>
            <p:cNvSpPr>
              <a:spLocks noChangeArrowheads="1"/>
            </p:cNvSpPr>
            <p:nvPr/>
          </p:nvSpPr>
          <p:spPr bwMode="auto">
            <a:xfrm>
              <a:off x="10537825" y="2154238"/>
              <a:ext cx="50800" cy="385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Rectangle 1426"/>
            <p:cNvSpPr>
              <a:spLocks noChangeArrowheads="1"/>
            </p:cNvSpPr>
            <p:nvPr/>
          </p:nvSpPr>
          <p:spPr bwMode="auto">
            <a:xfrm>
              <a:off x="10550525" y="2327276"/>
              <a:ext cx="2540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Rectangle 1427"/>
            <p:cNvSpPr>
              <a:spLocks noChangeArrowheads="1"/>
            </p:cNvSpPr>
            <p:nvPr/>
          </p:nvSpPr>
          <p:spPr bwMode="auto">
            <a:xfrm>
              <a:off x="10550525" y="2298701"/>
              <a:ext cx="2540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Rectangle 1428"/>
            <p:cNvSpPr>
              <a:spLocks noChangeArrowheads="1"/>
            </p:cNvSpPr>
            <p:nvPr/>
          </p:nvSpPr>
          <p:spPr bwMode="auto">
            <a:xfrm>
              <a:off x="10550525" y="2270126"/>
              <a:ext cx="2540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Rectangle 1429"/>
            <p:cNvSpPr>
              <a:spLocks noChangeArrowheads="1"/>
            </p:cNvSpPr>
            <p:nvPr/>
          </p:nvSpPr>
          <p:spPr bwMode="auto">
            <a:xfrm>
              <a:off x="10550525" y="2239963"/>
              <a:ext cx="2540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1430"/>
            <p:cNvSpPr>
              <a:spLocks/>
            </p:cNvSpPr>
            <p:nvPr/>
          </p:nvSpPr>
          <p:spPr bwMode="auto">
            <a:xfrm>
              <a:off x="10585450" y="2220913"/>
              <a:ext cx="115888" cy="344488"/>
            </a:xfrm>
            <a:custGeom>
              <a:avLst/>
              <a:gdLst>
                <a:gd name="T0" fmla="*/ 26 w 73"/>
                <a:gd name="T1" fmla="*/ 217 h 217"/>
                <a:gd name="T2" fmla="*/ 73 w 73"/>
                <a:gd name="T3" fmla="*/ 211 h 217"/>
                <a:gd name="T4" fmla="*/ 47 w 73"/>
                <a:gd name="T5" fmla="*/ 0 h 217"/>
                <a:gd name="T6" fmla="*/ 0 w 73"/>
                <a:gd name="T7" fmla="*/ 6 h 217"/>
                <a:gd name="T8" fmla="*/ 26 w 73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17">
                  <a:moveTo>
                    <a:pt x="26" y="217"/>
                  </a:moveTo>
                  <a:lnTo>
                    <a:pt x="73" y="211"/>
                  </a:lnTo>
                  <a:lnTo>
                    <a:pt x="47" y="0"/>
                  </a:lnTo>
                  <a:lnTo>
                    <a:pt x="0" y="6"/>
                  </a:lnTo>
                  <a:lnTo>
                    <a:pt x="26" y="217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1431"/>
            <p:cNvSpPr>
              <a:spLocks/>
            </p:cNvSpPr>
            <p:nvPr/>
          </p:nvSpPr>
          <p:spPr bwMode="auto">
            <a:xfrm>
              <a:off x="10588625" y="2266951"/>
              <a:ext cx="106363" cy="254000"/>
            </a:xfrm>
            <a:custGeom>
              <a:avLst/>
              <a:gdLst>
                <a:gd name="T0" fmla="*/ 20 w 67"/>
                <a:gd name="T1" fmla="*/ 160 h 160"/>
                <a:gd name="T2" fmla="*/ 67 w 67"/>
                <a:gd name="T3" fmla="*/ 154 h 160"/>
                <a:gd name="T4" fmla="*/ 47 w 67"/>
                <a:gd name="T5" fmla="*/ 0 h 160"/>
                <a:gd name="T6" fmla="*/ 0 w 67"/>
                <a:gd name="T7" fmla="*/ 6 h 160"/>
                <a:gd name="T8" fmla="*/ 20 w 67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60">
                  <a:moveTo>
                    <a:pt x="20" y="160"/>
                  </a:moveTo>
                  <a:lnTo>
                    <a:pt x="67" y="154"/>
                  </a:lnTo>
                  <a:lnTo>
                    <a:pt x="47" y="0"/>
                  </a:lnTo>
                  <a:lnTo>
                    <a:pt x="0" y="6"/>
                  </a:lnTo>
                  <a:lnTo>
                    <a:pt x="20" y="16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1432"/>
            <p:cNvSpPr>
              <a:spLocks/>
            </p:cNvSpPr>
            <p:nvPr/>
          </p:nvSpPr>
          <p:spPr bwMode="auto">
            <a:xfrm>
              <a:off x="10620375" y="2289176"/>
              <a:ext cx="42863" cy="206375"/>
            </a:xfrm>
            <a:custGeom>
              <a:avLst/>
              <a:gdLst>
                <a:gd name="T0" fmla="*/ 17 w 27"/>
                <a:gd name="T1" fmla="*/ 130 h 130"/>
                <a:gd name="T2" fmla="*/ 27 w 27"/>
                <a:gd name="T3" fmla="*/ 128 h 130"/>
                <a:gd name="T4" fmla="*/ 10 w 27"/>
                <a:gd name="T5" fmla="*/ 0 h 130"/>
                <a:gd name="T6" fmla="*/ 0 w 27"/>
                <a:gd name="T7" fmla="*/ 2 h 130"/>
                <a:gd name="T8" fmla="*/ 17 w 27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30">
                  <a:moveTo>
                    <a:pt x="17" y="130"/>
                  </a:moveTo>
                  <a:lnTo>
                    <a:pt x="27" y="128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7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Rectangle 1433"/>
            <p:cNvSpPr>
              <a:spLocks noChangeArrowheads="1"/>
            </p:cNvSpPr>
            <p:nvPr/>
          </p:nvSpPr>
          <p:spPr bwMode="auto">
            <a:xfrm>
              <a:off x="10401300" y="2308226"/>
              <a:ext cx="55563" cy="2571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Rectangle 1434"/>
            <p:cNvSpPr>
              <a:spLocks noChangeArrowheads="1"/>
            </p:cNvSpPr>
            <p:nvPr/>
          </p:nvSpPr>
          <p:spPr bwMode="auto">
            <a:xfrm>
              <a:off x="10401300" y="2343151"/>
              <a:ext cx="55563" cy="190500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Oval 1435"/>
            <p:cNvSpPr>
              <a:spLocks noChangeArrowheads="1"/>
            </p:cNvSpPr>
            <p:nvPr/>
          </p:nvSpPr>
          <p:spPr bwMode="auto">
            <a:xfrm>
              <a:off x="10415588" y="2366963"/>
              <a:ext cx="317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1436"/>
            <p:cNvSpPr>
              <a:spLocks/>
            </p:cNvSpPr>
            <p:nvPr/>
          </p:nvSpPr>
          <p:spPr bwMode="auto">
            <a:xfrm>
              <a:off x="9448800" y="2333626"/>
              <a:ext cx="187325" cy="190500"/>
            </a:xfrm>
            <a:custGeom>
              <a:avLst/>
              <a:gdLst>
                <a:gd name="T0" fmla="*/ 45 w 118"/>
                <a:gd name="T1" fmla="*/ 120 h 120"/>
                <a:gd name="T2" fmla="*/ 118 w 118"/>
                <a:gd name="T3" fmla="*/ 77 h 120"/>
                <a:gd name="T4" fmla="*/ 75 w 118"/>
                <a:gd name="T5" fmla="*/ 0 h 120"/>
                <a:gd name="T6" fmla="*/ 0 w 118"/>
                <a:gd name="T7" fmla="*/ 41 h 120"/>
                <a:gd name="T8" fmla="*/ 45 w 11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0">
                  <a:moveTo>
                    <a:pt x="45" y="120"/>
                  </a:moveTo>
                  <a:lnTo>
                    <a:pt x="118" y="77"/>
                  </a:lnTo>
                  <a:lnTo>
                    <a:pt x="75" y="0"/>
                  </a:lnTo>
                  <a:lnTo>
                    <a:pt x="0" y="41"/>
                  </a:lnTo>
                  <a:lnTo>
                    <a:pt x="45" y="120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1437"/>
            <p:cNvSpPr>
              <a:spLocks/>
            </p:cNvSpPr>
            <p:nvPr/>
          </p:nvSpPr>
          <p:spPr bwMode="auto">
            <a:xfrm>
              <a:off x="9448800" y="2333626"/>
              <a:ext cx="187325" cy="190500"/>
            </a:xfrm>
            <a:custGeom>
              <a:avLst/>
              <a:gdLst>
                <a:gd name="T0" fmla="*/ 45 w 118"/>
                <a:gd name="T1" fmla="*/ 120 h 120"/>
                <a:gd name="T2" fmla="*/ 118 w 118"/>
                <a:gd name="T3" fmla="*/ 77 h 120"/>
                <a:gd name="T4" fmla="*/ 75 w 118"/>
                <a:gd name="T5" fmla="*/ 0 h 120"/>
                <a:gd name="T6" fmla="*/ 0 w 118"/>
                <a:gd name="T7" fmla="*/ 41 h 120"/>
                <a:gd name="T8" fmla="*/ 45 w 11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0">
                  <a:moveTo>
                    <a:pt x="45" y="120"/>
                  </a:moveTo>
                  <a:lnTo>
                    <a:pt x="118" y="77"/>
                  </a:lnTo>
                  <a:lnTo>
                    <a:pt x="75" y="0"/>
                  </a:lnTo>
                  <a:lnTo>
                    <a:pt x="0" y="41"/>
                  </a:lnTo>
                  <a:lnTo>
                    <a:pt x="45" y="1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1438"/>
            <p:cNvSpPr>
              <a:spLocks/>
            </p:cNvSpPr>
            <p:nvPr/>
          </p:nvSpPr>
          <p:spPr bwMode="auto">
            <a:xfrm>
              <a:off x="9504363" y="2489201"/>
              <a:ext cx="76200" cy="34925"/>
            </a:xfrm>
            <a:custGeom>
              <a:avLst/>
              <a:gdLst>
                <a:gd name="T0" fmla="*/ 48 w 48"/>
                <a:gd name="T1" fmla="*/ 0 h 22"/>
                <a:gd name="T2" fmla="*/ 10 w 48"/>
                <a:gd name="T3" fmla="*/ 22 h 22"/>
                <a:gd name="T4" fmla="*/ 0 w 48"/>
                <a:gd name="T5" fmla="*/ 4 h 22"/>
                <a:gd name="T6" fmla="*/ 0 w 48"/>
                <a:gd name="T7" fmla="*/ 4 h 22"/>
                <a:gd name="T8" fmla="*/ 10 w 48"/>
                <a:gd name="T9" fmla="*/ 22 h 22"/>
                <a:gd name="T10" fmla="*/ 48 w 4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lnTo>
                    <a:pt x="10" y="2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2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1439"/>
            <p:cNvSpPr>
              <a:spLocks/>
            </p:cNvSpPr>
            <p:nvPr/>
          </p:nvSpPr>
          <p:spPr bwMode="auto">
            <a:xfrm>
              <a:off x="9504363" y="2489201"/>
              <a:ext cx="76200" cy="34925"/>
            </a:xfrm>
            <a:custGeom>
              <a:avLst/>
              <a:gdLst>
                <a:gd name="T0" fmla="*/ 48 w 48"/>
                <a:gd name="T1" fmla="*/ 0 h 22"/>
                <a:gd name="T2" fmla="*/ 10 w 48"/>
                <a:gd name="T3" fmla="*/ 22 h 22"/>
                <a:gd name="T4" fmla="*/ 0 w 48"/>
                <a:gd name="T5" fmla="*/ 4 h 22"/>
                <a:gd name="T6" fmla="*/ 0 w 48"/>
                <a:gd name="T7" fmla="*/ 4 h 22"/>
                <a:gd name="T8" fmla="*/ 10 w 48"/>
                <a:gd name="T9" fmla="*/ 22 h 22"/>
                <a:gd name="T10" fmla="*/ 48 w 4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lnTo>
                    <a:pt x="10" y="2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22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1440"/>
            <p:cNvSpPr>
              <a:spLocks/>
            </p:cNvSpPr>
            <p:nvPr/>
          </p:nvSpPr>
          <p:spPr bwMode="auto">
            <a:xfrm>
              <a:off x="9504363" y="2398713"/>
              <a:ext cx="131763" cy="125413"/>
            </a:xfrm>
            <a:custGeom>
              <a:avLst/>
              <a:gdLst>
                <a:gd name="T0" fmla="*/ 63 w 83"/>
                <a:gd name="T1" fmla="*/ 0 h 79"/>
                <a:gd name="T2" fmla="*/ 0 w 83"/>
                <a:gd name="T3" fmla="*/ 61 h 79"/>
                <a:gd name="T4" fmla="*/ 10 w 83"/>
                <a:gd name="T5" fmla="*/ 79 h 79"/>
                <a:gd name="T6" fmla="*/ 48 w 83"/>
                <a:gd name="T7" fmla="*/ 57 h 79"/>
                <a:gd name="T8" fmla="*/ 83 w 83"/>
                <a:gd name="T9" fmla="*/ 36 h 79"/>
                <a:gd name="T10" fmla="*/ 63 w 83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9">
                  <a:moveTo>
                    <a:pt x="63" y="0"/>
                  </a:moveTo>
                  <a:lnTo>
                    <a:pt x="0" y="61"/>
                  </a:lnTo>
                  <a:lnTo>
                    <a:pt x="10" y="79"/>
                  </a:lnTo>
                  <a:lnTo>
                    <a:pt x="48" y="57"/>
                  </a:lnTo>
                  <a:lnTo>
                    <a:pt x="83" y="3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F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1441"/>
            <p:cNvSpPr>
              <a:spLocks/>
            </p:cNvSpPr>
            <p:nvPr/>
          </p:nvSpPr>
          <p:spPr bwMode="auto">
            <a:xfrm>
              <a:off x="9504363" y="2398713"/>
              <a:ext cx="131763" cy="125413"/>
            </a:xfrm>
            <a:custGeom>
              <a:avLst/>
              <a:gdLst>
                <a:gd name="T0" fmla="*/ 63 w 83"/>
                <a:gd name="T1" fmla="*/ 0 h 79"/>
                <a:gd name="T2" fmla="*/ 0 w 83"/>
                <a:gd name="T3" fmla="*/ 61 h 79"/>
                <a:gd name="T4" fmla="*/ 10 w 83"/>
                <a:gd name="T5" fmla="*/ 79 h 79"/>
                <a:gd name="T6" fmla="*/ 48 w 83"/>
                <a:gd name="T7" fmla="*/ 57 h 79"/>
                <a:gd name="T8" fmla="*/ 83 w 83"/>
                <a:gd name="T9" fmla="*/ 36 h 79"/>
                <a:gd name="T10" fmla="*/ 63 w 83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9">
                  <a:moveTo>
                    <a:pt x="63" y="0"/>
                  </a:moveTo>
                  <a:lnTo>
                    <a:pt x="0" y="61"/>
                  </a:lnTo>
                  <a:lnTo>
                    <a:pt x="10" y="79"/>
                  </a:lnTo>
                  <a:lnTo>
                    <a:pt x="48" y="57"/>
                  </a:lnTo>
                  <a:lnTo>
                    <a:pt x="83" y="36"/>
                  </a:lnTo>
                  <a:lnTo>
                    <a:pt x="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1442"/>
            <p:cNvSpPr>
              <a:spLocks/>
            </p:cNvSpPr>
            <p:nvPr/>
          </p:nvSpPr>
          <p:spPr bwMode="auto">
            <a:xfrm>
              <a:off x="9485313" y="2395538"/>
              <a:ext cx="60325" cy="38100"/>
            </a:xfrm>
            <a:custGeom>
              <a:avLst/>
              <a:gdLst>
                <a:gd name="T0" fmla="*/ 38 w 38"/>
                <a:gd name="T1" fmla="*/ 2 h 24"/>
                <a:gd name="T2" fmla="*/ 2 w 38"/>
                <a:gd name="T3" fmla="*/ 24 h 24"/>
                <a:gd name="T4" fmla="*/ 0 w 38"/>
                <a:gd name="T5" fmla="*/ 20 h 24"/>
                <a:gd name="T6" fmla="*/ 36 w 38"/>
                <a:gd name="T7" fmla="*/ 0 h 24"/>
                <a:gd name="T8" fmla="*/ 38 w 38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8" y="2"/>
                  </a:moveTo>
                  <a:lnTo>
                    <a:pt x="2" y="24"/>
                  </a:lnTo>
                  <a:lnTo>
                    <a:pt x="0" y="20"/>
                  </a:lnTo>
                  <a:lnTo>
                    <a:pt x="36" y="0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1443"/>
            <p:cNvSpPr>
              <a:spLocks/>
            </p:cNvSpPr>
            <p:nvPr/>
          </p:nvSpPr>
          <p:spPr bwMode="auto">
            <a:xfrm>
              <a:off x="9491663" y="2392363"/>
              <a:ext cx="82550" cy="50800"/>
            </a:xfrm>
            <a:custGeom>
              <a:avLst/>
              <a:gdLst>
                <a:gd name="T0" fmla="*/ 52 w 52"/>
                <a:gd name="T1" fmla="*/ 2 h 32"/>
                <a:gd name="T2" fmla="*/ 0 w 52"/>
                <a:gd name="T3" fmla="*/ 32 h 32"/>
                <a:gd name="T4" fmla="*/ 0 w 52"/>
                <a:gd name="T5" fmla="*/ 28 h 32"/>
                <a:gd name="T6" fmla="*/ 50 w 52"/>
                <a:gd name="T7" fmla="*/ 0 h 32"/>
                <a:gd name="T8" fmla="*/ 52 w 52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52" y="2"/>
                  </a:moveTo>
                  <a:lnTo>
                    <a:pt x="0" y="32"/>
                  </a:lnTo>
                  <a:lnTo>
                    <a:pt x="0" y="28"/>
                  </a:lnTo>
                  <a:lnTo>
                    <a:pt x="50" y="0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1444"/>
            <p:cNvSpPr>
              <a:spLocks/>
            </p:cNvSpPr>
            <p:nvPr/>
          </p:nvSpPr>
          <p:spPr bwMode="auto">
            <a:xfrm>
              <a:off x="9494838" y="2408238"/>
              <a:ext cx="76200" cy="44450"/>
            </a:xfrm>
            <a:custGeom>
              <a:avLst/>
              <a:gdLst>
                <a:gd name="T0" fmla="*/ 48 w 48"/>
                <a:gd name="T1" fmla="*/ 2 h 28"/>
                <a:gd name="T2" fmla="*/ 2 w 48"/>
                <a:gd name="T3" fmla="*/ 28 h 28"/>
                <a:gd name="T4" fmla="*/ 0 w 48"/>
                <a:gd name="T5" fmla="*/ 24 h 28"/>
                <a:gd name="T6" fmla="*/ 46 w 48"/>
                <a:gd name="T7" fmla="*/ 0 h 28"/>
                <a:gd name="T8" fmla="*/ 48 w 48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8">
                  <a:moveTo>
                    <a:pt x="48" y="2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46" y="0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Rectangle 1445"/>
            <p:cNvSpPr>
              <a:spLocks noChangeArrowheads="1"/>
            </p:cNvSpPr>
            <p:nvPr/>
          </p:nvSpPr>
          <p:spPr bwMode="auto">
            <a:xfrm>
              <a:off x="9667875" y="2320926"/>
              <a:ext cx="131763" cy="1412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Rectangle 1446"/>
            <p:cNvSpPr>
              <a:spLocks noChangeArrowheads="1"/>
            </p:cNvSpPr>
            <p:nvPr/>
          </p:nvSpPr>
          <p:spPr bwMode="auto">
            <a:xfrm>
              <a:off x="9667875" y="2320926"/>
              <a:ext cx="13176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Rectangle 1447"/>
            <p:cNvSpPr>
              <a:spLocks noChangeArrowheads="1"/>
            </p:cNvSpPr>
            <p:nvPr/>
          </p:nvSpPr>
          <p:spPr bwMode="auto">
            <a:xfrm>
              <a:off x="9683750" y="2363788"/>
              <a:ext cx="6826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Rectangle 1448"/>
            <p:cNvSpPr>
              <a:spLocks noChangeArrowheads="1"/>
            </p:cNvSpPr>
            <p:nvPr/>
          </p:nvSpPr>
          <p:spPr bwMode="auto">
            <a:xfrm>
              <a:off x="9683750" y="2373313"/>
              <a:ext cx="93663" cy="63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Rectangle 1449"/>
            <p:cNvSpPr>
              <a:spLocks noChangeArrowheads="1"/>
            </p:cNvSpPr>
            <p:nvPr/>
          </p:nvSpPr>
          <p:spPr bwMode="auto">
            <a:xfrm>
              <a:off x="9683750" y="2373313"/>
              <a:ext cx="93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Rectangle 1450"/>
            <p:cNvSpPr>
              <a:spLocks noChangeArrowheads="1"/>
            </p:cNvSpPr>
            <p:nvPr/>
          </p:nvSpPr>
          <p:spPr bwMode="auto">
            <a:xfrm>
              <a:off x="9683750" y="2386013"/>
              <a:ext cx="841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Rectangle 1451"/>
            <p:cNvSpPr>
              <a:spLocks noChangeArrowheads="1"/>
            </p:cNvSpPr>
            <p:nvPr/>
          </p:nvSpPr>
          <p:spPr bwMode="auto">
            <a:xfrm>
              <a:off x="9683750" y="2386013"/>
              <a:ext cx="841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1452"/>
            <p:cNvSpPr>
              <a:spLocks/>
            </p:cNvSpPr>
            <p:nvPr/>
          </p:nvSpPr>
          <p:spPr bwMode="auto">
            <a:xfrm>
              <a:off x="9667875" y="2327276"/>
              <a:ext cx="131763" cy="134938"/>
            </a:xfrm>
            <a:custGeom>
              <a:avLst/>
              <a:gdLst>
                <a:gd name="T0" fmla="*/ 83 w 83"/>
                <a:gd name="T1" fmla="*/ 0 h 85"/>
                <a:gd name="T2" fmla="*/ 55 w 83"/>
                <a:gd name="T3" fmla="*/ 29 h 85"/>
                <a:gd name="T4" fmla="*/ 69 w 83"/>
                <a:gd name="T5" fmla="*/ 29 h 85"/>
                <a:gd name="T6" fmla="*/ 69 w 83"/>
                <a:gd name="T7" fmla="*/ 33 h 85"/>
                <a:gd name="T8" fmla="*/ 53 w 83"/>
                <a:gd name="T9" fmla="*/ 33 h 85"/>
                <a:gd name="T10" fmla="*/ 49 w 83"/>
                <a:gd name="T11" fmla="*/ 37 h 85"/>
                <a:gd name="T12" fmla="*/ 63 w 83"/>
                <a:gd name="T13" fmla="*/ 37 h 85"/>
                <a:gd name="T14" fmla="*/ 63 w 83"/>
                <a:gd name="T15" fmla="*/ 39 h 85"/>
                <a:gd name="T16" fmla="*/ 45 w 83"/>
                <a:gd name="T17" fmla="*/ 39 h 85"/>
                <a:gd name="T18" fmla="*/ 0 w 83"/>
                <a:gd name="T19" fmla="*/ 85 h 85"/>
                <a:gd name="T20" fmla="*/ 83 w 83"/>
                <a:gd name="T21" fmla="*/ 85 h 85"/>
                <a:gd name="T22" fmla="*/ 83 w 83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5">
                  <a:moveTo>
                    <a:pt x="83" y="0"/>
                  </a:moveTo>
                  <a:lnTo>
                    <a:pt x="55" y="29"/>
                  </a:lnTo>
                  <a:lnTo>
                    <a:pt x="69" y="29"/>
                  </a:lnTo>
                  <a:lnTo>
                    <a:pt x="69" y="33"/>
                  </a:lnTo>
                  <a:lnTo>
                    <a:pt x="53" y="33"/>
                  </a:lnTo>
                  <a:lnTo>
                    <a:pt x="49" y="37"/>
                  </a:lnTo>
                  <a:lnTo>
                    <a:pt x="63" y="37"/>
                  </a:lnTo>
                  <a:lnTo>
                    <a:pt x="63" y="39"/>
                  </a:lnTo>
                  <a:lnTo>
                    <a:pt x="45" y="39"/>
                  </a:lnTo>
                  <a:lnTo>
                    <a:pt x="0" y="85"/>
                  </a:lnTo>
                  <a:lnTo>
                    <a:pt x="83" y="8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1453"/>
            <p:cNvSpPr>
              <a:spLocks/>
            </p:cNvSpPr>
            <p:nvPr/>
          </p:nvSpPr>
          <p:spPr bwMode="auto">
            <a:xfrm>
              <a:off x="9667875" y="2327276"/>
              <a:ext cx="131763" cy="134938"/>
            </a:xfrm>
            <a:custGeom>
              <a:avLst/>
              <a:gdLst>
                <a:gd name="T0" fmla="*/ 83 w 83"/>
                <a:gd name="T1" fmla="*/ 0 h 85"/>
                <a:gd name="T2" fmla="*/ 55 w 83"/>
                <a:gd name="T3" fmla="*/ 29 h 85"/>
                <a:gd name="T4" fmla="*/ 69 w 83"/>
                <a:gd name="T5" fmla="*/ 29 h 85"/>
                <a:gd name="T6" fmla="*/ 69 w 83"/>
                <a:gd name="T7" fmla="*/ 33 h 85"/>
                <a:gd name="T8" fmla="*/ 53 w 83"/>
                <a:gd name="T9" fmla="*/ 33 h 85"/>
                <a:gd name="T10" fmla="*/ 49 w 83"/>
                <a:gd name="T11" fmla="*/ 37 h 85"/>
                <a:gd name="T12" fmla="*/ 63 w 83"/>
                <a:gd name="T13" fmla="*/ 37 h 85"/>
                <a:gd name="T14" fmla="*/ 63 w 83"/>
                <a:gd name="T15" fmla="*/ 39 h 85"/>
                <a:gd name="T16" fmla="*/ 45 w 83"/>
                <a:gd name="T17" fmla="*/ 39 h 85"/>
                <a:gd name="T18" fmla="*/ 0 w 83"/>
                <a:gd name="T19" fmla="*/ 85 h 85"/>
                <a:gd name="T20" fmla="*/ 83 w 83"/>
                <a:gd name="T21" fmla="*/ 85 h 85"/>
                <a:gd name="T22" fmla="*/ 83 w 83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5">
                  <a:moveTo>
                    <a:pt x="83" y="0"/>
                  </a:moveTo>
                  <a:lnTo>
                    <a:pt x="55" y="29"/>
                  </a:lnTo>
                  <a:lnTo>
                    <a:pt x="69" y="29"/>
                  </a:lnTo>
                  <a:lnTo>
                    <a:pt x="69" y="33"/>
                  </a:lnTo>
                  <a:lnTo>
                    <a:pt x="53" y="33"/>
                  </a:lnTo>
                  <a:lnTo>
                    <a:pt x="49" y="37"/>
                  </a:lnTo>
                  <a:lnTo>
                    <a:pt x="63" y="37"/>
                  </a:lnTo>
                  <a:lnTo>
                    <a:pt x="63" y="39"/>
                  </a:lnTo>
                  <a:lnTo>
                    <a:pt x="45" y="39"/>
                  </a:lnTo>
                  <a:lnTo>
                    <a:pt x="0" y="85"/>
                  </a:lnTo>
                  <a:lnTo>
                    <a:pt x="83" y="85"/>
                  </a:lnTo>
                  <a:lnTo>
                    <a:pt x="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Freeform 1454"/>
            <p:cNvSpPr>
              <a:spLocks/>
            </p:cNvSpPr>
            <p:nvPr/>
          </p:nvSpPr>
          <p:spPr bwMode="auto">
            <a:xfrm>
              <a:off x="9752013" y="2373313"/>
              <a:ext cx="25400" cy="6350"/>
            </a:xfrm>
            <a:custGeom>
              <a:avLst/>
              <a:gdLst>
                <a:gd name="T0" fmla="*/ 16 w 16"/>
                <a:gd name="T1" fmla="*/ 0 h 4"/>
                <a:gd name="T2" fmla="*/ 2 w 16"/>
                <a:gd name="T3" fmla="*/ 0 h 4"/>
                <a:gd name="T4" fmla="*/ 0 w 16"/>
                <a:gd name="T5" fmla="*/ 4 h 4"/>
                <a:gd name="T6" fmla="*/ 16 w 16"/>
                <a:gd name="T7" fmla="*/ 4 h 4"/>
                <a:gd name="T8" fmla="*/ 16 w 1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6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16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1455"/>
            <p:cNvSpPr>
              <a:spLocks/>
            </p:cNvSpPr>
            <p:nvPr/>
          </p:nvSpPr>
          <p:spPr bwMode="auto">
            <a:xfrm>
              <a:off x="9752013" y="2373313"/>
              <a:ext cx="25400" cy="6350"/>
            </a:xfrm>
            <a:custGeom>
              <a:avLst/>
              <a:gdLst>
                <a:gd name="T0" fmla="*/ 16 w 16"/>
                <a:gd name="T1" fmla="*/ 0 h 4"/>
                <a:gd name="T2" fmla="*/ 2 w 16"/>
                <a:gd name="T3" fmla="*/ 0 h 4"/>
                <a:gd name="T4" fmla="*/ 0 w 16"/>
                <a:gd name="T5" fmla="*/ 4 h 4"/>
                <a:gd name="T6" fmla="*/ 16 w 16"/>
                <a:gd name="T7" fmla="*/ 4 h 4"/>
                <a:gd name="T8" fmla="*/ 16 w 1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6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16" y="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1456"/>
            <p:cNvSpPr>
              <a:spLocks/>
            </p:cNvSpPr>
            <p:nvPr/>
          </p:nvSpPr>
          <p:spPr bwMode="auto">
            <a:xfrm>
              <a:off x="9739313" y="2386013"/>
              <a:ext cx="28575" cy="3175"/>
            </a:xfrm>
            <a:custGeom>
              <a:avLst/>
              <a:gdLst>
                <a:gd name="T0" fmla="*/ 18 w 18"/>
                <a:gd name="T1" fmla="*/ 0 h 2"/>
                <a:gd name="T2" fmla="*/ 4 w 18"/>
                <a:gd name="T3" fmla="*/ 0 h 2"/>
                <a:gd name="T4" fmla="*/ 0 w 18"/>
                <a:gd name="T5" fmla="*/ 2 h 2"/>
                <a:gd name="T6" fmla="*/ 18 w 18"/>
                <a:gd name="T7" fmla="*/ 2 h 2"/>
                <a:gd name="T8" fmla="*/ 18 w 1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">
                  <a:moveTo>
                    <a:pt x="18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1457"/>
            <p:cNvSpPr>
              <a:spLocks/>
            </p:cNvSpPr>
            <p:nvPr/>
          </p:nvSpPr>
          <p:spPr bwMode="auto">
            <a:xfrm>
              <a:off x="9739313" y="2386013"/>
              <a:ext cx="28575" cy="3175"/>
            </a:xfrm>
            <a:custGeom>
              <a:avLst/>
              <a:gdLst>
                <a:gd name="T0" fmla="*/ 18 w 18"/>
                <a:gd name="T1" fmla="*/ 0 h 2"/>
                <a:gd name="T2" fmla="*/ 4 w 18"/>
                <a:gd name="T3" fmla="*/ 0 h 2"/>
                <a:gd name="T4" fmla="*/ 0 w 18"/>
                <a:gd name="T5" fmla="*/ 2 h 2"/>
                <a:gd name="T6" fmla="*/ 18 w 18"/>
                <a:gd name="T7" fmla="*/ 2 h 2"/>
                <a:gd name="T8" fmla="*/ 18 w 1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">
                  <a:moveTo>
                    <a:pt x="18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1458"/>
            <p:cNvSpPr>
              <a:spLocks/>
            </p:cNvSpPr>
            <p:nvPr/>
          </p:nvSpPr>
          <p:spPr bwMode="auto">
            <a:xfrm>
              <a:off x="7327900" y="939801"/>
              <a:ext cx="87313" cy="84138"/>
            </a:xfrm>
            <a:custGeom>
              <a:avLst/>
              <a:gdLst>
                <a:gd name="T0" fmla="*/ 11 w 27"/>
                <a:gd name="T1" fmla="*/ 2 h 26"/>
                <a:gd name="T2" fmla="*/ 11 w 27"/>
                <a:gd name="T3" fmla="*/ 11 h 26"/>
                <a:gd name="T4" fmla="*/ 3 w 27"/>
                <a:gd name="T5" fmla="*/ 11 h 26"/>
                <a:gd name="T6" fmla="*/ 0 w 27"/>
                <a:gd name="T7" fmla="*/ 13 h 26"/>
                <a:gd name="T8" fmla="*/ 3 w 27"/>
                <a:gd name="T9" fmla="*/ 15 h 26"/>
                <a:gd name="T10" fmla="*/ 11 w 27"/>
                <a:gd name="T11" fmla="*/ 15 h 26"/>
                <a:gd name="T12" fmla="*/ 11 w 27"/>
                <a:gd name="T13" fmla="*/ 24 h 26"/>
                <a:gd name="T14" fmla="*/ 14 w 27"/>
                <a:gd name="T15" fmla="*/ 26 h 26"/>
                <a:gd name="T16" fmla="*/ 16 w 27"/>
                <a:gd name="T17" fmla="*/ 24 h 26"/>
                <a:gd name="T18" fmla="*/ 16 w 27"/>
                <a:gd name="T19" fmla="*/ 15 h 26"/>
                <a:gd name="T20" fmla="*/ 25 w 27"/>
                <a:gd name="T21" fmla="*/ 15 h 26"/>
                <a:gd name="T22" fmla="*/ 27 w 27"/>
                <a:gd name="T23" fmla="*/ 13 h 26"/>
                <a:gd name="T24" fmla="*/ 25 w 27"/>
                <a:gd name="T25" fmla="*/ 11 h 26"/>
                <a:gd name="T26" fmla="*/ 16 w 27"/>
                <a:gd name="T27" fmla="*/ 11 h 26"/>
                <a:gd name="T28" fmla="*/ 16 w 27"/>
                <a:gd name="T29" fmla="*/ 2 h 26"/>
                <a:gd name="T30" fmla="*/ 14 w 27"/>
                <a:gd name="T31" fmla="*/ 0 h 26"/>
                <a:gd name="T32" fmla="*/ 11 w 27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4" y="26"/>
                  </a:cubicBezTo>
                  <a:cubicBezTo>
                    <a:pt x="15" y="26"/>
                    <a:pt x="16" y="25"/>
                    <a:pt x="16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1459"/>
            <p:cNvSpPr>
              <a:spLocks/>
            </p:cNvSpPr>
            <p:nvPr/>
          </p:nvSpPr>
          <p:spPr bwMode="auto">
            <a:xfrm>
              <a:off x="7431088" y="1030288"/>
              <a:ext cx="84138" cy="84138"/>
            </a:xfrm>
            <a:custGeom>
              <a:avLst/>
              <a:gdLst>
                <a:gd name="T0" fmla="*/ 11 w 26"/>
                <a:gd name="T1" fmla="*/ 2 h 26"/>
                <a:gd name="T2" fmla="*/ 11 w 26"/>
                <a:gd name="T3" fmla="*/ 11 h 26"/>
                <a:gd name="T4" fmla="*/ 2 w 26"/>
                <a:gd name="T5" fmla="*/ 11 h 26"/>
                <a:gd name="T6" fmla="*/ 0 w 26"/>
                <a:gd name="T7" fmla="*/ 13 h 26"/>
                <a:gd name="T8" fmla="*/ 2 w 26"/>
                <a:gd name="T9" fmla="*/ 15 h 26"/>
                <a:gd name="T10" fmla="*/ 11 w 26"/>
                <a:gd name="T11" fmla="*/ 15 h 26"/>
                <a:gd name="T12" fmla="*/ 11 w 26"/>
                <a:gd name="T13" fmla="*/ 24 h 26"/>
                <a:gd name="T14" fmla="*/ 13 w 26"/>
                <a:gd name="T15" fmla="*/ 26 h 26"/>
                <a:gd name="T16" fmla="*/ 15 w 26"/>
                <a:gd name="T17" fmla="*/ 24 h 26"/>
                <a:gd name="T18" fmla="*/ 15 w 26"/>
                <a:gd name="T19" fmla="*/ 16 h 26"/>
                <a:gd name="T20" fmla="*/ 24 w 26"/>
                <a:gd name="T21" fmla="*/ 16 h 26"/>
                <a:gd name="T22" fmla="*/ 26 w 26"/>
                <a:gd name="T23" fmla="*/ 13 h 26"/>
                <a:gd name="T24" fmla="*/ 24 w 26"/>
                <a:gd name="T25" fmla="*/ 11 h 26"/>
                <a:gd name="T26" fmla="*/ 15 w 26"/>
                <a:gd name="T27" fmla="*/ 11 h 26"/>
                <a:gd name="T28" fmla="*/ 15 w 26"/>
                <a:gd name="T29" fmla="*/ 2 h 26"/>
                <a:gd name="T30" fmla="*/ 13 w 26"/>
                <a:gd name="T31" fmla="*/ 0 h 26"/>
                <a:gd name="T32" fmla="*/ 11 w 26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5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6" y="15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1460"/>
            <p:cNvSpPr>
              <a:spLocks/>
            </p:cNvSpPr>
            <p:nvPr/>
          </p:nvSpPr>
          <p:spPr bwMode="auto">
            <a:xfrm>
              <a:off x="7305675" y="1093788"/>
              <a:ext cx="87313" cy="84138"/>
            </a:xfrm>
            <a:custGeom>
              <a:avLst/>
              <a:gdLst>
                <a:gd name="T0" fmla="*/ 11 w 27"/>
                <a:gd name="T1" fmla="*/ 2 h 26"/>
                <a:gd name="T2" fmla="*/ 11 w 27"/>
                <a:gd name="T3" fmla="*/ 11 h 26"/>
                <a:gd name="T4" fmla="*/ 3 w 27"/>
                <a:gd name="T5" fmla="*/ 11 h 26"/>
                <a:gd name="T6" fmla="*/ 0 w 27"/>
                <a:gd name="T7" fmla="*/ 13 h 26"/>
                <a:gd name="T8" fmla="*/ 3 w 27"/>
                <a:gd name="T9" fmla="*/ 15 h 26"/>
                <a:gd name="T10" fmla="*/ 11 w 27"/>
                <a:gd name="T11" fmla="*/ 15 h 26"/>
                <a:gd name="T12" fmla="*/ 11 w 27"/>
                <a:gd name="T13" fmla="*/ 24 h 26"/>
                <a:gd name="T14" fmla="*/ 14 w 27"/>
                <a:gd name="T15" fmla="*/ 26 h 26"/>
                <a:gd name="T16" fmla="*/ 16 w 27"/>
                <a:gd name="T17" fmla="*/ 24 h 26"/>
                <a:gd name="T18" fmla="*/ 16 w 27"/>
                <a:gd name="T19" fmla="*/ 15 h 26"/>
                <a:gd name="T20" fmla="*/ 25 w 27"/>
                <a:gd name="T21" fmla="*/ 15 h 26"/>
                <a:gd name="T22" fmla="*/ 27 w 27"/>
                <a:gd name="T23" fmla="*/ 13 h 26"/>
                <a:gd name="T24" fmla="*/ 25 w 27"/>
                <a:gd name="T25" fmla="*/ 11 h 26"/>
                <a:gd name="T26" fmla="*/ 16 w 27"/>
                <a:gd name="T27" fmla="*/ 11 h 26"/>
                <a:gd name="T28" fmla="*/ 16 w 27"/>
                <a:gd name="T29" fmla="*/ 2 h 26"/>
                <a:gd name="T30" fmla="*/ 14 w 27"/>
                <a:gd name="T31" fmla="*/ 0 h 26"/>
                <a:gd name="T32" fmla="*/ 11 w 27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4" y="26"/>
                  </a:cubicBezTo>
                  <a:cubicBezTo>
                    <a:pt x="15" y="26"/>
                    <a:pt x="16" y="25"/>
                    <a:pt x="16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2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1464"/>
            <p:cNvSpPr>
              <a:spLocks/>
            </p:cNvSpPr>
            <p:nvPr/>
          </p:nvSpPr>
          <p:spPr bwMode="auto">
            <a:xfrm>
              <a:off x="11712575" y="2166938"/>
              <a:ext cx="82550" cy="84138"/>
            </a:xfrm>
            <a:custGeom>
              <a:avLst/>
              <a:gdLst>
                <a:gd name="T0" fmla="*/ 24 w 26"/>
                <a:gd name="T1" fmla="*/ 11 h 26"/>
                <a:gd name="T2" fmla="*/ 15 w 26"/>
                <a:gd name="T3" fmla="*/ 11 h 26"/>
                <a:gd name="T4" fmla="*/ 15 w 26"/>
                <a:gd name="T5" fmla="*/ 2 h 26"/>
                <a:gd name="T6" fmla="*/ 13 w 26"/>
                <a:gd name="T7" fmla="*/ 0 h 26"/>
                <a:gd name="T8" fmla="*/ 11 w 26"/>
                <a:gd name="T9" fmla="*/ 2 h 26"/>
                <a:gd name="T10" fmla="*/ 11 w 26"/>
                <a:gd name="T11" fmla="*/ 11 h 26"/>
                <a:gd name="T12" fmla="*/ 2 w 26"/>
                <a:gd name="T13" fmla="*/ 11 h 26"/>
                <a:gd name="T14" fmla="*/ 0 w 26"/>
                <a:gd name="T15" fmla="*/ 13 h 26"/>
                <a:gd name="T16" fmla="*/ 2 w 26"/>
                <a:gd name="T17" fmla="*/ 15 h 26"/>
                <a:gd name="T18" fmla="*/ 11 w 26"/>
                <a:gd name="T19" fmla="*/ 15 h 26"/>
                <a:gd name="T20" fmla="*/ 11 w 26"/>
                <a:gd name="T21" fmla="*/ 24 h 26"/>
                <a:gd name="T22" fmla="*/ 13 w 26"/>
                <a:gd name="T23" fmla="*/ 26 h 26"/>
                <a:gd name="T24" fmla="*/ 15 w 26"/>
                <a:gd name="T25" fmla="*/ 24 h 26"/>
                <a:gd name="T26" fmla="*/ 15 w 26"/>
                <a:gd name="T27" fmla="*/ 15 h 26"/>
                <a:gd name="T28" fmla="*/ 24 w 26"/>
                <a:gd name="T29" fmla="*/ 15 h 26"/>
                <a:gd name="T30" fmla="*/ 26 w 26"/>
                <a:gd name="T31" fmla="*/ 13 h 26"/>
                <a:gd name="T32" fmla="*/ 24 w 26"/>
                <a:gd name="T3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4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1" y="0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1465"/>
            <p:cNvSpPr>
              <a:spLocks/>
            </p:cNvSpPr>
            <p:nvPr/>
          </p:nvSpPr>
          <p:spPr bwMode="auto">
            <a:xfrm>
              <a:off x="11622088" y="2266951"/>
              <a:ext cx="82550" cy="82550"/>
            </a:xfrm>
            <a:custGeom>
              <a:avLst/>
              <a:gdLst>
                <a:gd name="T0" fmla="*/ 24 w 26"/>
                <a:gd name="T1" fmla="*/ 11 h 26"/>
                <a:gd name="T2" fmla="*/ 15 w 26"/>
                <a:gd name="T3" fmla="*/ 11 h 26"/>
                <a:gd name="T4" fmla="*/ 15 w 26"/>
                <a:gd name="T5" fmla="*/ 2 h 26"/>
                <a:gd name="T6" fmla="*/ 13 w 26"/>
                <a:gd name="T7" fmla="*/ 0 h 26"/>
                <a:gd name="T8" fmla="*/ 11 w 26"/>
                <a:gd name="T9" fmla="*/ 2 h 26"/>
                <a:gd name="T10" fmla="*/ 11 w 26"/>
                <a:gd name="T11" fmla="*/ 11 h 26"/>
                <a:gd name="T12" fmla="*/ 2 w 26"/>
                <a:gd name="T13" fmla="*/ 11 h 26"/>
                <a:gd name="T14" fmla="*/ 0 w 26"/>
                <a:gd name="T15" fmla="*/ 13 h 26"/>
                <a:gd name="T16" fmla="*/ 2 w 26"/>
                <a:gd name="T17" fmla="*/ 15 h 26"/>
                <a:gd name="T18" fmla="*/ 11 w 26"/>
                <a:gd name="T19" fmla="*/ 15 h 26"/>
                <a:gd name="T20" fmla="*/ 11 w 26"/>
                <a:gd name="T21" fmla="*/ 24 h 26"/>
                <a:gd name="T22" fmla="*/ 13 w 26"/>
                <a:gd name="T23" fmla="*/ 26 h 26"/>
                <a:gd name="T24" fmla="*/ 15 w 26"/>
                <a:gd name="T25" fmla="*/ 24 h 26"/>
                <a:gd name="T26" fmla="*/ 15 w 26"/>
                <a:gd name="T27" fmla="*/ 15 h 26"/>
                <a:gd name="T28" fmla="*/ 24 w 26"/>
                <a:gd name="T29" fmla="*/ 15 h 26"/>
                <a:gd name="T30" fmla="*/ 26 w 26"/>
                <a:gd name="T31" fmla="*/ 13 h 26"/>
                <a:gd name="T32" fmla="*/ 24 w 26"/>
                <a:gd name="T3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4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1466"/>
            <p:cNvSpPr>
              <a:spLocks/>
            </p:cNvSpPr>
            <p:nvPr/>
          </p:nvSpPr>
          <p:spPr bwMode="auto">
            <a:xfrm>
              <a:off x="11557000" y="2141538"/>
              <a:ext cx="87313" cy="85725"/>
            </a:xfrm>
            <a:custGeom>
              <a:avLst/>
              <a:gdLst>
                <a:gd name="T0" fmla="*/ 24 w 27"/>
                <a:gd name="T1" fmla="*/ 12 h 27"/>
                <a:gd name="T2" fmla="*/ 16 w 27"/>
                <a:gd name="T3" fmla="*/ 12 h 27"/>
                <a:gd name="T4" fmla="*/ 16 w 27"/>
                <a:gd name="T5" fmla="*/ 3 h 27"/>
                <a:gd name="T6" fmla="*/ 13 w 27"/>
                <a:gd name="T7" fmla="*/ 0 h 27"/>
                <a:gd name="T8" fmla="*/ 11 w 27"/>
                <a:gd name="T9" fmla="*/ 3 h 27"/>
                <a:gd name="T10" fmla="*/ 11 w 27"/>
                <a:gd name="T11" fmla="*/ 12 h 27"/>
                <a:gd name="T12" fmla="*/ 2 w 27"/>
                <a:gd name="T13" fmla="*/ 12 h 27"/>
                <a:gd name="T14" fmla="*/ 0 w 27"/>
                <a:gd name="T15" fmla="*/ 14 h 27"/>
                <a:gd name="T16" fmla="*/ 2 w 27"/>
                <a:gd name="T17" fmla="*/ 16 h 27"/>
                <a:gd name="T18" fmla="*/ 11 w 27"/>
                <a:gd name="T19" fmla="*/ 16 h 27"/>
                <a:gd name="T20" fmla="*/ 11 w 27"/>
                <a:gd name="T21" fmla="*/ 25 h 27"/>
                <a:gd name="T22" fmla="*/ 13 w 27"/>
                <a:gd name="T23" fmla="*/ 27 h 27"/>
                <a:gd name="T24" fmla="*/ 16 w 27"/>
                <a:gd name="T25" fmla="*/ 25 h 27"/>
                <a:gd name="T26" fmla="*/ 16 w 27"/>
                <a:gd name="T27" fmla="*/ 16 h 27"/>
                <a:gd name="T28" fmla="*/ 24 w 27"/>
                <a:gd name="T29" fmla="*/ 16 h 27"/>
                <a:gd name="T30" fmla="*/ 27 w 27"/>
                <a:gd name="T31" fmla="*/ 14 h 27"/>
                <a:gd name="T32" fmla="*/ 24 w 27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7">
                  <a:moveTo>
                    <a:pt x="24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5" y="0"/>
                    <a:pt x="13" y="0"/>
                  </a:cubicBezTo>
                  <a:cubicBezTo>
                    <a:pt x="12" y="0"/>
                    <a:pt x="11" y="1"/>
                    <a:pt x="11" y="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5" y="27"/>
                    <a:pt x="16" y="26"/>
                    <a:pt x="16" y="2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7" y="15"/>
                    <a:pt x="27" y="14"/>
                  </a:cubicBezTo>
                  <a:cubicBezTo>
                    <a:pt x="27" y="12"/>
                    <a:pt x="26" y="12"/>
                    <a:pt x="2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1467"/>
            <p:cNvSpPr>
              <a:spLocks/>
            </p:cNvSpPr>
            <p:nvPr/>
          </p:nvSpPr>
          <p:spPr bwMode="auto">
            <a:xfrm>
              <a:off x="12055475" y="1190626"/>
              <a:ext cx="87313" cy="84138"/>
            </a:xfrm>
            <a:custGeom>
              <a:avLst/>
              <a:gdLst>
                <a:gd name="T0" fmla="*/ 11 w 27"/>
                <a:gd name="T1" fmla="*/ 2 h 26"/>
                <a:gd name="T2" fmla="*/ 11 w 27"/>
                <a:gd name="T3" fmla="*/ 11 h 26"/>
                <a:gd name="T4" fmla="*/ 3 w 27"/>
                <a:gd name="T5" fmla="*/ 11 h 26"/>
                <a:gd name="T6" fmla="*/ 0 w 27"/>
                <a:gd name="T7" fmla="*/ 13 h 26"/>
                <a:gd name="T8" fmla="*/ 3 w 27"/>
                <a:gd name="T9" fmla="*/ 15 h 26"/>
                <a:gd name="T10" fmla="*/ 11 w 27"/>
                <a:gd name="T11" fmla="*/ 15 h 26"/>
                <a:gd name="T12" fmla="*/ 11 w 27"/>
                <a:gd name="T13" fmla="*/ 24 h 26"/>
                <a:gd name="T14" fmla="*/ 14 w 27"/>
                <a:gd name="T15" fmla="*/ 26 h 26"/>
                <a:gd name="T16" fmla="*/ 16 w 27"/>
                <a:gd name="T17" fmla="*/ 24 h 26"/>
                <a:gd name="T18" fmla="*/ 16 w 27"/>
                <a:gd name="T19" fmla="*/ 15 h 26"/>
                <a:gd name="T20" fmla="*/ 25 w 27"/>
                <a:gd name="T21" fmla="*/ 15 h 26"/>
                <a:gd name="T22" fmla="*/ 27 w 27"/>
                <a:gd name="T23" fmla="*/ 13 h 26"/>
                <a:gd name="T24" fmla="*/ 25 w 27"/>
                <a:gd name="T25" fmla="*/ 11 h 26"/>
                <a:gd name="T26" fmla="*/ 16 w 27"/>
                <a:gd name="T27" fmla="*/ 11 h 26"/>
                <a:gd name="T28" fmla="*/ 16 w 27"/>
                <a:gd name="T29" fmla="*/ 2 h 26"/>
                <a:gd name="T30" fmla="*/ 14 w 27"/>
                <a:gd name="T31" fmla="*/ 0 h 26"/>
                <a:gd name="T32" fmla="*/ 11 w 27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4" y="26"/>
                  </a:cubicBezTo>
                  <a:cubicBezTo>
                    <a:pt x="15" y="26"/>
                    <a:pt x="16" y="25"/>
                    <a:pt x="16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2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Freeform 1468"/>
            <p:cNvSpPr>
              <a:spLocks/>
            </p:cNvSpPr>
            <p:nvPr/>
          </p:nvSpPr>
          <p:spPr bwMode="auto">
            <a:xfrm>
              <a:off x="12155488" y="1281113"/>
              <a:ext cx="87313" cy="84138"/>
            </a:xfrm>
            <a:custGeom>
              <a:avLst/>
              <a:gdLst>
                <a:gd name="T0" fmla="*/ 11 w 27"/>
                <a:gd name="T1" fmla="*/ 2 h 26"/>
                <a:gd name="T2" fmla="*/ 11 w 27"/>
                <a:gd name="T3" fmla="*/ 11 h 26"/>
                <a:gd name="T4" fmla="*/ 3 w 27"/>
                <a:gd name="T5" fmla="*/ 11 h 26"/>
                <a:gd name="T6" fmla="*/ 0 w 27"/>
                <a:gd name="T7" fmla="*/ 13 h 26"/>
                <a:gd name="T8" fmla="*/ 3 w 27"/>
                <a:gd name="T9" fmla="*/ 15 h 26"/>
                <a:gd name="T10" fmla="*/ 11 w 27"/>
                <a:gd name="T11" fmla="*/ 15 h 26"/>
                <a:gd name="T12" fmla="*/ 11 w 27"/>
                <a:gd name="T13" fmla="*/ 24 h 26"/>
                <a:gd name="T14" fmla="*/ 14 w 27"/>
                <a:gd name="T15" fmla="*/ 26 h 26"/>
                <a:gd name="T16" fmla="*/ 16 w 27"/>
                <a:gd name="T17" fmla="*/ 24 h 26"/>
                <a:gd name="T18" fmla="*/ 16 w 27"/>
                <a:gd name="T19" fmla="*/ 15 h 26"/>
                <a:gd name="T20" fmla="*/ 25 w 27"/>
                <a:gd name="T21" fmla="*/ 15 h 26"/>
                <a:gd name="T22" fmla="*/ 27 w 27"/>
                <a:gd name="T23" fmla="*/ 13 h 26"/>
                <a:gd name="T24" fmla="*/ 25 w 27"/>
                <a:gd name="T25" fmla="*/ 11 h 26"/>
                <a:gd name="T26" fmla="*/ 16 w 27"/>
                <a:gd name="T27" fmla="*/ 11 h 26"/>
                <a:gd name="T28" fmla="*/ 16 w 27"/>
                <a:gd name="T29" fmla="*/ 2 h 26"/>
                <a:gd name="T30" fmla="*/ 14 w 27"/>
                <a:gd name="T31" fmla="*/ 0 h 26"/>
                <a:gd name="T32" fmla="*/ 11 w 27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4" y="26"/>
                  </a:cubicBezTo>
                  <a:cubicBezTo>
                    <a:pt x="15" y="26"/>
                    <a:pt x="16" y="25"/>
                    <a:pt x="16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2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Freeform 1469"/>
            <p:cNvSpPr>
              <a:spLocks/>
            </p:cNvSpPr>
            <p:nvPr/>
          </p:nvSpPr>
          <p:spPr bwMode="auto">
            <a:xfrm>
              <a:off x="12033250" y="1343026"/>
              <a:ext cx="87313" cy="85725"/>
            </a:xfrm>
            <a:custGeom>
              <a:avLst/>
              <a:gdLst>
                <a:gd name="T0" fmla="*/ 11 w 27"/>
                <a:gd name="T1" fmla="*/ 3 h 27"/>
                <a:gd name="T2" fmla="*/ 11 w 27"/>
                <a:gd name="T3" fmla="*/ 11 h 27"/>
                <a:gd name="T4" fmla="*/ 3 w 27"/>
                <a:gd name="T5" fmla="*/ 11 h 27"/>
                <a:gd name="T6" fmla="*/ 0 w 27"/>
                <a:gd name="T7" fmla="*/ 14 h 27"/>
                <a:gd name="T8" fmla="*/ 3 w 27"/>
                <a:gd name="T9" fmla="*/ 16 h 27"/>
                <a:gd name="T10" fmla="*/ 11 w 27"/>
                <a:gd name="T11" fmla="*/ 16 h 27"/>
                <a:gd name="T12" fmla="*/ 11 w 27"/>
                <a:gd name="T13" fmla="*/ 25 h 27"/>
                <a:gd name="T14" fmla="*/ 14 w 27"/>
                <a:gd name="T15" fmla="*/ 27 h 27"/>
                <a:gd name="T16" fmla="*/ 16 w 27"/>
                <a:gd name="T17" fmla="*/ 25 h 27"/>
                <a:gd name="T18" fmla="*/ 16 w 27"/>
                <a:gd name="T19" fmla="*/ 16 h 27"/>
                <a:gd name="T20" fmla="*/ 25 w 27"/>
                <a:gd name="T21" fmla="*/ 16 h 27"/>
                <a:gd name="T22" fmla="*/ 27 w 27"/>
                <a:gd name="T23" fmla="*/ 14 h 27"/>
                <a:gd name="T24" fmla="*/ 25 w 27"/>
                <a:gd name="T25" fmla="*/ 11 h 27"/>
                <a:gd name="T26" fmla="*/ 16 w 27"/>
                <a:gd name="T27" fmla="*/ 11 h 27"/>
                <a:gd name="T28" fmla="*/ 16 w 27"/>
                <a:gd name="T29" fmla="*/ 3 h 27"/>
                <a:gd name="T30" fmla="*/ 14 w 27"/>
                <a:gd name="T31" fmla="*/ 0 h 27"/>
                <a:gd name="T32" fmla="*/ 11 w 27"/>
                <a:gd name="T3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7">
                  <a:moveTo>
                    <a:pt x="11" y="3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15"/>
                    <a:pt x="1" y="16"/>
                    <a:pt x="3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5" y="27"/>
                    <a:pt x="16" y="26"/>
                    <a:pt x="16" y="2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7" y="15"/>
                    <a:pt x="27" y="14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2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1473"/>
            <p:cNvSpPr>
              <a:spLocks/>
            </p:cNvSpPr>
            <p:nvPr/>
          </p:nvSpPr>
          <p:spPr bwMode="auto">
            <a:xfrm>
              <a:off x="11487150" y="476251"/>
              <a:ext cx="82550" cy="84138"/>
            </a:xfrm>
            <a:custGeom>
              <a:avLst/>
              <a:gdLst>
                <a:gd name="T0" fmla="*/ 15 w 26"/>
                <a:gd name="T1" fmla="*/ 24 h 26"/>
                <a:gd name="T2" fmla="*/ 15 w 26"/>
                <a:gd name="T3" fmla="*/ 15 h 26"/>
                <a:gd name="T4" fmla="*/ 24 w 26"/>
                <a:gd name="T5" fmla="*/ 15 h 26"/>
                <a:gd name="T6" fmla="*/ 26 w 26"/>
                <a:gd name="T7" fmla="*/ 13 h 26"/>
                <a:gd name="T8" fmla="*/ 24 w 26"/>
                <a:gd name="T9" fmla="*/ 11 h 26"/>
                <a:gd name="T10" fmla="*/ 15 w 26"/>
                <a:gd name="T11" fmla="*/ 11 h 26"/>
                <a:gd name="T12" fmla="*/ 15 w 26"/>
                <a:gd name="T13" fmla="*/ 2 h 26"/>
                <a:gd name="T14" fmla="*/ 13 w 26"/>
                <a:gd name="T15" fmla="*/ 0 h 26"/>
                <a:gd name="T16" fmla="*/ 11 w 26"/>
                <a:gd name="T17" fmla="*/ 2 h 26"/>
                <a:gd name="T18" fmla="*/ 11 w 26"/>
                <a:gd name="T19" fmla="*/ 11 h 26"/>
                <a:gd name="T20" fmla="*/ 2 w 26"/>
                <a:gd name="T21" fmla="*/ 11 h 26"/>
                <a:gd name="T22" fmla="*/ 0 w 26"/>
                <a:gd name="T23" fmla="*/ 13 h 26"/>
                <a:gd name="T24" fmla="*/ 2 w 26"/>
                <a:gd name="T25" fmla="*/ 15 h 26"/>
                <a:gd name="T26" fmla="*/ 11 w 26"/>
                <a:gd name="T27" fmla="*/ 15 h 26"/>
                <a:gd name="T28" fmla="*/ 11 w 26"/>
                <a:gd name="T29" fmla="*/ 24 h 26"/>
                <a:gd name="T30" fmla="*/ 13 w 26"/>
                <a:gd name="T31" fmla="*/ 26 h 26"/>
                <a:gd name="T32" fmla="*/ 15 w 26"/>
                <a:gd name="T3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15" y="24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1474"/>
            <p:cNvSpPr>
              <a:spLocks/>
            </p:cNvSpPr>
            <p:nvPr/>
          </p:nvSpPr>
          <p:spPr bwMode="auto">
            <a:xfrm>
              <a:off x="11387138" y="385763"/>
              <a:ext cx="84138" cy="84138"/>
            </a:xfrm>
            <a:custGeom>
              <a:avLst/>
              <a:gdLst>
                <a:gd name="T0" fmla="*/ 15 w 26"/>
                <a:gd name="T1" fmla="*/ 24 h 26"/>
                <a:gd name="T2" fmla="*/ 15 w 26"/>
                <a:gd name="T3" fmla="*/ 15 h 26"/>
                <a:gd name="T4" fmla="*/ 24 w 26"/>
                <a:gd name="T5" fmla="*/ 15 h 26"/>
                <a:gd name="T6" fmla="*/ 26 w 26"/>
                <a:gd name="T7" fmla="*/ 13 h 26"/>
                <a:gd name="T8" fmla="*/ 24 w 26"/>
                <a:gd name="T9" fmla="*/ 11 h 26"/>
                <a:gd name="T10" fmla="*/ 15 w 26"/>
                <a:gd name="T11" fmla="*/ 11 h 26"/>
                <a:gd name="T12" fmla="*/ 15 w 26"/>
                <a:gd name="T13" fmla="*/ 2 h 26"/>
                <a:gd name="T14" fmla="*/ 13 w 26"/>
                <a:gd name="T15" fmla="*/ 0 h 26"/>
                <a:gd name="T16" fmla="*/ 11 w 26"/>
                <a:gd name="T17" fmla="*/ 2 h 26"/>
                <a:gd name="T18" fmla="*/ 11 w 26"/>
                <a:gd name="T19" fmla="*/ 11 h 26"/>
                <a:gd name="T20" fmla="*/ 2 w 26"/>
                <a:gd name="T21" fmla="*/ 11 h 26"/>
                <a:gd name="T22" fmla="*/ 0 w 26"/>
                <a:gd name="T23" fmla="*/ 13 h 26"/>
                <a:gd name="T24" fmla="*/ 2 w 26"/>
                <a:gd name="T25" fmla="*/ 15 h 26"/>
                <a:gd name="T26" fmla="*/ 11 w 26"/>
                <a:gd name="T27" fmla="*/ 15 h 26"/>
                <a:gd name="T28" fmla="*/ 11 w 26"/>
                <a:gd name="T29" fmla="*/ 24 h 26"/>
                <a:gd name="T30" fmla="*/ 13 w 26"/>
                <a:gd name="T31" fmla="*/ 26 h 26"/>
                <a:gd name="T32" fmla="*/ 15 w 26"/>
                <a:gd name="T3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15" y="24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1475"/>
            <p:cNvSpPr>
              <a:spLocks/>
            </p:cNvSpPr>
            <p:nvPr/>
          </p:nvSpPr>
          <p:spPr bwMode="auto">
            <a:xfrm>
              <a:off x="11509375" y="322263"/>
              <a:ext cx="84138" cy="85725"/>
            </a:xfrm>
            <a:custGeom>
              <a:avLst/>
              <a:gdLst>
                <a:gd name="T0" fmla="*/ 15 w 26"/>
                <a:gd name="T1" fmla="*/ 24 h 27"/>
                <a:gd name="T2" fmla="*/ 15 w 26"/>
                <a:gd name="T3" fmla="*/ 16 h 27"/>
                <a:gd name="T4" fmla="*/ 24 w 26"/>
                <a:gd name="T5" fmla="*/ 16 h 27"/>
                <a:gd name="T6" fmla="*/ 26 w 26"/>
                <a:gd name="T7" fmla="*/ 14 h 27"/>
                <a:gd name="T8" fmla="*/ 24 w 26"/>
                <a:gd name="T9" fmla="*/ 11 h 27"/>
                <a:gd name="T10" fmla="*/ 15 w 26"/>
                <a:gd name="T11" fmla="*/ 11 h 27"/>
                <a:gd name="T12" fmla="*/ 15 w 26"/>
                <a:gd name="T13" fmla="*/ 3 h 27"/>
                <a:gd name="T14" fmla="*/ 13 w 26"/>
                <a:gd name="T15" fmla="*/ 0 h 27"/>
                <a:gd name="T16" fmla="*/ 11 w 26"/>
                <a:gd name="T17" fmla="*/ 3 h 27"/>
                <a:gd name="T18" fmla="*/ 11 w 26"/>
                <a:gd name="T19" fmla="*/ 11 h 27"/>
                <a:gd name="T20" fmla="*/ 2 w 26"/>
                <a:gd name="T21" fmla="*/ 11 h 27"/>
                <a:gd name="T22" fmla="*/ 0 w 26"/>
                <a:gd name="T23" fmla="*/ 13 h 27"/>
                <a:gd name="T24" fmla="*/ 2 w 26"/>
                <a:gd name="T25" fmla="*/ 16 h 27"/>
                <a:gd name="T26" fmla="*/ 11 w 26"/>
                <a:gd name="T27" fmla="*/ 16 h 27"/>
                <a:gd name="T28" fmla="*/ 11 w 26"/>
                <a:gd name="T29" fmla="*/ 24 h 27"/>
                <a:gd name="T30" fmla="*/ 13 w 26"/>
                <a:gd name="T31" fmla="*/ 27 h 27"/>
                <a:gd name="T32" fmla="*/ 15 w 26"/>
                <a:gd name="T3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7">
                  <a:moveTo>
                    <a:pt x="15" y="24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6" y="15"/>
                    <a:pt x="26" y="14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4" y="27"/>
                    <a:pt x="15" y="26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01" name="组合 800"/>
          <p:cNvGrpSpPr/>
          <p:nvPr/>
        </p:nvGrpSpPr>
        <p:grpSpPr>
          <a:xfrm>
            <a:off x="715614" y="556588"/>
            <a:ext cx="10781061" cy="5752135"/>
            <a:chOff x="715614" y="556588"/>
            <a:chExt cx="10781061" cy="5752135"/>
          </a:xfrm>
          <a:noFill/>
        </p:grpSpPr>
        <p:sp>
          <p:nvSpPr>
            <p:cNvPr id="802" name="同侧圆角矩形 801"/>
            <p:cNvSpPr/>
            <p:nvPr/>
          </p:nvSpPr>
          <p:spPr>
            <a:xfrm rot="10800000">
              <a:off x="715614" y="556588"/>
              <a:ext cx="10781060" cy="5752135"/>
            </a:xfrm>
            <a:prstGeom prst="round2SameRect">
              <a:avLst>
                <a:gd name="adj1" fmla="val 5608"/>
                <a:gd name="adj2" fmla="val 0"/>
              </a:avLst>
            </a:prstGeom>
            <a:grpFill/>
            <a:ln w="38100">
              <a:solidFill>
                <a:srgbClr val="BAFE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03" name="Freeform 1561"/>
            <p:cNvSpPr>
              <a:spLocks/>
            </p:cNvSpPr>
            <p:nvPr/>
          </p:nvSpPr>
          <p:spPr bwMode="auto">
            <a:xfrm rot="16200000">
              <a:off x="9397507" y="4214297"/>
              <a:ext cx="235520" cy="3501374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804" name="直接连接符 803"/>
            <p:cNvCxnSpPr/>
            <p:nvPr/>
          </p:nvCxnSpPr>
          <p:spPr>
            <a:xfrm>
              <a:off x="715614" y="5774635"/>
              <a:ext cx="10781061" cy="0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直接连接符 804"/>
            <p:cNvCxnSpPr/>
            <p:nvPr/>
          </p:nvCxnSpPr>
          <p:spPr>
            <a:xfrm>
              <a:off x="715614" y="2007704"/>
              <a:ext cx="10781061" cy="0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6" name="组合 805"/>
          <p:cNvGrpSpPr/>
          <p:nvPr/>
        </p:nvGrpSpPr>
        <p:grpSpPr>
          <a:xfrm flipV="1">
            <a:off x="927063" y="5933661"/>
            <a:ext cx="10337873" cy="232620"/>
            <a:chOff x="291321" y="5824801"/>
            <a:chExt cx="11076656" cy="249245"/>
          </a:xfrm>
        </p:grpSpPr>
        <p:sp>
          <p:nvSpPr>
            <p:cNvPr id="807" name="Freeform 1561"/>
            <p:cNvSpPr>
              <a:spLocks/>
            </p:cNvSpPr>
            <p:nvPr/>
          </p:nvSpPr>
          <p:spPr bwMode="auto">
            <a:xfrm rot="16200000">
              <a:off x="9390645" y="4096715"/>
              <a:ext cx="249245" cy="3705418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1561"/>
            <p:cNvSpPr>
              <a:spLocks/>
            </p:cNvSpPr>
            <p:nvPr/>
          </p:nvSpPr>
          <p:spPr bwMode="auto">
            <a:xfrm rot="16200000">
              <a:off x="5708019" y="4096715"/>
              <a:ext cx="249245" cy="3705418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1561"/>
            <p:cNvSpPr>
              <a:spLocks/>
            </p:cNvSpPr>
            <p:nvPr/>
          </p:nvSpPr>
          <p:spPr bwMode="auto">
            <a:xfrm rot="16200000">
              <a:off x="2019407" y="4096715"/>
              <a:ext cx="249245" cy="3705418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10" name="文本框 809"/>
          <p:cNvSpPr txBox="1"/>
          <p:nvPr/>
        </p:nvSpPr>
        <p:spPr>
          <a:xfrm>
            <a:off x="1043609" y="596348"/>
            <a:ext cx="15146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6600" dirty="0">
                <a:solidFill>
                  <a:schemeClr val="bg1"/>
                </a:solidFill>
              </a:rPr>
              <a:t>旅行社</a:t>
            </a:r>
            <a:r>
              <a:rPr lang="en-US" altLang="zh-CN" sz="8000" dirty="0"/>
              <a:t/>
            </a:r>
            <a:br>
              <a:rPr lang="en-US" altLang="zh-CN" sz="8000" dirty="0"/>
            </a:br>
            <a:endParaRPr lang="zh-CN" altLang="en-US" sz="8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1" name="文本框 810"/>
          <p:cNvSpPr txBox="1"/>
          <p:nvPr/>
        </p:nvSpPr>
        <p:spPr>
          <a:xfrm>
            <a:off x="3215811" y="657992"/>
            <a:ext cx="818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对于同在一架飞机上的旅客而言，一百名旅客就有一百种不同的机票价格。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美元的票价，你可能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元买到，别人可能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元买到。为什么呢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因为他认识一位旅行社的朋友，而这个朋友又是最有办法的那种。你怎么能不去拥有这么一个丰富的旅行经纪资源呢？</a:t>
            </a:r>
            <a:endPara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2" name="组合 811"/>
          <p:cNvGrpSpPr/>
          <p:nvPr/>
        </p:nvGrpSpPr>
        <p:grpSpPr>
          <a:xfrm rot="5400000">
            <a:off x="9155597" y="3238365"/>
            <a:ext cx="6072807" cy="381274"/>
            <a:chOff x="5369868" y="5705061"/>
            <a:chExt cx="6072807" cy="1152939"/>
          </a:xfrm>
        </p:grpSpPr>
        <p:cxnSp>
          <p:nvCxnSpPr>
            <p:cNvPr id="813" name="直接连接符 812"/>
            <p:cNvCxnSpPr/>
            <p:nvPr/>
          </p:nvCxnSpPr>
          <p:spPr>
            <a:xfrm>
              <a:off x="5369868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直接连接符 813"/>
            <p:cNvCxnSpPr/>
            <p:nvPr/>
          </p:nvCxnSpPr>
          <p:spPr>
            <a:xfrm>
              <a:off x="5837007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直接连接符 814"/>
            <p:cNvCxnSpPr/>
            <p:nvPr/>
          </p:nvCxnSpPr>
          <p:spPr>
            <a:xfrm>
              <a:off x="6304146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直接连接符 815"/>
            <p:cNvCxnSpPr/>
            <p:nvPr/>
          </p:nvCxnSpPr>
          <p:spPr>
            <a:xfrm>
              <a:off x="6771285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直接连接符 816"/>
            <p:cNvCxnSpPr/>
            <p:nvPr/>
          </p:nvCxnSpPr>
          <p:spPr>
            <a:xfrm>
              <a:off x="7238424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直接连接符 817"/>
            <p:cNvCxnSpPr/>
            <p:nvPr/>
          </p:nvCxnSpPr>
          <p:spPr>
            <a:xfrm>
              <a:off x="7705563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直接连接符 818"/>
            <p:cNvCxnSpPr/>
            <p:nvPr/>
          </p:nvCxnSpPr>
          <p:spPr>
            <a:xfrm>
              <a:off x="8172702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直接连接符 819"/>
            <p:cNvCxnSpPr/>
            <p:nvPr/>
          </p:nvCxnSpPr>
          <p:spPr>
            <a:xfrm>
              <a:off x="8639841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直接连接符 820"/>
            <p:cNvCxnSpPr/>
            <p:nvPr/>
          </p:nvCxnSpPr>
          <p:spPr>
            <a:xfrm>
              <a:off x="9106980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直接连接符 821"/>
            <p:cNvCxnSpPr/>
            <p:nvPr/>
          </p:nvCxnSpPr>
          <p:spPr>
            <a:xfrm>
              <a:off x="9574119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直接连接符 822"/>
            <p:cNvCxnSpPr/>
            <p:nvPr/>
          </p:nvCxnSpPr>
          <p:spPr>
            <a:xfrm>
              <a:off x="10041258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直接连接符 823"/>
            <p:cNvCxnSpPr/>
            <p:nvPr/>
          </p:nvCxnSpPr>
          <p:spPr>
            <a:xfrm>
              <a:off x="10508397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直接连接符 824"/>
            <p:cNvCxnSpPr/>
            <p:nvPr/>
          </p:nvCxnSpPr>
          <p:spPr>
            <a:xfrm>
              <a:off x="10975536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直接连接符 825"/>
            <p:cNvCxnSpPr/>
            <p:nvPr/>
          </p:nvCxnSpPr>
          <p:spPr>
            <a:xfrm>
              <a:off x="11442675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11629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85636" y="2206485"/>
            <a:ext cx="4420727" cy="3549872"/>
            <a:chOff x="7173913" y="160338"/>
            <a:chExt cx="5068888" cy="4070350"/>
          </a:xfrm>
        </p:grpSpPr>
        <p:sp>
          <p:nvSpPr>
            <p:cNvPr id="3" name="Rectangle 669"/>
            <p:cNvSpPr>
              <a:spLocks noChangeArrowheads="1"/>
            </p:cNvSpPr>
            <p:nvPr/>
          </p:nvSpPr>
          <p:spPr bwMode="auto">
            <a:xfrm>
              <a:off x="9713913" y="228601"/>
              <a:ext cx="1441450" cy="1593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Rectangle 670"/>
            <p:cNvSpPr>
              <a:spLocks noChangeArrowheads="1"/>
            </p:cNvSpPr>
            <p:nvPr/>
          </p:nvSpPr>
          <p:spPr bwMode="auto">
            <a:xfrm>
              <a:off x="9713913" y="228601"/>
              <a:ext cx="1441450" cy="159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Rectangle 671"/>
            <p:cNvSpPr>
              <a:spLocks noChangeArrowheads="1"/>
            </p:cNvSpPr>
            <p:nvPr/>
          </p:nvSpPr>
          <p:spPr bwMode="auto">
            <a:xfrm>
              <a:off x="9713913" y="228601"/>
              <a:ext cx="1441450" cy="3175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72"/>
            <p:cNvSpPr>
              <a:spLocks noChangeArrowheads="1"/>
            </p:cNvSpPr>
            <p:nvPr/>
          </p:nvSpPr>
          <p:spPr bwMode="auto">
            <a:xfrm>
              <a:off x="9713913" y="228601"/>
              <a:ext cx="1441450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673"/>
            <p:cNvSpPr>
              <a:spLocks noChangeArrowheads="1"/>
            </p:cNvSpPr>
            <p:nvPr/>
          </p:nvSpPr>
          <p:spPr bwMode="auto">
            <a:xfrm>
              <a:off x="9902825" y="1790701"/>
              <a:ext cx="1252538" cy="3175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674"/>
            <p:cNvSpPr>
              <a:spLocks noChangeArrowheads="1"/>
            </p:cNvSpPr>
            <p:nvPr/>
          </p:nvSpPr>
          <p:spPr bwMode="auto">
            <a:xfrm>
              <a:off x="9902825" y="1790701"/>
              <a:ext cx="125253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75"/>
            <p:cNvSpPr>
              <a:spLocks noEditPoints="1"/>
            </p:cNvSpPr>
            <p:nvPr/>
          </p:nvSpPr>
          <p:spPr bwMode="auto">
            <a:xfrm>
              <a:off x="9767888" y="301626"/>
              <a:ext cx="1331913" cy="1150938"/>
            </a:xfrm>
            <a:custGeom>
              <a:avLst/>
              <a:gdLst>
                <a:gd name="T0" fmla="*/ 141 w 414"/>
                <a:gd name="T1" fmla="*/ 137 h 357"/>
                <a:gd name="T2" fmla="*/ 152 w 414"/>
                <a:gd name="T3" fmla="*/ 153 h 357"/>
                <a:gd name="T4" fmla="*/ 164 w 414"/>
                <a:gd name="T5" fmla="*/ 162 h 357"/>
                <a:gd name="T6" fmla="*/ 113 w 414"/>
                <a:gd name="T7" fmla="*/ 171 h 357"/>
                <a:gd name="T8" fmla="*/ 114 w 414"/>
                <a:gd name="T9" fmla="*/ 154 h 357"/>
                <a:gd name="T10" fmla="*/ 116 w 414"/>
                <a:gd name="T11" fmla="*/ 150 h 357"/>
                <a:gd name="T12" fmla="*/ 129 w 414"/>
                <a:gd name="T13" fmla="*/ 145 h 357"/>
                <a:gd name="T14" fmla="*/ 42 w 414"/>
                <a:gd name="T15" fmla="*/ 75 h 357"/>
                <a:gd name="T16" fmla="*/ 51 w 414"/>
                <a:gd name="T17" fmla="*/ 62 h 357"/>
                <a:gd name="T18" fmla="*/ 60 w 414"/>
                <a:gd name="T19" fmla="*/ 68 h 357"/>
                <a:gd name="T20" fmla="*/ 71 w 414"/>
                <a:gd name="T21" fmla="*/ 73 h 357"/>
                <a:gd name="T22" fmla="*/ 72 w 414"/>
                <a:gd name="T23" fmla="*/ 76 h 357"/>
                <a:gd name="T24" fmla="*/ 73 w 414"/>
                <a:gd name="T25" fmla="*/ 90 h 357"/>
                <a:gd name="T26" fmla="*/ 32 w 414"/>
                <a:gd name="T27" fmla="*/ 82 h 357"/>
                <a:gd name="T28" fmla="*/ 42 w 414"/>
                <a:gd name="T29" fmla="*/ 75 h 357"/>
                <a:gd name="T30" fmla="*/ 263 w 414"/>
                <a:gd name="T31" fmla="*/ 31 h 357"/>
                <a:gd name="T32" fmla="*/ 271 w 414"/>
                <a:gd name="T33" fmla="*/ 43 h 357"/>
                <a:gd name="T34" fmla="*/ 281 w 414"/>
                <a:gd name="T35" fmla="*/ 51 h 357"/>
                <a:gd name="T36" fmla="*/ 241 w 414"/>
                <a:gd name="T37" fmla="*/ 58 h 357"/>
                <a:gd name="T38" fmla="*/ 242 w 414"/>
                <a:gd name="T39" fmla="*/ 45 h 357"/>
                <a:gd name="T40" fmla="*/ 243 w 414"/>
                <a:gd name="T41" fmla="*/ 41 h 357"/>
                <a:gd name="T42" fmla="*/ 253 w 414"/>
                <a:gd name="T43" fmla="*/ 37 h 357"/>
                <a:gd name="T44" fmla="*/ 414 w 414"/>
                <a:gd name="T45" fmla="*/ 0 h 357"/>
                <a:gd name="T46" fmla="*/ 0 w 414"/>
                <a:gd name="T47" fmla="*/ 357 h 357"/>
                <a:gd name="T48" fmla="*/ 0 w 414"/>
                <a:gd name="T49" fmla="*/ 189 h 357"/>
                <a:gd name="T50" fmla="*/ 0 w 414"/>
                <a:gd name="T51" fmla="*/ 164 h 357"/>
                <a:gd name="T52" fmla="*/ 16 w 414"/>
                <a:gd name="T53" fmla="*/ 134 h 357"/>
                <a:gd name="T54" fmla="*/ 60 w 414"/>
                <a:gd name="T55" fmla="*/ 189 h 357"/>
                <a:gd name="T56" fmla="*/ 53 w 414"/>
                <a:gd name="T57" fmla="*/ 195 h 357"/>
                <a:gd name="T58" fmla="*/ 281 w 414"/>
                <a:gd name="T59" fmla="*/ 220 h 357"/>
                <a:gd name="T60" fmla="*/ 281 w 414"/>
                <a:gd name="T61" fmla="*/ 145 h 357"/>
                <a:gd name="T62" fmla="*/ 272 w 414"/>
                <a:gd name="T63" fmla="*/ 132 h 357"/>
                <a:gd name="T64" fmla="*/ 366 w 414"/>
                <a:gd name="T65" fmla="*/ 28 h 357"/>
                <a:gd name="T66" fmla="*/ 368 w 414"/>
                <a:gd name="T67" fmla="*/ 60 h 357"/>
                <a:gd name="T68" fmla="*/ 414 w 414"/>
                <a:gd name="T6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4" h="357">
                  <a:moveTo>
                    <a:pt x="130" y="145"/>
                  </a:moveTo>
                  <a:cubicBezTo>
                    <a:pt x="131" y="141"/>
                    <a:pt x="136" y="137"/>
                    <a:pt x="141" y="137"/>
                  </a:cubicBezTo>
                  <a:cubicBezTo>
                    <a:pt x="147" y="137"/>
                    <a:pt x="152" y="142"/>
                    <a:pt x="152" y="148"/>
                  </a:cubicBezTo>
                  <a:cubicBezTo>
                    <a:pt x="152" y="150"/>
                    <a:pt x="152" y="151"/>
                    <a:pt x="152" y="153"/>
                  </a:cubicBezTo>
                  <a:cubicBezTo>
                    <a:pt x="152" y="152"/>
                    <a:pt x="153" y="152"/>
                    <a:pt x="154" y="152"/>
                  </a:cubicBezTo>
                  <a:cubicBezTo>
                    <a:pt x="159" y="152"/>
                    <a:pt x="164" y="157"/>
                    <a:pt x="164" y="162"/>
                  </a:cubicBezTo>
                  <a:cubicBezTo>
                    <a:pt x="164" y="167"/>
                    <a:pt x="160" y="171"/>
                    <a:pt x="154" y="172"/>
                  </a:cubicBezTo>
                  <a:cubicBezTo>
                    <a:pt x="113" y="171"/>
                    <a:pt x="113" y="171"/>
                    <a:pt x="113" y="171"/>
                  </a:cubicBezTo>
                  <a:cubicBezTo>
                    <a:pt x="107" y="171"/>
                    <a:pt x="105" y="164"/>
                    <a:pt x="106" y="160"/>
                  </a:cubicBezTo>
                  <a:cubicBezTo>
                    <a:pt x="108" y="156"/>
                    <a:pt x="111" y="154"/>
                    <a:pt x="114" y="154"/>
                  </a:cubicBezTo>
                  <a:cubicBezTo>
                    <a:pt x="115" y="154"/>
                    <a:pt x="115" y="154"/>
                    <a:pt x="115" y="154"/>
                  </a:cubicBezTo>
                  <a:cubicBezTo>
                    <a:pt x="115" y="153"/>
                    <a:pt x="115" y="151"/>
                    <a:pt x="116" y="150"/>
                  </a:cubicBezTo>
                  <a:cubicBezTo>
                    <a:pt x="117" y="146"/>
                    <a:pt x="121" y="144"/>
                    <a:pt x="125" y="144"/>
                  </a:cubicBezTo>
                  <a:cubicBezTo>
                    <a:pt x="126" y="144"/>
                    <a:pt x="128" y="144"/>
                    <a:pt x="129" y="145"/>
                  </a:cubicBezTo>
                  <a:cubicBezTo>
                    <a:pt x="130" y="145"/>
                    <a:pt x="130" y="145"/>
                    <a:pt x="130" y="145"/>
                  </a:cubicBezTo>
                  <a:moveTo>
                    <a:pt x="42" y="75"/>
                  </a:moveTo>
                  <a:cubicBezTo>
                    <a:pt x="42" y="74"/>
                    <a:pt x="42" y="73"/>
                    <a:pt x="42" y="71"/>
                  </a:cubicBezTo>
                  <a:cubicBezTo>
                    <a:pt x="42" y="66"/>
                    <a:pt x="46" y="62"/>
                    <a:pt x="51" y="62"/>
                  </a:cubicBezTo>
                  <a:cubicBezTo>
                    <a:pt x="55" y="62"/>
                    <a:pt x="59" y="65"/>
                    <a:pt x="60" y="69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1" y="68"/>
                    <a:pt x="63" y="68"/>
                    <a:pt x="64" y="68"/>
                  </a:cubicBezTo>
                  <a:cubicBezTo>
                    <a:pt x="67" y="68"/>
                    <a:pt x="70" y="70"/>
                    <a:pt x="71" y="73"/>
                  </a:cubicBezTo>
                  <a:cubicBezTo>
                    <a:pt x="71" y="74"/>
                    <a:pt x="72" y="75"/>
                    <a:pt x="71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5" y="76"/>
                    <a:pt x="78" y="78"/>
                    <a:pt x="79" y="80"/>
                  </a:cubicBezTo>
                  <a:cubicBezTo>
                    <a:pt x="80" y="84"/>
                    <a:pt x="78" y="90"/>
                    <a:pt x="73" y="9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36" y="90"/>
                    <a:pt x="32" y="86"/>
                    <a:pt x="32" y="82"/>
                  </a:cubicBezTo>
                  <a:cubicBezTo>
                    <a:pt x="32" y="78"/>
                    <a:pt x="36" y="74"/>
                    <a:pt x="41" y="74"/>
                  </a:cubicBezTo>
                  <a:cubicBezTo>
                    <a:pt x="41" y="74"/>
                    <a:pt x="42" y="75"/>
                    <a:pt x="42" y="75"/>
                  </a:cubicBezTo>
                  <a:moveTo>
                    <a:pt x="254" y="37"/>
                  </a:moveTo>
                  <a:cubicBezTo>
                    <a:pt x="255" y="34"/>
                    <a:pt x="259" y="31"/>
                    <a:pt x="263" y="31"/>
                  </a:cubicBezTo>
                  <a:cubicBezTo>
                    <a:pt x="268" y="31"/>
                    <a:pt x="272" y="35"/>
                    <a:pt x="272" y="40"/>
                  </a:cubicBezTo>
                  <a:cubicBezTo>
                    <a:pt x="272" y="41"/>
                    <a:pt x="272" y="42"/>
                    <a:pt x="271" y="43"/>
                  </a:cubicBezTo>
                  <a:cubicBezTo>
                    <a:pt x="272" y="43"/>
                    <a:pt x="273" y="43"/>
                    <a:pt x="273" y="43"/>
                  </a:cubicBezTo>
                  <a:cubicBezTo>
                    <a:pt x="278" y="43"/>
                    <a:pt x="281" y="46"/>
                    <a:pt x="281" y="51"/>
                  </a:cubicBezTo>
                  <a:cubicBezTo>
                    <a:pt x="281" y="55"/>
                    <a:pt x="278" y="58"/>
                    <a:pt x="274" y="58"/>
                  </a:cubicBezTo>
                  <a:cubicBezTo>
                    <a:pt x="241" y="58"/>
                    <a:pt x="241" y="58"/>
                    <a:pt x="241" y="58"/>
                  </a:cubicBezTo>
                  <a:cubicBezTo>
                    <a:pt x="236" y="58"/>
                    <a:pt x="234" y="52"/>
                    <a:pt x="235" y="49"/>
                  </a:cubicBezTo>
                  <a:cubicBezTo>
                    <a:pt x="236" y="46"/>
                    <a:pt x="239" y="45"/>
                    <a:pt x="242" y="45"/>
                  </a:cubicBezTo>
                  <a:cubicBezTo>
                    <a:pt x="242" y="45"/>
                    <a:pt x="242" y="45"/>
                    <a:pt x="242" y="45"/>
                  </a:cubicBezTo>
                  <a:cubicBezTo>
                    <a:pt x="242" y="43"/>
                    <a:pt x="242" y="42"/>
                    <a:pt x="243" y="41"/>
                  </a:cubicBezTo>
                  <a:cubicBezTo>
                    <a:pt x="244" y="38"/>
                    <a:pt x="247" y="36"/>
                    <a:pt x="250" y="36"/>
                  </a:cubicBezTo>
                  <a:cubicBezTo>
                    <a:pt x="251" y="36"/>
                    <a:pt x="252" y="37"/>
                    <a:pt x="253" y="37"/>
                  </a:cubicBezTo>
                  <a:cubicBezTo>
                    <a:pt x="254" y="37"/>
                    <a:pt x="254" y="37"/>
                    <a:pt x="254" y="37"/>
                  </a:cubicBezTo>
                  <a:moveTo>
                    <a:pt x="4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281" y="220"/>
                    <a:pt x="281" y="220"/>
                    <a:pt x="281" y="220"/>
                  </a:cubicBezTo>
                  <a:cubicBezTo>
                    <a:pt x="281" y="149"/>
                    <a:pt x="281" y="149"/>
                    <a:pt x="281" y="149"/>
                  </a:cubicBezTo>
                  <a:cubicBezTo>
                    <a:pt x="281" y="145"/>
                    <a:pt x="281" y="145"/>
                    <a:pt x="281" y="145"/>
                  </a:cubicBezTo>
                  <a:cubicBezTo>
                    <a:pt x="272" y="145"/>
                    <a:pt x="272" y="145"/>
                    <a:pt x="272" y="145"/>
                  </a:cubicBezTo>
                  <a:cubicBezTo>
                    <a:pt x="272" y="132"/>
                    <a:pt x="272" y="132"/>
                    <a:pt x="272" y="132"/>
                  </a:cubicBezTo>
                  <a:cubicBezTo>
                    <a:pt x="366" y="59"/>
                    <a:pt x="366" y="59"/>
                    <a:pt x="366" y="59"/>
                  </a:cubicBezTo>
                  <a:cubicBezTo>
                    <a:pt x="366" y="28"/>
                    <a:pt x="366" y="28"/>
                    <a:pt x="366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414" y="94"/>
                    <a:pt x="414" y="94"/>
                    <a:pt x="414" y="94"/>
                  </a:cubicBezTo>
                  <a:cubicBezTo>
                    <a:pt x="414" y="0"/>
                    <a:pt x="414" y="0"/>
                    <a:pt x="414" y="0"/>
                  </a:cubicBezTo>
                </a:path>
              </a:pathLst>
            </a:custGeom>
            <a:solidFill>
              <a:srgbClr val="DDF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76"/>
            <p:cNvSpPr>
              <a:spLocks/>
            </p:cNvSpPr>
            <p:nvPr/>
          </p:nvSpPr>
          <p:spPr bwMode="auto">
            <a:xfrm>
              <a:off x="10945813" y="392114"/>
              <a:ext cx="6350" cy="103188"/>
            </a:xfrm>
            <a:custGeom>
              <a:avLst/>
              <a:gdLst>
                <a:gd name="T0" fmla="*/ 4 w 4"/>
                <a:gd name="T1" fmla="*/ 0 h 65"/>
                <a:gd name="T2" fmla="*/ 0 w 4"/>
                <a:gd name="T3" fmla="*/ 0 h 65"/>
                <a:gd name="T4" fmla="*/ 0 w 4"/>
                <a:gd name="T5" fmla="*/ 63 h 65"/>
                <a:gd name="T6" fmla="*/ 2 w 4"/>
                <a:gd name="T7" fmla="*/ 63 h 65"/>
                <a:gd name="T8" fmla="*/ 4 w 4"/>
                <a:gd name="T9" fmla="*/ 65 h 65"/>
                <a:gd name="T10" fmla="*/ 4 w 4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5">
                  <a:moveTo>
                    <a:pt x="4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77"/>
            <p:cNvSpPr>
              <a:spLocks/>
            </p:cNvSpPr>
            <p:nvPr/>
          </p:nvSpPr>
          <p:spPr bwMode="auto">
            <a:xfrm>
              <a:off x="10945813" y="392114"/>
              <a:ext cx="6350" cy="103188"/>
            </a:xfrm>
            <a:custGeom>
              <a:avLst/>
              <a:gdLst>
                <a:gd name="T0" fmla="*/ 4 w 4"/>
                <a:gd name="T1" fmla="*/ 0 h 65"/>
                <a:gd name="T2" fmla="*/ 0 w 4"/>
                <a:gd name="T3" fmla="*/ 0 h 65"/>
                <a:gd name="T4" fmla="*/ 0 w 4"/>
                <a:gd name="T5" fmla="*/ 63 h 65"/>
                <a:gd name="T6" fmla="*/ 2 w 4"/>
                <a:gd name="T7" fmla="*/ 63 h 65"/>
                <a:gd name="T8" fmla="*/ 4 w 4"/>
                <a:gd name="T9" fmla="*/ 65 h 65"/>
                <a:gd name="T10" fmla="*/ 4 w 4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5">
                  <a:moveTo>
                    <a:pt x="4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78"/>
            <p:cNvSpPr>
              <a:spLocks/>
            </p:cNvSpPr>
            <p:nvPr/>
          </p:nvSpPr>
          <p:spPr bwMode="auto">
            <a:xfrm>
              <a:off x="10672763" y="782639"/>
              <a:ext cx="22225" cy="228600"/>
            </a:xfrm>
            <a:custGeom>
              <a:avLst/>
              <a:gdLst>
                <a:gd name="T0" fmla="*/ 0 w 14"/>
                <a:gd name="T1" fmla="*/ 0 h 144"/>
                <a:gd name="T2" fmla="*/ 0 w 14"/>
                <a:gd name="T3" fmla="*/ 0 h 144"/>
                <a:gd name="T4" fmla="*/ 0 w 14"/>
                <a:gd name="T5" fmla="*/ 144 h 144"/>
                <a:gd name="T6" fmla="*/ 14 w 14"/>
                <a:gd name="T7" fmla="*/ 144 h 144"/>
                <a:gd name="T8" fmla="*/ 14 w 14"/>
                <a:gd name="T9" fmla="*/ 10 h 144"/>
                <a:gd name="T10" fmla="*/ 0 w 14"/>
                <a:gd name="T11" fmla="*/ 10 h 144"/>
                <a:gd name="T12" fmla="*/ 0 w 1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4">
                  <a:moveTo>
                    <a:pt x="0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4" y="144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679"/>
            <p:cNvSpPr>
              <a:spLocks/>
            </p:cNvSpPr>
            <p:nvPr/>
          </p:nvSpPr>
          <p:spPr bwMode="auto">
            <a:xfrm>
              <a:off x="10672763" y="782639"/>
              <a:ext cx="22225" cy="228600"/>
            </a:xfrm>
            <a:custGeom>
              <a:avLst/>
              <a:gdLst>
                <a:gd name="T0" fmla="*/ 0 w 14"/>
                <a:gd name="T1" fmla="*/ 0 h 144"/>
                <a:gd name="T2" fmla="*/ 0 w 14"/>
                <a:gd name="T3" fmla="*/ 0 h 144"/>
                <a:gd name="T4" fmla="*/ 0 w 14"/>
                <a:gd name="T5" fmla="*/ 144 h 144"/>
                <a:gd name="T6" fmla="*/ 14 w 14"/>
                <a:gd name="T7" fmla="*/ 144 h 144"/>
                <a:gd name="T8" fmla="*/ 14 w 14"/>
                <a:gd name="T9" fmla="*/ 10 h 144"/>
                <a:gd name="T10" fmla="*/ 0 w 14"/>
                <a:gd name="T11" fmla="*/ 10 h 144"/>
                <a:gd name="T12" fmla="*/ 0 w 1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4">
                  <a:moveTo>
                    <a:pt x="0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4" y="144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80"/>
            <p:cNvSpPr>
              <a:spLocks noEditPoints="1"/>
            </p:cNvSpPr>
            <p:nvPr/>
          </p:nvSpPr>
          <p:spPr bwMode="auto">
            <a:xfrm>
              <a:off x="10694988" y="798514"/>
              <a:ext cx="404813" cy="949325"/>
            </a:xfrm>
            <a:custGeom>
              <a:avLst/>
              <a:gdLst>
                <a:gd name="T0" fmla="*/ 150 w 255"/>
                <a:gd name="T1" fmla="*/ 533 h 598"/>
                <a:gd name="T2" fmla="*/ 172 w 255"/>
                <a:gd name="T3" fmla="*/ 582 h 598"/>
                <a:gd name="T4" fmla="*/ 221 w 255"/>
                <a:gd name="T5" fmla="*/ 582 h 598"/>
                <a:gd name="T6" fmla="*/ 101 w 255"/>
                <a:gd name="T7" fmla="*/ 456 h 598"/>
                <a:gd name="T8" fmla="*/ 101 w 255"/>
                <a:gd name="T9" fmla="*/ 505 h 598"/>
                <a:gd name="T10" fmla="*/ 221 w 255"/>
                <a:gd name="T11" fmla="*/ 456 h 598"/>
                <a:gd name="T12" fmla="*/ 101 w 255"/>
                <a:gd name="T13" fmla="*/ 426 h 598"/>
                <a:gd name="T14" fmla="*/ 150 w 255"/>
                <a:gd name="T15" fmla="*/ 426 h 598"/>
                <a:gd name="T16" fmla="*/ 172 w 255"/>
                <a:gd name="T17" fmla="*/ 377 h 598"/>
                <a:gd name="T18" fmla="*/ 172 w 255"/>
                <a:gd name="T19" fmla="*/ 426 h 598"/>
                <a:gd name="T20" fmla="*/ 150 w 255"/>
                <a:gd name="T21" fmla="*/ 296 h 598"/>
                <a:gd name="T22" fmla="*/ 172 w 255"/>
                <a:gd name="T23" fmla="*/ 345 h 598"/>
                <a:gd name="T24" fmla="*/ 221 w 255"/>
                <a:gd name="T25" fmla="*/ 345 h 598"/>
                <a:gd name="T26" fmla="*/ 101 w 255"/>
                <a:gd name="T27" fmla="*/ 215 h 598"/>
                <a:gd name="T28" fmla="*/ 101 w 255"/>
                <a:gd name="T29" fmla="*/ 266 h 598"/>
                <a:gd name="T30" fmla="*/ 221 w 255"/>
                <a:gd name="T31" fmla="*/ 215 h 598"/>
                <a:gd name="T32" fmla="*/ 101 w 255"/>
                <a:gd name="T33" fmla="*/ 184 h 598"/>
                <a:gd name="T34" fmla="*/ 150 w 255"/>
                <a:gd name="T35" fmla="*/ 184 h 598"/>
                <a:gd name="T36" fmla="*/ 172 w 255"/>
                <a:gd name="T37" fmla="*/ 136 h 598"/>
                <a:gd name="T38" fmla="*/ 172 w 255"/>
                <a:gd name="T39" fmla="*/ 184 h 598"/>
                <a:gd name="T40" fmla="*/ 81 w 255"/>
                <a:gd name="T41" fmla="*/ 55 h 598"/>
                <a:gd name="T42" fmla="*/ 101 w 255"/>
                <a:gd name="T43" fmla="*/ 103 h 598"/>
                <a:gd name="T44" fmla="*/ 150 w 255"/>
                <a:gd name="T45" fmla="*/ 103 h 598"/>
                <a:gd name="T46" fmla="*/ 172 w 255"/>
                <a:gd name="T47" fmla="*/ 55 h 598"/>
                <a:gd name="T48" fmla="*/ 172 w 255"/>
                <a:gd name="T49" fmla="*/ 103 h 598"/>
                <a:gd name="T50" fmla="*/ 0 w 255"/>
                <a:gd name="T51" fmla="*/ 134 h 598"/>
                <a:gd name="T52" fmla="*/ 81 w 255"/>
                <a:gd name="T53" fmla="*/ 136 h 598"/>
                <a:gd name="T54" fmla="*/ 53 w 255"/>
                <a:gd name="T55" fmla="*/ 215 h 598"/>
                <a:gd name="T56" fmla="*/ 53 w 255"/>
                <a:gd name="T57" fmla="*/ 266 h 598"/>
                <a:gd name="T58" fmla="*/ 81 w 255"/>
                <a:gd name="T59" fmla="*/ 345 h 598"/>
                <a:gd name="T60" fmla="*/ 81 w 255"/>
                <a:gd name="T61" fmla="*/ 377 h 598"/>
                <a:gd name="T62" fmla="*/ 53 w 255"/>
                <a:gd name="T63" fmla="*/ 456 h 598"/>
                <a:gd name="T64" fmla="*/ 65 w 255"/>
                <a:gd name="T65" fmla="*/ 505 h 598"/>
                <a:gd name="T66" fmla="*/ 53 w 255"/>
                <a:gd name="T67" fmla="*/ 533 h 598"/>
                <a:gd name="T68" fmla="*/ 81 w 255"/>
                <a:gd name="T69" fmla="*/ 582 h 598"/>
                <a:gd name="T70" fmla="*/ 255 w 255"/>
                <a:gd name="T71" fmla="*/ 598 h 598"/>
                <a:gd name="T72" fmla="*/ 241 w 255"/>
                <a:gd name="T73" fmla="*/ 533 h 598"/>
                <a:gd name="T74" fmla="*/ 241 w 255"/>
                <a:gd name="T75" fmla="*/ 505 h 598"/>
                <a:gd name="T76" fmla="*/ 255 w 255"/>
                <a:gd name="T77" fmla="*/ 426 h 598"/>
                <a:gd name="T78" fmla="*/ 255 w 255"/>
                <a:gd name="T79" fmla="*/ 377 h 598"/>
                <a:gd name="T80" fmla="*/ 241 w 255"/>
                <a:gd name="T81" fmla="*/ 296 h 598"/>
                <a:gd name="T82" fmla="*/ 241 w 255"/>
                <a:gd name="T83" fmla="*/ 266 h 598"/>
                <a:gd name="T84" fmla="*/ 255 w 255"/>
                <a:gd name="T85" fmla="*/ 184 h 598"/>
                <a:gd name="T86" fmla="*/ 255 w 255"/>
                <a:gd name="T87" fmla="*/ 136 h 598"/>
                <a:gd name="T88" fmla="*/ 241 w 255"/>
                <a:gd name="T89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5" h="598">
                  <a:moveTo>
                    <a:pt x="101" y="582"/>
                  </a:moveTo>
                  <a:lnTo>
                    <a:pt x="101" y="533"/>
                  </a:lnTo>
                  <a:lnTo>
                    <a:pt x="150" y="533"/>
                  </a:lnTo>
                  <a:lnTo>
                    <a:pt x="150" y="582"/>
                  </a:lnTo>
                  <a:lnTo>
                    <a:pt x="101" y="582"/>
                  </a:lnTo>
                  <a:close/>
                  <a:moveTo>
                    <a:pt x="172" y="582"/>
                  </a:moveTo>
                  <a:lnTo>
                    <a:pt x="172" y="533"/>
                  </a:lnTo>
                  <a:lnTo>
                    <a:pt x="221" y="533"/>
                  </a:lnTo>
                  <a:lnTo>
                    <a:pt x="221" y="582"/>
                  </a:lnTo>
                  <a:lnTo>
                    <a:pt x="172" y="582"/>
                  </a:lnTo>
                  <a:close/>
                  <a:moveTo>
                    <a:pt x="101" y="505"/>
                  </a:moveTo>
                  <a:lnTo>
                    <a:pt x="101" y="456"/>
                  </a:lnTo>
                  <a:lnTo>
                    <a:pt x="150" y="456"/>
                  </a:lnTo>
                  <a:lnTo>
                    <a:pt x="150" y="505"/>
                  </a:lnTo>
                  <a:lnTo>
                    <a:pt x="101" y="505"/>
                  </a:lnTo>
                  <a:close/>
                  <a:moveTo>
                    <a:pt x="172" y="505"/>
                  </a:moveTo>
                  <a:lnTo>
                    <a:pt x="172" y="456"/>
                  </a:lnTo>
                  <a:lnTo>
                    <a:pt x="221" y="456"/>
                  </a:lnTo>
                  <a:lnTo>
                    <a:pt x="221" y="505"/>
                  </a:lnTo>
                  <a:lnTo>
                    <a:pt x="172" y="505"/>
                  </a:lnTo>
                  <a:close/>
                  <a:moveTo>
                    <a:pt x="101" y="426"/>
                  </a:moveTo>
                  <a:lnTo>
                    <a:pt x="101" y="377"/>
                  </a:lnTo>
                  <a:lnTo>
                    <a:pt x="150" y="377"/>
                  </a:lnTo>
                  <a:lnTo>
                    <a:pt x="150" y="426"/>
                  </a:lnTo>
                  <a:lnTo>
                    <a:pt x="101" y="426"/>
                  </a:lnTo>
                  <a:close/>
                  <a:moveTo>
                    <a:pt x="172" y="426"/>
                  </a:moveTo>
                  <a:lnTo>
                    <a:pt x="172" y="377"/>
                  </a:lnTo>
                  <a:lnTo>
                    <a:pt x="221" y="377"/>
                  </a:lnTo>
                  <a:lnTo>
                    <a:pt x="221" y="426"/>
                  </a:lnTo>
                  <a:lnTo>
                    <a:pt x="172" y="426"/>
                  </a:lnTo>
                  <a:close/>
                  <a:moveTo>
                    <a:pt x="101" y="345"/>
                  </a:moveTo>
                  <a:lnTo>
                    <a:pt x="101" y="296"/>
                  </a:lnTo>
                  <a:lnTo>
                    <a:pt x="150" y="296"/>
                  </a:lnTo>
                  <a:lnTo>
                    <a:pt x="150" y="345"/>
                  </a:lnTo>
                  <a:lnTo>
                    <a:pt x="101" y="345"/>
                  </a:lnTo>
                  <a:close/>
                  <a:moveTo>
                    <a:pt x="172" y="345"/>
                  </a:moveTo>
                  <a:lnTo>
                    <a:pt x="172" y="296"/>
                  </a:lnTo>
                  <a:lnTo>
                    <a:pt x="221" y="296"/>
                  </a:lnTo>
                  <a:lnTo>
                    <a:pt x="221" y="345"/>
                  </a:lnTo>
                  <a:lnTo>
                    <a:pt x="172" y="345"/>
                  </a:lnTo>
                  <a:close/>
                  <a:moveTo>
                    <a:pt x="101" y="266"/>
                  </a:moveTo>
                  <a:lnTo>
                    <a:pt x="101" y="215"/>
                  </a:lnTo>
                  <a:lnTo>
                    <a:pt x="150" y="215"/>
                  </a:lnTo>
                  <a:lnTo>
                    <a:pt x="150" y="266"/>
                  </a:lnTo>
                  <a:lnTo>
                    <a:pt x="101" y="266"/>
                  </a:lnTo>
                  <a:close/>
                  <a:moveTo>
                    <a:pt x="172" y="266"/>
                  </a:moveTo>
                  <a:lnTo>
                    <a:pt x="172" y="215"/>
                  </a:lnTo>
                  <a:lnTo>
                    <a:pt x="221" y="215"/>
                  </a:lnTo>
                  <a:lnTo>
                    <a:pt x="221" y="266"/>
                  </a:lnTo>
                  <a:lnTo>
                    <a:pt x="172" y="266"/>
                  </a:lnTo>
                  <a:close/>
                  <a:moveTo>
                    <a:pt x="101" y="184"/>
                  </a:moveTo>
                  <a:lnTo>
                    <a:pt x="101" y="136"/>
                  </a:lnTo>
                  <a:lnTo>
                    <a:pt x="150" y="136"/>
                  </a:lnTo>
                  <a:lnTo>
                    <a:pt x="150" y="184"/>
                  </a:lnTo>
                  <a:lnTo>
                    <a:pt x="101" y="184"/>
                  </a:lnTo>
                  <a:close/>
                  <a:moveTo>
                    <a:pt x="172" y="184"/>
                  </a:moveTo>
                  <a:lnTo>
                    <a:pt x="172" y="136"/>
                  </a:lnTo>
                  <a:lnTo>
                    <a:pt x="221" y="136"/>
                  </a:lnTo>
                  <a:lnTo>
                    <a:pt x="221" y="184"/>
                  </a:lnTo>
                  <a:lnTo>
                    <a:pt x="172" y="184"/>
                  </a:lnTo>
                  <a:close/>
                  <a:moveTo>
                    <a:pt x="32" y="103"/>
                  </a:moveTo>
                  <a:lnTo>
                    <a:pt x="32" y="55"/>
                  </a:lnTo>
                  <a:lnTo>
                    <a:pt x="81" y="55"/>
                  </a:lnTo>
                  <a:lnTo>
                    <a:pt x="81" y="103"/>
                  </a:lnTo>
                  <a:lnTo>
                    <a:pt x="32" y="103"/>
                  </a:lnTo>
                  <a:close/>
                  <a:moveTo>
                    <a:pt x="101" y="103"/>
                  </a:moveTo>
                  <a:lnTo>
                    <a:pt x="101" y="55"/>
                  </a:lnTo>
                  <a:lnTo>
                    <a:pt x="150" y="55"/>
                  </a:lnTo>
                  <a:lnTo>
                    <a:pt x="150" y="103"/>
                  </a:lnTo>
                  <a:lnTo>
                    <a:pt x="101" y="103"/>
                  </a:lnTo>
                  <a:close/>
                  <a:moveTo>
                    <a:pt x="172" y="103"/>
                  </a:moveTo>
                  <a:lnTo>
                    <a:pt x="172" y="55"/>
                  </a:lnTo>
                  <a:lnTo>
                    <a:pt x="221" y="55"/>
                  </a:lnTo>
                  <a:lnTo>
                    <a:pt x="221" y="103"/>
                  </a:lnTo>
                  <a:lnTo>
                    <a:pt x="172" y="103"/>
                  </a:lnTo>
                  <a:close/>
                  <a:moveTo>
                    <a:pt x="255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81" y="136"/>
                  </a:lnTo>
                  <a:lnTo>
                    <a:pt x="81" y="184"/>
                  </a:lnTo>
                  <a:lnTo>
                    <a:pt x="53" y="184"/>
                  </a:lnTo>
                  <a:lnTo>
                    <a:pt x="53" y="215"/>
                  </a:lnTo>
                  <a:lnTo>
                    <a:pt x="81" y="215"/>
                  </a:lnTo>
                  <a:lnTo>
                    <a:pt x="81" y="266"/>
                  </a:lnTo>
                  <a:lnTo>
                    <a:pt x="53" y="266"/>
                  </a:lnTo>
                  <a:lnTo>
                    <a:pt x="53" y="296"/>
                  </a:lnTo>
                  <a:lnTo>
                    <a:pt x="81" y="296"/>
                  </a:lnTo>
                  <a:lnTo>
                    <a:pt x="81" y="345"/>
                  </a:lnTo>
                  <a:lnTo>
                    <a:pt x="53" y="345"/>
                  </a:lnTo>
                  <a:lnTo>
                    <a:pt x="53" y="377"/>
                  </a:lnTo>
                  <a:lnTo>
                    <a:pt x="81" y="377"/>
                  </a:lnTo>
                  <a:lnTo>
                    <a:pt x="81" y="426"/>
                  </a:lnTo>
                  <a:lnTo>
                    <a:pt x="53" y="426"/>
                  </a:lnTo>
                  <a:lnTo>
                    <a:pt x="53" y="456"/>
                  </a:lnTo>
                  <a:lnTo>
                    <a:pt x="81" y="456"/>
                  </a:lnTo>
                  <a:lnTo>
                    <a:pt x="81" y="505"/>
                  </a:lnTo>
                  <a:lnTo>
                    <a:pt x="65" y="505"/>
                  </a:lnTo>
                  <a:lnTo>
                    <a:pt x="65" y="517"/>
                  </a:lnTo>
                  <a:lnTo>
                    <a:pt x="65" y="533"/>
                  </a:lnTo>
                  <a:lnTo>
                    <a:pt x="53" y="533"/>
                  </a:lnTo>
                  <a:lnTo>
                    <a:pt x="53" y="533"/>
                  </a:lnTo>
                  <a:lnTo>
                    <a:pt x="81" y="533"/>
                  </a:lnTo>
                  <a:lnTo>
                    <a:pt x="81" y="582"/>
                  </a:lnTo>
                  <a:lnTo>
                    <a:pt x="53" y="582"/>
                  </a:lnTo>
                  <a:lnTo>
                    <a:pt x="53" y="598"/>
                  </a:lnTo>
                  <a:lnTo>
                    <a:pt x="255" y="598"/>
                  </a:lnTo>
                  <a:lnTo>
                    <a:pt x="255" y="582"/>
                  </a:lnTo>
                  <a:lnTo>
                    <a:pt x="241" y="582"/>
                  </a:lnTo>
                  <a:lnTo>
                    <a:pt x="241" y="533"/>
                  </a:lnTo>
                  <a:lnTo>
                    <a:pt x="255" y="533"/>
                  </a:lnTo>
                  <a:lnTo>
                    <a:pt x="255" y="505"/>
                  </a:lnTo>
                  <a:lnTo>
                    <a:pt x="241" y="505"/>
                  </a:lnTo>
                  <a:lnTo>
                    <a:pt x="241" y="456"/>
                  </a:lnTo>
                  <a:lnTo>
                    <a:pt x="255" y="456"/>
                  </a:lnTo>
                  <a:lnTo>
                    <a:pt x="255" y="426"/>
                  </a:lnTo>
                  <a:lnTo>
                    <a:pt x="241" y="426"/>
                  </a:lnTo>
                  <a:lnTo>
                    <a:pt x="241" y="377"/>
                  </a:lnTo>
                  <a:lnTo>
                    <a:pt x="255" y="377"/>
                  </a:lnTo>
                  <a:lnTo>
                    <a:pt x="255" y="345"/>
                  </a:lnTo>
                  <a:lnTo>
                    <a:pt x="241" y="345"/>
                  </a:lnTo>
                  <a:lnTo>
                    <a:pt x="241" y="296"/>
                  </a:lnTo>
                  <a:lnTo>
                    <a:pt x="255" y="296"/>
                  </a:lnTo>
                  <a:lnTo>
                    <a:pt x="255" y="266"/>
                  </a:lnTo>
                  <a:lnTo>
                    <a:pt x="241" y="266"/>
                  </a:lnTo>
                  <a:lnTo>
                    <a:pt x="241" y="215"/>
                  </a:lnTo>
                  <a:lnTo>
                    <a:pt x="255" y="215"/>
                  </a:lnTo>
                  <a:lnTo>
                    <a:pt x="255" y="184"/>
                  </a:lnTo>
                  <a:lnTo>
                    <a:pt x="241" y="184"/>
                  </a:lnTo>
                  <a:lnTo>
                    <a:pt x="241" y="136"/>
                  </a:lnTo>
                  <a:lnTo>
                    <a:pt x="255" y="136"/>
                  </a:lnTo>
                  <a:lnTo>
                    <a:pt x="255" y="103"/>
                  </a:lnTo>
                  <a:lnTo>
                    <a:pt x="241" y="103"/>
                  </a:lnTo>
                  <a:lnTo>
                    <a:pt x="241" y="55"/>
                  </a:lnTo>
                  <a:lnTo>
                    <a:pt x="255" y="5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F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81"/>
            <p:cNvSpPr>
              <a:spLocks noEditPoints="1"/>
            </p:cNvSpPr>
            <p:nvPr/>
          </p:nvSpPr>
          <p:spPr bwMode="auto">
            <a:xfrm>
              <a:off x="10694988" y="798514"/>
              <a:ext cx="404813" cy="949325"/>
            </a:xfrm>
            <a:custGeom>
              <a:avLst/>
              <a:gdLst>
                <a:gd name="T0" fmla="*/ 150 w 255"/>
                <a:gd name="T1" fmla="*/ 533 h 598"/>
                <a:gd name="T2" fmla="*/ 172 w 255"/>
                <a:gd name="T3" fmla="*/ 582 h 598"/>
                <a:gd name="T4" fmla="*/ 221 w 255"/>
                <a:gd name="T5" fmla="*/ 582 h 598"/>
                <a:gd name="T6" fmla="*/ 101 w 255"/>
                <a:gd name="T7" fmla="*/ 456 h 598"/>
                <a:gd name="T8" fmla="*/ 101 w 255"/>
                <a:gd name="T9" fmla="*/ 505 h 598"/>
                <a:gd name="T10" fmla="*/ 221 w 255"/>
                <a:gd name="T11" fmla="*/ 456 h 598"/>
                <a:gd name="T12" fmla="*/ 101 w 255"/>
                <a:gd name="T13" fmla="*/ 426 h 598"/>
                <a:gd name="T14" fmla="*/ 150 w 255"/>
                <a:gd name="T15" fmla="*/ 426 h 598"/>
                <a:gd name="T16" fmla="*/ 172 w 255"/>
                <a:gd name="T17" fmla="*/ 377 h 598"/>
                <a:gd name="T18" fmla="*/ 172 w 255"/>
                <a:gd name="T19" fmla="*/ 426 h 598"/>
                <a:gd name="T20" fmla="*/ 150 w 255"/>
                <a:gd name="T21" fmla="*/ 296 h 598"/>
                <a:gd name="T22" fmla="*/ 172 w 255"/>
                <a:gd name="T23" fmla="*/ 345 h 598"/>
                <a:gd name="T24" fmla="*/ 221 w 255"/>
                <a:gd name="T25" fmla="*/ 345 h 598"/>
                <a:gd name="T26" fmla="*/ 101 w 255"/>
                <a:gd name="T27" fmla="*/ 215 h 598"/>
                <a:gd name="T28" fmla="*/ 101 w 255"/>
                <a:gd name="T29" fmla="*/ 266 h 598"/>
                <a:gd name="T30" fmla="*/ 221 w 255"/>
                <a:gd name="T31" fmla="*/ 215 h 598"/>
                <a:gd name="T32" fmla="*/ 101 w 255"/>
                <a:gd name="T33" fmla="*/ 184 h 598"/>
                <a:gd name="T34" fmla="*/ 150 w 255"/>
                <a:gd name="T35" fmla="*/ 184 h 598"/>
                <a:gd name="T36" fmla="*/ 172 w 255"/>
                <a:gd name="T37" fmla="*/ 136 h 598"/>
                <a:gd name="T38" fmla="*/ 172 w 255"/>
                <a:gd name="T39" fmla="*/ 184 h 598"/>
                <a:gd name="T40" fmla="*/ 81 w 255"/>
                <a:gd name="T41" fmla="*/ 55 h 598"/>
                <a:gd name="T42" fmla="*/ 101 w 255"/>
                <a:gd name="T43" fmla="*/ 103 h 598"/>
                <a:gd name="T44" fmla="*/ 150 w 255"/>
                <a:gd name="T45" fmla="*/ 103 h 598"/>
                <a:gd name="T46" fmla="*/ 172 w 255"/>
                <a:gd name="T47" fmla="*/ 55 h 598"/>
                <a:gd name="T48" fmla="*/ 172 w 255"/>
                <a:gd name="T49" fmla="*/ 103 h 598"/>
                <a:gd name="T50" fmla="*/ 0 w 255"/>
                <a:gd name="T51" fmla="*/ 134 h 598"/>
                <a:gd name="T52" fmla="*/ 81 w 255"/>
                <a:gd name="T53" fmla="*/ 136 h 598"/>
                <a:gd name="T54" fmla="*/ 53 w 255"/>
                <a:gd name="T55" fmla="*/ 215 h 598"/>
                <a:gd name="T56" fmla="*/ 53 w 255"/>
                <a:gd name="T57" fmla="*/ 266 h 598"/>
                <a:gd name="T58" fmla="*/ 81 w 255"/>
                <a:gd name="T59" fmla="*/ 345 h 598"/>
                <a:gd name="T60" fmla="*/ 81 w 255"/>
                <a:gd name="T61" fmla="*/ 377 h 598"/>
                <a:gd name="T62" fmla="*/ 53 w 255"/>
                <a:gd name="T63" fmla="*/ 456 h 598"/>
                <a:gd name="T64" fmla="*/ 65 w 255"/>
                <a:gd name="T65" fmla="*/ 505 h 598"/>
                <a:gd name="T66" fmla="*/ 53 w 255"/>
                <a:gd name="T67" fmla="*/ 533 h 598"/>
                <a:gd name="T68" fmla="*/ 81 w 255"/>
                <a:gd name="T69" fmla="*/ 582 h 598"/>
                <a:gd name="T70" fmla="*/ 255 w 255"/>
                <a:gd name="T71" fmla="*/ 598 h 598"/>
                <a:gd name="T72" fmla="*/ 241 w 255"/>
                <a:gd name="T73" fmla="*/ 533 h 598"/>
                <a:gd name="T74" fmla="*/ 241 w 255"/>
                <a:gd name="T75" fmla="*/ 505 h 598"/>
                <a:gd name="T76" fmla="*/ 255 w 255"/>
                <a:gd name="T77" fmla="*/ 426 h 598"/>
                <a:gd name="T78" fmla="*/ 255 w 255"/>
                <a:gd name="T79" fmla="*/ 377 h 598"/>
                <a:gd name="T80" fmla="*/ 241 w 255"/>
                <a:gd name="T81" fmla="*/ 296 h 598"/>
                <a:gd name="T82" fmla="*/ 241 w 255"/>
                <a:gd name="T83" fmla="*/ 266 h 598"/>
                <a:gd name="T84" fmla="*/ 255 w 255"/>
                <a:gd name="T85" fmla="*/ 184 h 598"/>
                <a:gd name="T86" fmla="*/ 255 w 255"/>
                <a:gd name="T87" fmla="*/ 136 h 598"/>
                <a:gd name="T88" fmla="*/ 241 w 255"/>
                <a:gd name="T89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5" h="598">
                  <a:moveTo>
                    <a:pt x="101" y="582"/>
                  </a:moveTo>
                  <a:lnTo>
                    <a:pt x="101" y="533"/>
                  </a:lnTo>
                  <a:lnTo>
                    <a:pt x="150" y="533"/>
                  </a:lnTo>
                  <a:lnTo>
                    <a:pt x="150" y="582"/>
                  </a:lnTo>
                  <a:lnTo>
                    <a:pt x="101" y="582"/>
                  </a:lnTo>
                  <a:moveTo>
                    <a:pt x="172" y="582"/>
                  </a:moveTo>
                  <a:lnTo>
                    <a:pt x="172" y="533"/>
                  </a:lnTo>
                  <a:lnTo>
                    <a:pt x="221" y="533"/>
                  </a:lnTo>
                  <a:lnTo>
                    <a:pt x="221" y="582"/>
                  </a:lnTo>
                  <a:lnTo>
                    <a:pt x="172" y="582"/>
                  </a:lnTo>
                  <a:moveTo>
                    <a:pt x="101" y="505"/>
                  </a:moveTo>
                  <a:lnTo>
                    <a:pt x="101" y="456"/>
                  </a:lnTo>
                  <a:lnTo>
                    <a:pt x="150" y="456"/>
                  </a:lnTo>
                  <a:lnTo>
                    <a:pt x="150" y="505"/>
                  </a:lnTo>
                  <a:lnTo>
                    <a:pt x="101" y="505"/>
                  </a:lnTo>
                  <a:moveTo>
                    <a:pt x="172" y="505"/>
                  </a:moveTo>
                  <a:lnTo>
                    <a:pt x="172" y="456"/>
                  </a:lnTo>
                  <a:lnTo>
                    <a:pt x="221" y="456"/>
                  </a:lnTo>
                  <a:lnTo>
                    <a:pt x="221" y="505"/>
                  </a:lnTo>
                  <a:lnTo>
                    <a:pt x="172" y="505"/>
                  </a:lnTo>
                  <a:moveTo>
                    <a:pt x="101" y="426"/>
                  </a:moveTo>
                  <a:lnTo>
                    <a:pt x="101" y="377"/>
                  </a:lnTo>
                  <a:lnTo>
                    <a:pt x="150" y="377"/>
                  </a:lnTo>
                  <a:lnTo>
                    <a:pt x="150" y="426"/>
                  </a:lnTo>
                  <a:lnTo>
                    <a:pt x="101" y="426"/>
                  </a:lnTo>
                  <a:moveTo>
                    <a:pt x="172" y="426"/>
                  </a:moveTo>
                  <a:lnTo>
                    <a:pt x="172" y="377"/>
                  </a:lnTo>
                  <a:lnTo>
                    <a:pt x="221" y="377"/>
                  </a:lnTo>
                  <a:lnTo>
                    <a:pt x="221" y="426"/>
                  </a:lnTo>
                  <a:lnTo>
                    <a:pt x="172" y="426"/>
                  </a:lnTo>
                  <a:moveTo>
                    <a:pt x="101" y="345"/>
                  </a:moveTo>
                  <a:lnTo>
                    <a:pt x="101" y="296"/>
                  </a:lnTo>
                  <a:lnTo>
                    <a:pt x="150" y="296"/>
                  </a:lnTo>
                  <a:lnTo>
                    <a:pt x="150" y="345"/>
                  </a:lnTo>
                  <a:lnTo>
                    <a:pt x="101" y="345"/>
                  </a:lnTo>
                  <a:moveTo>
                    <a:pt x="172" y="345"/>
                  </a:moveTo>
                  <a:lnTo>
                    <a:pt x="172" y="296"/>
                  </a:lnTo>
                  <a:lnTo>
                    <a:pt x="221" y="296"/>
                  </a:lnTo>
                  <a:lnTo>
                    <a:pt x="221" y="345"/>
                  </a:lnTo>
                  <a:lnTo>
                    <a:pt x="172" y="345"/>
                  </a:lnTo>
                  <a:moveTo>
                    <a:pt x="101" y="266"/>
                  </a:moveTo>
                  <a:lnTo>
                    <a:pt x="101" y="215"/>
                  </a:lnTo>
                  <a:lnTo>
                    <a:pt x="150" y="215"/>
                  </a:lnTo>
                  <a:lnTo>
                    <a:pt x="150" y="266"/>
                  </a:lnTo>
                  <a:lnTo>
                    <a:pt x="101" y="266"/>
                  </a:lnTo>
                  <a:moveTo>
                    <a:pt x="172" y="266"/>
                  </a:moveTo>
                  <a:lnTo>
                    <a:pt x="172" y="215"/>
                  </a:lnTo>
                  <a:lnTo>
                    <a:pt x="221" y="215"/>
                  </a:lnTo>
                  <a:lnTo>
                    <a:pt x="221" y="266"/>
                  </a:lnTo>
                  <a:lnTo>
                    <a:pt x="172" y="266"/>
                  </a:lnTo>
                  <a:moveTo>
                    <a:pt x="101" y="184"/>
                  </a:moveTo>
                  <a:lnTo>
                    <a:pt x="101" y="136"/>
                  </a:lnTo>
                  <a:lnTo>
                    <a:pt x="150" y="136"/>
                  </a:lnTo>
                  <a:lnTo>
                    <a:pt x="150" y="184"/>
                  </a:lnTo>
                  <a:lnTo>
                    <a:pt x="101" y="184"/>
                  </a:lnTo>
                  <a:moveTo>
                    <a:pt x="172" y="184"/>
                  </a:moveTo>
                  <a:lnTo>
                    <a:pt x="172" y="136"/>
                  </a:lnTo>
                  <a:lnTo>
                    <a:pt x="221" y="136"/>
                  </a:lnTo>
                  <a:lnTo>
                    <a:pt x="221" y="184"/>
                  </a:lnTo>
                  <a:lnTo>
                    <a:pt x="172" y="184"/>
                  </a:lnTo>
                  <a:moveTo>
                    <a:pt x="32" y="103"/>
                  </a:moveTo>
                  <a:lnTo>
                    <a:pt x="32" y="55"/>
                  </a:lnTo>
                  <a:lnTo>
                    <a:pt x="81" y="55"/>
                  </a:lnTo>
                  <a:lnTo>
                    <a:pt x="81" y="103"/>
                  </a:lnTo>
                  <a:lnTo>
                    <a:pt x="32" y="103"/>
                  </a:lnTo>
                  <a:moveTo>
                    <a:pt x="101" y="103"/>
                  </a:moveTo>
                  <a:lnTo>
                    <a:pt x="101" y="55"/>
                  </a:lnTo>
                  <a:lnTo>
                    <a:pt x="150" y="55"/>
                  </a:lnTo>
                  <a:lnTo>
                    <a:pt x="150" y="103"/>
                  </a:lnTo>
                  <a:lnTo>
                    <a:pt x="101" y="103"/>
                  </a:lnTo>
                  <a:moveTo>
                    <a:pt x="172" y="103"/>
                  </a:moveTo>
                  <a:lnTo>
                    <a:pt x="172" y="55"/>
                  </a:lnTo>
                  <a:lnTo>
                    <a:pt x="221" y="55"/>
                  </a:lnTo>
                  <a:lnTo>
                    <a:pt x="221" y="103"/>
                  </a:lnTo>
                  <a:lnTo>
                    <a:pt x="172" y="103"/>
                  </a:lnTo>
                  <a:moveTo>
                    <a:pt x="255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81" y="136"/>
                  </a:lnTo>
                  <a:lnTo>
                    <a:pt x="81" y="184"/>
                  </a:lnTo>
                  <a:lnTo>
                    <a:pt x="53" y="184"/>
                  </a:lnTo>
                  <a:lnTo>
                    <a:pt x="53" y="215"/>
                  </a:lnTo>
                  <a:lnTo>
                    <a:pt x="81" y="215"/>
                  </a:lnTo>
                  <a:lnTo>
                    <a:pt x="81" y="266"/>
                  </a:lnTo>
                  <a:lnTo>
                    <a:pt x="53" y="266"/>
                  </a:lnTo>
                  <a:lnTo>
                    <a:pt x="53" y="296"/>
                  </a:lnTo>
                  <a:lnTo>
                    <a:pt x="81" y="296"/>
                  </a:lnTo>
                  <a:lnTo>
                    <a:pt x="81" y="345"/>
                  </a:lnTo>
                  <a:lnTo>
                    <a:pt x="53" y="345"/>
                  </a:lnTo>
                  <a:lnTo>
                    <a:pt x="53" y="377"/>
                  </a:lnTo>
                  <a:lnTo>
                    <a:pt x="81" y="377"/>
                  </a:lnTo>
                  <a:lnTo>
                    <a:pt x="81" y="426"/>
                  </a:lnTo>
                  <a:lnTo>
                    <a:pt x="53" y="426"/>
                  </a:lnTo>
                  <a:lnTo>
                    <a:pt x="53" y="456"/>
                  </a:lnTo>
                  <a:lnTo>
                    <a:pt x="81" y="456"/>
                  </a:lnTo>
                  <a:lnTo>
                    <a:pt x="81" y="505"/>
                  </a:lnTo>
                  <a:lnTo>
                    <a:pt x="65" y="505"/>
                  </a:lnTo>
                  <a:lnTo>
                    <a:pt x="65" y="517"/>
                  </a:lnTo>
                  <a:lnTo>
                    <a:pt x="65" y="533"/>
                  </a:lnTo>
                  <a:lnTo>
                    <a:pt x="53" y="533"/>
                  </a:lnTo>
                  <a:lnTo>
                    <a:pt x="53" y="533"/>
                  </a:lnTo>
                  <a:lnTo>
                    <a:pt x="81" y="533"/>
                  </a:lnTo>
                  <a:lnTo>
                    <a:pt x="81" y="582"/>
                  </a:lnTo>
                  <a:lnTo>
                    <a:pt x="53" y="582"/>
                  </a:lnTo>
                  <a:lnTo>
                    <a:pt x="53" y="598"/>
                  </a:lnTo>
                  <a:lnTo>
                    <a:pt x="255" y="598"/>
                  </a:lnTo>
                  <a:lnTo>
                    <a:pt x="255" y="582"/>
                  </a:lnTo>
                  <a:lnTo>
                    <a:pt x="241" y="582"/>
                  </a:lnTo>
                  <a:lnTo>
                    <a:pt x="241" y="533"/>
                  </a:lnTo>
                  <a:lnTo>
                    <a:pt x="255" y="533"/>
                  </a:lnTo>
                  <a:lnTo>
                    <a:pt x="255" y="505"/>
                  </a:lnTo>
                  <a:lnTo>
                    <a:pt x="241" y="505"/>
                  </a:lnTo>
                  <a:lnTo>
                    <a:pt x="241" y="456"/>
                  </a:lnTo>
                  <a:lnTo>
                    <a:pt x="255" y="456"/>
                  </a:lnTo>
                  <a:lnTo>
                    <a:pt x="255" y="426"/>
                  </a:lnTo>
                  <a:lnTo>
                    <a:pt x="241" y="426"/>
                  </a:lnTo>
                  <a:lnTo>
                    <a:pt x="241" y="377"/>
                  </a:lnTo>
                  <a:lnTo>
                    <a:pt x="255" y="377"/>
                  </a:lnTo>
                  <a:lnTo>
                    <a:pt x="255" y="345"/>
                  </a:lnTo>
                  <a:lnTo>
                    <a:pt x="241" y="345"/>
                  </a:lnTo>
                  <a:lnTo>
                    <a:pt x="241" y="296"/>
                  </a:lnTo>
                  <a:lnTo>
                    <a:pt x="255" y="296"/>
                  </a:lnTo>
                  <a:lnTo>
                    <a:pt x="255" y="266"/>
                  </a:lnTo>
                  <a:lnTo>
                    <a:pt x="241" y="266"/>
                  </a:lnTo>
                  <a:lnTo>
                    <a:pt x="241" y="215"/>
                  </a:lnTo>
                  <a:lnTo>
                    <a:pt x="255" y="215"/>
                  </a:lnTo>
                  <a:lnTo>
                    <a:pt x="255" y="184"/>
                  </a:lnTo>
                  <a:lnTo>
                    <a:pt x="241" y="184"/>
                  </a:lnTo>
                  <a:lnTo>
                    <a:pt x="241" y="136"/>
                  </a:lnTo>
                  <a:lnTo>
                    <a:pt x="255" y="136"/>
                  </a:lnTo>
                  <a:lnTo>
                    <a:pt x="255" y="103"/>
                  </a:lnTo>
                  <a:lnTo>
                    <a:pt x="241" y="103"/>
                  </a:lnTo>
                  <a:lnTo>
                    <a:pt x="241" y="55"/>
                  </a:lnTo>
                  <a:lnTo>
                    <a:pt x="255" y="55"/>
                  </a:lnTo>
                  <a:lnTo>
                    <a:pt x="2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682"/>
            <p:cNvSpPr>
              <a:spLocks noChangeArrowheads="1"/>
            </p:cNvSpPr>
            <p:nvPr/>
          </p:nvSpPr>
          <p:spPr bwMode="auto">
            <a:xfrm>
              <a:off x="10672763" y="769939"/>
              <a:ext cx="427038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683"/>
            <p:cNvSpPr>
              <a:spLocks noChangeArrowheads="1"/>
            </p:cNvSpPr>
            <p:nvPr/>
          </p:nvSpPr>
          <p:spPr bwMode="auto">
            <a:xfrm>
              <a:off x="10672763" y="769939"/>
              <a:ext cx="427038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684"/>
            <p:cNvSpPr>
              <a:spLocks/>
            </p:cNvSpPr>
            <p:nvPr/>
          </p:nvSpPr>
          <p:spPr bwMode="auto">
            <a:xfrm>
              <a:off x="10642600" y="492126"/>
              <a:ext cx="457200" cy="277813"/>
            </a:xfrm>
            <a:custGeom>
              <a:avLst/>
              <a:gdLst>
                <a:gd name="T0" fmla="*/ 193 w 288"/>
                <a:gd name="T1" fmla="*/ 0 h 175"/>
                <a:gd name="T2" fmla="*/ 191 w 288"/>
                <a:gd name="T3" fmla="*/ 0 h 175"/>
                <a:gd name="T4" fmla="*/ 0 w 288"/>
                <a:gd name="T5" fmla="*/ 148 h 175"/>
                <a:gd name="T6" fmla="*/ 0 w 288"/>
                <a:gd name="T7" fmla="*/ 175 h 175"/>
                <a:gd name="T8" fmla="*/ 19 w 288"/>
                <a:gd name="T9" fmla="*/ 175 h 175"/>
                <a:gd name="T10" fmla="*/ 288 w 288"/>
                <a:gd name="T11" fmla="*/ 175 h 175"/>
                <a:gd name="T12" fmla="*/ 288 w 288"/>
                <a:gd name="T13" fmla="*/ 142 h 175"/>
                <a:gd name="T14" fmla="*/ 39 w 288"/>
                <a:gd name="T15" fmla="*/ 142 h 175"/>
                <a:gd name="T16" fmla="*/ 193 w 288"/>
                <a:gd name="T17" fmla="*/ 24 h 175"/>
                <a:gd name="T18" fmla="*/ 288 w 288"/>
                <a:gd name="T19" fmla="*/ 97 h 175"/>
                <a:gd name="T20" fmla="*/ 288 w 288"/>
                <a:gd name="T21" fmla="*/ 71 h 175"/>
                <a:gd name="T22" fmla="*/ 195 w 288"/>
                <a:gd name="T23" fmla="*/ 2 h 175"/>
                <a:gd name="T24" fmla="*/ 193 w 288"/>
                <a:gd name="T2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175">
                  <a:moveTo>
                    <a:pt x="193" y="0"/>
                  </a:moveTo>
                  <a:lnTo>
                    <a:pt x="191" y="0"/>
                  </a:lnTo>
                  <a:lnTo>
                    <a:pt x="0" y="148"/>
                  </a:lnTo>
                  <a:lnTo>
                    <a:pt x="0" y="175"/>
                  </a:lnTo>
                  <a:lnTo>
                    <a:pt x="19" y="175"/>
                  </a:lnTo>
                  <a:lnTo>
                    <a:pt x="288" y="175"/>
                  </a:lnTo>
                  <a:lnTo>
                    <a:pt x="288" y="142"/>
                  </a:lnTo>
                  <a:lnTo>
                    <a:pt x="39" y="142"/>
                  </a:lnTo>
                  <a:lnTo>
                    <a:pt x="193" y="24"/>
                  </a:lnTo>
                  <a:lnTo>
                    <a:pt x="288" y="97"/>
                  </a:lnTo>
                  <a:lnTo>
                    <a:pt x="288" y="71"/>
                  </a:lnTo>
                  <a:lnTo>
                    <a:pt x="195" y="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2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85"/>
            <p:cNvSpPr>
              <a:spLocks/>
            </p:cNvSpPr>
            <p:nvPr/>
          </p:nvSpPr>
          <p:spPr bwMode="auto">
            <a:xfrm>
              <a:off x="10642600" y="492126"/>
              <a:ext cx="457200" cy="277813"/>
            </a:xfrm>
            <a:custGeom>
              <a:avLst/>
              <a:gdLst>
                <a:gd name="T0" fmla="*/ 193 w 288"/>
                <a:gd name="T1" fmla="*/ 0 h 175"/>
                <a:gd name="T2" fmla="*/ 191 w 288"/>
                <a:gd name="T3" fmla="*/ 0 h 175"/>
                <a:gd name="T4" fmla="*/ 0 w 288"/>
                <a:gd name="T5" fmla="*/ 148 h 175"/>
                <a:gd name="T6" fmla="*/ 0 w 288"/>
                <a:gd name="T7" fmla="*/ 175 h 175"/>
                <a:gd name="T8" fmla="*/ 19 w 288"/>
                <a:gd name="T9" fmla="*/ 175 h 175"/>
                <a:gd name="T10" fmla="*/ 288 w 288"/>
                <a:gd name="T11" fmla="*/ 175 h 175"/>
                <a:gd name="T12" fmla="*/ 288 w 288"/>
                <a:gd name="T13" fmla="*/ 142 h 175"/>
                <a:gd name="T14" fmla="*/ 39 w 288"/>
                <a:gd name="T15" fmla="*/ 142 h 175"/>
                <a:gd name="T16" fmla="*/ 193 w 288"/>
                <a:gd name="T17" fmla="*/ 24 h 175"/>
                <a:gd name="T18" fmla="*/ 288 w 288"/>
                <a:gd name="T19" fmla="*/ 97 h 175"/>
                <a:gd name="T20" fmla="*/ 288 w 288"/>
                <a:gd name="T21" fmla="*/ 71 h 175"/>
                <a:gd name="T22" fmla="*/ 195 w 288"/>
                <a:gd name="T23" fmla="*/ 2 h 175"/>
                <a:gd name="T24" fmla="*/ 193 w 288"/>
                <a:gd name="T2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175">
                  <a:moveTo>
                    <a:pt x="193" y="0"/>
                  </a:moveTo>
                  <a:lnTo>
                    <a:pt x="191" y="0"/>
                  </a:lnTo>
                  <a:lnTo>
                    <a:pt x="0" y="148"/>
                  </a:lnTo>
                  <a:lnTo>
                    <a:pt x="0" y="175"/>
                  </a:lnTo>
                  <a:lnTo>
                    <a:pt x="19" y="175"/>
                  </a:lnTo>
                  <a:lnTo>
                    <a:pt x="288" y="175"/>
                  </a:lnTo>
                  <a:lnTo>
                    <a:pt x="288" y="142"/>
                  </a:lnTo>
                  <a:lnTo>
                    <a:pt x="39" y="142"/>
                  </a:lnTo>
                  <a:lnTo>
                    <a:pt x="193" y="24"/>
                  </a:lnTo>
                  <a:lnTo>
                    <a:pt x="288" y="97"/>
                  </a:lnTo>
                  <a:lnTo>
                    <a:pt x="288" y="71"/>
                  </a:lnTo>
                  <a:lnTo>
                    <a:pt x="195" y="2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686"/>
            <p:cNvSpPr>
              <a:spLocks/>
            </p:cNvSpPr>
            <p:nvPr/>
          </p:nvSpPr>
          <p:spPr bwMode="auto">
            <a:xfrm>
              <a:off x="10704513" y="530226"/>
              <a:ext cx="395288" cy="187325"/>
            </a:xfrm>
            <a:custGeom>
              <a:avLst/>
              <a:gdLst>
                <a:gd name="T0" fmla="*/ 154 w 249"/>
                <a:gd name="T1" fmla="*/ 0 h 118"/>
                <a:gd name="T2" fmla="*/ 0 w 249"/>
                <a:gd name="T3" fmla="*/ 118 h 118"/>
                <a:gd name="T4" fmla="*/ 249 w 249"/>
                <a:gd name="T5" fmla="*/ 118 h 118"/>
                <a:gd name="T6" fmla="*/ 249 w 249"/>
                <a:gd name="T7" fmla="*/ 73 h 118"/>
                <a:gd name="T8" fmla="*/ 154 w 249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18">
                  <a:moveTo>
                    <a:pt x="154" y="0"/>
                  </a:moveTo>
                  <a:lnTo>
                    <a:pt x="0" y="118"/>
                  </a:lnTo>
                  <a:lnTo>
                    <a:pt x="249" y="118"/>
                  </a:lnTo>
                  <a:lnTo>
                    <a:pt x="249" y="73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87"/>
            <p:cNvSpPr>
              <a:spLocks/>
            </p:cNvSpPr>
            <p:nvPr/>
          </p:nvSpPr>
          <p:spPr bwMode="auto">
            <a:xfrm>
              <a:off x="10704513" y="530226"/>
              <a:ext cx="395288" cy="187325"/>
            </a:xfrm>
            <a:custGeom>
              <a:avLst/>
              <a:gdLst>
                <a:gd name="T0" fmla="*/ 154 w 249"/>
                <a:gd name="T1" fmla="*/ 0 h 118"/>
                <a:gd name="T2" fmla="*/ 0 w 249"/>
                <a:gd name="T3" fmla="*/ 118 h 118"/>
                <a:gd name="T4" fmla="*/ 249 w 249"/>
                <a:gd name="T5" fmla="*/ 118 h 118"/>
                <a:gd name="T6" fmla="*/ 249 w 249"/>
                <a:gd name="T7" fmla="*/ 73 h 118"/>
                <a:gd name="T8" fmla="*/ 154 w 249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18">
                  <a:moveTo>
                    <a:pt x="154" y="0"/>
                  </a:moveTo>
                  <a:lnTo>
                    <a:pt x="0" y="118"/>
                  </a:lnTo>
                  <a:lnTo>
                    <a:pt x="249" y="118"/>
                  </a:lnTo>
                  <a:lnTo>
                    <a:pt x="249" y="73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688"/>
            <p:cNvSpPr>
              <a:spLocks/>
            </p:cNvSpPr>
            <p:nvPr/>
          </p:nvSpPr>
          <p:spPr bwMode="auto">
            <a:xfrm>
              <a:off x="11077575" y="1014414"/>
              <a:ext cx="22225" cy="76200"/>
            </a:xfrm>
            <a:custGeom>
              <a:avLst/>
              <a:gdLst>
                <a:gd name="T0" fmla="*/ 14 w 14"/>
                <a:gd name="T1" fmla="*/ 0 h 48"/>
                <a:gd name="T2" fmla="*/ 0 w 14"/>
                <a:gd name="T3" fmla="*/ 0 h 48"/>
                <a:gd name="T4" fmla="*/ 0 w 14"/>
                <a:gd name="T5" fmla="*/ 48 h 48"/>
                <a:gd name="T6" fmla="*/ 14 w 14"/>
                <a:gd name="T7" fmla="*/ 48 h 48"/>
                <a:gd name="T8" fmla="*/ 14 w 14"/>
                <a:gd name="T9" fmla="*/ 42 h 48"/>
                <a:gd name="T10" fmla="*/ 6 w 14"/>
                <a:gd name="T11" fmla="*/ 42 h 48"/>
                <a:gd name="T12" fmla="*/ 6 w 14"/>
                <a:gd name="T13" fmla="*/ 6 h 48"/>
                <a:gd name="T14" fmla="*/ 14 w 14"/>
                <a:gd name="T15" fmla="*/ 6 h 48"/>
                <a:gd name="T16" fmla="*/ 14 w 1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8">
                  <a:moveTo>
                    <a:pt x="14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89"/>
            <p:cNvSpPr>
              <a:spLocks/>
            </p:cNvSpPr>
            <p:nvPr/>
          </p:nvSpPr>
          <p:spPr bwMode="auto">
            <a:xfrm>
              <a:off x="11077575" y="1014414"/>
              <a:ext cx="22225" cy="76200"/>
            </a:xfrm>
            <a:custGeom>
              <a:avLst/>
              <a:gdLst>
                <a:gd name="T0" fmla="*/ 14 w 14"/>
                <a:gd name="T1" fmla="*/ 0 h 48"/>
                <a:gd name="T2" fmla="*/ 0 w 14"/>
                <a:gd name="T3" fmla="*/ 0 h 48"/>
                <a:gd name="T4" fmla="*/ 0 w 14"/>
                <a:gd name="T5" fmla="*/ 48 h 48"/>
                <a:gd name="T6" fmla="*/ 14 w 14"/>
                <a:gd name="T7" fmla="*/ 48 h 48"/>
                <a:gd name="T8" fmla="*/ 14 w 14"/>
                <a:gd name="T9" fmla="*/ 42 h 48"/>
                <a:gd name="T10" fmla="*/ 6 w 14"/>
                <a:gd name="T11" fmla="*/ 42 h 48"/>
                <a:gd name="T12" fmla="*/ 6 w 14"/>
                <a:gd name="T13" fmla="*/ 6 h 48"/>
                <a:gd name="T14" fmla="*/ 14 w 14"/>
                <a:gd name="T15" fmla="*/ 6 h 48"/>
                <a:gd name="T16" fmla="*/ 14 w 1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8">
                  <a:moveTo>
                    <a:pt x="14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690"/>
            <p:cNvSpPr>
              <a:spLocks noChangeArrowheads="1"/>
            </p:cNvSpPr>
            <p:nvPr/>
          </p:nvSpPr>
          <p:spPr bwMode="auto">
            <a:xfrm>
              <a:off x="11087100" y="1023939"/>
              <a:ext cx="12700" cy="57150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691"/>
            <p:cNvSpPr>
              <a:spLocks noChangeArrowheads="1"/>
            </p:cNvSpPr>
            <p:nvPr/>
          </p:nvSpPr>
          <p:spPr bwMode="auto">
            <a:xfrm>
              <a:off x="11087100" y="1023939"/>
              <a:ext cx="12700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692"/>
            <p:cNvSpPr>
              <a:spLocks noEditPoints="1"/>
            </p:cNvSpPr>
            <p:nvPr/>
          </p:nvSpPr>
          <p:spPr bwMode="auto">
            <a:xfrm>
              <a:off x="10968038" y="1014414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6 h 48"/>
                <a:gd name="T4" fmla="*/ 41 w 49"/>
                <a:gd name="T5" fmla="*/ 6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693"/>
            <p:cNvSpPr>
              <a:spLocks noEditPoints="1"/>
            </p:cNvSpPr>
            <p:nvPr/>
          </p:nvSpPr>
          <p:spPr bwMode="auto">
            <a:xfrm>
              <a:off x="10968038" y="1014414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6 h 48"/>
                <a:gd name="T4" fmla="*/ 41 w 49"/>
                <a:gd name="T5" fmla="*/ 6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694"/>
            <p:cNvSpPr>
              <a:spLocks noChangeArrowheads="1"/>
            </p:cNvSpPr>
            <p:nvPr/>
          </p:nvSpPr>
          <p:spPr bwMode="auto">
            <a:xfrm>
              <a:off x="10977563" y="1023939"/>
              <a:ext cx="55563" cy="57150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695"/>
            <p:cNvSpPr>
              <a:spLocks noChangeArrowheads="1"/>
            </p:cNvSpPr>
            <p:nvPr/>
          </p:nvSpPr>
          <p:spPr bwMode="auto">
            <a:xfrm>
              <a:off x="10977563" y="1023939"/>
              <a:ext cx="5556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696"/>
            <p:cNvSpPr>
              <a:spLocks noEditPoints="1"/>
            </p:cNvSpPr>
            <p:nvPr/>
          </p:nvSpPr>
          <p:spPr bwMode="auto">
            <a:xfrm>
              <a:off x="10855325" y="1014414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6 h 48"/>
                <a:gd name="T4" fmla="*/ 43 w 49"/>
                <a:gd name="T5" fmla="*/ 6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97"/>
            <p:cNvSpPr>
              <a:spLocks noEditPoints="1"/>
            </p:cNvSpPr>
            <p:nvPr/>
          </p:nvSpPr>
          <p:spPr bwMode="auto">
            <a:xfrm>
              <a:off x="10855325" y="1014414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6 h 48"/>
                <a:gd name="T4" fmla="*/ 43 w 49"/>
                <a:gd name="T5" fmla="*/ 6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Rectangle 698"/>
            <p:cNvSpPr>
              <a:spLocks noChangeArrowheads="1"/>
            </p:cNvSpPr>
            <p:nvPr/>
          </p:nvSpPr>
          <p:spPr bwMode="auto">
            <a:xfrm>
              <a:off x="10864850" y="1023939"/>
              <a:ext cx="58738" cy="57150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699"/>
            <p:cNvSpPr>
              <a:spLocks noChangeArrowheads="1"/>
            </p:cNvSpPr>
            <p:nvPr/>
          </p:nvSpPr>
          <p:spPr bwMode="auto">
            <a:xfrm>
              <a:off x="10864850" y="1023939"/>
              <a:ext cx="58738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700"/>
            <p:cNvSpPr>
              <a:spLocks/>
            </p:cNvSpPr>
            <p:nvPr/>
          </p:nvSpPr>
          <p:spPr bwMode="auto">
            <a:xfrm>
              <a:off x="10779125" y="1014414"/>
              <a:ext cx="44450" cy="76200"/>
            </a:xfrm>
            <a:custGeom>
              <a:avLst/>
              <a:gdLst>
                <a:gd name="T0" fmla="*/ 28 w 28"/>
                <a:gd name="T1" fmla="*/ 0 h 48"/>
                <a:gd name="T2" fmla="*/ 12 w 28"/>
                <a:gd name="T3" fmla="*/ 0 h 48"/>
                <a:gd name="T4" fmla="*/ 12 w 28"/>
                <a:gd name="T5" fmla="*/ 6 h 48"/>
                <a:gd name="T6" fmla="*/ 22 w 28"/>
                <a:gd name="T7" fmla="*/ 6 h 48"/>
                <a:gd name="T8" fmla="*/ 22 w 28"/>
                <a:gd name="T9" fmla="*/ 42 h 48"/>
                <a:gd name="T10" fmla="*/ 0 w 28"/>
                <a:gd name="T11" fmla="*/ 42 h 48"/>
                <a:gd name="T12" fmla="*/ 0 w 28"/>
                <a:gd name="T13" fmla="*/ 48 h 48"/>
                <a:gd name="T14" fmla="*/ 28 w 28"/>
                <a:gd name="T15" fmla="*/ 48 h 48"/>
                <a:gd name="T16" fmla="*/ 28 w 28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8">
                  <a:moveTo>
                    <a:pt x="2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22" y="6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28" y="4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701"/>
            <p:cNvSpPr>
              <a:spLocks/>
            </p:cNvSpPr>
            <p:nvPr/>
          </p:nvSpPr>
          <p:spPr bwMode="auto">
            <a:xfrm>
              <a:off x="10779125" y="1014414"/>
              <a:ext cx="44450" cy="76200"/>
            </a:xfrm>
            <a:custGeom>
              <a:avLst/>
              <a:gdLst>
                <a:gd name="T0" fmla="*/ 28 w 28"/>
                <a:gd name="T1" fmla="*/ 0 h 48"/>
                <a:gd name="T2" fmla="*/ 12 w 28"/>
                <a:gd name="T3" fmla="*/ 0 h 48"/>
                <a:gd name="T4" fmla="*/ 12 w 28"/>
                <a:gd name="T5" fmla="*/ 6 h 48"/>
                <a:gd name="T6" fmla="*/ 22 w 28"/>
                <a:gd name="T7" fmla="*/ 6 h 48"/>
                <a:gd name="T8" fmla="*/ 22 w 28"/>
                <a:gd name="T9" fmla="*/ 42 h 48"/>
                <a:gd name="T10" fmla="*/ 0 w 28"/>
                <a:gd name="T11" fmla="*/ 42 h 48"/>
                <a:gd name="T12" fmla="*/ 0 w 28"/>
                <a:gd name="T13" fmla="*/ 48 h 48"/>
                <a:gd name="T14" fmla="*/ 28 w 28"/>
                <a:gd name="T15" fmla="*/ 48 h 48"/>
                <a:gd name="T16" fmla="*/ 28 w 28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8">
                  <a:moveTo>
                    <a:pt x="2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22" y="6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28" y="48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702"/>
            <p:cNvSpPr>
              <a:spLocks/>
            </p:cNvSpPr>
            <p:nvPr/>
          </p:nvSpPr>
          <p:spPr bwMode="auto">
            <a:xfrm>
              <a:off x="10779125" y="1023939"/>
              <a:ext cx="34925" cy="57150"/>
            </a:xfrm>
            <a:custGeom>
              <a:avLst/>
              <a:gdLst>
                <a:gd name="T0" fmla="*/ 22 w 22"/>
                <a:gd name="T1" fmla="*/ 0 h 36"/>
                <a:gd name="T2" fmla="*/ 12 w 22"/>
                <a:gd name="T3" fmla="*/ 0 h 36"/>
                <a:gd name="T4" fmla="*/ 12 w 22"/>
                <a:gd name="T5" fmla="*/ 16 h 36"/>
                <a:gd name="T6" fmla="*/ 0 w 22"/>
                <a:gd name="T7" fmla="*/ 16 h 36"/>
                <a:gd name="T8" fmla="*/ 0 w 22"/>
                <a:gd name="T9" fmla="*/ 36 h 36"/>
                <a:gd name="T10" fmla="*/ 22 w 22"/>
                <a:gd name="T11" fmla="*/ 36 h 36"/>
                <a:gd name="T12" fmla="*/ 22 w 22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6">
                  <a:moveTo>
                    <a:pt x="22" y="0"/>
                  </a:moveTo>
                  <a:lnTo>
                    <a:pt x="12" y="0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36"/>
                  </a:lnTo>
                  <a:lnTo>
                    <a:pt x="22" y="3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703"/>
            <p:cNvSpPr>
              <a:spLocks/>
            </p:cNvSpPr>
            <p:nvPr/>
          </p:nvSpPr>
          <p:spPr bwMode="auto">
            <a:xfrm>
              <a:off x="10779125" y="1023939"/>
              <a:ext cx="34925" cy="57150"/>
            </a:xfrm>
            <a:custGeom>
              <a:avLst/>
              <a:gdLst>
                <a:gd name="T0" fmla="*/ 22 w 22"/>
                <a:gd name="T1" fmla="*/ 0 h 36"/>
                <a:gd name="T2" fmla="*/ 12 w 22"/>
                <a:gd name="T3" fmla="*/ 0 h 36"/>
                <a:gd name="T4" fmla="*/ 12 w 22"/>
                <a:gd name="T5" fmla="*/ 16 h 36"/>
                <a:gd name="T6" fmla="*/ 0 w 22"/>
                <a:gd name="T7" fmla="*/ 16 h 36"/>
                <a:gd name="T8" fmla="*/ 0 w 22"/>
                <a:gd name="T9" fmla="*/ 36 h 36"/>
                <a:gd name="T10" fmla="*/ 22 w 22"/>
                <a:gd name="T11" fmla="*/ 36 h 36"/>
                <a:gd name="T12" fmla="*/ 22 w 22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6">
                  <a:moveTo>
                    <a:pt x="22" y="0"/>
                  </a:moveTo>
                  <a:lnTo>
                    <a:pt x="12" y="0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36"/>
                  </a:lnTo>
                  <a:lnTo>
                    <a:pt x="22" y="36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704"/>
            <p:cNvSpPr>
              <a:spLocks/>
            </p:cNvSpPr>
            <p:nvPr/>
          </p:nvSpPr>
          <p:spPr bwMode="auto">
            <a:xfrm>
              <a:off x="11077575" y="1139826"/>
              <a:ext cx="22225" cy="80963"/>
            </a:xfrm>
            <a:custGeom>
              <a:avLst/>
              <a:gdLst>
                <a:gd name="T0" fmla="*/ 14 w 14"/>
                <a:gd name="T1" fmla="*/ 0 h 51"/>
                <a:gd name="T2" fmla="*/ 0 w 14"/>
                <a:gd name="T3" fmla="*/ 0 h 51"/>
                <a:gd name="T4" fmla="*/ 0 w 14"/>
                <a:gd name="T5" fmla="*/ 51 h 51"/>
                <a:gd name="T6" fmla="*/ 14 w 14"/>
                <a:gd name="T7" fmla="*/ 51 h 51"/>
                <a:gd name="T8" fmla="*/ 14 w 14"/>
                <a:gd name="T9" fmla="*/ 42 h 51"/>
                <a:gd name="T10" fmla="*/ 6 w 14"/>
                <a:gd name="T11" fmla="*/ 42 h 51"/>
                <a:gd name="T12" fmla="*/ 6 w 14"/>
                <a:gd name="T13" fmla="*/ 8 h 51"/>
                <a:gd name="T14" fmla="*/ 14 w 14"/>
                <a:gd name="T15" fmla="*/ 8 h 51"/>
                <a:gd name="T16" fmla="*/ 14 w 14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1">
                  <a:moveTo>
                    <a:pt x="14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14" y="51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705"/>
            <p:cNvSpPr>
              <a:spLocks/>
            </p:cNvSpPr>
            <p:nvPr/>
          </p:nvSpPr>
          <p:spPr bwMode="auto">
            <a:xfrm>
              <a:off x="11077575" y="1139826"/>
              <a:ext cx="22225" cy="80963"/>
            </a:xfrm>
            <a:custGeom>
              <a:avLst/>
              <a:gdLst>
                <a:gd name="T0" fmla="*/ 14 w 14"/>
                <a:gd name="T1" fmla="*/ 0 h 51"/>
                <a:gd name="T2" fmla="*/ 0 w 14"/>
                <a:gd name="T3" fmla="*/ 0 h 51"/>
                <a:gd name="T4" fmla="*/ 0 w 14"/>
                <a:gd name="T5" fmla="*/ 51 h 51"/>
                <a:gd name="T6" fmla="*/ 14 w 14"/>
                <a:gd name="T7" fmla="*/ 51 h 51"/>
                <a:gd name="T8" fmla="*/ 14 w 14"/>
                <a:gd name="T9" fmla="*/ 42 h 51"/>
                <a:gd name="T10" fmla="*/ 6 w 14"/>
                <a:gd name="T11" fmla="*/ 42 h 51"/>
                <a:gd name="T12" fmla="*/ 6 w 14"/>
                <a:gd name="T13" fmla="*/ 8 h 51"/>
                <a:gd name="T14" fmla="*/ 14 w 14"/>
                <a:gd name="T15" fmla="*/ 8 h 51"/>
                <a:gd name="T16" fmla="*/ 14 w 14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1">
                  <a:moveTo>
                    <a:pt x="14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14" y="51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706"/>
            <p:cNvSpPr>
              <a:spLocks noChangeArrowheads="1"/>
            </p:cNvSpPr>
            <p:nvPr/>
          </p:nvSpPr>
          <p:spPr bwMode="auto">
            <a:xfrm>
              <a:off x="11087100" y="1152526"/>
              <a:ext cx="12700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707"/>
            <p:cNvSpPr>
              <a:spLocks noChangeArrowheads="1"/>
            </p:cNvSpPr>
            <p:nvPr/>
          </p:nvSpPr>
          <p:spPr bwMode="auto">
            <a:xfrm>
              <a:off x="11087100" y="1152526"/>
              <a:ext cx="12700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708"/>
            <p:cNvSpPr>
              <a:spLocks noEditPoints="1"/>
            </p:cNvSpPr>
            <p:nvPr/>
          </p:nvSpPr>
          <p:spPr bwMode="auto">
            <a:xfrm>
              <a:off x="10968038" y="1139826"/>
              <a:ext cx="77788" cy="80963"/>
            </a:xfrm>
            <a:custGeom>
              <a:avLst/>
              <a:gdLst>
                <a:gd name="T0" fmla="*/ 6 w 49"/>
                <a:gd name="T1" fmla="*/ 42 h 51"/>
                <a:gd name="T2" fmla="*/ 6 w 49"/>
                <a:gd name="T3" fmla="*/ 8 h 51"/>
                <a:gd name="T4" fmla="*/ 41 w 49"/>
                <a:gd name="T5" fmla="*/ 8 h 51"/>
                <a:gd name="T6" fmla="*/ 41 w 49"/>
                <a:gd name="T7" fmla="*/ 42 h 51"/>
                <a:gd name="T8" fmla="*/ 6 w 49"/>
                <a:gd name="T9" fmla="*/ 42 h 51"/>
                <a:gd name="T10" fmla="*/ 49 w 49"/>
                <a:gd name="T11" fmla="*/ 0 h 51"/>
                <a:gd name="T12" fmla="*/ 0 w 49"/>
                <a:gd name="T13" fmla="*/ 0 h 51"/>
                <a:gd name="T14" fmla="*/ 0 w 49"/>
                <a:gd name="T15" fmla="*/ 51 h 51"/>
                <a:gd name="T16" fmla="*/ 49 w 49"/>
                <a:gd name="T17" fmla="*/ 51 h 51"/>
                <a:gd name="T18" fmla="*/ 49 w 4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709"/>
            <p:cNvSpPr>
              <a:spLocks noEditPoints="1"/>
            </p:cNvSpPr>
            <p:nvPr/>
          </p:nvSpPr>
          <p:spPr bwMode="auto">
            <a:xfrm>
              <a:off x="10968038" y="1139826"/>
              <a:ext cx="77788" cy="80963"/>
            </a:xfrm>
            <a:custGeom>
              <a:avLst/>
              <a:gdLst>
                <a:gd name="T0" fmla="*/ 6 w 49"/>
                <a:gd name="T1" fmla="*/ 42 h 51"/>
                <a:gd name="T2" fmla="*/ 6 w 49"/>
                <a:gd name="T3" fmla="*/ 8 h 51"/>
                <a:gd name="T4" fmla="*/ 41 w 49"/>
                <a:gd name="T5" fmla="*/ 8 h 51"/>
                <a:gd name="T6" fmla="*/ 41 w 49"/>
                <a:gd name="T7" fmla="*/ 42 h 51"/>
                <a:gd name="T8" fmla="*/ 6 w 49"/>
                <a:gd name="T9" fmla="*/ 42 h 51"/>
                <a:gd name="T10" fmla="*/ 49 w 49"/>
                <a:gd name="T11" fmla="*/ 0 h 51"/>
                <a:gd name="T12" fmla="*/ 0 w 49"/>
                <a:gd name="T13" fmla="*/ 0 h 51"/>
                <a:gd name="T14" fmla="*/ 0 w 49"/>
                <a:gd name="T15" fmla="*/ 51 h 51"/>
                <a:gd name="T16" fmla="*/ 49 w 49"/>
                <a:gd name="T17" fmla="*/ 51 h 51"/>
                <a:gd name="T18" fmla="*/ 49 w 4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Rectangle 710"/>
            <p:cNvSpPr>
              <a:spLocks noChangeArrowheads="1"/>
            </p:cNvSpPr>
            <p:nvPr/>
          </p:nvSpPr>
          <p:spPr bwMode="auto">
            <a:xfrm>
              <a:off x="10977563" y="1152526"/>
              <a:ext cx="55563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Rectangle 711"/>
            <p:cNvSpPr>
              <a:spLocks noChangeArrowheads="1"/>
            </p:cNvSpPr>
            <p:nvPr/>
          </p:nvSpPr>
          <p:spPr bwMode="auto">
            <a:xfrm>
              <a:off x="10977563" y="1152526"/>
              <a:ext cx="5556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712"/>
            <p:cNvSpPr>
              <a:spLocks noEditPoints="1"/>
            </p:cNvSpPr>
            <p:nvPr/>
          </p:nvSpPr>
          <p:spPr bwMode="auto">
            <a:xfrm>
              <a:off x="10855325" y="1139826"/>
              <a:ext cx="77788" cy="80963"/>
            </a:xfrm>
            <a:custGeom>
              <a:avLst/>
              <a:gdLst>
                <a:gd name="T0" fmla="*/ 6 w 49"/>
                <a:gd name="T1" fmla="*/ 42 h 51"/>
                <a:gd name="T2" fmla="*/ 6 w 49"/>
                <a:gd name="T3" fmla="*/ 8 h 51"/>
                <a:gd name="T4" fmla="*/ 43 w 49"/>
                <a:gd name="T5" fmla="*/ 8 h 51"/>
                <a:gd name="T6" fmla="*/ 43 w 49"/>
                <a:gd name="T7" fmla="*/ 42 h 51"/>
                <a:gd name="T8" fmla="*/ 6 w 49"/>
                <a:gd name="T9" fmla="*/ 42 h 51"/>
                <a:gd name="T10" fmla="*/ 49 w 49"/>
                <a:gd name="T11" fmla="*/ 0 h 51"/>
                <a:gd name="T12" fmla="*/ 0 w 49"/>
                <a:gd name="T13" fmla="*/ 0 h 51"/>
                <a:gd name="T14" fmla="*/ 0 w 49"/>
                <a:gd name="T15" fmla="*/ 51 h 51"/>
                <a:gd name="T16" fmla="*/ 49 w 49"/>
                <a:gd name="T17" fmla="*/ 51 h 51"/>
                <a:gd name="T18" fmla="*/ 49 w 4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713"/>
            <p:cNvSpPr>
              <a:spLocks noEditPoints="1"/>
            </p:cNvSpPr>
            <p:nvPr/>
          </p:nvSpPr>
          <p:spPr bwMode="auto">
            <a:xfrm>
              <a:off x="10855325" y="1139826"/>
              <a:ext cx="77788" cy="80963"/>
            </a:xfrm>
            <a:custGeom>
              <a:avLst/>
              <a:gdLst>
                <a:gd name="T0" fmla="*/ 6 w 49"/>
                <a:gd name="T1" fmla="*/ 42 h 51"/>
                <a:gd name="T2" fmla="*/ 6 w 49"/>
                <a:gd name="T3" fmla="*/ 8 h 51"/>
                <a:gd name="T4" fmla="*/ 43 w 49"/>
                <a:gd name="T5" fmla="*/ 8 h 51"/>
                <a:gd name="T6" fmla="*/ 43 w 49"/>
                <a:gd name="T7" fmla="*/ 42 h 51"/>
                <a:gd name="T8" fmla="*/ 6 w 49"/>
                <a:gd name="T9" fmla="*/ 42 h 51"/>
                <a:gd name="T10" fmla="*/ 49 w 49"/>
                <a:gd name="T11" fmla="*/ 0 h 51"/>
                <a:gd name="T12" fmla="*/ 0 w 49"/>
                <a:gd name="T13" fmla="*/ 0 h 51"/>
                <a:gd name="T14" fmla="*/ 0 w 49"/>
                <a:gd name="T15" fmla="*/ 51 h 51"/>
                <a:gd name="T16" fmla="*/ 49 w 49"/>
                <a:gd name="T17" fmla="*/ 51 h 51"/>
                <a:gd name="T18" fmla="*/ 49 w 4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714"/>
            <p:cNvSpPr>
              <a:spLocks noChangeArrowheads="1"/>
            </p:cNvSpPr>
            <p:nvPr/>
          </p:nvSpPr>
          <p:spPr bwMode="auto">
            <a:xfrm>
              <a:off x="10864850" y="1152526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Rectangle 715"/>
            <p:cNvSpPr>
              <a:spLocks noChangeArrowheads="1"/>
            </p:cNvSpPr>
            <p:nvPr/>
          </p:nvSpPr>
          <p:spPr bwMode="auto">
            <a:xfrm>
              <a:off x="10864850" y="1152526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716"/>
            <p:cNvSpPr>
              <a:spLocks/>
            </p:cNvSpPr>
            <p:nvPr/>
          </p:nvSpPr>
          <p:spPr bwMode="auto">
            <a:xfrm>
              <a:off x="10779125" y="1139826"/>
              <a:ext cx="44450" cy="80963"/>
            </a:xfrm>
            <a:custGeom>
              <a:avLst/>
              <a:gdLst>
                <a:gd name="T0" fmla="*/ 28 w 28"/>
                <a:gd name="T1" fmla="*/ 0 h 51"/>
                <a:gd name="T2" fmla="*/ 0 w 28"/>
                <a:gd name="T3" fmla="*/ 0 h 51"/>
                <a:gd name="T4" fmla="*/ 0 w 28"/>
                <a:gd name="T5" fmla="*/ 8 h 51"/>
                <a:gd name="T6" fmla="*/ 22 w 28"/>
                <a:gd name="T7" fmla="*/ 8 h 51"/>
                <a:gd name="T8" fmla="*/ 22 w 28"/>
                <a:gd name="T9" fmla="*/ 42 h 51"/>
                <a:gd name="T10" fmla="*/ 0 w 28"/>
                <a:gd name="T11" fmla="*/ 42 h 51"/>
                <a:gd name="T12" fmla="*/ 0 w 28"/>
                <a:gd name="T13" fmla="*/ 51 h 51"/>
                <a:gd name="T14" fmla="*/ 28 w 28"/>
                <a:gd name="T15" fmla="*/ 51 h 51"/>
                <a:gd name="T16" fmla="*/ 28 w 2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1">
                  <a:moveTo>
                    <a:pt x="2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2" y="8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28" y="5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717"/>
            <p:cNvSpPr>
              <a:spLocks/>
            </p:cNvSpPr>
            <p:nvPr/>
          </p:nvSpPr>
          <p:spPr bwMode="auto">
            <a:xfrm>
              <a:off x="10779125" y="1139826"/>
              <a:ext cx="44450" cy="80963"/>
            </a:xfrm>
            <a:custGeom>
              <a:avLst/>
              <a:gdLst>
                <a:gd name="T0" fmla="*/ 28 w 28"/>
                <a:gd name="T1" fmla="*/ 0 h 51"/>
                <a:gd name="T2" fmla="*/ 0 w 28"/>
                <a:gd name="T3" fmla="*/ 0 h 51"/>
                <a:gd name="T4" fmla="*/ 0 w 28"/>
                <a:gd name="T5" fmla="*/ 8 h 51"/>
                <a:gd name="T6" fmla="*/ 22 w 28"/>
                <a:gd name="T7" fmla="*/ 8 h 51"/>
                <a:gd name="T8" fmla="*/ 22 w 28"/>
                <a:gd name="T9" fmla="*/ 42 h 51"/>
                <a:gd name="T10" fmla="*/ 0 w 28"/>
                <a:gd name="T11" fmla="*/ 42 h 51"/>
                <a:gd name="T12" fmla="*/ 0 w 28"/>
                <a:gd name="T13" fmla="*/ 51 h 51"/>
                <a:gd name="T14" fmla="*/ 28 w 28"/>
                <a:gd name="T15" fmla="*/ 51 h 51"/>
                <a:gd name="T16" fmla="*/ 28 w 2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1">
                  <a:moveTo>
                    <a:pt x="2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2" y="8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28" y="51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Rectangle 718"/>
            <p:cNvSpPr>
              <a:spLocks noChangeArrowheads="1"/>
            </p:cNvSpPr>
            <p:nvPr/>
          </p:nvSpPr>
          <p:spPr bwMode="auto">
            <a:xfrm>
              <a:off x="10779125" y="1152526"/>
              <a:ext cx="349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Rectangle 719"/>
            <p:cNvSpPr>
              <a:spLocks noChangeArrowheads="1"/>
            </p:cNvSpPr>
            <p:nvPr/>
          </p:nvSpPr>
          <p:spPr bwMode="auto">
            <a:xfrm>
              <a:off x="10779125" y="1152526"/>
              <a:ext cx="349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720"/>
            <p:cNvSpPr>
              <a:spLocks/>
            </p:cNvSpPr>
            <p:nvPr/>
          </p:nvSpPr>
          <p:spPr bwMode="auto">
            <a:xfrm>
              <a:off x="11077575" y="1268414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721"/>
            <p:cNvSpPr>
              <a:spLocks/>
            </p:cNvSpPr>
            <p:nvPr/>
          </p:nvSpPr>
          <p:spPr bwMode="auto">
            <a:xfrm>
              <a:off x="11077575" y="1268414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722"/>
            <p:cNvSpPr>
              <a:spLocks noChangeArrowheads="1"/>
            </p:cNvSpPr>
            <p:nvPr/>
          </p:nvSpPr>
          <p:spPr bwMode="auto">
            <a:xfrm>
              <a:off x="11087100" y="1277939"/>
              <a:ext cx="1270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723"/>
            <p:cNvSpPr>
              <a:spLocks noChangeArrowheads="1"/>
            </p:cNvSpPr>
            <p:nvPr/>
          </p:nvSpPr>
          <p:spPr bwMode="auto">
            <a:xfrm>
              <a:off x="11087100" y="1277939"/>
              <a:ext cx="127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724"/>
            <p:cNvSpPr>
              <a:spLocks noEditPoints="1"/>
            </p:cNvSpPr>
            <p:nvPr/>
          </p:nvSpPr>
          <p:spPr bwMode="auto">
            <a:xfrm>
              <a:off x="10968038" y="1268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725"/>
            <p:cNvSpPr>
              <a:spLocks noEditPoints="1"/>
            </p:cNvSpPr>
            <p:nvPr/>
          </p:nvSpPr>
          <p:spPr bwMode="auto">
            <a:xfrm>
              <a:off x="10968038" y="1268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726"/>
            <p:cNvSpPr>
              <a:spLocks noChangeArrowheads="1"/>
            </p:cNvSpPr>
            <p:nvPr/>
          </p:nvSpPr>
          <p:spPr bwMode="auto">
            <a:xfrm>
              <a:off x="10977563" y="1277939"/>
              <a:ext cx="55563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Rectangle 727"/>
            <p:cNvSpPr>
              <a:spLocks noChangeArrowheads="1"/>
            </p:cNvSpPr>
            <p:nvPr/>
          </p:nvSpPr>
          <p:spPr bwMode="auto">
            <a:xfrm>
              <a:off x="10977563" y="1277939"/>
              <a:ext cx="55563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728"/>
            <p:cNvSpPr>
              <a:spLocks noEditPoints="1"/>
            </p:cNvSpPr>
            <p:nvPr/>
          </p:nvSpPr>
          <p:spPr bwMode="auto">
            <a:xfrm>
              <a:off x="10855325" y="1268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729"/>
            <p:cNvSpPr>
              <a:spLocks noEditPoints="1"/>
            </p:cNvSpPr>
            <p:nvPr/>
          </p:nvSpPr>
          <p:spPr bwMode="auto">
            <a:xfrm>
              <a:off x="10855325" y="1268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Rectangle 730"/>
            <p:cNvSpPr>
              <a:spLocks noChangeArrowheads="1"/>
            </p:cNvSpPr>
            <p:nvPr/>
          </p:nvSpPr>
          <p:spPr bwMode="auto">
            <a:xfrm>
              <a:off x="10864850" y="1277939"/>
              <a:ext cx="58738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731"/>
            <p:cNvSpPr>
              <a:spLocks noChangeArrowheads="1"/>
            </p:cNvSpPr>
            <p:nvPr/>
          </p:nvSpPr>
          <p:spPr bwMode="auto">
            <a:xfrm>
              <a:off x="10864850" y="1277939"/>
              <a:ext cx="58738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732"/>
            <p:cNvSpPr>
              <a:spLocks/>
            </p:cNvSpPr>
            <p:nvPr/>
          </p:nvSpPr>
          <p:spPr bwMode="auto">
            <a:xfrm>
              <a:off x="10779125" y="1268414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733"/>
            <p:cNvSpPr>
              <a:spLocks/>
            </p:cNvSpPr>
            <p:nvPr/>
          </p:nvSpPr>
          <p:spPr bwMode="auto">
            <a:xfrm>
              <a:off x="10779125" y="1268414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734"/>
            <p:cNvSpPr>
              <a:spLocks/>
            </p:cNvSpPr>
            <p:nvPr/>
          </p:nvSpPr>
          <p:spPr bwMode="auto">
            <a:xfrm>
              <a:off x="10779125" y="1277939"/>
              <a:ext cx="34925" cy="58738"/>
            </a:xfrm>
            <a:custGeom>
              <a:avLst/>
              <a:gdLst>
                <a:gd name="T0" fmla="*/ 22 w 22"/>
                <a:gd name="T1" fmla="*/ 0 h 37"/>
                <a:gd name="T2" fmla="*/ 0 w 22"/>
                <a:gd name="T3" fmla="*/ 0 h 37"/>
                <a:gd name="T4" fmla="*/ 0 w 22"/>
                <a:gd name="T5" fmla="*/ 2 h 37"/>
                <a:gd name="T6" fmla="*/ 12 w 22"/>
                <a:gd name="T7" fmla="*/ 2 h 37"/>
                <a:gd name="T8" fmla="*/ 12 w 22"/>
                <a:gd name="T9" fmla="*/ 26 h 37"/>
                <a:gd name="T10" fmla="*/ 0 w 22"/>
                <a:gd name="T11" fmla="*/ 26 h 37"/>
                <a:gd name="T12" fmla="*/ 0 w 22"/>
                <a:gd name="T13" fmla="*/ 37 h 37"/>
                <a:gd name="T14" fmla="*/ 22 w 22"/>
                <a:gd name="T15" fmla="*/ 37 h 37"/>
                <a:gd name="T16" fmla="*/ 22 w 2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7">
                  <a:moveTo>
                    <a:pt x="2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22" y="3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735"/>
            <p:cNvSpPr>
              <a:spLocks/>
            </p:cNvSpPr>
            <p:nvPr/>
          </p:nvSpPr>
          <p:spPr bwMode="auto">
            <a:xfrm>
              <a:off x="10779125" y="1277939"/>
              <a:ext cx="34925" cy="58738"/>
            </a:xfrm>
            <a:custGeom>
              <a:avLst/>
              <a:gdLst>
                <a:gd name="T0" fmla="*/ 22 w 22"/>
                <a:gd name="T1" fmla="*/ 0 h 37"/>
                <a:gd name="T2" fmla="*/ 0 w 22"/>
                <a:gd name="T3" fmla="*/ 0 h 37"/>
                <a:gd name="T4" fmla="*/ 0 w 22"/>
                <a:gd name="T5" fmla="*/ 2 h 37"/>
                <a:gd name="T6" fmla="*/ 12 w 22"/>
                <a:gd name="T7" fmla="*/ 2 h 37"/>
                <a:gd name="T8" fmla="*/ 12 w 22"/>
                <a:gd name="T9" fmla="*/ 26 h 37"/>
                <a:gd name="T10" fmla="*/ 0 w 22"/>
                <a:gd name="T11" fmla="*/ 26 h 37"/>
                <a:gd name="T12" fmla="*/ 0 w 22"/>
                <a:gd name="T13" fmla="*/ 37 h 37"/>
                <a:gd name="T14" fmla="*/ 22 w 22"/>
                <a:gd name="T15" fmla="*/ 37 h 37"/>
                <a:gd name="T16" fmla="*/ 22 w 2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7">
                  <a:moveTo>
                    <a:pt x="2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22" y="37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36"/>
            <p:cNvSpPr>
              <a:spLocks/>
            </p:cNvSpPr>
            <p:nvPr/>
          </p:nvSpPr>
          <p:spPr bwMode="auto">
            <a:xfrm>
              <a:off x="11077575" y="885826"/>
              <a:ext cx="22225" cy="76200"/>
            </a:xfrm>
            <a:custGeom>
              <a:avLst/>
              <a:gdLst>
                <a:gd name="T0" fmla="*/ 14 w 14"/>
                <a:gd name="T1" fmla="*/ 0 h 48"/>
                <a:gd name="T2" fmla="*/ 0 w 14"/>
                <a:gd name="T3" fmla="*/ 0 h 48"/>
                <a:gd name="T4" fmla="*/ 0 w 14"/>
                <a:gd name="T5" fmla="*/ 48 h 48"/>
                <a:gd name="T6" fmla="*/ 14 w 14"/>
                <a:gd name="T7" fmla="*/ 48 h 48"/>
                <a:gd name="T8" fmla="*/ 14 w 14"/>
                <a:gd name="T9" fmla="*/ 42 h 48"/>
                <a:gd name="T10" fmla="*/ 6 w 14"/>
                <a:gd name="T11" fmla="*/ 42 h 48"/>
                <a:gd name="T12" fmla="*/ 6 w 14"/>
                <a:gd name="T13" fmla="*/ 8 h 48"/>
                <a:gd name="T14" fmla="*/ 14 w 14"/>
                <a:gd name="T15" fmla="*/ 8 h 48"/>
                <a:gd name="T16" fmla="*/ 14 w 1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8">
                  <a:moveTo>
                    <a:pt x="14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37"/>
            <p:cNvSpPr>
              <a:spLocks/>
            </p:cNvSpPr>
            <p:nvPr/>
          </p:nvSpPr>
          <p:spPr bwMode="auto">
            <a:xfrm>
              <a:off x="11077575" y="885826"/>
              <a:ext cx="22225" cy="76200"/>
            </a:xfrm>
            <a:custGeom>
              <a:avLst/>
              <a:gdLst>
                <a:gd name="T0" fmla="*/ 14 w 14"/>
                <a:gd name="T1" fmla="*/ 0 h 48"/>
                <a:gd name="T2" fmla="*/ 0 w 14"/>
                <a:gd name="T3" fmla="*/ 0 h 48"/>
                <a:gd name="T4" fmla="*/ 0 w 14"/>
                <a:gd name="T5" fmla="*/ 48 h 48"/>
                <a:gd name="T6" fmla="*/ 14 w 14"/>
                <a:gd name="T7" fmla="*/ 48 h 48"/>
                <a:gd name="T8" fmla="*/ 14 w 14"/>
                <a:gd name="T9" fmla="*/ 42 h 48"/>
                <a:gd name="T10" fmla="*/ 6 w 14"/>
                <a:gd name="T11" fmla="*/ 42 h 48"/>
                <a:gd name="T12" fmla="*/ 6 w 14"/>
                <a:gd name="T13" fmla="*/ 8 h 48"/>
                <a:gd name="T14" fmla="*/ 14 w 14"/>
                <a:gd name="T15" fmla="*/ 8 h 48"/>
                <a:gd name="T16" fmla="*/ 14 w 1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8">
                  <a:moveTo>
                    <a:pt x="14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738"/>
            <p:cNvSpPr>
              <a:spLocks noChangeArrowheads="1"/>
            </p:cNvSpPr>
            <p:nvPr/>
          </p:nvSpPr>
          <p:spPr bwMode="auto">
            <a:xfrm>
              <a:off x="11087100" y="898526"/>
              <a:ext cx="12700" cy="53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Rectangle 739"/>
            <p:cNvSpPr>
              <a:spLocks noChangeArrowheads="1"/>
            </p:cNvSpPr>
            <p:nvPr/>
          </p:nvSpPr>
          <p:spPr bwMode="auto">
            <a:xfrm>
              <a:off x="11087100" y="898526"/>
              <a:ext cx="12700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40"/>
            <p:cNvSpPr>
              <a:spLocks noEditPoints="1"/>
            </p:cNvSpPr>
            <p:nvPr/>
          </p:nvSpPr>
          <p:spPr bwMode="auto">
            <a:xfrm>
              <a:off x="10968038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1 w 49"/>
                <a:gd name="T5" fmla="*/ 8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41"/>
            <p:cNvSpPr>
              <a:spLocks noEditPoints="1"/>
            </p:cNvSpPr>
            <p:nvPr/>
          </p:nvSpPr>
          <p:spPr bwMode="auto">
            <a:xfrm>
              <a:off x="10968038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1 w 49"/>
                <a:gd name="T5" fmla="*/ 8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742"/>
            <p:cNvSpPr>
              <a:spLocks noChangeArrowheads="1"/>
            </p:cNvSpPr>
            <p:nvPr/>
          </p:nvSpPr>
          <p:spPr bwMode="auto">
            <a:xfrm>
              <a:off x="10977563" y="898526"/>
              <a:ext cx="55563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743"/>
            <p:cNvSpPr>
              <a:spLocks noChangeArrowheads="1"/>
            </p:cNvSpPr>
            <p:nvPr/>
          </p:nvSpPr>
          <p:spPr bwMode="auto">
            <a:xfrm>
              <a:off x="10977563" y="898526"/>
              <a:ext cx="5556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44"/>
            <p:cNvSpPr>
              <a:spLocks noEditPoints="1"/>
            </p:cNvSpPr>
            <p:nvPr/>
          </p:nvSpPr>
          <p:spPr bwMode="auto">
            <a:xfrm>
              <a:off x="10855325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3 w 49"/>
                <a:gd name="T5" fmla="*/ 8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45"/>
            <p:cNvSpPr>
              <a:spLocks noEditPoints="1"/>
            </p:cNvSpPr>
            <p:nvPr/>
          </p:nvSpPr>
          <p:spPr bwMode="auto">
            <a:xfrm>
              <a:off x="10855325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3 w 49"/>
                <a:gd name="T5" fmla="*/ 8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Rectangle 746"/>
            <p:cNvSpPr>
              <a:spLocks noChangeArrowheads="1"/>
            </p:cNvSpPr>
            <p:nvPr/>
          </p:nvSpPr>
          <p:spPr bwMode="auto">
            <a:xfrm>
              <a:off x="10864850" y="898526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Rectangle 747"/>
            <p:cNvSpPr>
              <a:spLocks noChangeArrowheads="1"/>
            </p:cNvSpPr>
            <p:nvPr/>
          </p:nvSpPr>
          <p:spPr bwMode="auto">
            <a:xfrm>
              <a:off x="10864850" y="898526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48"/>
            <p:cNvSpPr>
              <a:spLocks noEditPoints="1"/>
            </p:cNvSpPr>
            <p:nvPr/>
          </p:nvSpPr>
          <p:spPr bwMode="auto">
            <a:xfrm>
              <a:off x="10745788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3 w 49"/>
                <a:gd name="T5" fmla="*/ 8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749"/>
            <p:cNvSpPr>
              <a:spLocks noEditPoints="1"/>
            </p:cNvSpPr>
            <p:nvPr/>
          </p:nvSpPr>
          <p:spPr bwMode="auto">
            <a:xfrm>
              <a:off x="10745788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3 w 49"/>
                <a:gd name="T5" fmla="*/ 8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750"/>
            <p:cNvSpPr>
              <a:spLocks noChangeArrowheads="1"/>
            </p:cNvSpPr>
            <p:nvPr/>
          </p:nvSpPr>
          <p:spPr bwMode="auto">
            <a:xfrm>
              <a:off x="10755313" y="898526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751"/>
            <p:cNvSpPr>
              <a:spLocks noChangeArrowheads="1"/>
            </p:cNvSpPr>
            <p:nvPr/>
          </p:nvSpPr>
          <p:spPr bwMode="auto">
            <a:xfrm>
              <a:off x="10755313" y="898526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52"/>
            <p:cNvSpPr>
              <a:spLocks/>
            </p:cNvSpPr>
            <p:nvPr/>
          </p:nvSpPr>
          <p:spPr bwMode="auto">
            <a:xfrm>
              <a:off x="11077575" y="1397001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53"/>
            <p:cNvSpPr>
              <a:spLocks/>
            </p:cNvSpPr>
            <p:nvPr/>
          </p:nvSpPr>
          <p:spPr bwMode="auto">
            <a:xfrm>
              <a:off x="11077575" y="1397001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754"/>
            <p:cNvSpPr>
              <a:spLocks noChangeArrowheads="1"/>
            </p:cNvSpPr>
            <p:nvPr/>
          </p:nvSpPr>
          <p:spPr bwMode="auto">
            <a:xfrm>
              <a:off x="11087100" y="1406526"/>
              <a:ext cx="12700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755"/>
            <p:cNvSpPr>
              <a:spLocks noChangeArrowheads="1"/>
            </p:cNvSpPr>
            <p:nvPr/>
          </p:nvSpPr>
          <p:spPr bwMode="auto">
            <a:xfrm>
              <a:off x="11087100" y="1406526"/>
              <a:ext cx="127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6"/>
            <p:cNvSpPr>
              <a:spLocks noEditPoints="1"/>
            </p:cNvSpPr>
            <p:nvPr/>
          </p:nvSpPr>
          <p:spPr bwMode="auto">
            <a:xfrm>
              <a:off x="10968038" y="139700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57"/>
            <p:cNvSpPr>
              <a:spLocks noEditPoints="1"/>
            </p:cNvSpPr>
            <p:nvPr/>
          </p:nvSpPr>
          <p:spPr bwMode="auto">
            <a:xfrm>
              <a:off x="10968038" y="139700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758"/>
            <p:cNvSpPr>
              <a:spLocks noChangeArrowheads="1"/>
            </p:cNvSpPr>
            <p:nvPr/>
          </p:nvSpPr>
          <p:spPr bwMode="auto">
            <a:xfrm>
              <a:off x="10977563" y="1406526"/>
              <a:ext cx="55563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759"/>
            <p:cNvSpPr>
              <a:spLocks noChangeArrowheads="1"/>
            </p:cNvSpPr>
            <p:nvPr/>
          </p:nvSpPr>
          <p:spPr bwMode="auto">
            <a:xfrm>
              <a:off x="10977563" y="1406526"/>
              <a:ext cx="55563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760"/>
            <p:cNvSpPr>
              <a:spLocks noEditPoints="1"/>
            </p:cNvSpPr>
            <p:nvPr/>
          </p:nvSpPr>
          <p:spPr bwMode="auto">
            <a:xfrm>
              <a:off x="10855325" y="139700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761"/>
            <p:cNvSpPr>
              <a:spLocks noEditPoints="1"/>
            </p:cNvSpPr>
            <p:nvPr/>
          </p:nvSpPr>
          <p:spPr bwMode="auto">
            <a:xfrm>
              <a:off x="10855325" y="139700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762"/>
            <p:cNvSpPr>
              <a:spLocks noChangeArrowheads="1"/>
            </p:cNvSpPr>
            <p:nvPr/>
          </p:nvSpPr>
          <p:spPr bwMode="auto">
            <a:xfrm>
              <a:off x="10864850" y="1406526"/>
              <a:ext cx="58738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Rectangle 763"/>
            <p:cNvSpPr>
              <a:spLocks noChangeArrowheads="1"/>
            </p:cNvSpPr>
            <p:nvPr/>
          </p:nvSpPr>
          <p:spPr bwMode="auto">
            <a:xfrm>
              <a:off x="10864850" y="1406526"/>
              <a:ext cx="58738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764"/>
            <p:cNvSpPr>
              <a:spLocks/>
            </p:cNvSpPr>
            <p:nvPr/>
          </p:nvSpPr>
          <p:spPr bwMode="auto">
            <a:xfrm>
              <a:off x="10779125" y="1397001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765"/>
            <p:cNvSpPr>
              <a:spLocks/>
            </p:cNvSpPr>
            <p:nvPr/>
          </p:nvSpPr>
          <p:spPr bwMode="auto">
            <a:xfrm>
              <a:off x="10779125" y="1397001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766"/>
            <p:cNvSpPr>
              <a:spLocks noChangeArrowheads="1"/>
            </p:cNvSpPr>
            <p:nvPr/>
          </p:nvSpPr>
          <p:spPr bwMode="auto">
            <a:xfrm>
              <a:off x="10779125" y="1406526"/>
              <a:ext cx="34925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767"/>
            <p:cNvSpPr>
              <a:spLocks noChangeArrowheads="1"/>
            </p:cNvSpPr>
            <p:nvPr/>
          </p:nvSpPr>
          <p:spPr bwMode="auto">
            <a:xfrm>
              <a:off x="10779125" y="1406526"/>
              <a:ext cx="34925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768"/>
            <p:cNvSpPr>
              <a:spLocks/>
            </p:cNvSpPr>
            <p:nvPr/>
          </p:nvSpPr>
          <p:spPr bwMode="auto">
            <a:xfrm>
              <a:off x="11077575" y="1522414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769"/>
            <p:cNvSpPr>
              <a:spLocks/>
            </p:cNvSpPr>
            <p:nvPr/>
          </p:nvSpPr>
          <p:spPr bwMode="auto">
            <a:xfrm>
              <a:off x="11077575" y="1522414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Rectangle 770"/>
            <p:cNvSpPr>
              <a:spLocks noChangeArrowheads="1"/>
            </p:cNvSpPr>
            <p:nvPr/>
          </p:nvSpPr>
          <p:spPr bwMode="auto">
            <a:xfrm>
              <a:off x="11087100" y="1531939"/>
              <a:ext cx="12700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771"/>
            <p:cNvSpPr>
              <a:spLocks noChangeArrowheads="1"/>
            </p:cNvSpPr>
            <p:nvPr/>
          </p:nvSpPr>
          <p:spPr bwMode="auto">
            <a:xfrm>
              <a:off x="11087100" y="1531939"/>
              <a:ext cx="127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772"/>
            <p:cNvSpPr>
              <a:spLocks noEditPoints="1"/>
            </p:cNvSpPr>
            <p:nvPr/>
          </p:nvSpPr>
          <p:spPr bwMode="auto">
            <a:xfrm>
              <a:off x="10968038" y="1522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773"/>
            <p:cNvSpPr>
              <a:spLocks noEditPoints="1"/>
            </p:cNvSpPr>
            <p:nvPr/>
          </p:nvSpPr>
          <p:spPr bwMode="auto">
            <a:xfrm>
              <a:off x="10968038" y="1522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Rectangle 774"/>
            <p:cNvSpPr>
              <a:spLocks noChangeArrowheads="1"/>
            </p:cNvSpPr>
            <p:nvPr/>
          </p:nvSpPr>
          <p:spPr bwMode="auto">
            <a:xfrm>
              <a:off x="10977563" y="1531939"/>
              <a:ext cx="55563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Rectangle 775"/>
            <p:cNvSpPr>
              <a:spLocks noChangeArrowheads="1"/>
            </p:cNvSpPr>
            <p:nvPr/>
          </p:nvSpPr>
          <p:spPr bwMode="auto">
            <a:xfrm>
              <a:off x="10977563" y="1531939"/>
              <a:ext cx="55563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776"/>
            <p:cNvSpPr>
              <a:spLocks noEditPoints="1"/>
            </p:cNvSpPr>
            <p:nvPr/>
          </p:nvSpPr>
          <p:spPr bwMode="auto">
            <a:xfrm>
              <a:off x="10855325" y="1522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777"/>
            <p:cNvSpPr>
              <a:spLocks noEditPoints="1"/>
            </p:cNvSpPr>
            <p:nvPr/>
          </p:nvSpPr>
          <p:spPr bwMode="auto">
            <a:xfrm>
              <a:off x="10855325" y="1522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Rectangle 778"/>
            <p:cNvSpPr>
              <a:spLocks noChangeArrowheads="1"/>
            </p:cNvSpPr>
            <p:nvPr/>
          </p:nvSpPr>
          <p:spPr bwMode="auto">
            <a:xfrm>
              <a:off x="10864850" y="1531939"/>
              <a:ext cx="58738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Rectangle 779"/>
            <p:cNvSpPr>
              <a:spLocks noChangeArrowheads="1"/>
            </p:cNvSpPr>
            <p:nvPr/>
          </p:nvSpPr>
          <p:spPr bwMode="auto">
            <a:xfrm>
              <a:off x="10864850" y="1531939"/>
              <a:ext cx="58738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780"/>
            <p:cNvSpPr>
              <a:spLocks/>
            </p:cNvSpPr>
            <p:nvPr/>
          </p:nvSpPr>
          <p:spPr bwMode="auto">
            <a:xfrm>
              <a:off x="10779125" y="1522414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12 w 28"/>
                <a:gd name="T11" fmla="*/ 43 h 49"/>
                <a:gd name="T12" fmla="*/ 12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12" y="43"/>
                  </a:lnTo>
                  <a:lnTo>
                    <a:pt x="12" y="49"/>
                  </a:lnTo>
                  <a:lnTo>
                    <a:pt x="28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781"/>
            <p:cNvSpPr>
              <a:spLocks/>
            </p:cNvSpPr>
            <p:nvPr/>
          </p:nvSpPr>
          <p:spPr bwMode="auto">
            <a:xfrm>
              <a:off x="10779125" y="1522414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12 w 28"/>
                <a:gd name="T11" fmla="*/ 43 h 49"/>
                <a:gd name="T12" fmla="*/ 12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12" y="43"/>
                  </a:lnTo>
                  <a:lnTo>
                    <a:pt x="12" y="49"/>
                  </a:lnTo>
                  <a:lnTo>
                    <a:pt x="28" y="4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782"/>
            <p:cNvSpPr>
              <a:spLocks/>
            </p:cNvSpPr>
            <p:nvPr/>
          </p:nvSpPr>
          <p:spPr bwMode="auto">
            <a:xfrm>
              <a:off x="10779125" y="1531939"/>
              <a:ext cx="34925" cy="58738"/>
            </a:xfrm>
            <a:custGeom>
              <a:avLst/>
              <a:gdLst>
                <a:gd name="T0" fmla="*/ 22 w 22"/>
                <a:gd name="T1" fmla="*/ 0 h 37"/>
                <a:gd name="T2" fmla="*/ 0 w 22"/>
                <a:gd name="T3" fmla="*/ 0 h 37"/>
                <a:gd name="T4" fmla="*/ 0 w 22"/>
                <a:gd name="T5" fmla="*/ 12 h 37"/>
                <a:gd name="T6" fmla="*/ 12 w 22"/>
                <a:gd name="T7" fmla="*/ 12 h 37"/>
                <a:gd name="T8" fmla="*/ 12 w 22"/>
                <a:gd name="T9" fmla="*/ 31 h 37"/>
                <a:gd name="T10" fmla="*/ 12 w 22"/>
                <a:gd name="T11" fmla="*/ 37 h 37"/>
                <a:gd name="T12" fmla="*/ 22 w 22"/>
                <a:gd name="T13" fmla="*/ 37 h 37"/>
                <a:gd name="T14" fmla="*/ 22 w 22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2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31"/>
                  </a:lnTo>
                  <a:lnTo>
                    <a:pt x="12" y="37"/>
                  </a:lnTo>
                  <a:lnTo>
                    <a:pt x="22" y="3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783"/>
            <p:cNvSpPr>
              <a:spLocks/>
            </p:cNvSpPr>
            <p:nvPr/>
          </p:nvSpPr>
          <p:spPr bwMode="auto">
            <a:xfrm>
              <a:off x="10779125" y="1531939"/>
              <a:ext cx="34925" cy="58738"/>
            </a:xfrm>
            <a:custGeom>
              <a:avLst/>
              <a:gdLst>
                <a:gd name="T0" fmla="*/ 22 w 22"/>
                <a:gd name="T1" fmla="*/ 0 h 37"/>
                <a:gd name="T2" fmla="*/ 0 w 22"/>
                <a:gd name="T3" fmla="*/ 0 h 37"/>
                <a:gd name="T4" fmla="*/ 0 w 22"/>
                <a:gd name="T5" fmla="*/ 12 h 37"/>
                <a:gd name="T6" fmla="*/ 12 w 22"/>
                <a:gd name="T7" fmla="*/ 12 h 37"/>
                <a:gd name="T8" fmla="*/ 12 w 22"/>
                <a:gd name="T9" fmla="*/ 31 h 37"/>
                <a:gd name="T10" fmla="*/ 12 w 22"/>
                <a:gd name="T11" fmla="*/ 37 h 37"/>
                <a:gd name="T12" fmla="*/ 22 w 22"/>
                <a:gd name="T13" fmla="*/ 37 h 37"/>
                <a:gd name="T14" fmla="*/ 22 w 22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2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31"/>
                  </a:lnTo>
                  <a:lnTo>
                    <a:pt x="12" y="37"/>
                  </a:lnTo>
                  <a:lnTo>
                    <a:pt x="22" y="37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784"/>
            <p:cNvSpPr>
              <a:spLocks/>
            </p:cNvSpPr>
            <p:nvPr/>
          </p:nvSpPr>
          <p:spPr bwMode="auto">
            <a:xfrm>
              <a:off x="11077575" y="1644651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785"/>
            <p:cNvSpPr>
              <a:spLocks/>
            </p:cNvSpPr>
            <p:nvPr/>
          </p:nvSpPr>
          <p:spPr bwMode="auto">
            <a:xfrm>
              <a:off x="11077575" y="1644651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Rectangle 786"/>
            <p:cNvSpPr>
              <a:spLocks noChangeArrowheads="1"/>
            </p:cNvSpPr>
            <p:nvPr/>
          </p:nvSpPr>
          <p:spPr bwMode="auto">
            <a:xfrm>
              <a:off x="11087100" y="1654176"/>
              <a:ext cx="12700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Rectangle 787"/>
            <p:cNvSpPr>
              <a:spLocks noChangeArrowheads="1"/>
            </p:cNvSpPr>
            <p:nvPr/>
          </p:nvSpPr>
          <p:spPr bwMode="auto">
            <a:xfrm>
              <a:off x="11087100" y="1654176"/>
              <a:ext cx="127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788"/>
            <p:cNvSpPr>
              <a:spLocks noEditPoints="1"/>
            </p:cNvSpPr>
            <p:nvPr/>
          </p:nvSpPr>
          <p:spPr bwMode="auto">
            <a:xfrm>
              <a:off x="10968038" y="164465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789"/>
            <p:cNvSpPr>
              <a:spLocks noEditPoints="1"/>
            </p:cNvSpPr>
            <p:nvPr/>
          </p:nvSpPr>
          <p:spPr bwMode="auto">
            <a:xfrm>
              <a:off x="10968038" y="164465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Rectangle 790"/>
            <p:cNvSpPr>
              <a:spLocks noChangeArrowheads="1"/>
            </p:cNvSpPr>
            <p:nvPr/>
          </p:nvSpPr>
          <p:spPr bwMode="auto">
            <a:xfrm>
              <a:off x="10977563" y="1654176"/>
              <a:ext cx="55563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Rectangle 791"/>
            <p:cNvSpPr>
              <a:spLocks noChangeArrowheads="1"/>
            </p:cNvSpPr>
            <p:nvPr/>
          </p:nvSpPr>
          <p:spPr bwMode="auto">
            <a:xfrm>
              <a:off x="10977563" y="1654176"/>
              <a:ext cx="55563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792"/>
            <p:cNvSpPr>
              <a:spLocks noEditPoints="1"/>
            </p:cNvSpPr>
            <p:nvPr/>
          </p:nvSpPr>
          <p:spPr bwMode="auto">
            <a:xfrm>
              <a:off x="10855325" y="164465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793"/>
            <p:cNvSpPr>
              <a:spLocks noEditPoints="1"/>
            </p:cNvSpPr>
            <p:nvPr/>
          </p:nvSpPr>
          <p:spPr bwMode="auto">
            <a:xfrm>
              <a:off x="10855325" y="164465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Rectangle 794"/>
            <p:cNvSpPr>
              <a:spLocks noChangeArrowheads="1"/>
            </p:cNvSpPr>
            <p:nvPr/>
          </p:nvSpPr>
          <p:spPr bwMode="auto">
            <a:xfrm>
              <a:off x="10864850" y="1654176"/>
              <a:ext cx="58738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Rectangle 795"/>
            <p:cNvSpPr>
              <a:spLocks noChangeArrowheads="1"/>
            </p:cNvSpPr>
            <p:nvPr/>
          </p:nvSpPr>
          <p:spPr bwMode="auto">
            <a:xfrm>
              <a:off x="10864850" y="1654176"/>
              <a:ext cx="58738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796"/>
            <p:cNvSpPr>
              <a:spLocks/>
            </p:cNvSpPr>
            <p:nvPr/>
          </p:nvSpPr>
          <p:spPr bwMode="auto">
            <a:xfrm>
              <a:off x="10779125" y="1644651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797"/>
            <p:cNvSpPr>
              <a:spLocks/>
            </p:cNvSpPr>
            <p:nvPr/>
          </p:nvSpPr>
          <p:spPr bwMode="auto">
            <a:xfrm>
              <a:off x="10779125" y="1644651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Rectangle 798"/>
            <p:cNvSpPr>
              <a:spLocks noChangeArrowheads="1"/>
            </p:cNvSpPr>
            <p:nvPr/>
          </p:nvSpPr>
          <p:spPr bwMode="auto">
            <a:xfrm>
              <a:off x="10779125" y="1654176"/>
              <a:ext cx="34925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Rectangle 799"/>
            <p:cNvSpPr>
              <a:spLocks noChangeArrowheads="1"/>
            </p:cNvSpPr>
            <p:nvPr/>
          </p:nvSpPr>
          <p:spPr bwMode="auto">
            <a:xfrm>
              <a:off x="10779125" y="1654176"/>
              <a:ext cx="34925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800"/>
            <p:cNvSpPr>
              <a:spLocks noEditPoints="1"/>
            </p:cNvSpPr>
            <p:nvPr/>
          </p:nvSpPr>
          <p:spPr bwMode="auto">
            <a:xfrm>
              <a:off x="9767888" y="930276"/>
              <a:ext cx="171450" cy="817563"/>
            </a:xfrm>
            <a:custGeom>
              <a:avLst/>
              <a:gdLst>
                <a:gd name="T0" fmla="*/ 47 w 53"/>
                <a:gd name="T1" fmla="*/ 222 h 254"/>
                <a:gd name="T2" fmla="*/ 42 w 53"/>
                <a:gd name="T3" fmla="*/ 222 h 254"/>
                <a:gd name="T4" fmla="*/ 42 w 53"/>
                <a:gd name="T5" fmla="*/ 254 h 254"/>
                <a:gd name="T6" fmla="*/ 47 w 53"/>
                <a:gd name="T7" fmla="*/ 254 h 254"/>
                <a:gd name="T8" fmla="*/ 47 w 53"/>
                <a:gd name="T9" fmla="*/ 222 h 254"/>
                <a:gd name="T10" fmla="*/ 47 w 53"/>
                <a:gd name="T11" fmla="*/ 121 h 254"/>
                <a:gd name="T12" fmla="*/ 41 w 53"/>
                <a:gd name="T13" fmla="*/ 121 h 254"/>
                <a:gd name="T14" fmla="*/ 41 w 53"/>
                <a:gd name="T15" fmla="*/ 170 h 254"/>
                <a:gd name="T16" fmla="*/ 42 w 53"/>
                <a:gd name="T17" fmla="*/ 173 h 254"/>
                <a:gd name="T18" fmla="*/ 42 w 53"/>
                <a:gd name="T19" fmla="*/ 193 h 254"/>
                <a:gd name="T20" fmla="*/ 47 w 53"/>
                <a:gd name="T21" fmla="*/ 193 h 254"/>
                <a:gd name="T22" fmla="*/ 47 w 53"/>
                <a:gd name="T23" fmla="*/ 121 h 254"/>
                <a:gd name="T24" fmla="*/ 47 w 53"/>
                <a:gd name="T25" fmla="*/ 37 h 254"/>
                <a:gd name="T26" fmla="*/ 41 w 53"/>
                <a:gd name="T27" fmla="*/ 37 h 254"/>
                <a:gd name="T28" fmla="*/ 41 w 53"/>
                <a:gd name="T29" fmla="*/ 109 h 254"/>
                <a:gd name="T30" fmla="*/ 47 w 53"/>
                <a:gd name="T31" fmla="*/ 109 h 254"/>
                <a:gd name="T32" fmla="*/ 47 w 53"/>
                <a:gd name="T33" fmla="*/ 37 h 254"/>
                <a:gd name="T34" fmla="*/ 53 w 53"/>
                <a:gd name="T35" fmla="*/ 0 h 254"/>
                <a:gd name="T36" fmla="*/ 0 w 53"/>
                <a:gd name="T37" fmla="*/ 0 h 254"/>
                <a:gd name="T38" fmla="*/ 0 w 53"/>
                <a:gd name="T39" fmla="*/ 162 h 254"/>
                <a:gd name="T40" fmla="*/ 2 w 53"/>
                <a:gd name="T41" fmla="*/ 162 h 254"/>
                <a:gd name="T42" fmla="*/ 2 w 53"/>
                <a:gd name="T43" fmla="*/ 13 h 254"/>
                <a:gd name="T44" fmla="*/ 6 w 53"/>
                <a:gd name="T45" fmla="*/ 13 h 254"/>
                <a:gd name="T46" fmla="*/ 6 w 53"/>
                <a:gd name="T47" fmla="*/ 162 h 254"/>
                <a:gd name="T48" fmla="*/ 14 w 53"/>
                <a:gd name="T49" fmla="*/ 162 h 254"/>
                <a:gd name="T50" fmla="*/ 14 w 53"/>
                <a:gd name="T51" fmla="*/ 13 h 254"/>
                <a:gd name="T52" fmla="*/ 18 w 53"/>
                <a:gd name="T53" fmla="*/ 13 h 254"/>
                <a:gd name="T54" fmla="*/ 18 w 53"/>
                <a:gd name="T55" fmla="*/ 162 h 254"/>
                <a:gd name="T56" fmla="*/ 25 w 53"/>
                <a:gd name="T57" fmla="*/ 162 h 254"/>
                <a:gd name="T58" fmla="*/ 25 w 53"/>
                <a:gd name="T59" fmla="*/ 13 h 254"/>
                <a:gd name="T60" fmla="*/ 29 w 53"/>
                <a:gd name="T61" fmla="*/ 13 h 254"/>
                <a:gd name="T62" fmla="*/ 29 w 53"/>
                <a:gd name="T63" fmla="*/ 162 h 254"/>
                <a:gd name="T64" fmla="*/ 30 w 53"/>
                <a:gd name="T65" fmla="*/ 162 h 254"/>
                <a:gd name="T66" fmla="*/ 37 w 53"/>
                <a:gd name="T67" fmla="*/ 165 h 254"/>
                <a:gd name="T68" fmla="*/ 37 w 53"/>
                <a:gd name="T69" fmla="*/ 13 h 254"/>
                <a:gd name="T70" fmla="*/ 41 w 53"/>
                <a:gd name="T71" fmla="*/ 13 h 254"/>
                <a:gd name="T72" fmla="*/ 41 w 53"/>
                <a:gd name="T73" fmla="*/ 25 h 254"/>
                <a:gd name="T74" fmla="*/ 53 w 53"/>
                <a:gd name="T75" fmla="*/ 25 h 254"/>
                <a:gd name="T76" fmla="*/ 53 w 53"/>
                <a:gd name="T7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254">
                  <a:moveTo>
                    <a:pt x="47" y="222"/>
                  </a:moveTo>
                  <a:cubicBezTo>
                    <a:pt x="42" y="222"/>
                    <a:pt x="42" y="222"/>
                    <a:pt x="42" y="222"/>
                  </a:cubicBezTo>
                  <a:cubicBezTo>
                    <a:pt x="42" y="254"/>
                    <a:pt x="42" y="254"/>
                    <a:pt x="42" y="254"/>
                  </a:cubicBezTo>
                  <a:cubicBezTo>
                    <a:pt x="47" y="254"/>
                    <a:pt x="47" y="254"/>
                    <a:pt x="47" y="254"/>
                  </a:cubicBezTo>
                  <a:cubicBezTo>
                    <a:pt x="47" y="222"/>
                    <a:pt x="47" y="222"/>
                    <a:pt x="47" y="222"/>
                  </a:cubicBezTo>
                  <a:moveTo>
                    <a:pt x="47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70"/>
                    <a:pt x="41" y="170"/>
                    <a:pt x="41" y="170"/>
                  </a:cubicBezTo>
                  <a:cubicBezTo>
                    <a:pt x="42" y="171"/>
                    <a:pt x="42" y="172"/>
                    <a:pt x="42" y="173"/>
                  </a:cubicBezTo>
                  <a:cubicBezTo>
                    <a:pt x="42" y="193"/>
                    <a:pt x="42" y="193"/>
                    <a:pt x="42" y="193"/>
                  </a:cubicBezTo>
                  <a:cubicBezTo>
                    <a:pt x="47" y="193"/>
                    <a:pt x="47" y="193"/>
                    <a:pt x="47" y="193"/>
                  </a:cubicBezTo>
                  <a:cubicBezTo>
                    <a:pt x="47" y="121"/>
                    <a:pt x="47" y="121"/>
                    <a:pt x="47" y="121"/>
                  </a:cubicBezTo>
                  <a:moveTo>
                    <a:pt x="47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7" y="37"/>
                    <a:pt x="47" y="37"/>
                    <a:pt x="47" y="37"/>
                  </a:cubicBezTo>
                  <a:moveTo>
                    <a:pt x="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62"/>
                    <a:pt x="6" y="162"/>
                    <a:pt x="6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2" y="162"/>
                    <a:pt x="35" y="163"/>
                    <a:pt x="37" y="16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Rectangle 801"/>
            <p:cNvSpPr>
              <a:spLocks noChangeArrowheads="1"/>
            </p:cNvSpPr>
            <p:nvPr/>
          </p:nvSpPr>
          <p:spPr bwMode="auto">
            <a:xfrm>
              <a:off x="9767888" y="911226"/>
              <a:ext cx="171450" cy="19050"/>
            </a:xfrm>
            <a:prstGeom prst="rect">
              <a:avLst/>
            </a:prstGeom>
            <a:solidFill>
              <a:srgbClr val="DDF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Rectangle 802"/>
            <p:cNvSpPr>
              <a:spLocks noChangeArrowheads="1"/>
            </p:cNvSpPr>
            <p:nvPr/>
          </p:nvSpPr>
          <p:spPr bwMode="auto">
            <a:xfrm>
              <a:off x="9767888" y="911226"/>
              <a:ext cx="171450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803"/>
            <p:cNvSpPr>
              <a:spLocks/>
            </p:cNvSpPr>
            <p:nvPr/>
          </p:nvSpPr>
          <p:spPr bwMode="auto">
            <a:xfrm>
              <a:off x="9767888" y="733426"/>
              <a:ext cx="193675" cy="177800"/>
            </a:xfrm>
            <a:custGeom>
              <a:avLst/>
              <a:gdLst>
                <a:gd name="T0" fmla="*/ 33 w 122"/>
                <a:gd name="T1" fmla="*/ 0 h 112"/>
                <a:gd name="T2" fmla="*/ 0 w 122"/>
                <a:gd name="T3" fmla="*/ 35 h 112"/>
                <a:gd name="T4" fmla="*/ 0 w 122"/>
                <a:gd name="T5" fmla="*/ 61 h 112"/>
                <a:gd name="T6" fmla="*/ 33 w 122"/>
                <a:gd name="T7" fmla="*/ 27 h 112"/>
                <a:gd name="T8" fmla="*/ 91 w 122"/>
                <a:gd name="T9" fmla="*/ 92 h 112"/>
                <a:gd name="T10" fmla="*/ 0 w 122"/>
                <a:gd name="T11" fmla="*/ 92 h 112"/>
                <a:gd name="T12" fmla="*/ 0 w 122"/>
                <a:gd name="T13" fmla="*/ 112 h 112"/>
                <a:gd name="T14" fmla="*/ 108 w 122"/>
                <a:gd name="T15" fmla="*/ 112 h 112"/>
                <a:gd name="T16" fmla="*/ 122 w 122"/>
                <a:gd name="T17" fmla="*/ 112 h 112"/>
                <a:gd name="T18" fmla="*/ 122 w 122"/>
                <a:gd name="T19" fmla="*/ 96 h 112"/>
                <a:gd name="T20" fmla="*/ 33 w 122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12">
                  <a:moveTo>
                    <a:pt x="33" y="0"/>
                  </a:moveTo>
                  <a:lnTo>
                    <a:pt x="0" y="35"/>
                  </a:lnTo>
                  <a:lnTo>
                    <a:pt x="0" y="61"/>
                  </a:lnTo>
                  <a:lnTo>
                    <a:pt x="33" y="27"/>
                  </a:lnTo>
                  <a:lnTo>
                    <a:pt x="91" y="92"/>
                  </a:lnTo>
                  <a:lnTo>
                    <a:pt x="0" y="92"/>
                  </a:lnTo>
                  <a:lnTo>
                    <a:pt x="0" y="112"/>
                  </a:lnTo>
                  <a:lnTo>
                    <a:pt x="108" y="112"/>
                  </a:lnTo>
                  <a:lnTo>
                    <a:pt x="122" y="112"/>
                  </a:lnTo>
                  <a:lnTo>
                    <a:pt x="122" y="9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804"/>
            <p:cNvSpPr>
              <a:spLocks/>
            </p:cNvSpPr>
            <p:nvPr/>
          </p:nvSpPr>
          <p:spPr bwMode="auto">
            <a:xfrm>
              <a:off x="9767888" y="733426"/>
              <a:ext cx="193675" cy="177800"/>
            </a:xfrm>
            <a:custGeom>
              <a:avLst/>
              <a:gdLst>
                <a:gd name="T0" fmla="*/ 33 w 122"/>
                <a:gd name="T1" fmla="*/ 0 h 112"/>
                <a:gd name="T2" fmla="*/ 0 w 122"/>
                <a:gd name="T3" fmla="*/ 35 h 112"/>
                <a:gd name="T4" fmla="*/ 0 w 122"/>
                <a:gd name="T5" fmla="*/ 61 h 112"/>
                <a:gd name="T6" fmla="*/ 33 w 122"/>
                <a:gd name="T7" fmla="*/ 27 h 112"/>
                <a:gd name="T8" fmla="*/ 91 w 122"/>
                <a:gd name="T9" fmla="*/ 92 h 112"/>
                <a:gd name="T10" fmla="*/ 0 w 122"/>
                <a:gd name="T11" fmla="*/ 92 h 112"/>
                <a:gd name="T12" fmla="*/ 0 w 122"/>
                <a:gd name="T13" fmla="*/ 112 h 112"/>
                <a:gd name="T14" fmla="*/ 108 w 122"/>
                <a:gd name="T15" fmla="*/ 112 h 112"/>
                <a:gd name="T16" fmla="*/ 122 w 122"/>
                <a:gd name="T17" fmla="*/ 112 h 112"/>
                <a:gd name="T18" fmla="*/ 122 w 122"/>
                <a:gd name="T19" fmla="*/ 96 h 112"/>
                <a:gd name="T20" fmla="*/ 33 w 122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12">
                  <a:moveTo>
                    <a:pt x="33" y="0"/>
                  </a:moveTo>
                  <a:lnTo>
                    <a:pt x="0" y="35"/>
                  </a:lnTo>
                  <a:lnTo>
                    <a:pt x="0" y="61"/>
                  </a:lnTo>
                  <a:lnTo>
                    <a:pt x="33" y="27"/>
                  </a:lnTo>
                  <a:lnTo>
                    <a:pt x="91" y="92"/>
                  </a:lnTo>
                  <a:lnTo>
                    <a:pt x="0" y="92"/>
                  </a:lnTo>
                  <a:lnTo>
                    <a:pt x="0" y="112"/>
                  </a:lnTo>
                  <a:lnTo>
                    <a:pt x="108" y="112"/>
                  </a:lnTo>
                  <a:lnTo>
                    <a:pt x="122" y="112"/>
                  </a:lnTo>
                  <a:lnTo>
                    <a:pt x="122" y="96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805"/>
            <p:cNvSpPr>
              <a:spLocks/>
            </p:cNvSpPr>
            <p:nvPr/>
          </p:nvSpPr>
          <p:spPr bwMode="auto">
            <a:xfrm>
              <a:off x="9767888" y="776289"/>
              <a:ext cx="144463" cy="103188"/>
            </a:xfrm>
            <a:custGeom>
              <a:avLst/>
              <a:gdLst>
                <a:gd name="T0" fmla="*/ 33 w 91"/>
                <a:gd name="T1" fmla="*/ 0 h 65"/>
                <a:gd name="T2" fmla="*/ 0 w 91"/>
                <a:gd name="T3" fmla="*/ 34 h 65"/>
                <a:gd name="T4" fmla="*/ 0 w 91"/>
                <a:gd name="T5" fmla="*/ 65 h 65"/>
                <a:gd name="T6" fmla="*/ 91 w 91"/>
                <a:gd name="T7" fmla="*/ 65 h 65"/>
                <a:gd name="T8" fmla="*/ 33 w 9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5">
                  <a:moveTo>
                    <a:pt x="33" y="0"/>
                  </a:moveTo>
                  <a:lnTo>
                    <a:pt x="0" y="34"/>
                  </a:lnTo>
                  <a:lnTo>
                    <a:pt x="0" y="65"/>
                  </a:lnTo>
                  <a:lnTo>
                    <a:pt x="91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806"/>
            <p:cNvSpPr>
              <a:spLocks/>
            </p:cNvSpPr>
            <p:nvPr/>
          </p:nvSpPr>
          <p:spPr bwMode="auto">
            <a:xfrm>
              <a:off x="9767888" y="776289"/>
              <a:ext cx="144463" cy="103188"/>
            </a:xfrm>
            <a:custGeom>
              <a:avLst/>
              <a:gdLst>
                <a:gd name="T0" fmla="*/ 33 w 91"/>
                <a:gd name="T1" fmla="*/ 0 h 65"/>
                <a:gd name="T2" fmla="*/ 0 w 91"/>
                <a:gd name="T3" fmla="*/ 34 h 65"/>
                <a:gd name="T4" fmla="*/ 0 w 91"/>
                <a:gd name="T5" fmla="*/ 65 h 65"/>
                <a:gd name="T6" fmla="*/ 91 w 91"/>
                <a:gd name="T7" fmla="*/ 65 h 65"/>
                <a:gd name="T8" fmla="*/ 33 w 9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5">
                  <a:moveTo>
                    <a:pt x="33" y="0"/>
                  </a:moveTo>
                  <a:lnTo>
                    <a:pt x="0" y="34"/>
                  </a:lnTo>
                  <a:lnTo>
                    <a:pt x="0" y="65"/>
                  </a:lnTo>
                  <a:lnTo>
                    <a:pt x="91" y="65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Rectangle 807"/>
            <p:cNvSpPr>
              <a:spLocks noChangeArrowheads="1"/>
            </p:cNvSpPr>
            <p:nvPr/>
          </p:nvSpPr>
          <p:spPr bwMode="auto">
            <a:xfrm>
              <a:off x="9774238" y="971551"/>
              <a:ext cx="12700" cy="481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Rectangle 809"/>
            <p:cNvSpPr>
              <a:spLocks noChangeArrowheads="1"/>
            </p:cNvSpPr>
            <p:nvPr/>
          </p:nvSpPr>
          <p:spPr bwMode="auto">
            <a:xfrm>
              <a:off x="9774238" y="971551"/>
              <a:ext cx="12700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Rectangle 810"/>
            <p:cNvSpPr>
              <a:spLocks noChangeArrowheads="1"/>
            </p:cNvSpPr>
            <p:nvPr/>
          </p:nvSpPr>
          <p:spPr bwMode="auto">
            <a:xfrm>
              <a:off x="9812338" y="971551"/>
              <a:ext cx="14288" cy="481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Rectangle 811"/>
            <p:cNvSpPr>
              <a:spLocks noChangeArrowheads="1"/>
            </p:cNvSpPr>
            <p:nvPr/>
          </p:nvSpPr>
          <p:spPr bwMode="auto">
            <a:xfrm>
              <a:off x="9812338" y="971551"/>
              <a:ext cx="14288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812"/>
            <p:cNvSpPr>
              <a:spLocks/>
            </p:cNvSpPr>
            <p:nvPr/>
          </p:nvSpPr>
          <p:spPr bwMode="auto">
            <a:xfrm>
              <a:off x="9886951" y="971551"/>
              <a:ext cx="12700" cy="506413"/>
            </a:xfrm>
            <a:custGeom>
              <a:avLst/>
              <a:gdLst>
                <a:gd name="T0" fmla="*/ 4 w 4"/>
                <a:gd name="T1" fmla="*/ 0 h 157"/>
                <a:gd name="T2" fmla="*/ 0 w 4"/>
                <a:gd name="T3" fmla="*/ 0 h 157"/>
                <a:gd name="T4" fmla="*/ 0 w 4"/>
                <a:gd name="T5" fmla="*/ 152 h 157"/>
                <a:gd name="T6" fmla="*/ 1 w 4"/>
                <a:gd name="T7" fmla="*/ 153 h 157"/>
                <a:gd name="T8" fmla="*/ 4 w 4"/>
                <a:gd name="T9" fmla="*/ 157 h 157"/>
                <a:gd name="T10" fmla="*/ 4 w 4"/>
                <a:gd name="T11" fmla="*/ 108 h 157"/>
                <a:gd name="T12" fmla="*/ 4 w 4"/>
                <a:gd name="T13" fmla="*/ 108 h 157"/>
                <a:gd name="T14" fmla="*/ 4 w 4"/>
                <a:gd name="T15" fmla="*/ 96 h 157"/>
                <a:gd name="T16" fmla="*/ 4 w 4"/>
                <a:gd name="T17" fmla="*/ 96 h 157"/>
                <a:gd name="T18" fmla="*/ 4 w 4"/>
                <a:gd name="T19" fmla="*/ 24 h 157"/>
                <a:gd name="T20" fmla="*/ 4 w 4"/>
                <a:gd name="T21" fmla="*/ 24 h 157"/>
                <a:gd name="T22" fmla="*/ 4 w 4"/>
                <a:gd name="T23" fmla="*/ 12 h 157"/>
                <a:gd name="T24" fmla="*/ 4 w 4"/>
                <a:gd name="T25" fmla="*/ 12 h 157"/>
                <a:gd name="T26" fmla="*/ 4 w 4"/>
                <a:gd name="T2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157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" y="152"/>
                    <a:pt x="1" y="152"/>
                    <a:pt x="1" y="153"/>
                  </a:cubicBezTo>
                  <a:cubicBezTo>
                    <a:pt x="3" y="154"/>
                    <a:pt x="4" y="155"/>
                    <a:pt x="4" y="157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Rectangle 813"/>
            <p:cNvSpPr>
              <a:spLocks noChangeArrowheads="1"/>
            </p:cNvSpPr>
            <p:nvPr/>
          </p:nvSpPr>
          <p:spPr bwMode="auto">
            <a:xfrm>
              <a:off x="9848851" y="971551"/>
              <a:ext cx="12700" cy="481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Rectangle 814"/>
            <p:cNvSpPr>
              <a:spLocks noChangeArrowheads="1"/>
            </p:cNvSpPr>
            <p:nvPr/>
          </p:nvSpPr>
          <p:spPr bwMode="auto">
            <a:xfrm>
              <a:off x="9848851" y="971551"/>
              <a:ext cx="12700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815"/>
            <p:cNvSpPr>
              <a:spLocks noEditPoints="1"/>
            </p:cNvSpPr>
            <p:nvPr/>
          </p:nvSpPr>
          <p:spPr bwMode="auto">
            <a:xfrm>
              <a:off x="9918701" y="1049338"/>
              <a:ext cx="860425" cy="698500"/>
            </a:xfrm>
            <a:custGeom>
              <a:avLst/>
              <a:gdLst>
                <a:gd name="T0" fmla="*/ 57 w 542"/>
                <a:gd name="T1" fmla="*/ 398 h 440"/>
                <a:gd name="T2" fmla="*/ 161 w 542"/>
                <a:gd name="T3" fmla="*/ 434 h 440"/>
                <a:gd name="T4" fmla="*/ 219 w 542"/>
                <a:gd name="T5" fmla="*/ 434 h 440"/>
                <a:gd name="T6" fmla="*/ 323 w 542"/>
                <a:gd name="T7" fmla="*/ 398 h 440"/>
                <a:gd name="T8" fmla="*/ 219 w 542"/>
                <a:gd name="T9" fmla="*/ 434 h 440"/>
                <a:gd name="T10" fmla="*/ 381 w 542"/>
                <a:gd name="T11" fmla="*/ 398 h 440"/>
                <a:gd name="T12" fmla="*/ 485 w 542"/>
                <a:gd name="T13" fmla="*/ 434 h 440"/>
                <a:gd name="T14" fmla="*/ 542 w 542"/>
                <a:gd name="T15" fmla="*/ 375 h 440"/>
                <a:gd name="T16" fmla="*/ 0 w 542"/>
                <a:gd name="T17" fmla="*/ 440 h 440"/>
                <a:gd name="T18" fmla="*/ 542 w 542"/>
                <a:gd name="T19" fmla="*/ 424 h 440"/>
                <a:gd name="T20" fmla="*/ 542 w 542"/>
                <a:gd name="T21" fmla="*/ 381 h 440"/>
                <a:gd name="T22" fmla="*/ 542 w 542"/>
                <a:gd name="T23" fmla="*/ 375 h 440"/>
                <a:gd name="T24" fmla="*/ 33 w 542"/>
                <a:gd name="T25" fmla="*/ 193 h 440"/>
                <a:gd name="T26" fmla="*/ 167 w 542"/>
                <a:gd name="T27" fmla="*/ 296 h 440"/>
                <a:gd name="T28" fmla="*/ 203 w 542"/>
                <a:gd name="T29" fmla="*/ 296 h 440"/>
                <a:gd name="T30" fmla="*/ 339 w 542"/>
                <a:gd name="T31" fmla="*/ 193 h 440"/>
                <a:gd name="T32" fmla="*/ 203 w 542"/>
                <a:gd name="T33" fmla="*/ 296 h 440"/>
                <a:gd name="T34" fmla="*/ 375 w 542"/>
                <a:gd name="T35" fmla="*/ 193 h 440"/>
                <a:gd name="T36" fmla="*/ 509 w 542"/>
                <a:gd name="T37" fmla="*/ 296 h 440"/>
                <a:gd name="T38" fmla="*/ 542 w 542"/>
                <a:gd name="T39" fmla="*/ 170 h 440"/>
                <a:gd name="T40" fmla="*/ 0 w 542"/>
                <a:gd name="T41" fmla="*/ 316 h 440"/>
                <a:gd name="T42" fmla="*/ 542 w 542"/>
                <a:gd name="T43" fmla="*/ 304 h 440"/>
                <a:gd name="T44" fmla="*/ 542 w 542"/>
                <a:gd name="T45" fmla="*/ 268 h 440"/>
                <a:gd name="T46" fmla="*/ 542 w 542"/>
                <a:gd name="T47" fmla="*/ 225 h 440"/>
                <a:gd name="T48" fmla="*/ 542 w 542"/>
                <a:gd name="T49" fmla="*/ 187 h 440"/>
                <a:gd name="T50" fmla="*/ 542 w 542"/>
                <a:gd name="T51" fmla="*/ 170 h 440"/>
                <a:gd name="T52" fmla="*/ 33 w 542"/>
                <a:gd name="T53" fmla="*/ 22 h 440"/>
                <a:gd name="T54" fmla="*/ 167 w 542"/>
                <a:gd name="T55" fmla="*/ 124 h 440"/>
                <a:gd name="T56" fmla="*/ 203 w 542"/>
                <a:gd name="T57" fmla="*/ 124 h 440"/>
                <a:gd name="T58" fmla="*/ 339 w 542"/>
                <a:gd name="T59" fmla="*/ 22 h 440"/>
                <a:gd name="T60" fmla="*/ 203 w 542"/>
                <a:gd name="T61" fmla="*/ 124 h 440"/>
                <a:gd name="T62" fmla="*/ 375 w 542"/>
                <a:gd name="T63" fmla="*/ 22 h 440"/>
                <a:gd name="T64" fmla="*/ 509 w 542"/>
                <a:gd name="T65" fmla="*/ 124 h 440"/>
                <a:gd name="T66" fmla="*/ 542 w 542"/>
                <a:gd name="T67" fmla="*/ 0 h 440"/>
                <a:gd name="T68" fmla="*/ 0 w 542"/>
                <a:gd name="T69" fmla="*/ 146 h 440"/>
                <a:gd name="T70" fmla="*/ 542 w 542"/>
                <a:gd name="T71" fmla="*/ 144 h 440"/>
                <a:gd name="T72" fmla="*/ 542 w 542"/>
                <a:gd name="T73" fmla="*/ 108 h 440"/>
                <a:gd name="T74" fmla="*/ 542 w 542"/>
                <a:gd name="T75" fmla="*/ 65 h 440"/>
                <a:gd name="T76" fmla="*/ 542 w 542"/>
                <a:gd name="T77" fmla="*/ 26 h 440"/>
                <a:gd name="T78" fmla="*/ 542 w 542"/>
                <a:gd name="T7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2" h="440">
                  <a:moveTo>
                    <a:pt x="57" y="434"/>
                  </a:moveTo>
                  <a:lnTo>
                    <a:pt x="57" y="398"/>
                  </a:lnTo>
                  <a:lnTo>
                    <a:pt x="161" y="398"/>
                  </a:lnTo>
                  <a:lnTo>
                    <a:pt x="161" y="434"/>
                  </a:lnTo>
                  <a:lnTo>
                    <a:pt x="57" y="434"/>
                  </a:lnTo>
                  <a:close/>
                  <a:moveTo>
                    <a:pt x="219" y="434"/>
                  </a:moveTo>
                  <a:lnTo>
                    <a:pt x="219" y="398"/>
                  </a:lnTo>
                  <a:lnTo>
                    <a:pt x="323" y="398"/>
                  </a:lnTo>
                  <a:lnTo>
                    <a:pt x="323" y="434"/>
                  </a:lnTo>
                  <a:lnTo>
                    <a:pt x="219" y="434"/>
                  </a:lnTo>
                  <a:close/>
                  <a:moveTo>
                    <a:pt x="381" y="434"/>
                  </a:moveTo>
                  <a:lnTo>
                    <a:pt x="381" y="398"/>
                  </a:lnTo>
                  <a:lnTo>
                    <a:pt x="485" y="398"/>
                  </a:lnTo>
                  <a:lnTo>
                    <a:pt x="485" y="434"/>
                  </a:lnTo>
                  <a:lnTo>
                    <a:pt x="381" y="434"/>
                  </a:lnTo>
                  <a:close/>
                  <a:moveTo>
                    <a:pt x="542" y="375"/>
                  </a:moveTo>
                  <a:lnTo>
                    <a:pt x="0" y="375"/>
                  </a:lnTo>
                  <a:lnTo>
                    <a:pt x="0" y="440"/>
                  </a:lnTo>
                  <a:lnTo>
                    <a:pt x="542" y="440"/>
                  </a:lnTo>
                  <a:lnTo>
                    <a:pt x="542" y="424"/>
                  </a:lnTo>
                  <a:lnTo>
                    <a:pt x="542" y="418"/>
                  </a:lnTo>
                  <a:lnTo>
                    <a:pt x="542" y="381"/>
                  </a:lnTo>
                  <a:lnTo>
                    <a:pt x="542" y="375"/>
                  </a:lnTo>
                  <a:lnTo>
                    <a:pt x="542" y="375"/>
                  </a:lnTo>
                  <a:close/>
                  <a:moveTo>
                    <a:pt x="33" y="296"/>
                  </a:moveTo>
                  <a:lnTo>
                    <a:pt x="33" y="193"/>
                  </a:lnTo>
                  <a:lnTo>
                    <a:pt x="167" y="193"/>
                  </a:lnTo>
                  <a:lnTo>
                    <a:pt x="167" y="296"/>
                  </a:lnTo>
                  <a:lnTo>
                    <a:pt x="33" y="296"/>
                  </a:lnTo>
                  <a:close/>
                  <a:moveTo>
                    <a:pt x="203" y="296"/>
                  </a:moveTo>
                  <a:lnTo>
                    <a:pt x="203" y="193"/>
                  </a:lnTo>
                  <a:lnTo>
                    <a:pt x="339" y="193"/>
                  </a:lnTo>
                  <a:lnTo>
                    <a:pt x="339" y="296"/>
                  </a:lnTo>
                  <a:lnTo>
                    <a:pt x="203" y="296"/>
                  </a:lnTo>
                  <a:close/>
                  <a:moveTo>
                    <a:pt x="375" y="296"/>
                  </a:moveTo>
                  <a:lnTo>
                    <a:pt x="375" y="193"/>
                  </a:lnTo>
                  <a:lnTo>
                    <a:pt x="509" y="193"/>
                  </a:lnTo>
                  <a:lnTo>
                    <a:pt x="509" y="296"/>
                  </a:lnTo>
                  <a:lnTo>
                    <a:pt x="375" y="296"/>
                  </a:lnTo>
                  <a:close/>
                  <a:moveTo>
                    <a:pt x="542" y="170"/>
                  </a:moveTo>
                  <a:lnTo>
                    <a:pt x="0" y="170"/>
                  </a:lnTo>
                  <a:lnTo>
                    <a:pt x="0" y="316"/>
                  </a:lnTo>
                  <a:lnTo>
                    <a:pt x="542" y="316"/>
                  </a:lnTo>
                  <a:lnTo>
                    <a:pt x="542" y="304"/>
                  </a:lnTo>
                  <a:lnTo>
                    <a:pt x="542" y="298"/>
                  </a:lnTo>
                  <a:lnTo>
                    <a:pt x="542" y="268"/>
                  </a:lnTo>
                  <a:lnTo>
                    <a:pt x="542" y="262"/>
                  </a:lnTo>
                  <a:lnTo>
                    <a:pt x="542" y="225"/>
                  </a:lnTo>
                  <a:lnTo>
                    <a:pt x="542" y="219"/>
                  </a:lnTo>
                  <a:lnTo>
                    <a:pt x="542" y="187"/>
                  </a:lnTo>
                  <a:lnTo>
                    <a:pt x="542" y="181"/>
                  </a:lnTo>
                  <a:lnTo>
                    <a:pt x="542" y="170"/>
                  </a:lnTo>
                  <a:close/>
                  <a:moveTo>
                    <a:pt x="33" y="124"/>
                  </a:moveTo>
                  <a:lnTo>
                    <a:pt x="33" y="22"/>
                  </a:lnTo>
                  <a:lnTo>
                    <a:pt x="167" y="22"/>
                  </a:lnTo>
                  <a:lnTo>
                    <a:pt x="167" y="124"/>
                  </a:lnTo>
                  <a:lnTo>
                    <a:pt x="33" y="124"/>
                  </a:lnTo>
                  <a:close/>
                  <a:moveTo>
                    <a:pt x="203" y="124"/>
                  </a:moveTo>
                  <a:lnTo>
                    <a:pt x="203" y="22"/>
                  </a:lnTo>
                  <a:lnTo>
                    <a:pt x="339" y="22"/>
                  </a:lnTo>
                  <a:lnTo>
                    <a:pt x="339" y="124"/>
                  </a:lnTo>
                  <a:lnTo>
                    <a:pt x="203" y="124"/>
                  </a:lnTo>
                  <a:close/>
                  <a:moveTo>
                    <a:pt x="375" y="124"/>
                  </a:moveTo>
                  <a:lnTo>
                    <a:pt x="375" y="22"/>
                  </a:lnTo>
                  <a:lnTo>
                    <a:pt x="509" y="22"/>
                  </a:lnTo>
                  <a:lnTo>
                    <a:pt x="509" y="124"/>
                  </a:lnTo>
                  <a:lnTo>
                    <a:pt x="375" y="124"/>
                  </a:lnTo>
                  <a:close/>
                  <a:moveTo>
                    <a:pt x="542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542" y="146"/>
                  </a:lnTo>
                  <a:lnTo>
                    <a:pt x="542" y="144"/>
                  </a:lnTo>
                  <a:lnTo>
                    <a:pt x="542" y="138"/>
                  </a:lnTo>
                  <a:lnTo>
                    <a:pt x="542" y="108"/>
                  </a:lnTo>
                  <a:lnTo>
                    <a:pt x="542" y="99"/>
                  </a:lnTo>
                  <a:lnTo>
                    <a:pt x="542" y="65"/>
                  </a:lnTo>
                  <a:lnTo>
                    <a:pt x="542" y="57"/>
                  </a:lnTo>
                  <a:lnTo>
                    <a:pt x="542" y="26"/>
                  </a:lnTo>
                  <a:lnTo>
                    <a:pt x="542" y="2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DDF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816"/>
            <p:cNvSpPr>
              <a:spLocks noEditPoints="1"/>
            </p:cNvSpPr>
            <p:nvPr/>
          </p:nvSpPr>
          <p:spPr bwMode="auto">
            <a:xfrm>
              <a:off x="9918701" y="1049338"/>
              <a:ext cx="860425" cy="698500"/>
            </a:xfrm>
            <a:custGeom>
              <a:avLst/>
              <a:gdLst>
                <a:gd name="T0" fmla="*/ 57 w 542"/>
                <a:gd name="T1" fmla="*/ 398 h 440"/>
                <a:gd name="T2" fmla="*/ 161 w 542"/>
                <a:gd name="T3" fmla="*/ 434 h 440"/>
                <a:gd name="T4" fmla="*/ 219 w 542"/>
                <a:gd name="T5" fmla="*/ 434 h 440"/>
                <a:gd name="T6" fmla="*/ 323 w 542"/>
                <a:gd name="T7" fmla="*/ 398 h 440"/>
                <a:gd name="T8" fmla="*/ 219 w 542"/>
                <a:gd name="T9" fmla="*/ 434 h 440"/>
                <a:gd name="T10" fmla="*/ 381 w 542"/>
                <a:gd name="T11" fmla="*/ 398 h 440"/>
                <a:gd name="T12" fmla="*/ 485 w 542"/>
                <a:gd name="T13" fmla="*/ 434 h 440"/>
                <a:gd name="T14" fmla="*/ 542 w 542"/>
                <a:gd name="T15" fmla="*/ 375 h 440"/>
                <a:gd name="T16" fmla="*/ 0 w 542"/>
                <a:gd name="T17" fmla="*/ 440 h 440"/>
                <a:gd name="T18" fmla="*/ 542 w 542"/>
                <a:gd name="T19" fmla="*/ 424 h 440"/>
                <a:gd name="T20" fmla="*/ 542 w 542"/>
                <a:gd name="T21" fmla="*/ 381 h 440"/>
                <a:gd name="T22" fmla="*/ 542 w 542"/>
                <a:gd name="T23" fmla="*/ 375 h 440"/>
                <a:gd name="T24" fmla="*/ 33 w 542"/>
                <a:gd name="T25" fmla="*/ 193 h 440"/>
                <a:gd name="T26" fmla="*/ 167 w 542"/>
                <a:gd name="T27" fmla="*/ 296 h 440"/>
                <a:gd name="T28" fmla="*/ 203 w 542"/>
                <a:gd name="T29" fmla="*/ 296 h 440"/>
                <a:gd name="T30" fmla="*/ 339 w 542"/>
                <a:gd name="T31" fmla="*/ 193 h 440"/>
                <a:gd name="T32" fmla="*/ 203 w 542"/>
                <a:gd name="T33" fmla="*/ 296 h 440"/>
                <a:gd name="T34" fmla="*/ 375 w 542"/>
                <a:gd name="T35" fmla="*/ 193 h 440"/>
                <a:gd name="T36" fmla="*/ 509 w 542"/>
                <a:gd name="T37" fmla="*/ 296 h 440"/>
                <a:gd name="T38" fmla="*/ 542 w 542"/>
                <a:gd name="T39" fmla="*/ 170 h 440"/>
                <a:gd name="T40" fmla="*/ 0 w 542"/>
                <a:gd name="T41" fmla="*/ 316 h 440"/>
                <a:gd name="T42" fmla="*/ 542 w 542"/>
                <a:gd name="T43" fmla="*/ 304 h 440"/>
                <a:gd name="T44" fmla="*/ 542 w 542"/>
                <a:gd name="T45" fmla="*/ 268 h 440"/>
                <a:gd name="T46" fmla="*/ 542 w 542"/>
                <a:gd name="T47" fmla="*/ 225 h 440"/>
                <a:gd name="T48" fmla="*/ 542 w 542"/>
                <a:gd name="T49" fmla="*/ 187 h 440"/>
                <a:gd name="T50" fmla="*/ 542 w 542"/>
                <a:gd name="T51" fmla="*/ 170 h 440"/>
                <a:gd name="T52" fmla="*/ 33 w 542"/>
                <a:gd name="T53" fmla="*/ 22 h 440"/>
                <a:gd name="T54" fmla="*/ 167 w 542"/>
                <a:gd name="T55" fmla="*/ 124 h 440"/>
                <a:gd name="T56" fmla="*/ 203 w 542"/>
                <a:gd name="T57" fmla="*/ 124 h 440"/>
                <a:gd name="T58" fmla="*/ 339 w 542"/>
                <a:gd name="T59" fmla="*/ 22 h 440"/>
                <a:gd name="T60" fmla="*/ 203 w 542"/>
                <a:gd name="T61" fmla="*/ 124 h 440"/>
                <a:gd name="T62" fmla="*/ 375 w 542"/>
                <a:gd name="T63" fmla="*/ 22 h 440"/>
                <a:gd name="T64" fmla="*/ 509 w 542"/>
                <a:gd name="T65" fmla="*/ 124 h 440"/>
                <a:gd name="T66" fmla="*/ 542 w 542"/>
                <a:gd name="T67" fmla="*/ 0 h 440"/>
                <a:gd name="T68" fmla="*/ 0 w 542"/>
                <a:gd name="T69" fmla="*/ 146 h 440"/>
                <a:gd name="T70" fmla="*/ 542 w 542"/>
                <a:gd name="T71" fmla="*/ 144 h 440"/>
                <a:gd name="T72" fmla="*/ 542 w 542"/>
                <a:gd name="T73" fmla="*/ 108 h 440"/>
                <a:gd name="T74" fmla="*/ 542 w 542"/>
                <a:gd name="T75" fmla="*/ 65 h 440"/>
                <a:gd name="T76" fmla="*/ 542 w 542"/>
                <a:gd name="T77" fmla="*/ 26 h 440"/>
                <a:gd name="T78" fmla="*/ 542 w 542"/>
                <a:gd name="T7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2" h="440">
                  <a:moveTo>
                    <a:pt x="57" y="434"/>
                  </a:moveTo>
                  <a:lnTo>
                    <a:pt x="57" y="398"/>
                  </a:lnTo>
                  <a:lnTo>
                    <a:pt x="161" y="398"/>
                  </a:lnTo>
                  <a:lnTo>
                    <a:pt x="161" y="434"/>
                  </a:lnTo>
                  <a:lnTo>
                    <a:pt x="57" y="434"/>
                  </a:lnTo>
                  <a:moveTo>
                    <a:pt x="219" y="434"/>
                  </a:moveTo>
                  <a:lnTo>
                    <a:pt x="219" y="398"/>
                  </a:lnTo>
                  <a:lnTo>
                    <a:pt x="323" y="398"/>
                  </a:lnTo>
                  <a:lnTo>
                    <a:pt x="323" y="434"/>
                  </a:lnTo>
                  <a:lnTo>
                    <a:pt x="219" y="434"/>
                  </a:lnTo>
                  <a:moveTo>
                    <a:pt x="381" y="434"/>
                  </a:moveTo>
                  <a:lnTo>
                    <a:pt x="381" y="398"/>
                  </a:lnTo>
                  <a:lnTo>
                    <a:pt x="485" y="398"/>
                  </a:lnTo>
                  <a:lnTo>
                    <a:pt x="485" y="434"/>
                  </a:lnTo>
                  <a:lnTo>
                    <a:pt x="381" y="434"/>
                  </a:lnTo>
                  <a:moveTo>
                    <a:pt x="542" y="375"/>
                  </a:moveTo>
                  <a:lnTo>
                    <a:pt x="0" y="375"/>
                  </a:lnTo>
                  <a:lnTo>
                    <a:pt x="0" y="440"/>
                  </a:lnTo>
                  <a:lnTo>
                    <a:pt x="542" y="440"/>
                  </a:lnTo>
                  <a:lnTo>
                    <a:pt x="542" y="424"/>
                  </a:lnTo>
                  <a:lnTo>
                    <a:pt x="542" y="418"/>
                  </a:lnTo>
                  <a:lnTo>
                    <a:pt x="542" y="381"/>
                  </a:lnTo>
                  <a:lnTo>
                    <a:pt x="542" y="375"/>
                  </a:lnTo>
                  <a:lnTo>
                    <a:pt x="542" y="375"/>
                  </a:lnTo>
                  <a:moveTo>
                    <a:pt x="33" y="296"/>
                  </a:moveTo>
                  <a:lnTo>
                    <a:pt x="33" y="193"/>
                  </a:lnTo>
                  <a:lnTo>
                    <a:pt x="167" y="193"/>
                  </a:lnTo>
                  <a:lnTo>
                    <a:pt x="167" y="296"/>
                  </a:lnTo>
                  <a:lnTo>
                    <a:pt x="33" y="296"/>
                  </a:lnTo>
                  <a:moveTo>
                    <a:pt x="203" y="296"/>
                  </a:moveTo>
                  <a:lnTo>
                    <a:pt x="203" y="193"/>
                  </a:lnTo>
                  <a:lnTo>
                    <a:pt x="339" y="193"/>
                  </a:lnTo>
                  <a:lnTo>
                    <a:pt x="339" y="296"/>
                  </a:lnTo>
                  <a:lnTo>
                    <a:pt x="203" y="296"/>
                  </a:lnTo>
                  <a:moveTo>
                    <a:pt x="375" y="296"/>
                  </a:moveTo>
                  <a:lnTo>
                    <a:pt x="375" y="193"/>
                  </a:lnTo>
                  <a:lnTo>
                    <a:pt x="509" y="193"/>
                  </a:lnTo>
                  <a:lnTo>
                    <a:pt x="509" y="296"/>
                  </a:lnTo>
                  <a:lnTo>
                    <a:pt x="375" y="296"/>
                  </a:lnTo>
                  <a:moveTo>
                    <a:pt x="542" y="170"/>
                  </a:moveTo>
                  <a:lnTo>
                    <a:pt x="0" y="170"/>
                  </a:lnTo>
                  <a:lnTo>
                    <a:pt x="0" y="316"/>
                  </a:lnTo>
                  <a:lnTo>
                    <a:pt x="542" y="316"/>
                  </a:lnTo>
                  <a:lnTo>
                    <a:pt x="542" y="304"/>
                  </a:lnTo>
                  <a:lnTo>
                    <a:pt x="542" y="298"/>
                  </a:lnTo>
                  <a:lnTo>
                    <a:pt x="542" y="268"/>
                  </a:lnTo>
                  <a:lnTo>
                    <a:pt x="542" y="262"/>
                  </a:lnTo>
                  <a:lnTo>
                    <a:pt x="542" y="225"/>
                  </a:lnTo>
                  <a:lnTo>
                    <a:pt x="542" y="219"/>
                  </a:lnTo>
                  <a:lnTo>
                    <a:pt x="542" y="187"/>
                  </a:lnTo>
                  <a:lnTo>
                    <a:pt x="542" y="181"/>
                  </a:lnTo>
                  <a:lnTo>
                    <a:pt x="542" y="170"/>
                  </a:lnTo>
                  <a:moveTo>
                    <a:pt x="33" y="124"/>
                  </a:moveTo>
                  <a:lnTo>
                    <a:pt x="33" y="22"/>
                  </a:lnTo>
                  <a:lnTo>
                    <a:pt x="167" y="22"/>
                  </a:lnTo>
                  <a:lnTo>
                    <a:pt x="167" y="124"/>
                  </a:lnTo>
                  <a:lnTo>
                    <a:pt x="33" y="124"/>
                  </a:lnTo>
                  <a:moveTo>
                    <a:pt x="203" y="124"/>
                  </a:moveTo>
                  <a:lnTo>
                    <a:pt x="203" y="22"/>
                  </a:lnTo>
                  <a:lnTo>
                    <a:pt x="339" y="22"/>
                  </a:lnTo>
                  <a:lnTo>
                    <a:pt x="339" y="124"/>
                  </a:lnTo>
                  <a:lnTo>
                    <a:pt x="203" y="124"/>
                  </a:lnTo>
                  <a:moveTo>
                    <a:pt x="375" y="124"/>
                  </a:moveTo>
                  <a:lnTo>
                    <a:pt x="375" y="22"/>
                  </a:lnTo>
                  <a:lnTo>
                    <a:pt x="509" y="22"/>
                  </a:lnTo>
                  <a:lnTo>
                    <a:pt x="509" y="124"/>
                  </a:lnTo>
                  <a:lnTo>
                    <a:pt x="375" y="124"/>
                  </a:lnTo>
                  <a:moveTo>
                    <a:pt x="542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542" y="146"/>
                  </a:lnTo>
                  <a:lnTo>
                    <a:pt x="542" y="144"/>
                  </a:lnTo>
                  <a:lnTo>
                    <a:pt x="542" y="138"/>
                  </a:lnTo>
                  <a:lnTo>
                    <a:pt x="542" y="108"/>
                  </a:lnTo>
                  <a:lnTo>
                    <a:pt x="542" y="99"/>
                  </a:lnTo>
                  <a:lnTo>
                    <a:pt x="542" y="65"/>
                  </a:lnTo>
                  <a:lnTo>
                    <a:pt x="542" y="57"/>
                  </a:lnTo>
                  <a:lnTo>
                    <a:pt x="542" y="26"/>
                  </a:lnTo>
                  <a:lnTo>
                    <a:pt x="542" y="20"/>
                  </a:lnTo>
                  <a:lnTo>
                    <a:pt x="5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817"/>
            <p:cNvSpPr>
              <a:spLocks noEditPoints="1"/>
            </p:cNvSpPr>
            <p:nvPr/>
          </p:nvSpPr>
          <p:spPr bwMode="auto">
            <a:xfrm>
              <a:off x="9902826" y="1550988"/>
              <a:ext cx="895350" cy="93663"/>
            </a:xfrm>
            <a:custGeom>
              <a:avLst/>
              <a:gdLst>
                <a:gd name="T0" fmla="*/ 564 w 564"/>
                <a:gd name="T1" fmla="*/ 43 h 59"/>
                <a:gd name="T2" fmla="*/ 410 w 564"/>
                <a:gd name="T3" fmla="*/ 43 h 59"/>
                <a:gd name="T4" fmla="*/ 410 w 564"/>
                <a:gd name="T5" fmla="*/ 47 h 59"/>
                <a:gd name="T6" fmla="*/ 152 w 564"/>
                <a:gd name="T7" fmla="*/ 47 h 59"/>
                <a:gd name="T8" fmla="*/ 152 w 564"/>
                <a:gd name="T9" fmla="*/ 43 h 59"/>
                <a:gd name="T10" fmla="*/ 0 w 564"/>
                <a:gd name="T11" fmla="*/ 43 h 59"/>
                <a:gd name="T12" fmla="*/ 0 w 564"/>
                <a:gd name="T13" fmla="*/ 59 h 59"/>
                <a:gd name="T14" fmla="*/ 10 w 564"/>
                <a:gd name="T15" fmla="*/ 59 h 59"/>
                <a:gd name="T16" fmla="*/ 552 w 564"/>
                <a:gd name="T17" fmla="*/ 59 h 59"/>
                <a:gd name="T18" fmla="*/ 564 w 564"/>
                <a:gd name="T19" fmla="*/ 59 h 59"/>
                <a:gd name="T20" fmla="*/ 564 w 564"/>
                <a:gd name="T21" fmla="*/ 43 h 59"/>
                <a:gd name="T22" fmla="*/ 564 w 564"/>
                <a:gd name="T23" fmla="*/ 0 h 59"/>
                <a:gd name="T24" fmla="*/ 552 w 564"/>
                <a:gd name="T25" fmla="*/ 0 h 59"/>
                <a:gd name="T26" fmla="*/ 10 w 564"/>
                <a:gd name="T27" fmla="*/ 0 h 59"/>
                <a:gd name="T28" fmla="*/ 0 w 564"/>
                <a:gd name="T29" fmla="*/ 0 h 59"/>
                <a:gd name="T30" fmla="*/ 0 w 564"/>
                <a:gd name="T31" fmla="*/ 19 h 59"/>
                <a:gd name="T32" fmla="*/ 152 w 564"/>
                <a:gd name="T33" fmla="*/ 19 h 59"/>
                <a:gd name="T34" fmla="*/ 152 w 564"/>
                <a:gd name="T35" fmla="*/ 13 h 59"/>
                <a:gd name="T36" fmla="*/ 410 w 564"/>
                <a:gd name="T37" fmla="*/ 13 h 59"/>
                <a:gd name="T38" fmla="*/ 410 w 564"/>
                <a:gd name="T39" fmla="*/ 19 h 59"/>
                <a:gd name="T40" fmla="*/ 564 w 564"/>
                <a:gd name="T41" fmla="*/ 19 h 59"/>
                <a:gd name="T42" fmla="*/ 564 w 56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4" h="59">
                  <a:moveTo>
                    <a:pt x="564" y="43"/>
                  </a:moveTo>
                  <a:lnTo>
                    <a:pt x="410" y="43"/>
                  </a:lnTo>
                  <a:lnTo>
                    <a:pt x="410" y="47"/>
                  </a:lnTo>
                  <a:lnTo>
                    <a:pt x="152" y="47"/>
                  </a:lnTo>
                  <a:lnTo>
                    <a:pt x="152" y="43"/>
                  </a:lnTo>
                  <a:lnTo>
                    <a:pt x="0" y="43"/>
                  </a:lnTo>
                  <a:lnTo>
                    <a:pt x="0" y="59"/>
                  </a:lnTo>
                  <a:lnTo>
                    <a:pt x="10" y="59"/>
                  </a:lnTo>
                  <a:lnTo>
                    <a:pt x="552" y="59"/>
                  </a:lnTo>
                  <a:lnTo>
                    <a:pt x="564" y="59"/>
                  </a:lnTo>
                  <a:lnTo>
                    <a:pt x="564" y="43"/>
                  </a:lnTo>
                  <a:close/>
                  <a:moveTo>
                    <a:pt x="564" y="0"/>
                  </a:moveTo>
                  <a:lnTo>
                    <a:pt x="552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52" y="19"/>
                  </a:lnTo>
                  <a:lnTo>
                    <a:pt x="152" y="13"/>
                  </a:lnTo>
                  <a:lnTo>
                    <a:pt x="410" y="13"/>
                  </a:lnTo>
                  <a:lnTo>
                    <a:pt x="410" y="19"/>
                  </a:lnTo>
                  <a:lnTo>
                    <a:pt x="564" y="19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818"/>
            <p:cNvSpPr>
              <a:spLocks noEditPoints="1"/>
            </p:cNvSpPr>
            <p:nvPr/>
          </p:nvSpPr>
          <p:spPr bwMode="auto">
            <a:xfrm>
              <a:off x="9902826" y="1550988"/>
              <a:ext cx="895350" cy="93663"/>
            </a:xfrm>
            <a:custGeom>
              <a:avLst/>
              <a:gdLst>
                <a:gd name="T0" fmla="*/ 564 w 564"/>
                <a:gd name="T1" fmla="*/ 43 h 59"/>
                <a:gd name="T2" fmla="*/ 410 w 564"/>
                <a:gd name="T3" fmla="*/ 43 h 59"/>
                <a:gd name="T4" fmla="*/ 410 w 564"/>
                <a:gd name="T5" fmla="*/ 47 h 59"/>
                <a:gd name="T6" fmla="*/ 152 w 564"/>
                <a:gd name="T7" fmla="*/ 47 h 59"/>
                <a:gd name="T8" fmla="*/ 152 w 564"/>
                <a:gd name="T9" fmla="*/ 43 h 59"/>
                <a:gd name="T10" fmla="*/ 0 w 564"/>
                <a:gd name="T11" fmla="*/ 43 h 59"/>
                <a:gd name="T12" fmla="*/ 0 w 564"/>
                <a:gd name="T13" fmla="*/ 59 h 59"/>
                <a:gd name="T14" fmla="*/ 10 w 564"/>
                <a:gd name="T15" fmla="*/ 59 h 59"/>
                <a:gd name="T16" fmla="*/ 552 w 564"/>
                <a:gd name="T17" fmla="*/ 59 h 59"/>
                <a:gd name="T18" fmla="*/ 564 w 564"/>
                <a:gd name="T19" fmla="*/ 59 h 59"/>
                <a:gd name="T20" fmla="*/ 564 w 564"/>
                <a:gd name="T21" fmla="*/ 43 h 59"/>
                <a:gd name="T22" fmla="*/ 564 w 564"/>
                <a:gd name="T23" fmla="*/ 0 h 59"/>
                <a:gd name="T24" fmla="*/ 552 w 564"/>
                <a:gd name="T25" fmla="*/ 0 h 59"/>
                <a:gd name="T26" fmla="*/ 10 w 564"/>
                <a:gd name="T27" fmla="*/ 0 h 59"/>
                <a:gd name="T28" fmla="*/ 0 w 564"/>
                <a:gd name="T29" fmla="*/ 0 h 59"/>
                <a:gd name="T30" fmla="*/ 0 w 564"/>
                <a:gd name="T31" fmla="*/ 19 h 59"/>
                <a:gd name="T32" fmla="*/ 152 w 564"/>
                <a:gd name="T33" fmla="*/ 19 h 59"/>
                <a:gd name="T34" fmla="*/ 152 w 564"/>
                <a:gd name="T35" fmla="*/ 13 h 59"/>
                <a:gd name="T36" fmla="*/ 410 w 564"/>
                <a:gd name="T37" fmla="*/ 13 h 59"/>
                <a:gd name="T38" fmla="*/ 410 w 564"/>
                <a:gd name="T39" fmla="*/ 19 h 59"/>
                <a:gd name="T40" fmla="*/ 564 w 564"/>
                <a:gd name="T41" fmla="*/ 19 h 59"/>
                <a:gd name="T42" fmla="*/ 564 w 56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4" h="59">
                  <a:moveTo>
                    <a:pt x="564" y="43"/>
                  </a:moveTo>
                  <a:lnTo>
                    <a:pt x="410" y="43"/>
                  </a:lnTo>
                  <a:lnTo>
                    <a:pt x="410" y="47"/>
                  </a:lnTo>
                  <a:lnTo>
                    <a:pt x="152" y="47"/>
                  </a:lnTo>
                  <a:lnTo>
                    <a:pt x="152" y="43"/>
                  </a:lnTo>
                  <a:lnTo>
                    <a:pt x="0" y="43"/>
                  </a:lnTo>
                  <a:lnTo>
                    <a:pt x="0" y="59"/>
                  </a:lnTo>
                  <a:lnTo>
                    <a:pt x="10" y="59"/>
                  </a:lnTo>
                  <a:lnTo>
                    <a:pt x="552" y="59"/>
                  </a:lnTo>
                  <a:lnTo>
                    <a:pt x="564" y="59"/>
                  </a:lnTo>
                  <a:lnTo>
                    <a:pt x="564" y="43"/>
                  </a:lnTo>
                  <a:moveTo>
                    <a:pt x="564" y="0"/>
                  </a:moveTo>
                  <a:lnTo>
                    <a:pt x="552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52" y="19"/>
                  </a:lnTo>
                  <a:lnTo>
                    <a:pt x="152" y="13"/>
                  </a:lnTo>
                  <a:lnTo>
                    <a:pt x="410" y="13"/>
                  </a:lnTo>
                  <a:lnTo>
                    <a:pt x="410" y="19"/>
                  </a:lnTo>
                  <a:lnTo>
                    <a:pt x="564" y="19"/>
                  </a:lnTo>
                  <a:lnTo>
                    <a:pt x="5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819"/>
            <p:cNvSpPr>
              <a:spLocks noEditPoints="1"/>
            </p:cNvSpPr>
            <p:nvPr/>
          </p:nvSpPr>
          <p:spPr bwMode="auto">
            <a:xfrm>
              <a:off x="9902826" y="1581151"/>
              <a:ext cx="895350" cy="38100"/>
            </a:xfrm>
            <a:custGeom>
              <a:avLst/>
              <a:gdLst>
                <a:gd name="T0" fmla="*/ 152 w 564"/>
                <a:gd name="T1" fmla="*/ 0 h 24"/>
                <a:gd name="T2" fmla="*/ 0 w 564"/>
                <a:gd name="T3" fmla="*/ 0 h 24"/>
                <a:gd name="T4" fmla="*/ 0 w 564"/>
                <a:gd name="T5" fmla="*/ 24 h 24"/>
                <a:gd name="T6" fmla="*/ 152 w 564"/>
                <a:gd name="T7" fmla="*/ 24 h 24"/>
                <a:gd name="T8" fmla="*/ 152 w 564"/>
                <a:gd name="T9" fmla="*/ 0 h 24"/>
                <a:gd name="T10" fmla="*/ 564 w 564"/>
                <a:gd name="T11" fmla="*/ 0 h 24"/>
                <a:gd name="T12" fmla="*/ 564 w 564"/>
                <a:gd name="T13" fmla="*/ 0 h 24"/>
                <a:gd name="T14" fmla="*/ 410 w 564"/>
                <a:gd name="T15" fmla="*/ 0 h 24"/>
                <a:gd name="T16" fmla="*/ 410 w 564"/>
                <a:gd name="T17" fmla="*/ 24 h 24"/>
                <a:gd name="T18" fmla="*/ 564 w 564"/>
                <a:gd name="T19" fmla="*/ 24 h 24"/>
                <a:gd name="T20" fmla="*/ 564 w 564"/>
                <a:gd name="T21" fmla="*/ 12 h 24"/>
                <a:gd name="T22" fmla="*/ 564 w 564"/>
                <a:gd name="T23" fmla="*/ 6 h 24"/>
                <a:gd name="T24" fmla="*/ 564 w 564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4" h="24">
                  <a:moveTo>
                    <a:pt x="152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52" y="24"/>
                  </a:lnTo>
                  <a:lnTo>
                    <a:pt x="152" y="0"/>
                  </a:lnTo>
                  <a:close/>
                  <a:moveTo>
                    <a:pt x="564" y="0"/>
                  </a:moveTo>
                  <a:lnTo>
                    <a:pt x="564" y="0"/>
                  </a:lnTo>
                  <a:lnTo>
                    <a:pt x="410" y="0"/>
                  </a:lnTo>
                  <a:lnTo>
                    <a:pt x="410" y="24"/>
                  </a:lnTo>
                  <a:lnTo>
                    <a:pt x="564" y="24"/>
                  </a:lnTo>
                  <a:lnTo>
                    <a:pt x="564" y="12"/>
                  </a:lnTo>
                  <a:lnTo>
                    <a:pt x="564" y="6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820"/>
            <p:cNvSpPr>
              <a:spLocks noEditPoints="1"/>
            </p:cNvSpPr>
            <p:nvPr/>
          </p:nvSpPr>
          <p:spPr bwMode="auto">
            <a:xfrm>
              <a:off x="9902826" y="1581151"/>
              <a:ext cx="895350" cy="38100"/>
            </a:xfrm>
            <a:custGeom>
              <a:avLst/>
              <a:gdLst>
                <a:gd name="T0" fmla="*/ 152 w 564"/>
                <a:gd name="T1" fmla="*/ 0 h 24"/>
                <a:gd name="T2" fmla="*/ 0 w 564"/>
                <a:gd name="T3" fmla="*/ 0 h 24"/>
                <a:gd name="T4" fmla="*/ 0 w 564"/>
                <a:gd name="T5" fmla="*/ 24 h 24"/>
                <a:gd name="T6" fmla="*/ 152 w 564"/>
                <a:gd name="T7" fmla="*/ 24 h 24"/>
                <a:gd name="T8" fmla="*/ 152 w 564"/>
                <a:gd name="T9" fmla="*/ 0 h 24"/>
                <a:gd name="T10" fmla="*/ 564 w 564"/>
                <a:gd name="T11" fmla="*/ 0 h 24"/>
                <a:gd name="T12" fmla="*/ 564 w 564"/>
                <a:gd name="T13" fmla="*/ 0 h 24"/>
                <a:gd name="T14" fmla="*/ 410 w 564"/>
                <a:gd name="T15" fmla="*/ 0 h 24"/>
                <a:gd name="T16" fmla="*/ 410 w 564"/>
                <a:gd name="T17" fmla="*/ 24 h 24"/>
                <a:gd name="T18" fmla="*/ 564 w 564"/>
                <a:gd name="T19" fmla="*/ 24 h 24"/>
                <a:gd name="T20" fmla="*/ 564 w 564"/>
                <a:gd name="T21" fmla="*/ 12 h 24"/>
                <a:gd name="T22" fmla="*/ 564 w 564"/>
                <a:gd name="T23" fmla="*/ 6 h 24"/>
                <a:gd name="T24" fmla="*/ 564 w 564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4" h="24">
                  <a:moveTo>
                    <a:pt x="152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52" y="24"/>
                  </a:lnTo>
                  <a:lnTo>
                    <a:pt x="152" y="0"/>
                  </a:lnTo>
                  <a:moveTo>
                    <a:pt x="564" y="0"/>
                  </a:moveTo>
                  <a:lnTo>
                    <a:pt x="564" y="0"/>
                  </a:lnTo>
                  <a:lnTo>
                    <a:pt x="410" y="0"/>
                  </a:lnTo>
                  <a:lnTo>
                    <a:pt x="410" y="24"/>
                  </a:lnTo>
                  <a:lnTo>
                    <a:pt x="564" y="24"/>
                  </a:lnTo>
                  <a:lnTo>
                    <a:pt x="564" y="12"/>
                  </a:lnTo>
                  <a:lnTo>
                    <a:pt x="564" y="6"/>
                  </a:lnTo>
                  <a:lnTo>
                    <a:pt x="5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821"/>
            <p:cNvSpPr>
              <a:spLocks/>
            </p:cNvSpPr>
            <p:nvPr/>
          </p:nvSpPr>
          <p:spPr bwMode="auto">
            <a:xfrm>
              <a:off x="10144126" y="1571626"/>
              <a:ext cx="409575" cy="53975"/>
            </a:xfrm>
            <a:custGeom>
              <a:avLst/>
              <a:gdLst>
                <a:gd name="T0" fmla="*/ 258 w 258"/>
                <a:gd name="T1" fmla="*/ 0 h 34"/>
                <a:gd name="T2" fmla="*/ 0 w 258"/>
                <a:gd name="T3" fmla="*/ 0 h 34"/>
                <a:gd name="T4" fmla="*/ 0 w 258"/>
                <a:gd name="T5" fmla="*/ 6 h 34"/>
                <a:gd name="T6" fmla="*/ 0 w 258"/>
                <a:gd name="T7" fmla="*/ 30 h 34"/>
                <a:gd name="T8" fmla="*/ 0 w 258"/>
                <a:gd name="T9" fmla="*/ 34 h 34"/>
                <a:gd name="T10" fmla="*/ 258 w 258"/>
                <a:gd name="T11" fmla="*/ 34 h 34"/>
                <a:gd name="T12" fmla="*/ 258 w 258"/>
                <a:gd name="T13" fmla="*/ 30 h 34"/>
                <a:gd name="T14" fmla="*/ 258 w 258"/>
                <a:gd name="T15" fmla="*/ 6 h 34"/>
                <a:gd name="T16" fmla="*/ 258 w 25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34">
                  <a:moveTo>
                    <a:pt x="25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58" y="34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822"/>
            <p:cNvSpPr>
              <a:spLocks/>
            </p:cNvSpPr>
            <p:nvPr/>
          </p:nvSpPr>
          <p:spPr bwMode="auto">
            <a:xfrm>
              <a:off x="10144126" y="1571626"/>
              <a:ext cx="409575" cy="53975"/>
            </a:xfrm>
            <a:custGeom>
              <a:avLst/>
              <a:gdLst>
                <a:gd name="T0" fmla="*/ 258 w 258"/>
                <a:gd name="T1" fmla="*/ 0 h 34"/>
                <a:gd name="T2" fmla="*/ 0 w 258"/>
                <a:gd name="T3" fmla="*/ 0 h 34"/>
                <a:gd name="T4" fmla="*/ 0 w 258"/>
                <a:gd name="T5" fmla="*/ 6 h 34"/>
                <a:gd name="T6" fmla="*/ 0 w 258"/>
                <a:gd name="T7" fmla="*/ 30 h 34"/>
                <a:gd name="T8" fmla="*/ 0 w 258"/>
                <a:gd name="T9" fmla="*/ 34 h 34"/>
                <a:gd name="T10" fmla="*/ 258 w 258"/>
                <a:gd name="T11" fmla="*/ 34 h 34"/>
                <a:gd name="T12" fmla="*/ 258 w 258"/>
                <a:gd name="T13" fmla="*/ 30 h 34"/>
                <a:gd name="T14" fmla="*/ 258 w 258"/>
                <a:gd name="T15" fmla="*/ 6 h 34"/>
                <a:gd name="T16" fmla="*/ 258 w 25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34">
                  <a:moveTo>
                    <a:pt x="25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58" y="34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823"/>
            <p:cNvSpPr>
              <a:spLocks noEditPoints="1"/>
            </p:cNvSpPr>
            <p:nvPr/>
          </p:nvSpPr>
          <p:spPr bwMode="auto">
            <a:xfrm>
              <a:off x="10523538" y="1681163"/>
              <a:ext cx="165100" cy="57150"/>
            </a:xfrm>
            <a:custGeom>
              <a:avLst/>
              <a:gdLst>
                <a:gd name="T0" fmla="*/ 7 w 104"/>
                <a:gd name="T1" fmla="*/ 32 h 36"/>
                <a:gd name="T2" fmla="*/ 7 w 104"/>
                <a:gd name="T3" fmla="*/ 4 h 36"/>
                <a:gd name="T4" fmla="*/ 100 w 104"/>
                <a:gd name="T5" fmla="*/ 4 h 36"/>
                <a:gd name="T6" fmla="*/ 100 w 104"/>
                <a:gd name="T7" fmla="*/ 32 h 36"/>
                <a:gd name="T8" fmla="*/ 7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7" y="32"/>
                  </a:moveTo>
                  <a:lnTo>
                    <a:pt x="7" y="4"/>
                  </a:lnTo>
                  <a:lnTo>
                    <a:pt x="100" y="4"/>
                  </a:lnTo>
                  <a:lnTo>
                    <a:pt x="100" y="32"/>
                  </a:lnTo>
                  <a:lnTo>
                    <a:pt x="7" y="32"/>
                  </a:lnTo>
                  <a:close/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3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824"/>
            <p:cNvSpPr>
              <a:spLocks noEditPoints="1"/>
            </p:cNvSpPr>
            <p:nvPr/>
          </p:nvSpPr>
          <p:spPr bwMode="auto">
            <a:xfrm>
              <a:off x="10523538" y="1681163"/>
              <a:ext cx="165100" cy="57150"/>
            </a:xfrm>
            <a:custGeom>
              <a:avLst/>
              <a:gdLst>
                <a:gd name="T0" fmla="*/ 7 w 104"/>
                <a:gd name="T1" fmla="*/ 32 h 36"/>
                <a:gd name="T2" fmla="*/ 7 w 104"/>
                <a:gd name="T3" fmla="*/ 4 h 36"/>
                <a:gd name="T4" fmla="*/ 100 w 104"/>
                <a:gd name="T5" fmla="*/ 4 h 36"/>
                <a:gd name="T6" fmla="*/ 100 w 104"/>
                <a:gd name="T7" fmla="*/ 32 h 36"/>
                <a:gd name="T8" fmla="*/ 7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7" y="32"/>
                  </a:moveTo>
                  <a:lnTo>
                    <a:pt x="7" y="4"/>
                  </a:lnTo>
                  <a:lnTo>
                    <a:pt x="100" y="4"/>
                  </a:lnTo>
                  <a:lnTo>
                    <a:pt x="100" y="32"/>
                  </a:lnTo>
                  <a:lnTo>
                    <a:pt x="7" y="32"/>
                  </a:lnTo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825"/>
            <p:cNvSpPr>
              <a:spLocks noEditPoints="1"/>
            </p:cNvSpPr>
            <p:nvPr/>
          </p:nvSpPr>
          <p:spPr bwMode="auto">
            <a:xfrm>
              <a:off x="10534651" y="1687513"/>
              <a:ext cx="147638" cy="44450"/>
            </a:xfrm>
            <a:custGeom>
              <a:avLst/>
              <a:gdLst>
                <a:gd name="T0" fmla="*/ 4 w 93"/>
                <a:gd name="T1" fmla="*/ 22 h 28"/>
                <a:gd name="T2" fmla="*/ 4 w 93"/>
                <a:gd name="T3" fmla="*/ 4 h 28"/>
                <a:gd name="T4" fmla="*/ 42 w 93"/>
                <a:gd name="T5" fmla="*/ 4 h 28"/>
                <a:gd name="T6" fmla="*/ 42 w 93"/>
                <a:gd name="T7" fmla="*/ 22 h 28"/>
                <a:gd name="T8" fmla="*/ 4 w 93"/>
                <a:gd name="T9" fmla="*/ 22 h 28"/>
                <a:gd name="T10" fmla="*/ 50 w 93"/>
                <a:gd name="T11" fmla="*/ 22 h 28"/>
                <a:gd name="T12" fmla="*/ 50 w 93"/>
                <a:gd name="T13" fmla="*/ 4 h 28"/>
                <a:gd name="T14" fmla="*/ 87 w 93"/>
                <a:gd name="T15" fmla="*/ 4 h 28"/>
                <a:gd name="T16" fmla="*/ 87 w 93"/>
                <a:gd name="T17" fmla="*/ 22 h 28"/>
                <a:gd name="T18" fmla="*/ 50 w 93"/>
                <a:gd name="T19" fmla="*/ 22 h 28"/>
                <a:gd name="T20" fmla="*/ 93 w 93"/>
                <a:gd name="T21" fmla="*/ 0 h 28"/>
                <a:gd name="T22" fmla="*/ 0 w 93"/>
                <a:gd name="T23" fmla="*/ 0 h 28"/>
                <a:gd name="T24" fmla="*/ 0 w 93"/>
                <a:gd name="T25" fmla="*/ 28 h 28"/>
                <a:gd name="T26" fmla="*/ 93 w 93"/>
                <a:gd name="T27" fmla="*/ 28 h 28"/>
                <a:gd name="T28" fmla="*/ 93 w 93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28">
                  <a:moveTo>
                    <a:pt x="4" y="22"/>
                  </a:moveTo>
                  <a:lnTo>
                    <a:pt x="4" y="4"/>
                  </a:lnTo>
                  <a:lnTo>
                    <a:pt x="42" y="4"/>
                  </a:lnTo>
                  <a:lnTo>
                    <a:pt x="42" y="22"/>
                  </a:lnTo>
                  <a:lnTo>
                    <a:pt x="4" y="22"/>
                  </a:lnTo>
                  <a:close/>
                  <a:moveTo>
                    <a:pt x="50" y="22"/>
                  </a:moveTo>
                  <a:lnTo>
                    <a:pt x="50" y="4"/>
                  </a:lnTo>
                  <a:lnTo>
                    <a:pt x="87" y="4"/>
                  </a:lnTo>
                  <a:lnTo>
                    <a:pt x="87" y="22"/>
                  </a:lnTo>
                  <a:lnTo>
                    <a:pt x="50" y="22"/>
                  </a:lnTo>
                  <a:close/>
                  <a:moveTo>
                    <a:pt x="9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3" y="2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826"/>
            <p:cNvSpPr>
              <a:spLocks noEditPoints="1"/>
            </p:cNvSpPr>
            <p:nvPr/>
          </p:nvSpPr>
          <p:spPr bwMode="auto">
            <a:xfrm>
              <a:off x="10534651" y="1687513"/>
              <a:ext cx="147638" cy="44450"/>
            </a:xfrm>
            <a:custGeom>
              <a:avLst/>
              <a:gdLst>
                <a:gd name="T0" fmla="*/ 4 w 93"/>
                <a:gd name="T1" fmla="*/ 22 h 28"/>
                <a:gd name="T2" fmla="*/ 4 w 93"/>
                <a:gd name="T3" fmla="*/ 4 h 28"/>
                <a:gd name="T4" fmla="*/ 42 w 93"/>
                <a:gd name="T5" fmla="*/ 4 h 28"/>
                <a:gd name="T6" fmla="*/ 42 w 93"/>
                <a:gd name="T7" fmla="*/ 22 h 28"/>
                <a:gd name="T8" fmla="*/ 4 w 93"/>
                <a:gd name="T9" fmla="*/ 22 h 28"/>
                <a:gd name="T10" fmla="*/ 50 w 93"/>
                <a:gd name="T11" fmla="*/ 22 h 28"/>
                <a:gd name="T12" fmla="*/ 50 w 93"/>
                <a:gd name="T13" fmla="*/ 4 h 28"/>
                <a:gd name="T14" fmla="*/ 87 w 93"/>
                <a:gd name="T15" fmla="*/ 4 h 28"/>
                <a:gd name="T16" fmla="*/ 87 w 93"/>
                <a:gd name="T17" fmla="*/ 22 h 28"/>
                <a:gd name="T18" fmla="*/ 50 w 93"/>
                <a:gd name="T19" fmla="*/ 22 h 28"/>
                <a:gd name="T20" fmla="*/ 93 w 93"/>
                <a:gd name="T21" fmla="*/ 0 h 28"/>
                <a:gd name="T22" fmla="*/ 0 w 93"/>
                <a:gd name="T23" fmla="*/ 0 h 28"/>
                <a:gd name="T24" fmla="*/ 0 w 93"/>
                <a:gd name="T25" fmla="*/ 28 h 28"/>
                <a:gd name="T26" fmla="*/ 93 w 93"/>
                <a:gd name="T27" fmla="*/ 28 h 28"/>
                <a:gd name="T28" fmla="*/ 93 w 93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28">
                  <a:moveTo>
                    <a:pt x="4" y="22"/>
                  </a:moveTo>
                  <a:lnTo>
                    <a:pt x="4" y="4"/>
                  </a:lnTo>
                  <a:lnTo>
                    <a:pt x="42" y="4"/>
                  </a:lnTo>
                  <a:lnTo>
                    <a:pt x="42" y="22"/>
                  </a:lnTo>
                  <a:lnTo>
                    <a:pt x="4" y="22"/>
                  </a:lnTo>
                  <a:moveTo>
                    <a:pt x="50" y="22"/>
                  </a:moveTo>
                  <a:lnTo>
                    <a:pt x="50" y="4"/>
                  </a:lnTo>
                  <a:lnTo>
                    <a:pt x="87" y="4"/>
                  </a:lnTo>
                  <a:lnTo>
                    <a:pt x="87" y="22"/>
                  </a:lnTo>
                  <a:lnTo>
                    <a:pt x="50" y="22"/>
                  </a:lnTo>
                  <a:moveTo>
                    <a:pt x="9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3" y="28"/>
                  </a:lnTo>
                  <a:lnTo>
                    <a:pt x="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Rectangle 827"/>
            <p:cNvSpPr>
              <a:spLocks noChangeArrowheads="1"/>
            </p:cNvSpPr>
            <p:nvPr/>
          </p:nvSpPr>
          <p:spPr bwMode="auto">
            <a:xfrm>
              <a:off x="10614026" y="1693863"/>
              <a:ext cx="58738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Rectangle 828"/>
            <p:cNvSpPr>
              <a:spLocks noChangeArrowheads="1"/>
            </p:cNvSpPr>
            <p:nvPr/>
          </p:nvSpPr>
          <p:spPr bwMode="auto">
            <a:xfrm>
              <a:off x="10614026" y="1693863"/>
              <a:ext cx="58738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Rectangle 829"/>
            <p:cNvSpPr>
              <a:spLocks noChangeArrowheads="1"/>
            </p:cNvSpPr>
            <p:nvPr/>
          </p:nvSpPr>
          <p:spPr bwMode="auto">
            <a:xfrm>
              <a:off x="10541001" y="1693863"/>
              <a:ext cx="60325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830"/>
            <p:cNvSpPr>
              <a:spLocks noChangeArrowheads="1"/>
            </p:cNvSpPr>
            <p:nvPr/>
          </p:nvSpPr>
          <p:spPr bwMode="auto">
            <a:xfrm>
              <a:off x="10541001" y="1693863"/>
              <a:ext cx="60325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831"/>
            <p:cNvSpPr>
              <a:spLocks noEditPoints="1"/>
            </p:cNvSpPr>
            <p:nvPr/>
          </p:nvSpPr>
          <p:spPr bwMode="auto">
            <a:xfrm>
              <a:off x="10266363" y="1681163"/>
              <a:ext cx="165100" cy="57150"/>
            </a:xfrm>
            <a:custGeom>
              <a:avLst/>
              <a:gdLst>
                <a:gd name="T0" fmla="*/ 4 w 104"/>
                <a:gd name="T1" fmla="*/ 32 h 36"/>
                <a:gd name="T2" fmla="*/ 4 w 104"/>
                <a:gd name="T3" fmla="*/ 4 h 36"/>
                <a:gd name="T4" fmla="*/ 100 w 104"/>
                <a:gd name="T5" fmla="*/ 4 h 36"/>
                <a:gd name="T6" fmla="*/ 100 w 104"/>
                <a:gd name="T7" fmla="*/ 32 h 36"/>
                <a:gd name="T8" fmla="*/ 4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4" y="32"/>
                  </a:moveTo>
                  <a:lnTo>
                    <a:pt x="4" y="4"/>
                  </a:lnTo>
                  <a:lnTo>
                    <a:pt x="100" y="4"/>
                  </a:lnTo>
                  <a:lnTo>
                    <a:pt x="100" y="32"/>
                  </a:lnTo>
                  <a:lnTo>
                    <a:pt x="4" y="32"/>
                  </a:lnTo>
                  <a:close/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3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832"/>
            <p:cNvSpPr>
              <a:spLocks noEditPoints="1"/>
            </p:cNvSpPr>
            <p:nvPr/>
          </p:nvSpPr>
          <p:spPr bwMode="auto">
            <a:xfrm>
              <a:off x="10266363" y="1681163"/>
              <a:ext cx="165100" cy="57150"/>
            </a:xfrm>
            <a:custGeom>
              <a:avLst/>
              <a:gdLst>
                <a:gd name="T0" fmla="*/ 4 w 104"/>
                <a:gd name="T1" fmla="*/ 32 h 36"/>
                <a:gd name="T2" fmla="*/ 4 w 104"/>
                <a:gd name="T3" fmla="*/ 4 h 36"/>
                <a:gd name="T4" fmla="*/ 100 w 104"/>
                <a:gd name="T5" fmla="*/ 4 h 36"/>
                <a:gd name="T6" fmla="*/ 100 w 104"/>
                <a:gd name="T7" fmla="*/ 32 h 36"/>
                <a:gd name="T8" fmla="*/ 4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4" y="32"/>
                  </a:moveTo>
                  <a:lnTo>
                    <a:pt x="4" y="4"/>
                  </a:lnTo>
                  <a:lnTo>
                    <a:pt x="100" y="4"/>
                  </a:lnTo>
                  <a:lnTo>
                    <a:pt x="100" y="32"/>
                  </a:lnTo>
                  <a:lnTo>
                    <a:pt x="4" y="32"/>
                  </a:lnTo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833"/>
            <p:cNvSpPr>
              <a:spLocks noEditPoints="1"/>
            </p:cNvSpPr>
            <p:nvPr/>
          </p:nvSpPr>
          <p:spPr bwMode="auto">
            <a:xfrm>
              <a:off x="10272713" y="1687513"/>
              <a:ext cx="152400" cy="44450"/>
            </a:xfrm>
            <a:custGeom>
              <a:avLst/>
              <a:gdLst>
                <a:gd name="T0" fmla="*/ 6 w 96"/>
                <a:gd name="T1" fmla="*/ 22 h 28"/>
                <a:gd name="T2" fmla="*/ 6 w 96"/>
                <a:gd name="T3" fmla="*/ 4 h 28"/>
                <a:gd name="T4" fmla="*/ 45 w 96"/>
                <a:gd name="T5" fmla="*/ 4 h 28"/>
                <a:gd name="T6" fmla="*/ 45 w 96"/>
                <a:gd name="T7" fmla="*/ 22 h 28"/>
                <a:gd name="T8" fmla="*/ 6 w 96"/>
                <a:gd name="T9" fmla="*/ 22 h 28"/>
                <a:gd name="T10" fmla="*/ 51 w 96"/>
                <a:gd name="T11" fmla="*/ 22 h 28"/>
                <a:gd name="T12" fmla="*/ 51 w 96"/>
                <a:gd name="T13" fmla="*/ 4 h 28"/>
                <a:gd name="T14" fmla="*/ 90 w 96"/>
                <a:gd name="T15" fmla="*/ 4 h 28"/>
                <a:gd name="T16" fmla="*/ 90 w 96"/>
                <a:gd name="T17" fmla="*/ 22 h 28"/>
                <a:gd name="T18" fmla="*/ 51 w 96"/>
                <a:gd name="T19" fmla="*/ 22 h 28"/>
                <a:gd name="T20" fmla="*/ 96 w 96"/>
                <a:gd name="T21" fmla="*/ 0 h 28"/>
                <a:gd name="T22" fmla="*/ 0 w 96"/>
                <a:gd name="T23" fmla="*/ 0 h 28"/>
                <a:gd name="T24" fmla="*/ 0 w 96"/>
                <a:gd name="T25" fmla="*/ 28 h 28"/>
                <a:gd name="T26" fmla="*/ 96 w 96"/>
                <a:gd name="T27" fmla="*/ 28 h 28"/>
                <a:gd name="T28" fmla="*/ 96 w 96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28">
                  <a:moveTo>
                    <a:pt x="6" y="22"/>
                  </a:moveTo>
                  <a:lnTo>
                    <a:pt x="6" y="4"/>
                  </a:lnTo>
                  <a:lnTo>
                    <a:pt x="45" y="4"/>
                  </a:lnTo>
                  <a:lnTo>
                    <a:pt x="45" y="22"/>
                  </a:lnTo>
                  <a:lnTo>
                    <a:pt x="6" y="22"/>
                  </a:lnTo>
                  <a:close/>
                  <a:moveTo>
                    <a:pt x="51" y="22"/>
                  </a:moveTo>
                  <a:lnTo>
                    <a:pt x="51" y="4"/>
                  </a:lnTo>
                  <a:lnTo>
                    <a:pt x="90" y="4"/>
                  </a:lnTo>
                  <a:lnTo>
                    <a:pt x="90" y="22"/>
                  </a:lnTo>
                  <a:lnTo>
                    <a:pt x="51" y="2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6" y="2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834"/>
            <p:cNvSpPr>
              <a:spLocks noEditPoints="1"/>
            </p:cNvSpPr>
            <p:nvPr/>
          </p:nvSpPr>
          <p:spPr bwMode="auto">
            <a:xfrm>
              <a:off x="10272713" y="1687513"/>
              <a:ext cx="152400" cy="44450"/>
            </a:xfrm>
            <a:custGeom>
              <a:avLst/>
              <a:gdLst>
                <a:gd name="T0" fmla="*/ 6 w 96"/>
                <a:gd name="T1" fmla="*/ 22 h 28"/>
                <a:gd name="T2" fmla="*/ 6 w 96"/>
                <a:gd name="T3" fmla="*/ 4 h 28"/>
                <a:gd name="T4" fmla="*/ 45 w 96"/>
                <a:gd name="T5" fmla="*/ 4 h 28"/>
                <a:gd name="T6" fmla="*/ 45 w 96"/>
                <a:gd name="T7" fmla="*/ 22 h 28"/>
                <a:gd name="T8" fmla="*/ 6 w 96"/>
                <a:gd name="T9" fmla="*/ 22 h 28"/>
                <a:gd name="T10" fmla="*/ 51 w 96"/>
                <a:gd name="T11" fmla="*/ 22 h 28"/>
                <a:gd name="T12" fmla="*/ 51 w 96"/>
                <a:gd name="T13" fmla="*/ 4 h 28"/>
                <a:gd name="T14" fmla="*/ 90 w 96"/>
                <a:gd name="T15" fmla="*/ 4 h 28"/>
                <a:gd name="T16" fmla="*/ 90 w 96"/>
                <a:gd name="T17" fmla="*/ 22 h 28"/>
                <a:gd name="T18" fmla="*/ 51 w 96"/>
                <a:gd name="T19" fmla="*/ 22 h 28"/>
                <a:gd name="T20" fmla="*/ 96 w 96"/>
                <a:gd name="T21" fmla="*/ 0 h 28"/>
                <a:gd name="T22" fmla="*/ 0 w 96"/>
                <a:gd name="T23" fmla="*/ 0 h 28"/>
                <a:gd name="T24" fmla="*/ 0 w 96"/>
                <a:gd name="T25" fmla="*/ 28 h 28"/>
                <a:gd name="T26" fmla="*/ 96 w 96"/>
                <a:gd name="T27" fmla="*/ 28 h 28"/>
                <a:gd name="T28" fmla="*/ 96 w 96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28">
                  <a:moveTo>
                    <a:pt x="6" y="22"/>
                  </a:moveTo>
                  <a:lnTo>
                    <a:pt x="6" y="4"/>
                  </a:lnTo>
                  <a:lnTo>
                    <a:pt x="45" y="4"/>
                  </a:lnTo>
                  <a:lnTo>
                    <a:pt x="45" y="22"/>
                  </a:lnTo>
                  <a:lnTo>
                    <a:pt x="6" y="22"/>
                  </a:lnTo>
                  <a:moveTo>
                    <a:pt x="51" y="22"/>
                  </a:moveTo>
                  <a:lnTo>
                    <a:pt x="51" y="4"/>
                  </a:lnTo>
                  <a:lnTo>
                    <a:pt x="90" y="4"/>
                  </a:lnTo>
                  <a:lnTo>
                    <a:pt x="90" y="22"/>
                  </a:lnTo>
                  <a:lnTo>
                    <a:pt x="51" y="22"/>
                  </a:lnTo>
                  <a:moveTo>
                    <a:pt x="96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6" y="28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Rectangle 835"/>
            <p:cNvSpPr>
              <a:spLocks noChangeArrowheads="1"/>
            </p:cNvSpPr>
            <p:nvPr/>
          </p:nvSpPr>
          <p:spPr bwMode="auto">
            <a:xfrm>
              <a:off x="10353676" y="1693863"/>
              <a:ext cx="61913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Rectangle 836"/>
            <p:cNvSpPr>
              <a:spLocks noChangeArrowheads="1"/>
            </p:cNvSpPr>
            <p:nvPr/>
          </p:nvSpPr>
          <p:spPr bwMode="auto">
            <a:xfrm>
              <a:off x="10353676" y="1693863"/>
              <a:ext cx="61913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Rectangle 837"/>
            <p:cNvSpPr>
              <a:spLocks noChangeArrowheads="1"/>
            </p:cNvSpPr>
            <p:nvPr/>
          </p:nvSpPr>
          <p:spPr bwMode="auto">
            <a:xfrm>
              <a:off x="10282238" y="1693863"/>
              <a:ext cx="61913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Rectangle 838"/>
            <p:cNvSpPr>
              <a:spLocks noChangeArrowheads="1"/>
            </p:cNvSpPr>
            <p:nvPr/>
          </p:nvSpPr>
          <p:spPr bwMode="auto">
            <a:xfrm>
              <a:off x="10282238" y="1693863"/>
              <a:ext cx="61913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839"/>
            <p:cNvSpPr>
              <a:spLocks noEditPoints="1"/>
            </p:cNvSpPr>
            <p:nvPr/>
          </p:nvSpPr>
          <p:spPr bwMode="auto">
            <a:xfrm>
              <a:off x="10009188" y="1681163"/>
              <a:ext cx="165100" cy="57150"/>
            </a:xfrm>
            <a:custGeom>
              <a:avLst/>
              <a:gdLst>
                <a:gd name="T0" fmla="*/ 4 w 104"/>
                <a:gd name="T1" fmla="*/ 32 h 36"/>
                <a:gd name="T2" fmla="*/ 4 w 104"/>
                <a:gd name="T3" fmla="*/ 4 h 36"/>
                <a:gd name="T4" fmla="*/ 99 w 104"/>
                <a:gd name="T5" fmla="*/ 4 h 36"/>
                <a:gd name="T6" fmla="*/ 99 w 104"/>
                <a:gd name="T7" fmla="*/ 32 h 36"/>
                <a:gd name="T8" fmla="*/ 4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4" y="32"/>
                  </a:moveTo>
                  <a:lnTo>
                    <a:pt x="4" y="4"/>
                  </a:lnTo>
                  <a:lnTo>
                    <a:pt x="99" y="4"/>
                  </a:lnTo>
                  <a:lnTo>
                    <a:pt x="99" y="32"/>
                  </a:lnTo>
                  <a:lnTo>
                    <a:pt x="4" y="32"/>
                  </a:lnTo>
                  <a:close/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3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840"/>
            <p:cNvSpPr>
              <a:spLocks noEditPoints="1"/>
            </p:cNvSpPr>
            <p:nvPr/>
          </p:nvSpPr>
          <p:spPr bwMode="auto">
            <a:xfrm>
              <a:off x="10009188" y="1681163"/>
              <a:ext cx="165100" cy="57150"/>
            </a:xfrm>
            <a:custGeom>
              <a:avLst/>
              <a:gdLst>
                <a:gd name="T0" fmla="*/ 4 w 104"/>
                <a:gd name="T1" fmla="*/ 32 h 36"/>
                <a:gd name="T2" fmla="*/ 4 w 104"/>
                <a:gd name="T3" fmla="*/ 4 h 36"/>
                <a:gd name="T4" fmla="*/ 99 w 104"/>
                <a:gd name="T5" fmla="*/ 4 h 36"/>
                <a:gd name="T6" fmla="*/ 99 w 104"/>
                <a:gd name="T7" fmla="*/ 32 h 36"/>
                <a:gd name="T8" fmla="*/ 4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4" y="32"/>
                  </a:moveTo>
                  <a:lnTo>
                    <a:pt x="4" y="4"/>
                  </a:lnTo>
                  <a:lnTo>
                    <a:pt x="99" y="4"/>
                  </a:lnTo>
                  <a:lnTo>
                    <a:pt x="99" y="32"/>
                  </a:lnTo>
                  <a:lnTo>
                    <a:pt x="4" y="32"/>
                  </a:lnTo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841"/>
            <p:cNvSpPr>
              <a:spLocks noEditPoints="1"/>
            </p:cNvSpPr>
            <p:nvPr/>
          </p:nvSpPr>
          <p:spPr bwMode="auto">
            <a:xfrm>
              <a:off x="10015538" y="1687513"/>
              <a:ext cx="150813" cy="44450"/>
            </a:xfrm>
            <a:custGeom>
              <a:avLst/>
              <a:gdLst>
                <a:gd name="T0" fmla="*/ 6 w 95"/>
                <a:gd name="T1" fmla="*/ 22 h 28"/>
                <a:gd name="T2" fmla="*/ 6 w 95"/>
                <a:gd name="T3" fmla="*/ 4 h 28"/>
                <a:gd name="T4" fmla="*/ 45 w 95"/>
                <a:gd name="T5" fmla="*/ 4 h 28"/>
                <a:gd name="T6" fmla="*/ 45 w 95"/>
                <a:gd name="T7" fmla="*/ 22 h 28"/>
                <a:gd name="T8" fmla="*/ 6 w 95"/>
                <a:gd name="T9" fmla="*/ 22 h 28"/>
                <a:gd name="T10" fmla="*/ 51 w 95"/>
                <a:gd name="T11" fmla="*/ 22 h 28"/>
                <a:gd name="T12" fmla="*/ 51 w 95"/>
                <a:gd name="T13" fmla="*/ 4 h 28"/>
                <a:gd name="T14" fmla="*/ 89 w 95"/>
                <a:gd name="T15" fmla="*/ 4 h 28"/>
                <a:gd name="T16" fmla="*/ 89 w 95"/>
                <a:gd name="T17" fmla="*/ 22 h 28"/>
                <a:gd name="T18" fmla="*/ 51 w 95"/>
                <a:gd name="T19" fmla="*/ 22 h 28"/>
                <a:gd name="T20" fmla="*/ 95 w 95"/>
                <a:gd name="T21" fmla="*/ 0 h 28"/>
                <a:gd name="T22" fmla="*/ 0 w 95"/>
                <a:gd name="T23" fmla="*/ 0 h 28"/>
                <a:gd name="T24" fmla="*/ 0 w 95"/>
                <a:gd name="T25" fmla="*/ 28 h 28"/>
                <a:gd name="T26" fmla="*/ 95 w 95"/>
                <a:gd name="T27" fmla="*/ 28 h 28"/>
                <a:gd name="T28" fmla="*/ 95 w 95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28">
                  <a:moveTo>
                    <a:pt x="6" y="22"/>
                  </a:moveTo>
                  <a:lnTo>
                    <a:pt x="6" y="4"/>
                  </a:lnTo>
                  <a:lnTo>
                    <a:pt x="45" y="4"/>
                  </a:lnTo>
                  <a:lnTo>
                    <a:pt x="45" y="22"/>
                  </a:lnTo>
                  <a:lnTo>
                    <a:pt x="6" y="22"/>
                  </a:lnTo>
                  <a:close/>
                  <a:moveTo>
                    <a:pt x="51" y="22"/>
                  </a:moveTo>
                  <a:lnTo>
                    <a:pt x="51" y="4"/>
                  </a:lnTo>
                  <a:lnTo>
                    <a:pt x="89" y="4"/>
                  </a:lnTo>
                  <a:lnTo>
                    <a:pt x="89" y="22"/>
                  </a:lnTo>
                  <a:lnTo>
                    <a:pt x="51" y="22"/>
                  </a:lnTo>
                  <a:close/>
                  <a:moveTo>
                    <a:pt x="95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5" y="2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842"/>
            <p:cNvSpPr>
              <a:spLocks noEditPoints="1"/>
            </p:cNvSpPr>
            <p:nvPr/>
          </p:nvSpPr>
          <p:spPr bwMode="auto">
            <a:xfrm>
              <a:off x="10015538" y="1687513"/>
              <a:ext cx="150813" cy="44450"/>
            </a:xfrm>
            <a:custGeom>
              <a:avLst/>
              <a:gdLst>
                <a:gd name="T0" fmla="*/ 6 w 95"/>
                <a:gd name="T1" fmla="*/ 22 h 28"/>
                <a:gd name="T2" fmla="*/ 6 w 95"/>
                <a:gd name="T3" fmla="*/ 4 h 28"/>
                <a:gd name="T4" fmla="*/ 45 w 95"/>
                <a:gd name="T5" fmla="*/ 4 h 28"/>
                <a:gd name="T6" fmla="*/ 45 w 95"/>
                <a:gd name="T7" fmla="*/ 22 h 28"/>
                <a:gd name="T8" fmla="*/ 6 w 95"/>
                <a:gd name="T9" fmla="*/ 22 h 28"/>
                <a:gd name="T10" fmla="*/ 51 w 95"/>
                <a:gd name="T11" fmla="*/ 22 h 28"/>
                <a:gd name="T12" fmla="*/ 51 w 95"/>
                <a:gd name="T13" fmla="*/ 4 h 28"/>
                <a:gd name="T14" fmla="*/ 89 w 95"/>
                <a:gd name="T15" fmla="*/ 4 h 28"/>
                <a:gd name="T16" fmla="*/ 89 w 95"/>
                <a:gd name="T17" fmla="*/ 22 h 28"/>
                <a:gd name="T18" fmla="*/ 51 w 95"/>
                <a:gd name="T19" fmla="*/ 22 h 28"/>
                <a:gd name="T20" fmla="*/ 95 w 95"/>
                <a:gd name="T21" fmla="*/ 0 h 28"/>
                <a:gd name="T22" fmla="*/ 0 w 95"/>
                <a:gd name="T23" fmla="*/ 0 h 28"/>
                <a:gd name="T24" fmla="*/ 0 w 95"/>
                <a:gd name="T25" fmla="*/ 28 h 28"/>
                <a:gd name="T26" fmla="*/ 95 w 95"/>
                <a:gd name="T27" fmla="*/ 28 h 28"/>
                <a:gd name="T28" fmla="*/ 95 w 95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28">
                  <a:moveTo>
                    <a:pt x="6" y="22"/>
                  </a:moveTo>
                  <a:lnTo>
                    <a:pt x="6" y="4"/>
                  </a:lnTo>
                  <a:lnTo>
                    <a:pt x="45" y="4"/>
                  </a:lnTo>
                  <a:lnTo>
                    <a:pt x="45" y="22"/>
                  </a:lnTo>
                  <a:lnTo>
                    <a:pt x="6" y="22"/>
                  </a:lnTo>
                  <a:moveTo>
                    <a:pt x="51" y="22"/>
                  </a:moveTo>
                  <a:lnTo>
                    <a:pt x="51" y="4"/>
                  </a:lnTo>
                  <a:lnTo>
                    <a:pt x="89" y="4"/>
                  </a:lnTo>
                  <a:lnTo>
                    <a:pt x="89" y="22"/>
                  </a:lnTo>
                  <a:lnTo>
                    <a:pt x="51" y="22"/>
                  </a:lnTo>
                  <a:moveTo>
                    <a:pt x="95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5" y="28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Rectangle 843"/>
            <p:cNvSpPr>
              <a:spLocks noChangeArrowheads="1"/>
            </p:cNvSpPr>
            <p:nvPr/>
          </p:nvSpPr>
          <p:spPr bwMode="auto">
            <a:xfrm>
              <a:off x="10096501" y="1693863"/>
              <a:ext cx="60325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Rectangle 844"/>
            <p:cNvSpPr>
              <a:spLocks noChangeArrowheads="1"/>
            </p:cNvSpPr>
            <p:nvPr/>
          </p:nvSpPr>
          <p:spPr bwMode="auto">
            <a:xfrm>
              <a:off x="10096501" y="1693863"/>
              <a:ext cx="60325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Rectangle 845"/>
            <p:cNvSpPr>
              <a:spLocks noChangeArrowheads="1"/>
            </p:cNvSpPr>
            <p:nvPr/>
          </p:nvSpPr>
          <p:spPr bwMode="auto">
            <a:xfrm>
              <a:off x="10025063" y="1693863"/>
              <a:ext cx="61913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Rectangle 846"/>
            <p:cNvSpPr>
              <a:spLocks noChangeArrowheads="1"/>
            </p:cNvSpPr>
            <p:nvPr/>
          </p:nvSpPr>
          <p:spPr bwMode="auto">
            <a:xfrm>
              <a:off x="10025063" y="1693863"/>
              <a:ext cx="61913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847"/>
            <p:cNvSpPr>
              <a:spLocks/>
            </p:cNvSpPr>
            <p:nvPr/>
          </p:nvSpPr>
          <p:spPr bwMode="auto">
            <a:xfrm>
              <a:off x="9899651" y="1281113"/>
              <a:ext cx="898525" cy="38100"/>
            </a:xfrm>
            <a:custGeom>
              <a:avLst/>
              <a:gdLst>
                <a:gd name="T0" fmla="*/ 566 w 566"/>
                <a:gd name="T1" fmla="*/ 0 h 24"/>
                <a:gd name="T2" fmla="*/ 554 w 566"/>
                <a:gd name="T3" fmla="*/ 0 h 24"/>
                <a:gd name="T4" fmla="*/ 12 w 566"/>
                <a:gd name="T5" fmla="*/ 0 h 24"/>
                <a:gd name="T6" fmla="*/ 0 w 566"/>
                <a:gd name="T7" fmla="*/ 0 h 24"/>
                <a:gd name="T8" fmla="*/ 0 w 566"/>
                <a:gd name="T9" fmla="*/ 0 h 24"/>
                <a:gd name="T10" fmla="*/ 0 w 566"/>
                <a:gd name="T11" fmla="*/ 24 h 24"/>
                <a:gd name="T12" fmla="*/ 0 w 566"/>
                <a:gd name="T13" fmla="*/ 24 h 24"/>
                <a:gd name="T14" fmla="*/ 12 w 566"/>
                <a:gd name="T15" fmla="*/ 24 h 24"/>
                <a:gd name="T16" fmla="*/ 554 w 566"/>
                <a:gd name="T17" fmla="*/ 24 h 24"/>
                <a:gd name="T18" fmla="*/ 566 w 566"/>
                <a:gd name="T19" fmla="*/ 24 h 24"/>
                <a:gd name="T20" fmla="*/ 566 w 566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6" h="24">
                  <a:moveTo>
                    <a:pt x="566" y="0"/>
                  </a:moveTo>
                  <a:lnTo>
                    <a:pt x="55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554" y="24"/>
                  </a:lnTo>
                  <a:lnTo>
                    <a:pt x="566" y="24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848"/>
            <p:cNvSpPr>
              <a:spLocks/>
            </p:cNvSpPr>
            <p:nvPr/>
          </p:nvSpPr>
          <p:spPr bwMode="auto">
            <a:xfrm>
              <a:off x="9899651" y="1281113"/>
              <a:ext cx="898525" cy="38100"/>
            </a:xfrm>
            <a:custGeom>
              <a:avLst/>
              <a:gdLst>
                <a:gd name="T0" fmla="*/ 566 w 566"/>
                <a:gd name="T1" fmla="*/ 0 h 24"/>
                <a:gd name="T2" fmla="*/ 554 w 566"/>
                <a:gd name="T3" fmla="*/ 0 h 24"/>
                <a:gd name="T4" fmla="*/ 12 w 566"/>
                <a:gd name="T5" fmla="*/ 0 h 24"/>
                <a:gd name="T6" fmla="*/ 0 w 566"/>
                <a:gd name="T7" fmla="*/ 0 h 24"/>
                <a:gd name="T8" fmla="*/ 0 w 566"/>
                <a:gd name="T9" fmla="*/ 0 h 24"/>
                <a:gd name="T10" fmla="*/ 0 w 566"/>
                <a:gd name="T11" fmla="*/ 24 h 24"/>
                <a:gd name="T12" fmla="*/ 0 w 566"/>
                <a:gd name="T13" fmla="*/ 24 h 24"/>
                <a:gd name="T14" fmla="*/ 12 w 566"/>
                <a:gd name="T15" fmla="*/ 24 h 24"/>
                <a:gd name="T16" fmla="*/ 554 w 566"/>
                <a:gd name="T17" fmla="*/ 24 h 24"/>
                <a:gd name="T18" fmla="*/ 566 w 566"/>
                <a:gd name="T19" fmla="*/ 24 h 24"/>
                <a:gd name="T20" fmla="*/ 566 w 566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6" h="24">
                  <a:moveTo>
                    <a:pt x="566" y="0"/>
                  </a:moveTo>
                  <a:lnTo>
                    <a:pt x="55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554" y="24"/>
                  </a:lnTo>
                  <a:lnTo>
                    <a:pt x="566" y="24"/>
                  </a:lnTo>
                  <a:lnTo>
                    <a:pt x="5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849"/>
            <p:cNvSpPr>
              <a:spLocks noEditPoints="1"/>
            </p:cNvSpPr>
            <p:nvPr/>
          </p:nvSpPr>
          <p:spPr bwMode="auto">
            <a:xfrm>
              <a:off x="10514013" y="1355726"/>
              <a:ext cx="212725" cy="163513"/>
            </a:xfrm>
            <a:custGeom>
              <a:avLst/>
              <a:gdLst>
                <a:gd name="T0" fmla="*/ 6 w 134"/>
                <a:gd name="T1" fmla="*/ 97 h 103"/>
                <a:gd name="T2" fmla="*/ 6 w 134"/>
                <a:gd name="T3" fmla="*/ 63 h 103"/>
                <a:gd name="T4" fmla="*/ 43 w 134"/>
                <a:gd name="T5" fmla="*/ 63 h 103"/>
                <a:gd name="T6" fmla="*/ 43 w 134"/>
                <a:gd name="T7" fmla="*/ 97 h 103"/>
                <a:gd name="T8" fmla="*/ 6 w 134"/>
                <a:gd name="T9" fmla="*/ 97 h 103"/>
                <a:gd name="T10" fmla="*/ 49 w 134"/>
                <a:gd name="T11" fmla="*/ 97 h 103"/>
                <a:gd name="T12" fmla="*/ 49 w 134"/>
                <a:gd name="T13" fmla="*/ 63 h 103"/>
                <a:gd name="T14" fmla="*/ 86 w 134"/>
                <a:gd name="T15" fmla="*/ 63 h 103"/>
                <a:gd name="T16" fmla="*/ 86 w 134"/>
                <a:gd name="T17" fmla="*/ 97 h 103"/>
                <a:gd name="T18" fmla="*/ 49 w 134"/>
                <a:gd name="T19" fmla="*/ 97 h 103"/>
                <a:gd name="T20" fmla="*/ 92 w 134"/>
                <a:gd name="T21" fmla="*/ 97 h 103"/>
                <a:gd name="T22" fmla="*/ 92 w 134"/>
                <a:gd name="T23" fmla="*/ 63 h 103"/>
                <a:gd name="T24" fmla="*/ 130 w 134"/>
                <a:gd name="T25" fmla="*/ 63 h 103"/>
                <a:gd name="T26" fmla="*/ 130 w 134"/>
                <a:gd name="T27" fmla="*/ 97 h 103"/>
                <a:gd name="T28" fmla="*/ 92 w 134"/>
                <a:gd name="T29" fmla="*/ 97 h 103"/>
                <a:gd name="T30" fmla="*/ 6 w 134"/>
                <a:gd name="T31" fmla="*/ 59 h 103"/>
                <a:gd name="T32" fmla="*/ 6 w 134"/>
                <a:gd name="T33" fmla="*/ 26 h 103"/>
                <a:gd name="T34" fmla="*/ 43 w 134"/>
                <a:gd name="T35" fmla="*/ 26 h 103"/>
                <a:gd name="T36" fmla="*/ 43 w 134"/>
                <a:gd name="T37" fmla="*/ 59 h 103"/>
                <a:gd name="T38" fmla="*/ 6 w 134"/>
                <a:gd name="T39" fmla="*/ 59 h 103"/>
                <a:gd name="T40" fmla="*/ 49 w 134"/>
                <a:gd name="T41" fmla="*/ 59 h 103"/>
                <a:gd name="T42" fmla="*/ 49 w 134"/>
                <a:gd name="T43" fmla="*/ 26 h 103"/>
                <a:gd name="T44" fmla="*/ 86 w 134"/>
                <a:gd name="T45" fmla="*/ 26 h 103"/>
                <a:gd name="T46" fmla="*/ 86 w 134"/>
                <a:gd name="T47" fmla="*/ 59 h 103"/>
                <a:gd name="T48" fmla="*/ 49 w 134"/>
                <a:gd name="T49" fmla="*/ 59 h 103"/>
                <a:gd name="T50" fmla="*/ 92 w 134"/>
                <a:gd name="T51" fmla="*/ 59 h 103"/>
                <a:gd name="T52" fmla="*/ 92 w 134"/>
                <a:gd name="T53" fmla="*/ 26 h 103"/>
                <a:gd name="T54" fmla="*/ 130 w 134"/>
                <a:gd name="T55" fmla="*/ 26 h 103"/>
                <a:gd name="T56" fmla="*/ 130 w 134"/>
                <a:gd name="T57" fmla="*/ 59 h 103"/>
                <a:gd name="T58" fmla="*/ 92 w 134"/>
                <a:gd name="T59" fmla="*/ 59 h 103"/>
                <a:gd name="T60" fmla="*/ 6 w 134"/>
                <a:gd name="T61" fmla="*/ 20 h 103"/>
                <a:gd name="T62" fmla="*/ 6 w 134"/>
                <a:gd name="T63" fmla="*/ 6 h 103"/>
                <a:gd name="T64" fmla="*/ 43 w 134"/>
                <a:gd name="T65" fmla="*/ 6 h 103"/>
                <a:gd name="T66" fmla="*/ 43 w 134"/>
                <a:gd name="T67" fmla="*/ 20 h 103"/>
                <a:gd name="T68" fmla="*/ 6 w 134"/>
                <a:gd name="T69" fmla="*/ 20 h 103"/>
                <a:gd name="T70" fmla="*/ 49 w 134"/>
                <a:gd name="T71" fmla="*/ 20 h 103"/>
                <a:gd name="T72" fmla="*/ 49 w 134"/>
                <a:gd name="T73" fmla="*/ 6 h 103"/>
                <a:gd name="T74" fmla="*/ 86 w 134"/>
                <a:gd name="T75" fmla="*/ 6 h 103"/>
                <a:gd name="T76" fmla="*/ 86 w 134"/>
                <a:gd name="T77" fmla="*/ 20 h 103"/>
                <a:gd name="T78" fmla="*/ 49 w 134"/>
                <a:gd name="T79" fmla="*/ 20 h 103"/>
                <a:gd name="T80" fmla="*/ 92 w 134"/>
                <a:gd name="T81" fmla="*/ 20 h 103"/>
                <a:gd name="T82" fmla="*/ 92 w 134"/>
                <a:gd name="T83" fmla="*/ 6 h 103"/>
                <a:gd name="T84" fmla="*/ 130 w 134"/>
                <a:gd name="T85" fmla="*/ 6 h 103"/>
                <a:gd name="T86" fmla="*/ 130 w 134"/>
                <a:gd name="T87" fmla="*/ 20 h 103"/>
                <a:gd name="T88" fmla="*/ 92 w 134"/>
                <a:gd name="T89" fmla="*/ 20 h 103"/>
                <a:gd name="T90" fmla="*/ 134 w 134"/>
                <a:gd name="T91" fmla="*/ 0 h 103"/>
                <a:gd name="T92" fmla="*/ 0 w 134"/>
                <a:gd name="T93" fmla="*/ 0 h 103"/>
                <a:gd name="T94" fmla="*/ 0 w 134"/>
                <a:gd name="T95" fmla="*/ 103 h 103"/>
                <a:gd name="T96" fmla="*/ 134 w 134"/>
                <a:gd name="T97" fmla="*/ 103 h 103"/>
                <a:gd name="T98" fmla="*/ 134 w 134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3">
                  <a:moveTo>
                    <a:pt x="6" y="97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7"/>
                  </a:lnTo>
                  <a:lnTo>
                    <a:pt x="6" y="97"/>
                  </a:lnTo>
                  <a:close/>
                  <a:moveTo>
                    <a:pt x="49" y="97"/>
                  </a:moveTo>
                  <a:lnTo>
                    <a:pt x="49" y="63"/>
                  </a:lnTo>
                  <a:lnTo>
                    <a:pt x="86" y="63"/>
                  </a:lnTo>
                  <a:lnTo>
                    <a:pt x="86" y="97"/>
                  </a:lnTo>
                  <a:lnTo>
                    <a:pt x="49" y="97"/>
                  </a:lnTo>
                  <a:close/>
                  <a:moveTo>
                    <a:pt x="92" y="97"/>
                  </a:moveTo>
                  <a:lnTo>
                    <a:pt x="92" y="63"/>
                  </a:lnTo>
                  <a:lnTo>
                    <a:pt x="130" y="63"/>
                  </a:lnTo>
                  <a:lnTo>
                    <a:pt x="130" y="97"/>
                  </a:lnTo>
                  <a:lnTo>
                    <a:pt x="92" y="97"/>
                  </a:lnTo>
                  <a:close/>
                  <a:moveTo>
                    <a:pt x="6" y="59"/>
                  </a:moveTo>
                  <a:lnTo>
                    <a:pt x="6" y="26"/>
                  </a:lnTo>
                  <a:lnTo>
                    <a:pt x="43" y="26"/>
                  </a:lnTo>
                  <a:lnTo>
                    <a:pt x="43" y="59"/>
                  </a:lnTo>
                  <a:lnTo>
                    <a:pt x="6" y="59"/>
                  </a:lnTo>
                  <a:close/>
                  <a:moveTo>
                    <a:pt x="49" y="59"/>
                  </a:moveTo>
                  <a:lnTo>
                    <a:pt x="49" y="26"/>
                  </a:lnTo>
                  <a:lnTo>
                    <a:pt x="86" y="26"/>
                  </a:lnTo>
                  <a:lnTo>
                    <a:pt x="86" y="59"/>
                  </a:lnTo>
                  <a:lnTo>
                    <a:pt x="49" y="59"/>
                  </a:lnTo>
                  <a:close/>
                  <a:moveTo>
                    <a:pt x="92" y="59"/>
                  </a:moveTo>
                  <a:lnTo>
                    <a:pt x="92" y="26"/>
                  </a:lnTo>
                  <a:lnTo>
                    <a:pt x="130" y="26"/>
                  </a:lnTo>
                  <a:lnTo>
                    <a:pt x="130" y="59"/>
                  </a:lnTo>
                  <a:lnTo>
                    <a:pt x="92" y="59"/>
                  </a:lnTo>
                  <a:close/>
                  <a:moveTo>
                    <a:pt x="6" y="20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6" y="20"/>
                  </a:lnTo>
                  <a:close/>
                  <a:moveTo>
                    <a:pt x="49" y="20"/>
                  </a:moveTo>
                  <a:lnTo>
                    <a:pt x="49" y="6"/>
                  </a:lnTo>
                  <a:lnTo>
                    <a:pt x="86" y="6"/>
                  </a:lnTo>
                  <a:lnTo>
                    <a:pt x="86" y="20"/>
                  </a:lnTo>
                  <a:lnTo>
                    <a:pt x="49" y="20"/>
                  </a:lnTo>
                  <a:close/>
                  <a:moveTo>
                    <a:pt x="92" y="20"/>
                  </a:moveTo>
                  <a:lnTo>
                    <a:pt x="92" y="6"/>
                  </a:lnTo>
                  <a:lnTo>
                    <a:pt x="130" y="6"/>
                  </a:lnTo>
                  <a:lnTo>
                    <a:pt x="130" y="20"/>
                  </a:lnTo>
                  <a:lnTo>
                    <a:pt x="92" y="20"/>
                  </a:lnTo>
                  <a:close/>
                  <a:moveTo>
                    <a:pt x="134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4" y="10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850"/>
            <p:cNvSpPr>
              <a:spLocks noEditPoints="1"/>
            </p:cNvSpPr>
            <p:nvPr/>
          </p:nvSpPr>
          <p:spPr bwMode="auto">
            <a:xfrm>
              <a:off x="10514013" y="1355726"/>
              <a:ext cx="212725" cy="163513"/>
            </a:xfrm>
            <a:custGeom>
              <a:avLst/>
              <a:gdLst>
                <a:gd name="T0" fmla="*/ 6 w 134"/>
                <a:gd name="T1" fmla="*/ 97 h 103"/>
                <a:gd name="T2" fmla="*/ 6 w 134"/>
                <a:gd name="T3" fmla="*/ 63 h 103"/>
                <a:gd name="T4" fmla="*/ 43 w 134"/>
                <a:gd name="T5" fmla="*/ 63 h 103"/>
                <a:gd name="T6" fmla="*/ 43 w 134"/>
                <a:gd name="T7" fmla="*/ 97 h 103"/>
                <a:gd name="T8" fmla="*/ 6 w 134"/>
                <a:gd name="T9" fmla="*/ 97 h 103"/>
                <a:gd name="T10" fmla="*/ 49 w 134"/>
                <a:gd name="T11" fmla="*/ 97 h 103"/>
                <a:gd name="T12" fmla="*/ 49 w 134"/>
                <a:gd name="T13" fmla="*/ 63 h 103"/>
                <a:gd name="T14" fmla="*/ 86 w 134"/>
                <a:gd name="T15" fmla="*/ 63 h 103"/>
                <a:gd name="T16" fmla="*/ 86 w 134"/>
                <a:gd name="T17" fmla="*/ 97 h 103"/>
                <a:gd name="T18" fmla="*/ 49 w 134"/>
                <a:gd name="T19" fmla="*/ 97 h 103"/>
                <a:gd name="T20" fmla="*/ 92 w 134"/>
                <a:gd name="T21" fmla="*/ 97 h 103"/>
                <a:gd name="T22" fmla="*/ 92 w 134"/>
                <a:gd name="T23" fmla="*/ 63 h 103"/>
                <a:gd name="T24" fmla="*/ 130 w 134"/>
                <a:gd name="T25" fmla="*/ 63 h 103"/>
                <a:gd name="T26" fmla="*/ 130 w 134"/>
                <a:gd name="T27" fmla="*/ 97 h 103"/>
                <a:gd name="T28" fmla="*/ 92 w 134"/>
                <a:gd name="T29" fmla="*/ 97 h 103"/>
                <a:gd name="T30" fmla="*/ 6 w 134"/>
                <a:gd name="T31" fmla="*/ 59 h 103"/>
                <a:gd name="T32" fmla="*/ 6 w 134"/>
                <a:gd name="T33" fmla="*/ 26 h 103"/>
                <a:gd name="T34" fmla="*/ 43 w 134"/>
                <a:gd name="T35" fmla="*/ 26 h 103"/>
                <a:gd name="T36" fmla="*/ 43 w 134"/>
                <a:gd name="T37" fmla="*/ 59 h 103"/>
                <a:gd name="T38" fmla="*/ 6 w 134"/>
                <a:gd name="T39" fmla="*/ 59 h 103"/>
                <a:gd name="T40" fmla="*/ 49 w 134"/>
                <a:gd name="T41" fmla="*/ 59 h 103"/>
                <a:gd name="T42" fmla="*/ 49 w 134"/>
                <a:gd name="T43" fmla="*/ 26 h 103"/>
                <a:gd name="T44" fmla="*/ 86 w 134"/>
                <a:gd name="T45" fmla="*/ 26 h 103"/>
                <a:gd name="T46" fmla="*/ 86 w 134"/>
                <a:gd name="T47" fmla="*/ 59 h 103"/>
                <a:gd name="T48" fmla="*/ 49 w 134"/>
                <a:gd name="T49" fmla="*/ 59 h 103"/>
                <a:gd name="T50" fmla="*/ 92 w 134"/>
                <a:gd name="T51" fmla="*/ 59 h 103"/>
                <a:gd name="T52" fmla="*/ 92 w 134"/>
                <a:gd name="T53" fmla="*/ 26 h 103"/>
                <a:gd name="T54" fmla="*/ 130 w 134"/>
                <a:gd name="T55" fmla="*/ 26 h 103"/>
                <a:gd name="T56" fmla="*/ 130 w 134"/>
                <a:gd name="T57" fmla="*/ 59 h 103"/>
                <a:gd name="T58" fmla="*/ 92 w 134"/>
                <a:gd name="T59" fmla="*/ 59 h 103"/>
                <a:gd name="T60" fmla="*/ 6 w 134"/>
                <a:gd name="T61" fmla="*/ 20 h 103"/>
                <a:gd name="T62" fmla="*/ 6 w 134"/>
                <a:gd name="T63" fmla="*/ 6 h 103"/>
                <a:gd name="T64" fmla="*/ 43 w 134"/>
                <a:gd name="T65" fmla="*/ 6 h 103"/>
                <a:gd name="T66" fmla="*/ 43 w 134"/>
                <a:gd name="T67" fmla="*/ 20 h 103"/>
                <a:gd name="T68" fmla="*/ 6 w 134"/>
                <a:gd name="T69" fmla="*/ 20 h 103"/>
                <a:gd name="T70" fmla="*/ 49 w 134"/>
                <a:gd name="T71" fmla="*/ 20 h 103"/>
                <a:gd name="T72" fmla="*/ 49 w 134"/>
                <a:gd name="T73" fmla="*/ 6 h 103"/>
                <a:gd name="T74" fmla="*/ 86 w 134"/>
                <a:gd name="T75" fmla="*/ 6 h 103"/>
                <a:gd name="T76" fmla="*/ 86 w 134"/>
                <a:gd name="T77" fmla="*/ 20 h 103"/>
                <a:gd name="T78" fmla="*/ 49 w 134"/>
                <a:gd name="T79" fmla="*/ 20 h 103"/>
                <a:gd name="T80" fmla="*/ 92 w 134"/>
                <a:gd name="T81" fmla="*/ 20 h 103"/>
                <a:gd name="T82" fmla="*/ 92 w 134"/>
                <a:gd name="T83" fmla="*/ 6 h 103"/>
                <a:gd name="T84" fmla="*/ 130 w 134"/>
                <a:gd name="T85" fmla="*/ 6 h 103"/>
                <a:gd name="T86" fmla="*/ 130 w 134"/>
                <a:gd name="T87" fmla="*/ 20 h 103"/>
                <a:gd name="T88" fmla="*/ 92 w 134"/>
                <a:gd name="T89" fmla="*/ 20 h 103"/>
                <a:gd name="T90" fmla="*/ 134 w 134"/>
                <a:gd name="T91" fmla="*/ 0 h 103"/>
                <a:gd name="T92" fmla="*/ 0 w 134"/>
                <a:gd name="T93" fmla="*/ 0 h 103"/>
                <a:gd name="T94" fmla="*/ 0 w 134"/>
                <a:gd name="T95" fmla="*/ 103 h 103"/>
                <a:gd name="T96" fmla="*/ 134 w 134"/>
                <a:gd name="T97" fmla="*/ 103 h 103"/>
                <a:gd name="T98" fmla="*/ 134 w 134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3">
                  <a:moveTo>
                    <a:pt x="6" y="97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7"/>
                  </a:lnTo>
                  <a:lnTo>
                    <a:pt x="6" y="97"/>
                  </a:lnTo>
                  <a:moveTo>
                    <a:pt x="49" y="97"/>
                  </a:moveTo>
                  <a:lnTo>
                    <a:pt x="49" y="63"/>
                  </a:lnTo>
                  <a:lnTo>
                    <a:pt x="86" y="63"/>
                  </a:lnTo>
                  <a:lnTo>
                    <a:pt x="86" y="97"/>
                  </a:lnTo>
                  <a:lnTo>
                    <a:pt x="49" y="97"/>
                  </a:lnTo>
                  <a:moveTo>
                    <a:pt x="92" y="97"/>
                  </a:moveTo>
                  <a:lnTo>
                    <a:pt x="92" y="63"/>
                  </a:lnTo>
                  <a:lnTo>
                    <a:pt x="130" y="63"/>
                  </a:lnTo>
                  <a:lnTo>
                    <a:pt x="130" y="97"/>
                  </a:lnTo>
                  <a:lnTo>
                    <a:pt x="92" y="97"/>
                  </a:lnTo>
                  <a:moveTo>
                    <a:pt x="6" y="59"/>
                  </a:moveTo>
                  <a:lnTo>
                    <a:pt x="6" y="26"/>
                  </a:lnTo>
                  <a:lnTo>
                    <a:pt x="43" y="26"/>
                  </a:lnTo>
                  <a:lnTo>
                    <a:pt x="43" y="59"/>
                  </a:lnTo>
                  <a:lnTo>
                    <a:pt x="6" y="59"/>
                  </a:lnTo>
                  <a:moveTo>
                    <a:pt x="49" y="59"/>
                  </a:moveTo>
                  <a:lnTo>
                    <a:pt x="49" y="26"/>
                  </a:lnTo>
                  <a:lnTo>
                    <a:pt x="86" y="26"/>
                  </a:lnTo>
                  <a:lnTo>
                    <a:pt x="86" y="59"/>
                  </a:lnTo>
                  <a:lnTo>
                    <a:pt x="49" y="59"/>
                  </a:lnTo>
                  <a:moveTo>
                    <a:pt x="92" y="59"/>
                  </a:moveTo>
                  <a:lnTo>
                    <a:pt x="92" y="26"/>
                  </a:lnTo>
                  <a:lnTo>
                    <a:pt x="130" y="26"/>
                  </a:lnTo>
                  <a:lnTo>
                    <a:pt x="130" y="59"/>
                  </a:lnTo>
                  <a:lnTo>
                    <a:pt x="92" y="59"/>
                  </a:lnTo>
                  <a:moveTo>
                    <a:pt x="6" y="20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6" y="20"/>
                  </a:lnTo>
                  <a:moveTo>
                    <a:pt x="49" y="20"/>
                  </a:moveTo>
                  <a:lnTo>
                    <a:pt x="49" y="6"/>
                  </a:lnTo>
                  <a:lnTo>
                    <a:pt x="86" y="6"/>
                  </a:lnTo>
                  <a:lnTo>
                    <a:pt x="86" y="20"/>
                  </a:lnTo>
                  <a:lnTo>
                    <a:pt x="49" y="20"/>
                  </a:lnTo>
                  <a:moveTo>
                    <a:pt x="92" y="20"/>
                  </a:moveTo>
                  <a:lnTo>
                    <a:pt x="92" y="6"/>
                  </a:lnTo>
                  <a:lnTo>
                    <a:pt x="130" y="6"/>
                  </a:lnTo>
                  <a:lnTo>
                    <a:pt x="130" y="20"/>
                  </a:lnTo>
                  <a:lnTo>
                    <a:pt x="92" y="20"/>
                  </a:lnTo>
                  <a:moveTo>
                    <a:pt x="134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4" y="103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Rectangle 851"/>
            <p:cNvSpPr>
              <a:spLocks noChangeArrowheads="1"/>
            </p:cNvSpPr>
            <p:nvPr/>
          </p:nvSpPr>
          <p:spPr bwMode="auto">
            <a:xfrm>
              <a:off x="10660063" y="1365251"/>
              <a:ext cx="60325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Rectangle 852"/>
            <p:cNvSpPr>
              <a:spLocks noChangeArrowheads="1"/>
            </p:cNvSpPr>
            <p:nvPr/>
          </p:nvSpPr>
          <p:spPr bwMode="auto">
            <a:xfrm>
              <a:off x="10660063" y="1365251"/>
              <a:ext cx="60325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Rectangle 853"/>
            <p:cNvSpPr>
              <a:spLocks noChangeArrowheads="1"/>
            </p:cNvSpPr>
            <p:nvPr/>
          </p:nvSpPr>
          <p:spPr bwMode="auto">
            <a:xfrm>
              <a:off x="10660063" y="1397001"/>
              <a:ext cx="60325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Rectangle 854"/>
            <p:cNvSpPr>
              <a:spLocks noChangeArrowheads="1"/>
            </p:cNvSpPr>
            <p:nvPr/>
          </p:nvSpPr>
          <p:spPr bwMode="auto">
            <a:xfrm>
              <a:off x="10660063" y="1397001"/>
              <a:ext cx="60325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Rectangle 855"/>
            <p:cNvSpPr>
              <a:spLocks noChangeArrowheads="1"/>
            </p:cNvSpPr>
            <p:nvPr/>
          </p:nvSpPr>
          <p:spPr bwMode="auto">
            <a:xfrm>
              <a:off x="10591801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Rectangle 856"/>
            <p:cNvSpPr>
              <a:spLocks noChangeArrowheads="1"/>
            </p:cNvSpPr>
            <p:nvPr/>
          </p:nvSpPr>
          <p:spPr bwMode="auto">
            <a:xfrm>
              <a:off x="10591801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Rectangle 857"/>
            <p:cNvSpPr>
              <a:spLocks noChangeArrowheads="1"/>
            </p:cNvSpPr>
            <p:nvPr/>
          </p:nvSpPr>
          <p:spPr bwMode="auto">
            <a:xfrm>
              <a:off x="10591801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Rectangle 858"/>
            <p:cNvSpPr>
              <a:spLocks noChangeArrowheads="1"/>
            </p:cNvSpPr>
            <p:nvPr/>
          </p:nvSpPr>
          <p:spPr bwMode="auto">
            <a:xfrm>
              <a:off x="10591801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Rectangle 859"/>
            <p:cNvSpPr>
              <a:spLocks noChangeArrowheads="1"/>
            </p:cNvSpPr>
            <p:nvPr/>
          </p:nvSpPr>
          <p:spPr bwMode="auto">
            <a:xfrm>
              <a:off x="10523538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Rectangle 860"/>
            <p:cNvSpPr>
              <a:spLocks noChangeArrowheads="1"/>
            </p:cNvSpPr>
            <p:nvPr/>
          </p:nvSpPr>
          <p:spPr bwMode="auto">
            <a:xfrm>
              <a:off x="10523538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Rectangle 861"/>
            <p:cNvSpPr>
              <a:spLocks noChangeArrowheads="1"/>
            </p:cNvSpPr>
            <p:nvPr/>
          </p:nvSpPr>
          <p:spPr bwMode="auto">
            <a:xfrm>
              <a:off x="10523538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Rectangle 862"/>
            <p:cNvSpPr>
              <a:spLocks noChangeArrowheads="1"/>
            </p:cNvSpPr>
            <p:nvPr/>
          </p:nvSpPr>
          <p:spPr bwMode="auto">
            <a:xfrm>
              <a:off x="10523538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Rectangle 863"/>
            <p:cNvSpPr>
              <a:spLocks noChangeArrowheads="1"/>
            </p:cNvSpPr>
            <p:nvPr/>
          </p:nvSpPr>
          <p:spPr bwMode="auto">
            <a:xfrm>
              <a:off x="10660063" y="1455738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Rectangle 864"/>
            <p:cNvSpPr>
              <a:spLocks noChangeArrowheads="1"/>
            </p:cNvSpPr>
            <p:nvPr/>
          </p:nvSpPr>
          <p:spPr bwMode="auto">
            <a:xfrm>
              <a:off x="10660063" y="1455738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Rectangle 865"/>
            <p:cNvSpPr>
              <a:spLocks noChangeArrowheads="1"/>
            </p:cNvSpPr>
            <p:nvPr/>
          </p:nvSpPr>
          <p:spPr bwMode="auto">
            <a:xfrm>
              <a:off x="10591801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Rectangle 866"/>
            <p:cNvSpPr>
              <a:spLocks noChangeArrowheads="1"/>
            </p:cNvSpPr>
            <p:nvPr/>
          </p:nvSpPr>
          <p:spPr bwMode="auto">
            <a:xfrm>
              <a:off x="10591801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Rectangle 867"/>
            <p:cNvSpPr>
              <a:spLocks noChangeArrowheads="1"/>
            </p:cNvSpPr>
            <p:nvPr/>
          </p:nvSpPr>
          <p:spPr bwMode="auto">
            <a:xfrm>
              <a:off x="10523538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Rectangle 868"/>
            <p:cNvSpPr>
              <a:spLocks noChangeArrowheads="1"/>
            </p:cNvSpPr>
            <p:nvPr/>
          </p:nvSpPr>
          <p:spPr bwMode="auto">
            <a:xfrm>
              <a:off x="10523538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869"/>
            <p:cNvSpPr>
              <a:spLocks noEditPoints="1"/>
            </p:cNvSpPr>
            <p:nvPr/>
          </p:nvSpPr>
          <p:spPr bwMode="auto">
            <a:xfrm>
              <a:off x="10240963" y="1355726"/>
              <a:ext cx="215900" cy="163513"/>
            </a:xfrm>
            <a:custGeom>
              <a:avLst/>
              <a:gdLst>
                <a:gd name="T0" fmla="*/ 6 w 136"/>
                <a:gd name="T1" fmla="*/ 97 h 103"/>
                <a:gd name="T2" fmla="*/ 6 w 136"/>
                <a:gd name="T3" fmla="*/ 63 h 103"/>
                <a:gd name="T4" fmla="*/ 43 w 136"/>
                <a:gd name="T5" fmla="*/ 63 h 103"/>
                <a:gd name="T6" fmla="*/ 43 w 136"/>
                <a:gd name="T7" fmla="*/ 97 h 103"/>
                <a:gd name="T8" fmla="*/ 6 w 136"/>
                <a:gd name="T9" fmla="*/ 97 h 103"/>
                <a:gd name="T10" fmla="*/ 49 w 136"/>
                <a:gd name="T11" fmla="*/ 97 h 103"/>
                <a:gd name="T12" fmla="*/ 49 w 136"/>
                <a:gd name="T13" fmla="*/ 63 h 103"/>
                <a:gd name="T14" fmla="*/ 87 w 136"/>
                <a:gd name="T15" fmla="*/ 63 h 103"/>
                <a:gd name="T16" fmla="*/ 87 w 136"/>
                <a:gd name="T17" fmla="*/ 97 h 103"/>
                <a:gd name="T18" fmla="*/ 49 w 136"/>
                <a:gd name="T19" fmla="*/ 97 h 103"/>
                <a:gd name="T20" fmla="*/ 91 w 136"/>
                <a:gd name="T21" fmla="*/ 97 h 103"/>
                <a:gd name="T22" fmla="*/ 91 w 136"/>
                <a:gd name="T23" fmla="*/ 63 h 103"/>
                <a:gd name="T24" fmla="*/ 130 w 136"/>
                <a:gd name="T25" fmla="*/ 63 h 103"/>
                <a:gd name="T26" fmla="*/ 130 w 136"/>
                <a:gd name="T27" fmla="*/ 97 h 103"/>
                <a:gd name="T28" fmla="*/ 91 w 136"/>
                <a:gd name="T29" fmla="*/ 97 h 103"/>
                <a:gd name="T30" fmla="*/ 6 w 136"/>
                <a:gd name="T31" fmla="*/ 59 h 103"/>
                <a:gd name="T32" fmla="*/ 6 w 136"/>
                <a:gd name="T33" fmla="*/ 26 h 103"/>
                <a:gd name="T34" fmla="*/ 43 w 136"/>
                <a:gd name="T35" fmla="*/ 26 h 103"/>
                <a:gd name="T36" fmla="*/ 43 w 136"/>
                <a:gd name="T37" fmla="*/ 59 h 103"/>
                <a:gd name="T38" fmla="*/ 6 w 136"/>
                <a:gd name="T39" fmla="*/ 59 h 103"/>
                <a:gd name="T40" fmla="*/ 49 w 136"/>
                <a:gd name="T41" fmla="*/ 59 h 103"/>
                <a:gd name="T42" fmla="*/ 49 w 136"/>
                <a:gd name="T43" fmla="*/ 26 h 103"/>
                <a:gd name="T44" fmla="*/ 87 w 136"/>
                <a:gd name="T45" fmla="*/ 26 h 103"/>
                <a:gd name="T46" fmla="*/ 87 w 136"/>
                <a:gd name="T47" fmla="*/ 59 h 103"/>
                <a:gd name="T48" fmla="*/ 49 w 136"/>
                <a:gd name="T49" fmla="*/ 59 h 103"/>
                <a:gd name="T50" fmla="*/ 91 w 136"/>
                <a:gd name="T51" fmla="*/ 59 h 103"/>
                <a:gd name="T52" fmla="*/ 91 w 136"/>
                <a:gd name="T53" fmla="*/ 26 h 103"/>
                <a:gd name="T54" fmla="*/ 130 w 136"/>
                <a:gd name="T55" fmla="*/ 26 h 103"/>
                <a:gd name="T56" fmla="*/ 130 w 136"/>
                <a:gd name="T57" fmla="*/ 59 h 103"/>
                <a:gd name="T58" fmla="*/ 91 w 136"/>
                <a:gd name="T59" fmla="*/ 59 h 103"/>
                <a:gd name="T60" fmla="*/ 6 w 136"/>
                <a:gd name="T61" fmla="*/ 20 h 103"/>
                <a:gd name="T62" fmla="*/ 6 w 136"/>
                <a:gd name="T63" fmla="*/ 6 h 103"/>
                <a:gd name="T64" fmla="*/ 43 w 136"/>
                <a:gd name="T65" fmla="*/ 6 h 103"/>
                <a:gd name="T66" fmla="*/ 43 w 136"/>
                <a:gd name="T67" fmla="*/ 20 h 103"/>
                <a:gd name="T68" fmla="*/ 6 w 136"/>
                <a:gd name="T69" fmla="*/ 20 h 103"/>
                <a:gd name="T70" fmla="*/ 49 w 136"/>
                <a:gd name="T71" fmla="*/ 20 h 103"/>
                <a:gd name="T72" fmla="*/ 49 w 136"/>
                <a:gd name="T73" fmla="*/ 6 h 103"/>
                <a:gd name="T74" fmla="*/ 87 w 136"/>
                <a:gd name="T75" fmla="*/ 6 h 103"/>
                <a:gd name="T76" fmla="*/ 87 w 136"/>
                <a:gd name="T77" fmla="*/ 20 h 103"/>
                <a:gd name="T78" fmla="*/ 49 w 136"/>
                <a:gd name="T79" fmla="*/ 20 h 103"/>
                <a:gd name="T80" fmla="*/ 91 w 136"/>
                <a:gd name="T81" fmla="*/ 20 h 103"/>
                <a:gd name="T82" fmla="*/ 91 w 136"/>
                <a:gd name="T83" fmla="*/ 6 h 103"/>
                <a:gd name="T84" fmla="*/ 130 w 136"/>
                <a:gd name="T85" fmla="*/ 6 h 103"/>
                <a:gd name="T86" fmla="*/ 130 w 136"/>
                <a:gd name="T87" fmla="*/ 20 h 103"/>
                <a:gd name="T88" fmla="*/ 91 w 136"/>
                <a:gd name="T89" fmla="*/ 20 h 103"/>
                <a:gd name="T90" fmla="*/ 136 w 136"/>
                <a:gd name="T91" fmla="*/ 0 h 103"/>
                <a:gd name="T92" fmla="*/ 0 w 136"/>
                <a:gd name="T93" fmla="*/ 0 h 103"/>
                <a:gd name="T94" fmla="*/ 0 w 136"/>
                <a:gd name="T95" fmla="*/ 103 h 103"/>
                <a:gd name="T96" fmla="*/ 136 w 136"/>
                <a:gd name="T97" fmla="*/ 103 h 103"/>
                <a:gd name="T98" fmla="*/ 136 w 136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03">
                  <a:moveTo>
                    <a:pt x="6" y="97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7"/>
                  </a:lnTo>
                  <a:lnTo>
                    <a:pt x="6" y="97"/>
                  </a:lnTo>
                  <a:close/>
                  <a:moveTo>
                    <a:pt x="49" y="97"/>
                  </a:moveTo>
                  <a:lnTo>
                    <a:pt x="49" y="63"/>
                  </a:lnTo>
                  <a:lnTo>
                    <a:pt x="87" y="63"/>
                  </a:lnTo>
                  <a:lnTo>
                    <a:pt x="87" y="97"/>
                  </a:lnTo>
                  <a:lnTo>
                    <a:pt x="49" y="97"/>
                  </a:lnTo>
                  <a:close/>
                  <a:moveTo>
                    <a:pt x="91" y="97"/>
                  </a:moveTo>
                  <a:lnTo>
                    <a:pt x="91" y="63"/>
                  </a:lnTo>
                  <a:lnTo>
                    <a:pt x="130" y="63"/>
                  </a:lnTo>
                  <a:lnTo>
                    <a:pt x="130" y="97"/>
                  </a:lnTo>
                  <a:lnTo>
                    <a:pt x="91" y="97"/>
                  </a:lnTo>
                  <a:close/>
                  <a:moveTo>
                    <a:pt x="6" y="59"/>
                  </a:moveTo>
                  <a:lnTo>
                    <a:pt x="6" y="26"/>
                  </a:lnTo>
                  <a:lnTo>
                    <a:pt x="43" y="26"/>
                  </a:lnTo>
                  <a:lnTo>
                    <a:pt x="43" y="59"/>
                  </a:lnTo>
                  <a:lnTo>
                    <a:pt x="6" y="59"/>
                  </a:lnTo>
                  <a:close/>
                  <a:moveTo>
                    <a:pt x="49" y="59"/>
                  </a:moveTo>
                  <a:lnTo>
                    <a:pt x="49" y="26"/>
                  </a:lnTo>
                  <a:lnTo>
                    <a:pt x="87" y="26"/>
                  </a:lnTo>
                  <a:lnTo>
                    <a:pt x="87" y="59"/>
                  </a:lnTo>
                  <a:lnTo>
                    <a:pt x="49" y="59"/>
                  </a:lnTo>
                  <a:close/>
                  <a:moveTo>
                    <a:pt x="91" y="59"/>
                  </a:moveTo>
                  <a:lnTo>
                    <a:pt x="91" y="26"/>
                  </a:lnTo>
                  <a:lnTo>
                    <a:pt x="130" y="26"/>
                  </a:lnTo>
                  <a:lnTo>
                    <a:pt x="130" y="59"/>
                  </a:lnTo>
                  <a:lnTo>
                    <a:pt x="91" y="59"/>
                  </a:lnTo>
                  <a:close/>
                  <a:moveTo>
                    <a:pt x="6" y="20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6" y="20"/>
                  </a:lnTo>
                  <a:close/>
                  <a:moveTo>
                    <a:pt x="49" y="20"/>
                  </a:moveTo>
                  <a:lnTo>
                    <a:pt x="49" y="6"/>
                  </a:lnTo>
                  <a:lnTo>
                    <a:pt x="87" y="6"/>
                  </a:lnTo>
                  <a:lnTo>
                    <a:pt x="87" y="20"/>
                  </a:lnTo>
                  <a:lnTo>
                    <a:pt x="49" y="20"/>
                  </a:lnTo>
                  <a:close/>
                  <a:moveTo>
                    <a:pt x="91" y="20"/>
                  </a:moveTo>
                  <a:lnTo>
                    <a:pt x="91" y="6"/>
                  </a:lnTo>
                  <a:lnTo>
                    <a:pt x="130" y="6"/>
                  </a:lnTo>
                  <a:lnTo>
                    <a:pt x="130" y="20"/>
                  </a:lnTo>
                  <a:lnTo>
                    <a:pt x="91" y="20"/>
                  </a:lnTo>
                  <a:close/>
                  <a:moveTo>
                    <a:pt x="136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6" y="10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870"/>
            <p:cNvSpPr>
              <a:spLocks noEditPoints="1"/>
            </p:cNvSpPr>
            <p:nvPr/>
          </p:nvSpPr>
          <p:spPr bwMode="auto">
            <a:xfrm>
              <a:off x="10240963" y="1355726"/>
              <a:ext cx="215900" cy="163513"/>
            </a:xfrm>
            <a:custGeom>
              <a:avLst/>
              <a:gdLst>
                <a:gd name="T0" fmla="*/ 6 w 136"/>
                <a:gd name="T1" fmla="*/ 97 h 103"/>
                <a:gd name="T2" fmla="*/ 6 w 136"/>
                <a:gd name="T3" fmla="*/ 63 h 103"/>
                <a:gd name="T4" fmla="*/ 43 w 136"/>
                <a:gd name="T5" fmla="*/ 63 h 103"/>
                <a:gd name="T6" fmla="*/ 43 w 136"/>
                <a:gd name="T7" fmla="*/ 97 h 103"/>
                <a:gd name="T8" fmla="*/ 6 w 136"/>
                <a:gd name="T9" fmla="*/ 97 h 103"/>
                <a:gd name="T10" fmla="*/ 49 w 136"/>
                <a:gd name="T11" fmla="*/ 97 h 103"/>
                <a:gd name="T12" fmla="*/ 49 w 136"/>
                <a:gd name="T13" fmla="*/ 63 h 103"/>
                <a:gd name="T14" fmla="*/ 87 w 136"/>
                <a:gd name="T15" fmla="*/ 63 h 103"/>
                <a:gd name="T16" fmla="*/ 87 w 136"/>
                <a:gd name="T17" fmla="*/ 97 h 103"/>
                <a:gd name="T18" fmla="*/ 49 w 136"/>
                <a:gd name="T19" fmla="*/ 97 h 103"/>
                <a:gd name="T20" fmla="*/ 91 w 136"/>
                <a:gd name="T21" fmla="*/ 97 h 103"/>
                <a:gd name="T22" fmla="*/ 91 w 136"/>
                <a:gd name="T23" fmla="*/ 63 h 103"/>
                <a:gd name="T24" fmla="*/ 130 w 136"/>
                <a:gd name="T25" fmla="*/ 63 h 103"/>
                <a:gd name="T26" fmla="*/ 130 w 136"/>
                <a:gd name="T27" fmla="*/ 97 h 103"/>
                <a:gd name="T28" fmla="*/ 91 w 136"/>
                <a:gd name="T29" fmla="*/ 97 h 103"/>
                <a:gd name="T30" fmla="*/ 6 w 136"/>
                <a:gd name="T31" fmla="*/ 59 h 103"/>
                <a:gd name="T32" fmla="*/ 6 w 136"/>
                <a:gd name="T33" fmla="*/ 26 h 103"/>
                <a:gd name="T34" fmla="*/ 43 w 136"/>
                <a:gd name="T35" fmla="*/ 26 h 103"/>
                <a:gd name="T36" fmla="*/ 43 w 136"/>
                <a:gd name="T37" fmla="*/ 59 h 103"/>
                <a:gd name="T38" fmla="*/ 6 w 136"/>
                <a:gd name="T39" fmla="*/ 59 h 103"/>
                <a:gd name="T40" fmla="*/ 49 w 136"/>
                <a:gd name="T41" fmla="*/ 59 h 103"/>
                <a:gd name="T42" fmla="*/ 49 w 136"/>
                <a:gd name="T43" fmla="*/ 26 h 103"/>
                <a:gd name="T44" fmla="*/ 87 w 136"/>
                <a:gd name="T45" fmla="*/ 26 h 103"/>
                <a:gd name="T46" fmla="*/ 87 w 136"/>
                <a:gd name="T47" fmla="*/ 59 h 103"/>
                <a:gd name="T48" fmla="*/ 49 w 136"/>
                <a:gd name="T49" fmla="*/ 59 h 103"/>
                <a:gd name="T50" fmla="*/ 91 w 136"/>
                <a:gd name="T51" fmla="*/ 59 h 103"/>
                <a:gd name="T52" fmla="*/ 91 w 136"/>
                <a:gd name="T53" fmla="*/ 26 h 103"/>
                <a:gd name="T54" fmla="*/ 130 w 136"/>
                <a:gd name="T55" fmla="*/ 26 h 103"/>
                <a:gd name="T56" fmla="*/ 130 w 136"/>
                <a:gd name="T57" fmla="*/ 59 h 103"/>
                <a:gd name="T58" fmla="*/ 91 w 136"/>
                <a:gd name="T59" fmla="*/ 59 h 103"/>
                <a:gd name="T60" fmla="*/ 6 w 136"/>
                <a:gd name="T61" fmla="*/ 20 h 103"/>
                <a:gd name="T62" fmla="*/ 6 w 136"/>
                <a:gd name="T63" fmla="*/ 6 h 103"/>
                <a:gd name="T64" fmla="*/ 43 w 136"/>
                <a:gd name="T65" fmla="*/ 6 h 103"/>
                <a:gd name="T66" fmla="*/ 43 w 136"/>
                <a:gd name="T67" fmla="*/ 20 h 103"/>
                <a:gd name="T68" fmla="*/ 6 w 136"/>
                <a:gd name="T69" fmla="*/ 20 h 103"/>
                <a:gd name="T70" fmla="*/ 49 w 136"/>
                <a:gd name="T71" fmla="*/ 20 h 103"/>
                <a:gd name="T72" fmla="*/ 49 w 136"/>
                <a:gd name="T73" fmla="*/ 6 h 103"/>
                <a:gd name="T74" fmla="*/ 87 w 136"/>
                <a:gd name="T75" fmla="*/ 6 h 103"/>
                <a:gd name="T76" fmla="*/ 87 w 136"/>
                <a:gd name="T77" fmla="*/ 20 h 103"/>
                <a:gd name="T78" fmla="*/ 49 w 136"/>
                <a:gd name="T79" fmla="*/ 20 h 103"/>
                <a:gd name="T80" fmla="*/ 91 w 136"/>
                <a:gd name="T81" fmla="*/ 20 h 103"/>
                <a:gd name="T82" fmla="*/ 91 w 136"/>
                <a:gd name="T83" fmla="*/ 6 h 103"/>
                <a:gd name="T84" fmla="*/ 130 w 136"/>
                <a:gd name="T85" fmla="*/ 6 h 103"/>
                <a:gd name="T86" fmla="*/ 130 w 136"/>
                <a:gd name="T87" fmla="*/ 20 h 103"/>
                <a:gd name="T88" fmla="*/ 91 w 136"/>
                <a:gd name="T89" fmla="*/ 20 h 103"/>
                <a:gd name="T90" fmla="*/ 136 w 136"/>
                <a:gd name="T91" fmla="*/ 0 h 103"/>
                <a:gd name="T92" fmla="*/ 0 w 136"/>
                <a:gd name="T93" fmla="*/ 0 h 103"/>
                <a:gd name="T94" fmla="*/ 0 w 136"/>
                <a:gd name="T95" fmla="*/ 103 h 103"/>
                <a:gd name="T96" fmla="*/ 136 w 136"/>
                <a:gd name="T97" fmla="*/ 103 h 103"/>
                <a:gd name="T98" fmla="*/ 136 w 136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03">
                  <a:moveTo>
                    <a:pt x="6" y="97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7"/>
                  </a:lnTo>
                  <a:lnTo>
                    <a:pt x="6" y="97"/>
                  </a:lnTo>
                  <a:moveTo>
                    <a:pt x="49" y="97"/>
                  </a:moveTo>
                  <a:lnTo>
                    <a:pt x="49" y="63"/>
                  </a:lnTo>
                  <a:lnTo>
                    <a:pt x="87" y="63"/>
                  </a:lnTo>
                  <a:lnTo>
                    <a:pt x="87" y="97"/>
                  </a:lnTo>
                  <a:lnTo>
                    <a:pt x="49" y="97"/>
                  </a:lnTo>
                  <a:moveTo>
                    <a:pt x="91" y="97"/>
                  </a:moveTo>
                  <a:lnTo>
                    <a:pt x="91" y="63"/>
                  </a:lnTo>
                  <a:lnTo>
                    <a:pt x="130" y="63"/>
                  </a:lnTo>
                  <a:lnTo>
                    <a:pt x="130" y="97"/>
                  </a:lnTo>
                  <a:lnTo>
                    <a:pt x="91" y="97"/>
                  </a:lnTo>
                  <a:moveTo>
                    <a:pt x="6" y="59"/>
                  </a:moveTo>
                  <a:lnTo>
                    <a:pt x="6" y="26"/>
                  </a:lnTo>
                  <a:lnTo>
                    <a:pt x="43" y="26"/>
                  </a:lnTo>
                  <a:lnTo>
                    <a:pt x="43" y="59"/>
                  </a:lnTo>
                  <a:lnTo>
                    <a:pt x="6" y="59"/>
                  </a:lnTo>
                  <a:moveTo>
                    <a:pt x="49" y="59"/>
                  </a:moveTo>
                  <a:lnTo>
                    <a:pt x="49" y="26"/>
                  </a:lnTo>
                  <a:lnTo>
                    <a:pt x="87" y="26"/>
                  </a:lnTo>
                  <a:lnTo>
                    <a:pt x="87" y="59"/>
                  </a:lnTo>
                  <a:lnTo>
                    <a:pt x="49" y="59"/>
                  </a:lnTo>
                  <a:moveTo>
                    <a:pt x="91" y="59"/>
                  </a:moveTo>
                  <a:lnTo>
                    <a:pt x="91" y="26"/>
                  </a:lnTo>
                  <a:lnTo>
                    <a:pt x="130" y="26"/>
                  </a:lnTo>
                  <a:lnTo>
                    <a:pt x="130" y="59"/>
                  </a:lnTo>
                  <a:lnTo>
                    <a:pt x="91" y="59"/>
                  </a:lnTo>
                  <a:moveTo>
                    <a:pt x="6" y="20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6" y="20"/>
                  </a:lnTo>
                  <a:moveTo>
                    <a:pt x="49" y="20"/>
                  </a:moveTo>
                  <a:lnTo>
                    <a:pt x="49" y="6"/>
                  </a:lnTo>
                  <a:lnTo>
                    <a:pt x="87" y="6"/>
                  </a:lnTo>
                  <a:lnTo>
                    <a:pt x="87" y="20"/>
                  </a:lnTo>
                  <a:lnTo>
                    <a:pt x="49" y="20"/>
                  </a:lnTo>
                  <a:moveTo>
                    <a:pt x="91" y="20"/>
                  </a:moveTo>
                  <a:lnTo>
                    <a:pt x="91" y="6"/>
                  </a:lnTo>
                  <a:lnTo>
                    <a:pt x="130" y="6"/>
                  </a:lnTo>
                  <a:lnTo>
                    <a:pt x="130" y="20"/>
                  </a:lnTo>
                  <a:lnTo>
                    <a:pt x="91" y="20"/>
                  </a:lnTo>
                  <a:moveTo>
                    <a:pt x="136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6" y="103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Rectangle 871"/>
            <p:cNvSpPr>
              <a:spLocks noChangeArrowheads="1"/>
            </p:cNvSpPr>
            <p:nvPr/>
          </p:nvSpPr>
          <p:spPr bwMode="auto">
            <a:xfrm>
              <a:off x="10385426" y="1365251"/>
              <a:ext cx="61913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Rectangle 872"/>
            <p:cNvSpPr>
              <a:spLocks noChangeArrowheads="1"/>
            </p:cNvSpPr>
            <p:nvPr/>
          </p:nvSpPr>
          <p:spPr bwMode="auto">
            <a:xfrm>
              <a:off x="10385426" y="1365251"/>
              <a:ext cx="61913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Rectangle 873"/>
            <p:cNvSpPr>
              <a:spLocks noChangeArrowheads="1"/>
            </p:cNvSpPr>
            <p:nvPr/>
          </p:nvSpPr>
          <p:spPr bwMode="auto">
            <a:xfrm>
              <a:off x="10385426" y="1397001"/>
              <a:ext cx="61913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Rectangle 874"/>
            <p:cNvSpPr>
              <a:spLocks noChangeArrowheads="1"/>
            </p:cNvSpPr>
            <p:nvPr/>
          </p:nvSpPr>
          <p:spPr bwMode="auto">
            <a:xfrm>
              <a:off x="10385426" y="1397001"/>
              <a:ext cx="61913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Rectangle 875"/>
            <p:cNvSpPr>
              <a:spLocks noChangeArrowheads="1"/>
            </p:cNvSpPr>
            <p:nvPr/>
          </p:nvSpPr>
          <p:spPr bwMode="auto">
            <a:xfrm>
              <a:off x="10318751" y="1365251"/>
              <a:ext cx="60325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Rectangle 876"/>
            <p:cNvSpPr>
              <a:spLocks noChangeArrowheads="1"/>
            </p:cNvSpPr>
            <p:nvPr/>
          </p:nvSpPr>
          <p:spPr bwMode="auto">
            <a:xfrm>
              <a:off x="10318751" y="1365251"/>
              <a:ext cx="60325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Rectangle 877"/>
            <p:cNvSpPr>
              <a:spLocks noChangeArrowheads="1"/>
            </p:cNvSpPr>
            <p:nvPr/>
          </p:nvSpPr>
          <p:spPr bwMode="auto">
            <a:xfrm>
              <a:off x="10318751" y="1397001"/>
              <a:ext cx="60325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Rectangle 878"/>
            <p:cNvSpPr>
              <a:spLocks noChangeArrowheads="1"/>
            </p:cNvSpPr>
            <p:nvPr/>
          </p:nvSpPr>
          <p:spPr bwMode="auto">
            <a:xfrm>
              <a:off x="10318751" y="1397001"/>
              <a:ext cx="60325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Rectangle 879"/>
            <p:cNvSpPr>
              <a:spLocks noChangeArrowheads="1"/>
            </p:cNvSpPr>
            <p:nvPr/>
          </p:nvSpPr>
          <p:spPr bwMode="auto">
            <a:xfrm>
              <a:off x="10250488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Rectangle 880"/>
            <p:cNvSpPr>
              <a:spLocks noChangeArrowheads="1"/>
            </p:cNvSpPr>
            <p:nvPr/>
          </p:nvSpPr>
          <p:spPr bwMode="auto">
            <a:xfrm>
              <a:off x="10250488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Rectangle 881"/>
            <p:cNvSpPr>
              <a:spLocks noChangeArrowheads="1"/>
            </p:cNvSpPr>
            <p:nvPr/>
          </p:nvSpPr>
          <p:spPr bwMode="auto">
            <a:xfrm>
              <a:off x="10250488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Rectangle 882"/>
            <p:cNvSpPr>
              <a:spLocks noChangeArrowheads="1"/>
            </p:cNvSpPr>
            <p:nvPr/>
          </p:nvSpPr>
          <p:spPr bwMode="auto">
            <a:xfrm>
              <a:off x="10250488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Rectangle 883"/>
            <p:cNvSpPr>
              <a:spLocks noChangeArrowheads="1"/>
            </p:cNvSpPr>
            <p:nvPr/>
          </p:nvSpPr>
          <p:spPr bwMode="auto">
            <a:xfrm>
              <a:off x="10385426" y="1455738"/>
              <a:ext cx="61913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Rectangle 884"/>
            <p:cNvSpPr>
              <a:spLocks noChangeArrowheads="1"/>
            </p:cNvSpPr>
            <p:nvPr/>
          </p:nvSpPr>
          <p:spPr bwMode="auto">
            <a:xfrm>
              <a:off x="10385426" y="1455738"/>
              <a:ext cx="6191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Rectangle 885"/>
            <p:cNvSpPr>
              <a:spLocks noChangeArrowheads="1"/>
            </p:cNvSpPr>
            <p:nvPr/>
          </p:nvSpPr>
          <p:spPr bwMode="auto">
            <a:xfrm>
              <a:off x="10318751" y="1455738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Rectangle 886"/>
            <p:cNvSpPr>
              <a:spLocks noChangeArrowheads="1"/>
            </p:cNvSpPr>
            <p:nvPr/>
          </p:nvSpPr>
          <p:spPr bwMode="auto">
            <a:xfrm>
              <a:off x="10318751" y="1455738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Rectangle 887"/>
            <p:cNvSpPr>
              <a:spLocks noChangeArrowheads="1"/>
            </p:cNvSpPr>
            <p:nvPr/>
          </p:nvSpPr>
          <p:spPr bwMode="auto">
            <a:xfrm>
              <a:off x="10250488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Rectangle 888"/>
            <p:cNvSpPr>
              <a:spLocks noChangeArrowheads="1"/>
            </p:cNvSpPr>
            <p:nvPr/>
          </p:nvSpPr>
          <p:spPr bwMode="auto">
            <a:xfrm>
              <a:off x="10250488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889"/>
            <p:cNvSpPr>
              <a:spLocks noEditPoints="1"/>
            </p:cNvSpPr>
            <p:nvPr/>
          </p:nvSpPr>
          <p:spPr bwMode="auto">
            <a:xfrm>
              <a:off x="9971088" y="1355726"/>
              <a:ext cx="212725" cy="163513"/>
            </a:xfrm>
            <a:custGeom>
              <a:avLst/>
              <a:gdLst>
                <a:gd name="T0" fmla="*/ 4 w 134"/>
                <a:gd name="T1" fmla="*/ 97 h 103"/>
                <a:gd name="T2" fmla="*/ 4 w 134"/>
                <a:gd name="T3" fmla="*/ 63 h 103"/>
                <a:gd name="T4" fmla="*/ 42 w 134"/>
                <a:gd name="T5" fmla="*/ 63 h 103"/>
                <a:gd name="T6" fmla="*/ 42 w 134"/>
                <a:gd name="T7" fmla="*/ 97 h 103"/>
                <a:gd name="T8" fmla="*/ 4 w 134"/>
                <a:gd name="T9" fmla="*/ 97 h 103"/>
                <a:gd name="T10" fmla="*/ 48 w 134"/>
                <a:gd name="T11" fmla="*/ 97 h 103"/>
                <a:gd name="T12" fmla="*/ 48 w 134"/>
                <a:gd name="T13" fmla="*/ 63 h 103"/>
                <a:gd name="T14" fmla="*/ 85 w 134"/>
                <a:gd name="T15" fmla="*/ 63 h 103"/>
                <a:gd name="T16" fmla="*/ 85 w 134"/>
                <a:gd name="T17" fmla="*/ 97 h 103"/>
                <a:gd name="T18" fmla="*/ 48 w 134"/>
                <a:gd name="T19" fmla="*/ 97 h 103"/>
                <a:gd name="T20" fmla="*/ 91 w 134"/>
                <a:gd name="T21" fmla="*/ 97 h 103"/>
                <a:gd name="T22" fmla="*/ 91 w 134"/>
                <a:gd name="T23" fmla="*/ 63 h 103"/>
                <a:gd name="T24" fmla="*/ 128 w 134"/>
                <a:gd name="T25" fmla="*/ 63 h 103"/>
                <a:gd name="T26" fmla="*/ 128 w 134"/>
                <a:gd name="T27" fmla="*/ 97 h 103"/>
                <a:gd name="T28" fmla="*/ 91 w 134"/>
                <a:gd name="T29" fmla="*/ 97 h 103"/>
                <a:gd name="T30" fmla="*/ 4 w 134"/>
                <a:gd name="T31" fmla="*/ 59 h 103"/>
                <a:gd name="T32" fmla="*/ 4 w 134"/>
                <a:gd name="T33" fmla="*/ 26 h 103"/>
                <a:gd name="T34" fmla="*/ 42 w 134"/>
                <a:gd name="T35" fmla="*/ 26 h 103"/>
                <a:gd name="T36" fmla="*/ 42 w 134"/>
                <a:gd name="T37" fmla="*/ 59 h 103"/>
                <a:gd name="T38" fmla="*/ 4 w 134"/>
                <a:gd name="T39" fmla="*/ 59 h 103"/>
                <a:gd name="T40" fmla="*/ 48 w 134"/>
                <a:gd name="T41" fmla="*/ 59 h 103"/>
                <a:gd name="T42" fmla="*/ 48 w 134"/>
                <a:gd name="T43" fmla="*/ 26 h 103"/>
                <a:gd name="T44" fmla="*/ 85 w 134"/>
                <a:gd name="T45" fmla="*/ 26 h 103"/>
                <a:gd name="T46" fmla="*/ 85 w 134"/>
                <a:gd name="T47" fmla="*/ 59 h 103"/>
                <a:gd name="T48" fmla="*/ 48 w 134"/>
                <a:gd name="T49" fmla="*/ 59 h 103"/>
                <a:gd name="T50" fmla="*/ 91 w 134"/>
                <a:gd name="T51" fmla="*/ 59 h 103"/>
                <a:gd name="T52" fmla="*/ 91 w 134"/>
                <a:gd name="T53" fmla="*/ 26 h 103"/>
                <a:gd name="T54" fmla="*/ 128 w 134"/>
                <a:gd name="T55" fmla="*/ 26 h 103"/>
                <a:gd name="T56" fmla="*/ 128 w 134"/>
                <a:gd name="T57" fmla="*/ 59 h 103"/>
                <a:gd name="T58" fmla="*/ 91 w 134"/>
                <a:gd name="T59" fmla="*/ 59 h 103"/>
                <a:gd name="T60" fmla="*/ 4 w 134"/>
                <a:gd name="T61" fmla="*/ 20 h 103"/>
                <a:gd name="T62" fmla="*/ 4 w 134"/>
                <a:gd name="T63" fmla="*/ 6 h 103"/>
                <a:gd name="T64" fmla="*/ 42 w 134"/>
                <a:gd name="T65" fmla="*/ 6 h 103"/>
                <a:gd name="T66" fmla="*/ 42 w 134"/>
                <a:gd name="T67" fmla="*/ 20 h 103"/>
                <a:gd name="T68" fmla="*/ 4 w 134"/>
                <a:gd name="T69" fmla="*/ 20 h 103"/>
                <a:gd name="T70" fmla="*/ 48 w 134"/>
                <a:gd name="T71" fmla="*/ 20 h 103"/>
                <a:gd name="T72" fmla="*/ 48 w 134"/>
                <a:gd name="T73" fmla="*/ 6 h 103"/>
                <a:gd name="T74" fmla="*/ 85 w 134"/>
                <a:gd name="T75" fmla="*/ 6 h 103"/>
                <a:gd name="T76" fmla="*/ 85 w 134"/>
                <a:gd name="T77" fmla="*/ 20 h 103"/>
                <a:gd name="T78" fmla="*/ 48 w 134"/>
                <a:gd name="T79" fmla="*/ 20 h 103"/>
                <a:gd name="T80" fmla="*/ 91 w 134"/>
                <a:gd name="T81" fmla="*/ 20 h 103"/>
                <a:gd name="T82" fmla="*/ 91 w 134"/>
                <a:gd name="T83" fmla="*/ 6 h 103"/>
                <a:gd name="T84" fmla="*/ 128 w 134"/>
                <a:gd name="T85" fmla="*/ 6 h 103"/>
                <a:gd name="T86" fmla="*/ 128 w 134"/>
                <a:gd name="T87" fmla="*/ 20 h 103"/>
                <a:gd name="T88" fmla="*/ 91 w 134"/>
                <a:gd name="T89" fmla="*/ 20 h 103"/>
                <a:gd name="T90" fmla="*/ 134 w 134"/>
                <a:gd name="T91" fmla="*/ 0 h 103"/>
                <a:gd name="T92" fmla="*/ 0 w 134"/>
                <a:gd name="T93" fmla="*/ 0 h 103"/>
                <a:gd name="T94" fmla="*/ 0 w 134"/>
                <a:gd name="T95" fmla="*/ 103 h 103"/>
                <a:gd name="T96" fmla="*/ 134 w 134"/>
                <a:gd name="T97" fmla="*/ 103 h 103"/>
                <a:gd name="T98" fmla="*/ 134 w 134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3">
                  <a:moveTo>
                    <a:pt x="4" y="97"/>
                  </a:moveTo>
                  <a:lnTo>
                    <a:pt x="4" y="63"/>
                  </a:lnTo>
                  <a:lnTo>
                    <a:pt x="42" y="63"/>
                  </a:lnTo>
                  <a:lnTo>
                    <a:pt x="42" y="97"/>
                  </a:lnTo>
                  <a:lnTo>
                    <a:pt x="4" y="97"/>
                  </a:lnTo>
                  <a:close/>
                  <a:moveTo>
                    <a:pt x="48" y="97"/>
                  </a:moveTo>
                  <a:lnTo>
                    <a:pt x="48" y="63"/>
                  </a:lnTo>
                  <a:lnTo>
                    <a:pt x="85" y="63"/>
                  </a:lnTo>
                  <a:lnTo>
                    <a:pt x="85" y="97"/>
                  </a:lnTo>
                  <a:lnTo>
                    <a:pt x="48" y="97"/>
                  </a:lnTo>
                  <a:close/>
                  <a:moveTo>
                    <a:pt x="91" y="97"/>
                  </a:moveTo>
                  <a:lnTo>
                    <a:pt x="91" y="63"/>
                  </a:lnTo>
                  <a:lnTo>
                    <a:pt x="128" y="63"/>
                  </a:lnTo>
                  <a:lnTo>
                    <a:pt x="128" y="97"/>
                  </a:lnTo>
                  <a:lnTo>
                    <a:pt x="91" y="97"/>
                  </a:lnTo>
                  <a:close/>
                  <a:moveTo>
                    <a:pt x="4" y="59"/>
                  </a:moveTo>
                  <a:lnTo>
                    <a:pt x="4" y="26"/>
                  </a:lnTo>
                  <a:lnTo>
                    <a:pt x="42" y="26"/>
                  </a:lnTo>
                  <a:lnTo>
                    <a:pt x="42" y="59"/>
                  </a:lnTo>
                  <a:lnTo>
                    <a:pt x="4" y="59"/>
                  </a:lnTo>
                  <a:close/>
                  <a:moveTo>
                    <a:pt x="48" y="59"/>
                  </a:moveTo>
                  <a:lnTo>
                    <a:pt x="48" y="26"/>
                  </a:lnTo>
                  <a:lnTo>
                    <a:pt x="85" y="26"/>
                  </a:lnTo>
                  <a:lnTo>
                    <a:pt x="85" y="59"/>
                  </a:lnTo>
                  <a:lnTo>
                    <a:pt x="48" y="59"/>
                  </a:lnTo>
                  <a:close/>
                  <a:moveTo>
                    <a:pt x="91" y="59"/>
                  </a:moveTo>
                  <a:lnTo>
                    <a:pt x="91" y="26"/>
                  </a:lnTo>
                  <a:lnTo>
                    <a:pt x="128" y="26"/>
                  </a:lnTo>
                  <a:lnTo>
                    <a:pt x="128" y="59"/>
                  </a:lnTo>
                  <a:lnTo>
                    <a:pt x="91" y="59"/>
                  </a:lnTo>
                  <a:close/>
                  <a:moveTo>
                    <a:pt x="4" y="20"/>
                  </a:moveTo>
                  <a:lnTo>
                    <a:pt x="4" y="6"/>
                  </a:lnTo>
                  <a:lnTo>
                    <a:pt x="42" y="6"/>
                  </a:lnTo>
                  <a:lnTo>
                    <a:pt x="42" y="20"/>
                  </a:lnTo>
                  <a:lnTo>
                    <a:pt x="4" y="20"/>
                  </a:lnTo>
                  <a:close/>
                  <a:moveTo>
                    <a:pt x="48" y="20"/>
                  </a:moveTo>
                  <a:lnTo>
                    <a:pt x="48" y="6"/>
                  </a:lnTo>
                  <a:lnTo>
                    <a:pt x="85" y="6"/>
                  </a:lnTo>
                  <a:lnTo>
                    <a:pt x="85" y="20"/>
                  </a:lnTo>
                  <a:lnTo>
                    <a:pt x="48" y="20"/>
                  </a:lnTo>
                  <a:close/>
                  <a:moveTo>
                    <a:pt x="91" y="20"/>
                  </a:moveTo>
                  <a:lnTo>
                    <a:pt x="91" y="6"/>
                  </a:lnTo>
                  <a:lnTo>
                    <a:pt x="128" y="6"/>
                  </a:lnTo>
                  <a:lnTo>
                    <a:pt x="128" y="20"/>
                  </a:lnTo>
                  <a:lnTo>
                    <a:pt x="91" y="20"/>
                  </a:lnTo>
                  <a:close/>
                  <a:moveTo>
                    <a:pt x="134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4" y="10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890"/>
            <p:cNvSpPr>
              <a:spLocks noEditPoints="1"/>
            </p:cNvSpPr>
            <p:nvPr/>
          </p:nvSpPr>
          <p:spPr bwMode="auto">
            <a:xfrm>
              <a:off x="9971088" y="1355726"/>
              <a:ext cx="212725" cy="163513"/>
            </a:xfrm>
            <a:custGeom>
              <a:avLst/>
              <a:gdLst>
                <a:gd name="T0" fmla="*/ 4 w 134"/>
                <a:gd name="T1" fmla="*/ 97 h 103"/>
                <a:gd name="T2" fmla="*/ 4 w 134"/>
                <a:gd name="T3" fmla="*/ 63 h 103"/>
                <a:gd name="T4" fmla="*/ 42 w 134"/>
                <a:gd name="T5" fmla="*/ 63 h 103"/>
                <a:gd name="T6" fmla="*/ 42 w 134"/>
                <a:gd name="T7" fmla="*/ 97 h 103"/>
                <a:gd name="T8" fmla="*/ 4 w 134"/>
                <a:gd name="T9" fmla="*/ 97 h 103"/>
                <a:gd name="T10" fmla="*/ 48 w 134"/>
                <a:gd name="T11" fmla="*/ 97 h 103"/>
                <a:gd name="T12" fmla="*/ 48 w 134"/>
                <a:gd name="T13" fmla="*/ 63 h 103"/>
                <a:gd name="T14" fmla="*/ 85 w 134"/>
                <a:gd name="T15" fmla="*/ 63 h 103"/>
                <a:gd name="T16" fmla="*/ 85 w 134"/>
                <a:gd name="T17" fmla="*/ 97 h 103"/>
                <a:gd name="T18" fmla="*/ 48 w 134"/>
                <a:gd name="T19" fmla="*/ 97 h 103"/>
                <a:gd name="T20" fmla="*/ 91 w 134"/>
                <a:gd name="T21" fmla="*/ 97 h 103"/>
                <a:gd name="T22" fmla="*/ 91 w 134"/>
                <a:gd name="T23" fmla="*/ 63 h 103"/>
                <a:gd name="T24" fmla="*/ 128 w 134"/>
                <a:gd name="T25" fmla="*/ 63 h 103"/>
                <a:gd name="T26" fmla="*/ 128 w 134"/>
                <a:gd name="T27" fmla="*/ 97 h 103"/>
                <a:gd name="T28" fmla="*/ 91 w 134"/>
                <a:gd name="T29" fmla="*/ 97 h 103"/>
                <a:gd name="T30" fmla="*/ 4 w 134"/>
                <a:gd name="T31" fmla="*/ 59 h 103"/>
                <a:gd name="T32" fmla="*/ 4 w 134"/>
                <a:gd name="T33" fmla="*/ 26 h 103"/>
                <a:gd name="T34" fmla="*/ 42 w 134"/>
                <a:gd name="T35" fmla="*/ 26 h 103"/>
                <a:gd name="T36" fmla="*/ 42 w 134"/>
                <a:gd name="T37" fmla="*/ 59 h 103"/>
                <a:gd name="T38" fmla="*/ 4 w 134"/>
                <a:gd name="T39" fmla="*/ 59 h 103"/>
                <a:gd name="T40" fmla="*/ 48 w 134"/>
                <a:gd name="T41" fmla="*/ 59 h 103"/>
                <a:gd name="T42" fmla="*/ 48 w 134"/>
                <a:gd name="T43" fmla="*/ 26 h 103"/>
                <a:gd name="T44" fmla="*/ 85 w 134"/>
                <a:gd name="T45" fmla="*/ 26 h 103"/>
                <a:gd name="T46" fmla="*/ 85 w 134"/>
                <a:gd name="T47" fmla="*/ 59 h 103"/>
                <a:gd name="T48" fmla="*/ 48 w 134"/>
                <a:gd name="T49" fmla="*/ 59 h 103"/>
                <a:gd name="T50" fmla="*/ 91 w 134"/>
                <a:gd name="T51" fmla="*/ 59 h 103"/>
                <a:gd name="T52" fmla="*/ 91 w 134"/>
                <a:gd name="T53" fmla="*/ 26 h 103"/>
                <a:gd name="T54" fmla="*/ 128 w 134"/>
                <a:gd name="T55" fmla="*/ 26 h 103"/>
                <a:gd name="T56" fmla="*/ 128 w 134"/>
                <a:gd name="T57" fmla="*/ 59 h 103"/>
                <a:gd name="T58" fmla="*/ 91 w 134"/>
                <a:gd name="T59" fmla="*/ 59 h 103"/>
                <a:gd name="T60" fmla="*/ 4 w 134"/>
                <a:gd name="T61" fmla="*/ 20 h 103"/>
                <a:gd name="T62" fmla="*/ 4 w 134"/>
                <a:gd name="T63" fmla="*/ 6 h 103"/>
                <a:gd name="T64" fmla="*/ 42 w 134"/>
                <a:gd name="T65" fmla="*/ 6 h 103"/>
                <a:gd name="T66" fmla="*/ 42 w 134"/>
                <a:gd name="T67" fmla="*/ 20 h 103"/>
                <a:gd name="T68" fmla="*/ 4 w 134"/>
                <a:gd name="T69" fmla="*/ 20 h 103"/>
                <a:gd name="T70" fmla="*/ 48 w 134"/>
                <a:gd name="T71" fmla="*/ 20 h 103"/>
                <a:gd name="T72" fmla="*/ 48 w 134"/>
                <a:gd name="T73" fmla="*/ 6 h 103"/>
                <a:gd name="T74" fmla="*/ 85 w 134"/>
                <a:gd name="T75" fmla="*/ 6 h 103"/>
                <a:gd name="T76" fmla="*/ 85 w 134"/>
                <a:gd name="T77" fmla="*/ 20 h 103"/>
                <a:gd name="T78" fmla="*/ 48 w 134"/>
                <a:gd name="T79" fmla="*/ 20 h 103"/>
                <a:gd name="T80" fmla="*/ 91 w 134"/>
                <a:gd name="T81" fmla="*/ 20 h 103"/>
                <a:gd name="T82" fmla="*/ 91 w 134"/>
                <a:gd name="T83" fmla="*/ 6 h 103"/>
                <a:gd name="T84" fmla="*/ 128 w 134"/>
                <a:gd name="T85" fmla="*/ 6 h 103"/>
                <a:gd name="T86" fmla="*/ 128 w 134"/>
                <a:gd name="T87" fmla="*/ 20 h 103"/>
                <a:gd name="T88" fmla="*/ 91 w 134"/>
                <a:gd name="T89" fmla="*/ 20 h 103"/>
                <a:gd name="T90" fmla="*/ 134 w 134"/>
                <a:gd name="T91" fmla="*/ 0 h 103"/>
                <a:gd name="T92" fmla="*/ 0 w 134"/>
                <a:gd name="T93" fmla="*/ 0 h 103"/>
                <a:gd name="T94" fmla="*/ 0 w 134"/>
                <a:gd name="T95" fmla="*/ 103 h 103"/>
                <a:gd name="T96" fmla="*/ 134 w 134"/>
                <a:gd name="T97" fmla="*/ 103 h 103"/>
                <a:gd name="T98" fmla="*/ 134 w 134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3">
                  <a:moveTo>
                    <a:pt x="4" y="97"/>
                  </a:moveTo>
                  <a:lnTo>
                    <a:pt x="4" y="63"/>
                  </a:lnTo>
                  <a:lnTo>
                    <a:pt x="42" y="63"/>
                  </a:lnTo>
                  <a:lnTo>
                    <a:pt x="42" y="97"/>
                  </a:lnTo>
                  <a:lnTo>
                    <a:pt x="4" y="97"/>
                  </a:lnTo>
                  <a:moveTo>
                    <a:pt x="48" y="97"/>
                  </a:moveTo>
                  <a:lnTo>
                    <a:pt x="48" y="63"/>
                  </a:lnTo>
                  <a:lnTo>
                    <a:pt x="85" y="63"/>
                  </a:lnTo>
                  <a:lnTo>
                    <a:pt x="85" y="97"/>
                  </a:lnTo>
                  <a:lnTo>
                    <a:pt x="48" y="97"/>
                  </a:lnTo>
                  <a:moveTo>
                    <a:pt x="91" y="97"/>
                  </a:moveTo>
                  <a:lnTo>
                    <a:pt x="91" y="63"/>
                  </a:lnTo>
                  <a:lnTo>
                    <a:pt x="128" y="63"/>
                  </a:lnTo>
                  <a:lnTo>
                    <a:pt x="128" y="97"/>
                  </a:lnTo>
                  <a:lnTo>
                    <a:pt x="91" y="97"/>
                  </a:lnTo>
                  <a:moveTo>
                    <a:pt x="4" y="59"/>
                  </a:moveTo>
                  <a:lnTo>
                    <a:pt x="4" y="26"/>
                  </a:lnTo>
                  <a:lnTo>
                    <a:pt x="42" y="26"/>
                  </a:lnTo>
                  <a:lnTo>
                    <a:pt x="42" y="59"/>
                  </a:lnTo>
                  <a:lnTo>
                    <a:pt x="4" y="59"/>
                  </a:lnTo>
                  <a:moveTo>
                    <a:pt x="48" y="59"/>
                  </a:moveTo>
                  <a:lnTo>
                    <a:pt x="48" y="26"/>
                  </a:lnTo>
                  <a:lnTo>
                    <a:pt x="85" y="26"/>
                  </a:lnTo>
                  <a:lnTo>
                    <a:pt x="85" y="59"/>
                  </a:lnTo>
                  <a:lnTo>
                    <a:pt x="48" y="59"/>
                  </a:lnTo>
                  <a:moveTo>
                    <a:pt x="91" y="59"/>
                  </a:moveTo>
                  <a:lnTo>
                    <a:pt x="91" y="26"/>
                  </a:lnTo>
                  <a:lnTo>
                    <a:pt x="128" y="26"/>
                  </a:lnTo>
                  <a:lnTo>
                    <a:pt x="128" y="59"/>
                  </a:lnTo>
                  <a:lnTo>
                    <a:pt x="91" y="59"/>
                  </a:lnTo>
                  <a:moveTo>
                    <a:pt x="4" y="20"/>
                  </a:moveTo>
                  <a:lnTo>
                    <a:pt x="4" y="6"/>
                  </a:lnTo>
                  <a:lnTo>
                    <a:pt x="42" y="6"/>
                  </a:lnTo>
                  <a:lnTo>
                    <a:pt x="42" y="20"/>
                  </a:lnTo>
                  <a:lnTo>
                    <a:pt x="4" y="20"/>
                  </a:lnTo>
                  <a:moveTo>
                    <a:pt x="48" y="20"/>
                  </a:moveTo>
                  <a:lnTo>
                    <a:pt x="48" y="6"/>
                  </a:lnTo>
                  <a:lnTo>
                    <a:pt x="85" y="6"/>
                  </a:lnTo>
                  <a:lnTo>
                    <a:pt x="85" y="20"/>
                  </a:lnTo>
                  <a:lnTo>
                    <a:pt x="48" y="20"/>
                  </a:lnTo>
                  <a:moveTo>
                    <a:pt x="91" y="20"/>
                  </a:moveTo>
                  <a:lnTo>
                    <a:pt x="91" y="6"/>
                  </a:lnTo>
                  <a:lnTo>
                    <a:pt x="128" y="6"/>
                  </a:lnTo>
                  <a:lnTo>
                    <a:pt x="128" y="20"/>
                  </a:lnTo>
                  <a:lnTo>
                    <a:pt x="91" y="20"/>
                  </a:lnTo>
                  <a:moveTo>
                    <a:pt x="134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4" y="103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Rectangle 891"/>
            <p:cNvSpPr>
              <a:spLocks noChangeArrowheads="1"/>
            </p:cNvSpPr>
            <p:nvPr/>
          </p:nvSpPr>
          <p:spPr bwMode="auto">
            <a:xfrm>
              <a:off x="10115551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Rectangle 892"/>
            <p:cNvSpPr>
              <a:spLocks noChangeArrowheads="1"/>
            </p:cNvSpPr>
            <p:nvPr/>
          </p:nvSpPr>
          <p:spPr bwMode="auto">
            <a:xfrm>
              <a:off x="10115551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Rectangle 893"/>
            <p:cNvSpPr>
              <a:spLocks noChangeArrowheads="1"/>
            </p:cNvSpPr>
            <p:nvPr/>
          </p:nvSpPr>
          <p:spPr bwMode="auto">
            <a:xfrm>
              <a:off x="10115551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Rectangle 894"/>
            <p:cNvSpPr>
              <a:spLocks noChangeArrowheads="1"/>
            </p:cNvSpPr>
            <p:nvPr/>
          </p:nvSpPr>
          <p:spPr bwMode="auto">
            <a:xfrm>
              <a:off x="10115551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Rectangle 895"/>
            <p:cNvSpPr>
              <a:spLocks noChangeArrowheads="1"/>
            </p:cNvSpPr>
            <p:nvPr/>
          </p:nvSpPr>
          <p:spPr bwMode="auto">
            <a:xfrm>
              <a:off x="10047288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Rectangle 896"/>
            <p:cNvSpPr>
              <a:spLocks noChangeArrowheads="1"/>
            </p:cNvSpPr>
            <p:nvPr/>
          </p:nvSpPr>
          <p:spPr bwMode="auto">
            <a:xfrm>
              <a:off x="10047288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Rectangle 897"/>
            <p:cNvSpPr>
              <a:spLocks noChangeArrowheads="1"/>
            </p:cNvSpPr>
            <p:nvPr/>
          </p:nvSpPr>
          <p:spPr bwMode="auto">
            <a:xfrm>
              <a:off x="10047288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Rectangle 898"/>
            <p:cNvSpPr>
              <a:spLocks noChangeArrowheads="1"/>
            </p:cNvSpPr>
            <p:nvPr/>
          </p:nvSpPr>
          <p:spPr bwMode="auto">
            <a:xfrm>
              <a:off x="10047288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Rectangle 899"/>
            <p:cNvSpPr>
              <a:spLocks noChangeArrowheads="1"/>
            </p:cNvSpPr>
            <p:nvPr/>
          </p:nvSpPr>
          <p:spPr bwMode="auto">
            <a:xfrm>
              <a:off x="9977438" y="1365251"/>
              <a:ext cx="60325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Rectangle 900"/>
            <p:cNvSpPr>
              <a:spLocks noChangeArrowheads="1"/>
            </p:cNvSpPr>
            <p:nvPr/>
          </p:nvSpPr>
          <p:spPr bwMode="auto">
            <a:xfrm>
              <a:off x="9977438" y="1365251"/>
              <a:ext cx="60325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Rectangle 901"/>
            <p:cNvSpPr>
              <a:spLocks noChangeArrowheads="1"/>
            </p:cNvSpPr>
            <p:nvPr/>
          </p:nvSpPr>
          <p:spPr bwMode="auto">
            <a:xfrm>
              <a:off x="9977438" y="1397001"/>
              <a:ext cx="60325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902"/>
            <p:cNvSpPr>
              <a:spLocks noChangeArrowheads="1"/>
            </p:cNvSpPr>
            <p:nvPr/>
          </p:nvSpPr>
          <p:spPr bwMode="auto">
            <a:xfrm>
              <a:off x="9977438" y="1397001"/>
              <a:ext cx="60325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Rectangle 903"/>
            <p:cNvSpPr>
              <a:spLocks noChangeArrowheads="1"/>
            </p:cNvSpPr>
            <p:nvPr/>
          </p:nvSpPr>
          <p:spPr bwMode="auto">
            <a:xfrm>
              <a:off x="10115551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Rectangle 904"/>
            <p:cNvSpPr>
              <a:spLocks noChangeArrowheads="1"/>
            </p:cNvSpPr>
            <p:nvPr/>
          </p:nvSpPr>
          <p:spPr bwMode="auto">
            <a:xfrm>
              <a:off x="10115551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Rectangle 905"/>
            <p:cNvSpPr>
              <a:spLocks noChangeArrowheads="1"/>
            </p:cNvSpPr>
            <p:nvPr/>
          </p:nvSpPr>
          <p:spPr bwMode="auto">
            <a:xfrm>
              <a:off x="10047288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Rectangle 906"/>
            <p:cNvSpPr>
              <a:spLocks noChangeArrowheads="1"/>
            </p:cNvSpPr>
            <p:nvPr/>
          </p:nvSpPr>
          <p:spPr bwMode="auto">
            <a:xfrm>
              <a:off x="10047288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Rectangle 907"/>
            <p:cNvSpPr>
              <a:spLocks noChangeArrowheads="1"/>
            </p:cNvSpPr>
            <p:nvPr/>
          </p:nvSpPr>
          <p:spPr bwMode="auto">
            <a:xfrm>
              <a:off x="9977438" y="1455738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Rectangle 908"/>
            <p:cNvSpPr>
              <a:spLocks noChangeArrowheads="1"/>
            </p:cNvSpPr>
            <p:nvPr/>
          </p:nvSpPr>
          <p:spPr bwMode="auto">
            <a:xfrm>
              <a:off x="9977438" y="1455738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909"/>
            <p:cNvSpPr>
              <a:spLocks/>
            </p:cNvSpPr>
            <p:nvPr/>
          </p:nvSpPr>
          <p:spPr bwMode="auto">
            <a:xfrm>
              <a:off x="9899651" y="1011238"/>
              <a:ext cx="898525" cy="38100"/>
            </a:xfrm>
            <a:custGeom>
              <a:avLst/>
              <a:gdLst>
                <a:gd name="T0" fmla="*/ 566 w 566"/>
                <a:gd name="T1" fmla="*/ 0 h 24"/>
                <a:gd name="T2" fmla="*/ 501 w 566"/>
                <a:gd name="T3" fmla="*/ 0 h 24"/>
                <a:gd name="T4" fmla="*/ 487 w 566"/>
                <a:gd name="T5" fmla="*/ 0 h 24"/>
                <a:gd name="T6" fmla="*/ 25 w 566"/>
                <a:gd name="T7" fmla="*/ 0 h 24"/>
                <a:gd name="T8" fmla="*/ 0 w 566"/>
                <a:gd name="T9" fmla="*/ 0 h 24"/>
                <a:gd name="T10" fmla="*/ 0 w 566"/>
                <a:gd name="T11" fmla="*/ 0 h 24"/>
                <a:gd name="T12" fmla="*/ 0 w 566"/>
                <a:gd name="T13" fmla="*/ 24 h 24"/>
                <a:gd name="T14" fmla="*/ 0 w 566"/>
                <a:gd name="T15" fmla="*/ 24 h 24"/>
                <a:gd name="T16" fmla="*/ 12 w 566"/>
                <a:gd name="T17" fmla="*/ 24 h 24"/>
                <a:gd name="T18" fmla="*/ 554 w 566"/>
                <a:gd name="T19" fmla="*/ 24 h 24"/>
                <a:gd name="T20" fmla="*/ 566 w 566"/>
                <a:gd name="T21" fmla="*/ 24 h 24"/>
                <a:gd name="T22" fmla="*/ 566 w 566"/>
                <a:gd name="T23" fmla="*/ 8 h 24"/>
                <a:gd name="T24" fmla="*/ 566 w 566"/>
                <a:gd name="T25" fmla="*/ 2 h 24"/>
                <a:gd name="T26" fmla="*/ 566 w 566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6" h="24">
                  <a:moveTo>
                    <a:pt x="566" y="0"/>
                  </a:moveTo>
                  <a:lnTo>
                    <a:pt x="501" y="0"/>
                  </a:lnTo>
                  <a:lnTo>
                    <a:pt x="487" y="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554" y="24"/>
                  </a:lnTo>
                  <a:lnTo>
                    <a:pt x="566" y="24"/>
                  </a:lnTo>
                  <a:lnTo>
                    <a:pt x="566" y="8"/>
                  </a:lnTo>
                  <a:lnTo>
                    <a:pt x="566" y="2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910"/>
            <p:cNvSpPr>
              <a:spLocks/>
            </p:cNvSpPr>
            <p:nvPr/>
          </p:nvSpPr>
          <p:spPr bwMode="auto">
            <a:xfrm>
              <a:off x="9899651" y="1011238"/>
              <a:ext cx="898525" cy="38100"/>
            </a:xfrm>
            <a:custGeom>
              <a:avLst/>
              <a:gdLst>
                <a:gd name="T0" fmla="*/ 566 w 566"/>
                <a:gd name="T1" fmla="*/ 0 h 24"/>
                <a:gd name="T2" fmla="*/ 501 w 566"/>
                <a:gd name="T3" fmla="*/ 0 h 24"/>
                <a:gd name="T4" fmla="*/ 487 w 566"/>
                <a:gd name="T5" fmla="*/ 0 h 24"/>
                <a:gd name="T6" fmla="*/ 25 w 566"/>
                <a:gd name="T7" fmla="*/ 0 h 24"/>
                <a:gd name="T8" fmla="*/ 0 w 566"/>
                <a:gd name="T9" fmla="*/ 0 h 24"/>
                <a:gd name="T10" fmla="*/ 0 w 566"/>
                <a:gd name="T11" fmla="*/ 0 h 24"/>
                <a:gd name="T12" fmla="*/ 0 w 566"/>
                <a:gd name="T13" fmla="*/ 24 h 24"/>
                <a:gd name="T14" fmla="*/ 0 w 566"/>
                <a:gd name="T15" fmla="*/ 24 h 24"/>
                <a:gd name="T16" fmla="*/ 12 w 566"/>
                <a:gd name="T17" fmla="*/ 24 h 24"/>
                <a:gd name="T18" fmla="*/ 554 w 566"/>
                <a:gd name="T19" fmla="*/ 24 h 24"/>
                <a:gd name="T20" fmla="*/ 566 w 566"/>
                <a:gd name="T21" fmla="*/ 24 h 24"/>
                <a:gd name="T22" fmla="*/ 566 w 566"/>
                <a:gd name="T23" fmla="*/ 8 h 24"/>
                <a:gd name="T24" fmla="*/ 566 w 566"/>
                <a:gd name="T25" fmla="*/ 2 h 24"/>
                <a:gd name="T26" fmla="*/ 566 w 566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6" h="24">
                  <a:moveTo>
                    <a:pt x="566" y="0"/>
                  </a:moveTo>
                  <a:lnTo>
                    <a:pt x="501" y="0"/>
                  </a:lnTo>
                  <a:lnTo>
                    <a:pt x="487" y="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554" y="24"/>
                  </a:lnTo>
                  <a:lnTo>
                    <a:pt x="566" y="24"/>
                  </a:lnTo>
                  <a:lnTo>
                    <a:pt x="566" y="8"/>
                  </a:lnTo>
                  <a:lnTo>
                    <a:pt x="566" y="2"/>
                  </a:lnTo>
                  <a:lnTo>
                    <a:pt x="5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911"/>
            <p:cNvSpPr>
              <a:spLocks noEditPoints="1"/>
            </p:cNvSpPr>
            <p:nvPr/>
          </p:nvSpPr>
          <p:spPr bwMode="auto">
            <a:xfrm>
              <a:off x="10514013" y="1084263"/>
              <a:ext cx="212725" cy="161925"/>
            </a:xfrm>
            <a:custGeom>
              <a:avLst/>
              <a:gdLst>
                <a:gd name="T0" fmla="*/ 6 w 134"/>
                <a:gd name="T1" fmla="*/ 98 h 102"/>
                <a:gd name="T2" fmla="*/ 6 w 134"/>
                <a:gd name="T3" fmla="*/ 63 h 102"/>
                <a:gd name="T4" fmla="*/ 43 w 134"/>
                <a:gd name="T5" fmla="*/ 63 h 102"/>
                <a:gd name="T6" fmla="*/ 43 w 134"/>
                <a:gd name="T7" fmla="*/ 98 h 102"/>
                <a:gd name="T8" fmla="*/ 6 w 134"/>
                <a:gd name="T9" fmla="*/ 98 h 102"/>
                <a:gd name="T10" fmla="*/ 49 w 134"/>
                <a:gd name="T11" fmla="*/ 98 h 102"/>
                <a:gd name="T12" fmla="*/ 49 w 134"/>
                <a:gd name="T13" fmla="*/ 63 h 102"/>
                <a:gd name="T14" fmla="*/ 86 w 134"/>
                <a:gd name="T15" fmla="*/ 63 h 102"/>
                <a:gd name="T16" fmla="*/ 86 w 134"/>
                <a:gd name="T17" fmla="*/ 98 h 102"/>
                <a:gd name="T18" fmla="*/ 49 w 134"/>
                <a:gd name="T19" fmla="*/ 98 h 102"/>
                <a:gd name="T20" fmla="*/ 92 w 134"/>
                <a:gd name="T21" fmla="*/ 98 h 102"/>
                <a:gd name="T22" fmla="*/ 92 w 134"/>
                <a:gd name="T23" fmla="*/ 63 h 102"/>
                <a:gd name="T24" fmla="*/ 130 w 134"/>
                <a:gd name="T25" fmla="*/ 63 h 102"/>
                <a:gd name="T26" fmla="*/ 130 w 134"/>
                <a:gd name="T27" fmla="*/ 98 h 102"/>
                <a:gd name="T28" fmla="*/ 92 w 134"/>
                <a:gd name="T29" fmla="*/ 98 h 102"/>
                <a:gd name="T30" fmla="*/ 6 w 134"/>
                <a:gd name="T31" fmla="*/ 59 h 102"/>
                <a:gd name="T32" fmla="*/ 6 w 134"/>
                <a:gd name="T33" fmla="*/ 25 h 102"/>
                <a:gd name="T34" fmla="*/ 43 w 134"/>
                <a:gd name="T35" fmla="*/ 25 h 102"/>
                <a:gd name="T36" fmla="*/ 43 w 134"/>
                <a:gd name="T37" fmla="*/ 59 h 102"/>
                <a:gd name="T38" fmla="*/ 6 w 134"/>
                <a:gd name="T39" fmla="*/ 59 h 102"/>
                <a:gd name="T40" fmla="*/ 49 w 134"/>
                <a:gd name="T41" fmla="*/ 59 h 102"/>
                <a:gd name="T42" fmla="*/ 49 w 134"/>
                <a:gd name="T43" fmla="*/ 25 h 102"/>
                <a:gd name="T44" fmla="*/ 86 w 134"/>
                <a:gd name="T45" fmla="*/ 25 h 102"/>
                <a:gd name="T46" fmla="*/ 86 w 134"/>
                <a:gd name="T47" fmla="*/ 59 h 102"/>
                <a:gd name="T48" fmla="*/ 49 w 134"/>
                <a:gd name="T49" fmla="*/ 59 h 102"/>
                <a:gd name="T50" fmla="*/ 92 w 134"/>
                <a:gd name="T51" fmla="*/ 59 h 102"/>
                <a:gd name="T52" fmla="*/ 92 w 134"/>
                <a:gd name="T53" fmla="*/ 25 h 102"/>
                <a:gd name="T54" fmla="*/ 130 w 134"/>
                <a:gd name="T55" fmla="*/ 25 h 102"/>
                <a:gd name="T56" fmla="*/ 130 w 134"/>
                <a:gd name="T57" fmla="*/ 59 h 102"/>
                <a:gd name="T58" fmla="*/ 92 w 134"/>
                <a:gd name="T59" fmla="*/ 59 h 102"/>
                <a:gd name="T60" fmla="*/ 6 w 134"/>
                <a:gd name="T61" fmla="*/ 21 h 102"/>
                <a:gd name="T62" fmla="*/ 6 w 134"/>
                <a:gd name="T63" fmla="*/ 4 h 102"/>
                <a:gd name="T64" fmla="*/ 43 w 134"/>
                <a:gd name="T65" fmla="*/ 4 h 102"/>
                <a:gd name="T66" fmla="*/ 43 w 134"/>
                <a:gd name="T67" fmla="*/ 21 h 102"/>
                <a:gd name="T68" fmla="*/ 6 w 134"/>
                <a:gd name="T69" fmla="*/ 21 h 102"/>
                <a:gd name="T70" fmla="*/ 49 w 134"/>
                <a:gd name="T71" fmla="*/ 21 h 102"/>
                <a:gd name="T72" fmla="*/ 49 w 134"/>
                <a:gd name="T73" fmla="*/ 4 h 102"/>
                <a:gd name="T74" fmla="*/ 86 w 134"/>
                <a:gd name="T75" fmla="*/ 4 h 102"/>
                <a:gd name="T76" fmla="*/ 86 w 134"/>
                <a:gd name="T77" fmla="*/ 21 h 102"/>
                <a:gd name="T78" fmla="*/ 49 w 134"/>
                <a:gd name="T79" fmla="*/ 21 h 102"/>
                <a:gd name="T80" fmla="*/ 92 w 134"/>
                <a:gd name="T81" fmla="*/ 21 h 102"/>
                <a:gd name="T82" fmla="*/ 92 w 134"/>
                <a:gd name="T83" fmla="*/ 4 h 102"/>
                <a:gd name="T84" fmla="*/ 130 w 134"/>
                <a:gd name="T85" fmla="*/ 4 h 102"/>
                <a:gd name="T86" fmla="*/ 130 w 134"/>
                <a:gd name="T87" fmla="*/ 21 h 102"/>
                <a:gd name="T88" fmla="*/ 92 w 134"/>
                <a:gd name="T89" fmla="*/ 21 h 102"/>
                <a:gd name="T90" fmla="*/ 134 w 134"/>
                <a:gd name="T91" fmla="*/ 0 h 102"/>
                <a:gd name="T92" fmla="*/ 0 w 134"/>
                <a:gd name="T93" fmla="*/ 0 h 102"/>
                <a:gd name="T94" fmla="*/ 0 w 134"/>
                <a:gd name="T95" fmla="*/ 102 h 102"/>
                <a:gd name="T96" fmla="*/ 134 w 134"/>
                <a:gd name="T97" fmla="*/ 102 h 102"/>
                <a:gd name="T98" fmla="*/ 134 w 134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2">
                  <a:moveTo>
                    <a:pt x="6" y="98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8"/>
                  </a:lnTo>
                  <a:lnTo>
                    <a:pt x="6" y="98"/>
                  </a:lnTo>
                  <a:close/>
                  <a:moveTo>
                    <a:pt x="49" y="98"/>
                  </a:moveTo>
                  <a:lnTo>
                    <a:pt x="49" y="63"/>
                  </a:lnTo>
                  <a:lnTo>
                    <a:pt x="86" y="63"/>
                  </a:lnTo>
                  <a:lnTo>
                    <a:pt x="86" y="98"/>
                  </a:lnTo>
                  <a:lnTo>
                    <a:pt x="49" y="98"/>
                  </a:lnTo>
                  <a:close/>
                  <a:moveTo>
                    <a:pt x="92" y="98"/>
                  </a:moveTo>
                  <a:lnTo>
                    <a:pt x="92" y="63"/>
                  </a:lnTo>
                  <a:lnTo>
                    <a:pt x="130" y="63"/>
                  </a:lnTo>
                  <a:lnTo>
                    <a:pt x="130" y="98"/>
                  </a:lnTo>
                  <a:lnTo>
                    <a:pt x="92" y="98"/>
                  </a:lnTo>
                  <a:close/>
                  <a:moveTo>
                    <a:pt x="6" y="59"/>
                  </a:moveTo>
                  <a:lnTo>
                    <a:pt x="6" y="25"/>
                  </a:lnTo>
                  <a:lnTo>
                    <a:pt x="43" y="25"/>
                  </a:lnTo>
                  <a:lnTo>
                    <a:pt x="43" y="59"/>
                  </a:lnTo>
                  <a:lnTo>
                    <a:pt x="6" y="59"/>
                  </a:lnTo>
                  <a:close/>
                  <a:moveTo>
                    <a:pt x="49" y="59"/>
                  </a:moveTo>
                  <a:lnTo>
                    <a:pt x="49" y="25"/>
                  </a:lnTo>
                  <a:lnTo>
                    <a:pt x="86" y="25"/>
                  </a:lnTo>
                  <a:lnTo>
                    <a:pt x="86" y="59"/>
                  </a:lnTo>
                  <a:lnTo>
                    <a:pt x="49" y="59"/>
                  </a:lnTo>
                  <a:close/>
                  <a:moveTo>
                    <a:pt x="92" y="59"/>
                  </a:moveTo>
                  <a:lnTo>
                    <a:pt x="92" y="25"/>
                  </a:lnTo>
                  <a:lnTo>
                    <a:pt x="130" y="25"/>
                  </a:lnTo>
                  <a:lnTo>
                    <a:pt x="130" y="59"/>
                  </a:lnTo>
                  <a:lnTo>
                    <a:pt x="92" y="59"/>
                  </a:lnTo>
                  <a:close/>
                  <a:moveTo>
                    <a:pt x="6" y="21"/>
                  </a:moveTo>
                  <a:lnTo>
                    <a:pt x="6" y="4"/>
                  </a:lnTo>
                  <a:lnTo>
                    <a:pt x="43" y="4"/>
                  </a:lnTo>
                  <a:lnTo>
                    <a:pt x="43" y="21"/>
                  </a:lnTo>
                  <a:lnTo>
                    <a:pt x="6" y="21"/>
                  </a:lnTo>
                  <a:close/>
                  <a:moveTo>
                    <a:pt x="49" y="21"/>
                  </a:moveTo>
                  <a:lnTo>
                    <a:pt x="49" y="4"/>
                  </a:lnTo>
                  <a:lnTo>
                    <a:pt x="86" y="4"/>
                  </a:lnTo>
                  <a:lnTo>
                    <a:pt x="86" y="21"/>
                  </a:lnTo>
                  <a:lnTo>
                    <a:pt x="49" y="21"/>
                  </a:lnTo>
                  <a:close/>
                  <a:moveTo>
                    <a:pt x="92" y="21"/>
                  </a:moveTo>
                  <a:lnTo>
                    <a:pt x="92" y="4"/>
                  </a:lnTo>
                  <a:lnTo>
                    <a:pt x="130" y="4"/>
                  </a:lnTo>
                  <a:lnTo>
                    <a:pt x="130" y="21"/>
                  </a:lnTo>
                  <a:lnTo>
                    <a:pt x="92" y="21"/>
                  </a:lnTo>
                  <a:close/>
                  <a:moveTo>
                    <a:pt x="134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4" y="10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912"/>
            <p:cNvSpPr>
              <a:spLocks noEditPoints="1"/>
            </p:cNvSpPr>
            <p:nvPr/>
          </p:nvSpPr>
          <p:spPr bwMode="auto">
            <a:xfrm>
              <a:off x="10514013" y="1084263"/>
              <a:ext cx="212725" cy="161925"/>
            </a:xfrm>
            <a:custGeom>
              <a:avLst/>
              <a:gdLst>
                <a:gd name="T0" fmla="*/ 6 w 134"/>
                <a:gd name="T1" fmla="*/ 98 h 102"/>
                <a:gd name="T2" fmla="*/ 6 w 134"/>
                <a:gd name="T3" fmla="*/ 63 h 102"/>
                <a:gd name="T4" fmla="*/ 43 w 134"/>
                <a:gd name="T5" fmla="*/ 63 h 102"/>
                <a:gd name="T6" fmla="*/ 43 w 134"/>
                <a:gd name="T7" fmla="*/ 98 h 102"/>
                <a:gd name="T8" fmla="*/ 6 w 134"/>
                <a:gd name="T9" fmla="*/ 98 h 102"/>
                <a:gd name="T10" fmla="*/ 49 w 134"/>
                <a:gd name="T11" fmla="*/ 98 h 102"/>
                <a:gd name="T12" fmla="*/ 49 w 134"/>
                <a:gd name="T13" fmla="*/ 63 h 102"/>
                <a:gd name="T14" fmla="*/ 86 w 134"/>
                <a:gd name="T15" fmla="*/ 63 h 102"/>
                <a:gd name="T16" fmla="*/ 86 w 134"/>
                <a:gd name="T17" fmla="*/ 98 h 102"/>
                <a:gd name="T18" fmla="*/ 49 w 134"/>
                <a:gd name="T19" fmla="*/ 98 h 102"/>
                <a:gd name="T20" fmla="*/ 92 w 134"/>
                <a:gd name="T21" fmla="*/ 98 h 102"/>
                <a:gd name="T22" fmla="*/ 92 w 134"/>
                <a:gd name="T23" fmla="*/ 63 h 102"/>
                <a:gd name="T24" fmla="*/ 130 w 134"/>
                <a:gd name="T25" fmla="*/ 63 h 102"/>
                <a:gd name="T26" fmla="*/ 130 w 134"/>
                <a:gd name="T27" fmla="*/ 98 h 102"/>
                <a:gd name="T28" fmla="*/ 92 w 134"/>
                <a:gd name="T29" fmla="*/ 98 h 102"/>
                <a:gd name="T30" fmla="*/ 6 w 134"/>
                <a:gd name="T31" fmla="*/ 59 h 102"/>
                <a:gd name="T32" fmla="*/ 6 w 134"/>
                <a:gd name="T33" fmla="*/ 25 h 102"/>
                <a:gd name="T34" fmla="*/ 43 w 134"/>
                <a:gd name="T35" fmla="*/ 25 h 102"/>
                <a:gd name="T36" fmla="*/ 43 w 134"/>
                <a:gd name="T37" fmla="*/ 59 h 102"/>
                <a:gd name="T38" fmla="*/ 6 w 134"/>
                <a:gd name="T39" fmla="*/ 59 h 102"/>
                <a:gd name="T40" fmla="*/ 49 w 134"/>
                <a:gd name="T41" fmla="*/ 59 h 102"/>
                <a:gd name="T42" fmla="*/ 49 w 134"/>
                <a:gd name="T43" fmla="*/ 25 h 102"/>
                <a:gd name="T44" fmla="*/ 86 w 134"/>
                <a:gd name="T45" fmla="*/ 25 h 102"/>
                <a:gd name="T46" fmla="*/ 86 w 134"/>
                <a:gd name="T47" fmla="*/ 59 h 102"/>
                <a:gd name="T48" fmla="*/ 49 w 134"/>
                <a:gd name="T49" fmla="*/ 59 h 102"/>
                <a:gd name="T50" fmla="*/ 92 w 134"/>
                <a:gd name="T51" fmla="*/ 59 h 102"/>
                <a:gd name="T52" fmla="*/ 92 w 134"/>
                <a:gd name="T53" fmla="*/ 25 h 102"/>
                <a:gd name="T54" fmla="*/ 130 w 134"/>
                <a:gd name="T55" fmla="*/ 25 h 102"/>
                <a:gd name="T56" fmla="*/ 130 w 134"/>
                <a:gd name="T57" fmla="*/ 59 h 102"/>
                <a:gd name="T58" fmla="*/ 92 w 134"/>
                <a:gd name="T59" fmla="*/ 59 h 102"/>
                <a:gd name="T60" fmla="*/ 6 w 134"/>
                <a:gd name="T61" fmla="*/ 21 h 102"/>
                <a:gd name="T62" fmla="*/ 6 w 134"/>
                <a:gd name="T63" fmla="*/ 4 h 102"/>
                <a:gd name="T64" fmla="*/ 43 w 134"/>
                <a:gd name="T65" fmla="*/ 4 h 102"/>
                <a:gd name="T66" fmla="*/ 43 w 134"/>
                <a:gd name="T67" fmla="*/ 21 h 102"/>
                <a:gd name="T68" fmla="*/ 6 w 134"/>
                <a:gd name="T69" fmla="*/ 21 h 102"/>
                <a:gd name="T70" fmla="*/ 49 w 134"/>
                <a:gd name="T71" fmla="*/ 21 h 102"/>
                <a:gd name="T72" fmla="*/ 49 w 134"/>
                <a:gd name="T73" fmla="*/ 4 h 102"/>
                <a:gd name="T74" fmla="*/ 86 w 134"/>
                <a:gd name="T75" fmla="*/ 4 h 102"/>
                <a:gd name="T76" fmla="*/ 86 w 134"/>
                <a:gd name="T77" fmla="*/ 21 h 102"/>
                <a:gd name="T78" fmla="*/ 49 w 134"/>
                <a:gd name="T79" fmla="*/ 21 h 102"/>
                <a:gd name="T80" fmla="*/ 92 w 134"/>
                <a:gd name="T81" fmla="*/ 21 h 102"/>
                <a:gd name="T82" fmla="*/ 92 w 134"/>
                <a:gd name="T83" fmla="*/ 4 h 102"/>
                <a:gd name="T84" fmla="*/ 130 w 134"/>
                <a:gd name="T85" fmla="*/ 4 h 102"/>
                <a:gd name="T86" fmla="*/ 130 w 134"/>
                <a:gd name="T87" fmla="*/ 21 h 102"/>
                <a:gd name="T88" fmla="*/ 92 w 134"/>
                <a:gd name="T89" fmla="*/ 21 h 102"/>
                <a:gd name="T90" fmla="*/ 134 w 134"/>
                <a:gd name="T91" fmla="*/ 0 h 102"/>
                <a:gd name="T92" fmla="*/ 0 w 134"/>
                <a:gd name="T93" fmla="*/ 0 h 102"/>
                <a:gd name="T94" fmla="*/ 0 w 134"/>
                <a:gd name="T95" fmla="*/ 102 h 102"/>
                <a:gd name="T96" fmla="*/ 134 w 134"/>
                <a:gd name="T97" fmla="*/ 102 h 102"/>
                <a:gd name="T98" fmla="*/ 134 w 134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2">
                  <a:moveTo>
                    <a:pt x="6" y="98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8"/>
                  </a:lnTo>
                  <a:lnTo>
                    <a:pt x="6" y="98"/>
                  </a:lnTo>
                  <a:moveTo>
                    <a:pt x="49" y="98"/>
                  </a:moveTo>
                  <a:lnTo>
                    <a:pt x="49" y="63"/>
                  </a:lnTo>
                  <a:lnTo>
                    <a:pt x="86" y="63"/>
                  </a:lnTo>
                  <a:lnTo>
                    <a:pt x="86" y="98"/>
                  </a:lnTo>
                  <a:lnTo>
                    <a:pt x="49" y="98"/>
                  </a:lnTo>
                  <a:moveTo>
                    <a:pt x="92" y="98"/>
                  </a:moveTo>
                  <a:lnTo>
                    <a:pt x="92" y="63"/>
                  </a:lnTo>
                  <a:lnTo>
                    <a:pt x="130" y="63"/>
                  </a:lnTo>
                  <a:lnTo>
                    <a:pt x="130" y="98"/>
                  </a:lnTo>
                  <a:lnTo>
                    <a:pt x="92" y="98"/>
                  </a:lnTo>
                  <a:moveTo>
                    <a:pt x="6" y="59"/>
                  </a:moveTo>
                  <a:lnTo>
                    <a:pt x="6" y="25"/>
                  </a:lnTo>
                  <a:lnTo>
                    <a:pt x="43" y="25"/>
                  </a:lnTo>
                  <a:lnTo>
                    <a:pt x="43" y="59"/>
                  </a:lnTo>
                  <a:lnTo>
                    <a:pt x="6" y="59"/>
                  </a:lnTo>
                  <a:moveTo>
                    <a:pt x="49" y="59"/>
                  </a:moveTo>
                  <a:lnTo>
                    <a:pt x="49" y="25"/>
                  </a:lnTo>
                  <a:lnTo>
                    <a:pt x="86" y="25"/>
                  </a:lnTo>
                  <a:lnTo>
                    <a:pt x="86" y="59"/>
                  </a:lnTo>
                  <a:lnTo>
                    <a:pt x="49" y="59"/>
                  </a:lnTo>
                  <a:moveTo>
                    <a:pt x="92" y="59"/>
                  </a:moveTo>
                  <a:lnTo>
                    <a:pt x="92" y="25"/>
                  </a:lnTo>
                  <a:lnTo>
                    <a:pt x="130" y="25"/>
                  </a:lnTo>
                  <a:lnTo>
                    <a:pt x="130" y="59"/>
                  </a:lnTo>
                  <a:lnTo>
                    <a:pt x="92" y="59"/>
                  </a:lnTo>
                  <a:moveTo>
                    <a:pt x="6" y="21"/>
                  </a:moveTo>
                  <a:lnTo>
                    <a:pt x="6" y="4"/>
                  </a:lnTo>
                  <a:lnTo>
                    <a:pt x="43" y="4"/>
                  </a:lnTo>
                  <a:lnTo>
                    <a:pt x="43" y="21"/>
                  </a:lnTo>
                  <a:lnTo>
                    <a:pt x="6" y="21"/>
                  </a:lnTo>
                  <a:moveTo>
                    <a:pt x="49" y="21"/>
                  </a:moveTo>
                  <a:lnTo>
                    <a:pt x="49" y="4"/>
                  </a:lnTo>
                  <a:lnTo>
                    <a:pt x="86" y="4"/>
                  </a:lnTo>
                  <a:lnTo>
                    <a:pt x="86" y="21"/>
                  </a:lnTo>
                  <a:lnTo>
                    <a:pt x="49" y="21"/>
                  </a:lnTo>
                  <a:moveTo>
                    <a:pt x="92" y="21"/>
                  </a:moveTo>
                  <a:lnTo>
                    <a:pt x="92" y="4"/>
                  </a:lnTo>
                  <a:lnTo>
                    <a:pt x="130" y="4"/>
                  </a:lnTo>
                  <a:lnTo>
                    <a:pt x="130" y="21"/>
                  </a:lnTo>
                  <a:lnTo>
                    <a:pt x="92" y="21"/>
                  </a:lnTo>
                  <a:moveTo>
                    <a:pt x="134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4" y="102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Rectangle 913"/>
            <p:cNvSpPr>
              <a:spLocks noChangeArrowheads="1"/>
            </p:cNvSpPr>
            <p:nvPr/>
          </p:nvSpPr>
          <p:spPr bwMode="auto">
            <a:xfrm>
              <a:off x="10660063" y="1090613"/>
              <a:ext cx="60325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Rectangle 914"/>
            <p:cNvSpPr>
              <a:spLocks noChangeArrowheads="1"/>
            </p:cNvSpPr>
            <p:nvPr/>
          </p:nvSpPr>
          <p:spPr bwMode="auto">
            <a:xfrm>
              <a:off x="10660063" y="1090613"/>
              <a:ext cx="6032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Rectangle 915"/>
            <p:cNvSpPr>
              <a:spLocks noChangeArrowheads="1"/>
            </p:cNvSpPr>
            <p:nvPr/>
          </p:nvSpPr>
          <p:spPr bwMode="auto">
            <a:xfrm>
              <a:off x="10660063" y="1123951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Rectangle 916"/>
            <p:cNvSpPr>
              <a:spLocks noChangeArrowheads="1"/>
            </p:cNvSpPr>
            <p:nvPr/>
          </p:nvSpPr>
          <p:spPr bwMode="auto">
            <a:xfrm>
              <a:off x="10660063" y="1123951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Rectangle 917"/>
            <p:cNvSpPr>
              <a:spLocks noChangeArrowheads="1"/>
            </p:cNvSpPr>
            <p:nvPr/>
          </p:nvSpPr>
          <p:spPr bwMode="auto">
            <a:xfrm>
              <a:off x="10591801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Rectangle 918"/>
            <p:cNvSpPr>
              <a:spLocks noChangeArrowheads="1"/>
            </p:cNvSpPr>
            <p:nvPr/>
          </p:nvSpPr>
          <p:spPr bwMode="auto">
            <a:xfrm>
              <a:off x="10591801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Rectangle 919"/>
            <p:cNvSpPr>
              <a:spLocks noChangeArrowheads="1"/>
            </p:cNvSpPr>
            <p:nvPr/>
          </p:nvSpPr>
          <p:spPr bwMode="auto">
            <a:xfrm>
              <a:off x="10591801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Rectangle 920"/>
            <p:cNvSpPr>
              <a:spLocks noChangeArrowheads="1"/>
            </p:cNvSpPr>
            <p:nvPr/>
          </p:nvSpPr>
          <p:spPr bwMode="auto">
            <a:xfrm>
              <a:off x="10591801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Rectangle 921"/>
            <p:cNvSpPr>
              <a:spLocks noChangeArrowheads="1"/>
            </p:cNvSpPr>
            <p:nvPr/>
          </p:nvSpPr>
          <p:spPr bwMode="auto">
            <a:xfrm>
              <a:off x="10523538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Rectangle 922"/>
            <p:cNvSpPr>
              <a:spLocks noChangeArrowheads="1"/>
            </p:cNvSpPr>
            <p:nvPr/>
          </p:nvSpPr>
          <p:spPr bwMode="auto">
            <a:xfrm>
              <a:off x="10523538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Rectangle 923"/>
            <p:cNvSpPr>
              <a:spLocks noChangeArrowheads="1"/>
            </p:cNvSpPr>
            <p:nvPr/>
          </p:nvSpPr>
          <p:spPr bwMode="auto">
            <a:xfrm>
              <a:off x="10523538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Rectangle 924"/>
            <p:cNvSpPr>
              <a:spLocks noChangeArrowheads="1"/>
            </p:cNvSpPr>
            <p:nvPr/>
          </p:nvSpPr>
          <p:spPr bwMode="auto">
            <a:xfrm>
              <a:off x="10523538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Rectangle 925"/>
            <p:cNvSpPr>
              <a:spLocks noChangeArrowheads="1"/>
            </p:cNvSpPr>
            <p:nvPr/>
          </p:nvSpPr>
          <p:spPr bwMode="auto">
            <a:xfrm>
              <a:off x="10660063" y="1184276"/>
              <a:ext cx="60325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Rectangle 926"/>
            <p:cNvSpPr>
              <a:spLocks noChangeArrowheads="1"/>
            </p:cNvSpPr>
            <p:nvPr/>
          </p:nvSpPr>
          <p:spPr bwMode="auto">
            <a:xfrm>
              <a:off x="10660063" y="1184276"/>
              <a:ext cx="60325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Rectangle 927"/>
            <p:cNvSpPr>
              <a:spLocks noChangeArrowheads="1"/>
            </p:cNvSpPr>
            <p:nvPr/>
          </p:nvSpPr>
          <p:spPr bwMode="auto">
            <a:xfrm>
              <a:off x="10591801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Rectangle 928"/>
            <p:cNvSpPr>
              <a:spLocks noChangeArrowheads="1"/>
            </p:cNvSpPr>
            <p:nvPr/>
          </p:nvSpPr>
          <p:spPr bwMode="auto">
            <a:xfrm>
              <a:off x="10591801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Rectangle 929"/>
            <p:cNvSpPr>
              <a:spLocks noChangeArrowheads="1"/>
            </p:cNvSpPr>
            <p:nvPr/>
          </p:nvSpPr>
          <p:spPr bwMode="auto">
            <a:xfrm>
              <a:off x="10523538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Rectangle 930"/>
            <p:cNvSpPr>
              <a:spLocks noChangeArrowheads="1"/>
            </p:cNvSpPr>
            <p:nvPr/>
          </p:nvSpPr>
          <p:spPr bwMode="auto">
            <a:xfrm>
              <a:off x="10523538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931"/>
            <p:cNvSpPr>
              <a:spLocks noEditPoints="1"/>
            </p:cNvSpPr>
            <p:nvPr/>
          </p:nvSpPr>
          <p:spPr bwMode="auto">
            <a:xfrm>
              <a:off x="10240963" y="1084263"/>
              <a:ext cx="215900" cy="161925"/>
            </a:xfrm>
            <a:custGeom>
              <a:avLst/>
              <a:gdLst>
                <a:gd name="T0" fmla="*/ 6 w 136"/>
                <a:gd name="T1" fmla="*/ 98 h 102"/>
                <a:gd name="T2" fmla="*/ 6 w 136"/>
                <a:gd name="T3" fmla="*/ 63 h 102"/>
                <a:gd name="T4" fmla="*/ 43 w 136"/>
                <a:gd name="T5" fmla="*/ 63 h 102"/>
                <a:gd name="T6" fmla="*/ 43 w 136"/>
                <a:gd name="T7" fmla="*/ 98 h 102"/>
                <a:gd name="T8" fmla="*/ 6 w 136"/>
                <a:gd name="T9" fmla="*/ 98 h 102"/>
                <a:gd name="T10" fmla="*/ 49 w 136"/>
                <a:gd name="T11" fmla="*/ 98 h 102"/>
                <a:gd name="T12" fmla="*/ 49 w 136"/>
                <a:gd name="T13" fmla="*/ 63 h 102"/>
                <a:gd name="T14" fmla="*/ 87 w 136"/>
                <a:gd name="T15" fmla="*/ 63 h 102"/>
                <a:gd name="T16" fmla="*/ 87 w 136"/>
                <a:gd name="T17" fmla="*/ 98 h 102"/>
                <a:gd name="T18" fmla="*/ 49 w 136"/>
                <a:gd name="T19" fmla="*/ 98 h 102"/>
                <a:gd name="T20" fmla="*/ 91 w 136"/>
                <a:gd name="T21" fmla="*/ 98 h 102"/>
                <a:gd name="T22" fmla="*/ 91 w 136"/>
                <a:gd name="T23" fmla="*/ 63 h 102"/>
                <a:gd name="T24" fmla="*/ 130 w 136"/>
                <a:gd name="T25" fmla="*/ 63 h 102"/>
                <a:gd name="T26" fmla="*/ 130 w 136"/>
                <a:gd name="T27" fmla="*/ 98 h 102"/>
                <a:gd name="T28" fmla="*/ 91 w 136"/>
                <a:gd name="T29" fmla="*/ 98 h 102"/>
                <a:gd name="T30" fmla="*/ 6 w 136"/>
                <a:gd name="T31" fmla="*/ 59 h 102"/>
                <a:gd name="T32" fmla="*/ 6 w 136"/>
                <a:gd name="T33" fmla="*/ 25 h 102"/>
                <a:gd name="T34" fmla="*/ 43 w 136"/>
                <a:gd name="T35" fmla="*/ 25 h 102"/>
                <a:gd name="T36" fmla="*/ 43 w 136"/>
                <a:gd name="T37" fmla="*/ 59 h 102"/>
                <a:gd name="T38" fmla="*/ 6 w 136"/>
                <a:gd name="T39" fmla="*/ 59 h 102"/>
                <a:gd name="T40" fmla="*/ 49 w 136"/>
                <a:gd name="T41" fmla="*/ 59 h 102"/>
                <a:gd name="T42" fmla="*/ 49 w 136"/>
                <a:gd name="T43" fmla="*/ 25 h 102"/>
                <a:gd name="T44" fmla="*/ 87 w 136"/>
                <a:gd name="T45" fmla="*/ 25 h 102"/>
                <a:gd name="T46" fmla="*/ 87 w 136"/>
                <a:gd name="T47" fmla="*/ 59 h 102"/>
                <a:gd name="T48" fmla="*/ 49 w 136"/>
                <a:gd name="T49" fmla="*/ 59 h 102"/>
                <a:gd name="T50" fmla="*/ 91 w 136"/>
                <a:gd name="T51" fmla="*/ 59 h 102"/>
                <a:gd name="T52" fmla="*/ 91 w 136"/>
                <a:gd name="T53" fmla="*/ 25 h 102"/>
                <a:gd name="T54" fmla="*/ 130 w 136"/>
                <a:gd name="T55" fmla="*/ 25 h 102"/>
                <a:gd name="T56" fmla="*/ 130 w 136"/>
                <a:gd name="T57" fmla="*/ 59 h 102"/>
                <a:gd name="T58" fmla="*/ 91 w 136"/>
                <a:gd name="T59" fmla="*/ 59 h 102"/>
                <a:gd name="T60" fmla="*/ 6 w 136"/>
                <a:gd name="T61" fmla="*/ 21 h 102"/>
                <a:gd name="T62" fmla="*/ 6 w 136"/>
                <a:gd name="T63" fmla="*/ 4 h 102"/>
                <a:gd name="T64" fmla="*/ 43 w 136"/>
                <a:gd name="T65" fmla="*/ 4 h 102"/>
                <a:gd name="T66" fmla="*/ 43 w 136"/>
                <a:gd name="T67" fmla="*/ 21 h 102"/>
                <a:gd name="T68" fmla="*/ 6 w 136"/>
                <a:gd name="T69" fmla="*/ 21 h 102"/>
                <a:gd name="T70" fmla="*/ 49 w 136"/>
                <a:gd name="T71" fmla="*/ 21 h 102"/>
                <a:gd name="T72" fmla="*/ 49 w 136"/>
                <a:gd name="T73" fmla="*/ 4 h 102"/>
                <a:gd name="T74" fmla="*/ 87 w 136"/>
                <a:gd name="T75" fmla="*/ 4 h 102"/>
                <a:gd name="T76" fmla="*/ 87 w 136"/>
                <a:gd name="T77" fmla="*/ 21 h 102"/>
                <a:gd name="T78" fmla="*/ 49 w 136"/>
                <a:gd name="T79" fmla="*/ 21 h 102"/>
                <a:gd name="T80" fmla="*/ 91 w 136"/>
                <a:gd name="T81" fmla="*/ 21 h 102"/>
                <a:gd name="T82" fmla="*/ 91 w 136"/>
                <a:gd name="T83" fmla="*/ 4 h 102"/>
                <a:gd name="T84" fmla="*/ 130 w 136"/>
                <a:gd name="T85" fmla="*/ 4 h 102"/>
                <a:gd name="T86" fmla="*/ 130 w 136"/>
                <a:gd name="T87" fmla="*/ 21 h 102"/>
                <a:gd name="T88" fmla="*/ 91 w 136"/>
                <a:gd name="T89" fmla="*/ 21 h 102"/>
                <a:gd name="T90" fmla="*/ 136 w 136"/>
                <a:gd name="T91" fmla="*/ 0 h 102"/>
                <a:gd name="T92" fmla="*/ 0 w 136"/>
                <a:gd name="T93" fmla="*/ 0 h 102"/>
                <a:gd name="T94" fmla="*/ 0 w 136"/>
                <a:gd name="T95" fmla="*/ 102 h 102"/>
                <a:gd name="T96" fmla="*/ 136 w 136"/>
                <a:gd name="T97" fmla="*/ 102 h 102"/>
                <a:gd name="T98" fmla="*/ 136 w 136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02">
                  <a:moveTo>
                    <a:pt x="6" y="98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8"/>
                  </a:lnTo>
                  <a:lnTo>
                    <a:pt x="6" y="98"/>
                  </a:lnTo>
                  <a:close/>
                  <a:moveTo>
                    <a:pt x="49" y="98"/>
                  </a:moveTo>
                  <a:lnTo>
                    <a:pt x="49" y="63"/>
                  </a:lnTo>
                  <a:lnTo>
                    <a:pt x="87" y="63"/>
                  </a:lnTo>
                  <a:lnTo>
                    <a:pt x="87" y="98"/>
                  </a:lnTo>
                  <a:lnTo>
                    <a:pt x="49" y="98"/>
                  </a:lnTo>
                  <a:close/>
                  <a:moveTo>
                    <a:pt x="91" y="98"/>
                  </a:moveTo>
                  <a:lnTo>
                    <a:pt x="91" y="63"/>
                  </a:lnTo>
                  <a:lnTo>
                    <a:pt x="130" y="63"/>
                  </a:lnTo>
                  <a:lnTo>
                    <a:pt x="130" y="98"/>
                  </a:lnTo>
                  <a:lnTo>
                    <a:pt x="91" y="98"/>
                  </a:lnTo>
                  <a:close/>
                  <a:moveTo>
                    <a:pt x="6" y="59"/>
                  </a:moveTo>
                  <a:lnTo>
                    <a:pt x="6" y="25"/>
                  </a:lnTo>
                  <a:lnTo>
                    <a:pt x="43" y="25"/>
                  </a:lnTo>
                  <a:lnTo>
                    <a:pt x="43" y="59"/>
                  </a:lnTo>
                  <a:lnTo>
                    <a:pt x="6" y="59"/>
                  </a:lnTo>
                  <a:close/>
                  <a:moveTo>
                    <a:pt x="49" y="59"/>
                  </a:moveTo>
                  <a:lnTo>
                    <a:pt x="49" y="25"/>
                  </a:lnTo>
                  <a:lnTo>
                    <a:pt x="87" y="25"/>
                  </a:lnTo>
                  <a:lnTo>
                    <a:pt x="87" y="59"/>
                  </a:lnTo>
                  <a:lnTo>
                    <a:pt x="49" y="59"/>
                  </a:lnTo>
                  <a:close/>
                  <a:moveTo>
                    <a:pt x="91" y="59"/>
                  </a:moveTo>
                  <a:lnTo>
                    <a:pt x="91" y="25"/>
                  </a:lnTo>
                  <a:lnTo>
                    <a:pt x="130" y="25"/>
                  </a:lnTo>
                  <a:lnTo>
                    <a:pt x="130" y="59"/>
                  </a:lnTo>
                  <a:lnTo>
                    <a:pt x="91" y="59"/>
                  </a:lnTo>
                  <a:close/>
                  <a:moveTo>
                    <a:pt x="6" y="21"/>
                  </a:moveTo>
                  <a:lnTo>
                    <a:pt x="6" y="4"/>
                  </a:lnTo>
                  <a:lnTo>
                    <a:pt x="43" y="4"/>
                  </a:lnTo>
                  <a:lnTo>
                    <a:pt x="43" y="21"/>
                  </a:lnTo>
                  <a:lnTo>
                    <a:pt x="6" y="21"/>
                  </a:lnTo>
                  <a:close/>
                  <a:moveTo>
                    <a:pt x="49" y="21"/>
                  </a:moveTo>
                  <a:lnTo>
                    <a:pt x="49" y="4"/>
                  </a:lnTo>
                  <a:lnTo>
                    <a:pt x="87" y="4"/>
                  </a:lnTo>
                  <a:lnTo>
                    <a:pt x="87" y="21"/>
                  </a:lnTo>
                  <a:lnTo>
                    <a:pt x="49" y="21"/>
                  </a:lnTo>
                  <a:close/>
                  <a:moveTo>
                    <a:pt x="91" y="21"/>
                  </a:moveTo>
                  <a:lnTo>
                    <a:pt x="91" y="4"/>
                  </a:lnTo>
                  <a:lnTo>
                    <a:pt x="130" y="4"/>
                  </a:lnTo>
                  <a:lnTo>
                    <a:pt x="130" y="21"/>
                  </a:lnTo>
                  <a:lnTo>
                    <a:pt x="91" y="21"/>
                  </a:lnTo>
                  <a:close/>
                  <a:moveTo>
                    <a:pt x="136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6" y="10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932"/>
            <p:cNvSpPr>
              <a:spLocks noEditPoints="1"/>
            </p:cNvSpPr>
            <p:nvPr/>
          </p:nvSpPr>
          <p:spPr bwMode="auto">
            <a:xfrm>
              <a:off x="10240963" y="1084263"/>
              <a:ext cx="215900" cy="161925"/>
            </a:xfrm>
            <a:custGeom>
              <a:avLst/>
              <a:gdLst>
                <a:gd name="T0" fmla="*/ 6 w 136"/>
                <a:gd name="T1" fmla="*/ 98 h 102"/>
                <a:gd name="T2" fmla="*/ 6 w 136"/>
                <a:gd name="T3" fmla="*/ 63 h 102"/>
                <a:gd name="T4" fmla="*/ 43 w 136"/>
                <a:gd name="T5" fmla="*/ 63 h 102"/>
                <a:gd name="T6" fmla="*/ 43 w 136"/>
                <a:gd name="T7" fmla="*/ 98 h 102"/>
                <a:gd name="T8" fmla="*/ 6 w 136"/>
                <a:gd name="T9" fmla="*/ 98 h 102"/>
                <a:gd name="T10" fmla="*/ 49 w 136"/>
                <a:gd name="T11" fmla="*/ 98 h 102"/>
                <a:gd name="T12" fmla="*/ 49 w 136"/>
                <a:gd name="T13" fmla="*/ 63 h 102"/>
                <a:gd name="T14" fmla="*/ 87 w 136"/>
                <a:gd name="T15" fmla="*/ 63 h 102"/>
                <a:gd name="T16" fmla="*/ 87 w 136"/>
                <a:gd name="T17" fmla="*/ 98 h 102"/>
                <a:gd name="T18" fmla="*/ 49 w 136"/>
                <a:gd name="T19" fmla="*/ 98 h 102"/>
                <a:gd name="T20" fmla="*/ 91 w 136"/>
                <a:gd name="T21" fmla="*/ 98 h 102"/>
                <a:gd name="T22" fmla="*/ 91 w 136"/>
                <a:gd name="T23" fmla="*/ 63 h 102"/>
                <a:gd name="T24" fmla="*/ 130 w 136"/>
                <a:gd name="T25" fmla="*/ 63 h 102"/>
                <a:gd name="T26" fmla="*/ 130 w 136"/>
                <a:gd name="T27" fmla="*/ 98 h 102"/>
                <a:gd name="T28" fmla="*/ 91 w 136"/>
                <a:gd name="T29" fmla="*/ 98 h 102"/>
                <a:gd name="T30" fmla="*/ 6 w 136"/>
                <a:gd name="T31" fmla="*/ 59 h 102"/>
                <a:gd name="T32" fmla="*/ 6 w 136"/>
                <a:gd name="T33" fmla="*/ 25 h 102"/>
                <a:gd name="T34" fmla="*/ 43 w 136"/>
                <a:gd name="T35" fmla="*/ 25 h 102"/>
                <a:gd name="T36" fmla="*/ 43 w 136"/>
                <a:gd name="T37" fmla="*/ 59 h 102"/>
                <a:gd name="T38" fmla="*/ 6 w 136"/>
                <a:gd name="T39" fmla="*/ 59 h 102"/>
                <a:gd name="T40" fmla="*/ 49 w 136"/>
                <a:gd name="T41" fmla="*/ 59 h 102"/>
                <a:gd name="T42" fmla="*/ 49 w 136"/>
                <a:gd name="T43" fmla="*/ 25 h 102"/>
                <a:gd name="T44" fmla="*/ 87 w 136"/>
                <a:gd name="T45" fmla="*/ 25 h 102"/>
                <a:gd name="T46" fmla="*/ 87 w 136"/>
                <a:gd name="T47" fmla="*/ 59 h 102"/>
                <a:gd name="T48" fmla="*/ 49 w 136"/>
                <a:gd name="T49" fmla="*/ 59 h 102"/>
                <a:gd name="T50" fmla="*/ 91 w 136"/>
                <a:gd name="T51" fmla="*/ 59 h 102"/>
                <a:gd name="T52" fmla="*/ 91 w 136"/>
                <a:gd name="T53" fmla="*/ 25 h 102"/>
                <a:gd name="T54" fmla="*/ 130 w 136"/>
                <a:gd name="T55" fmla="*/ 25 h 102"/>
                <a:gd name="T56" fmla="*/ 130 w 136"/>
                <a:gd name="T57" fmla="*/ 59 h 102"/>
                <a:gd name="T58" fmla="*/ 91 w 136"/>
                <a:gd name="T59" fmla="*/ 59 h 102"/>
                <a:gd name="T60" fmla="*/ 6 w 136"/>
                <a:gd name="T61" fmla="*/ 21 h 102"/>
                <a:gd name="T62" fmla="*/ 6 w 136"/>
                <a:gd name="T63" fmla="*/ 4 h 102"/>
                <a:gd name="T64" fmla="*/ 43 w 136"/>
                <a:gd name="T65" fmla="*/ 4 h 102"/>
                <a:gd name="T66" fmla="*/ 43 w 136"/>
                <a:gd name="T67" fmla="*/ 21 h 102"/>
                <a:gd name="T68" fmla="*/ 6 w 136"/>
                <a:gd name="T69" fmla="*/ 21 h 102"/>
                <a:gd name="T70" fmla="*/ 49 w 136"/>
                <a:gd name="T71" fmla="*/ 21 h 102"/>
                <a:gd name="T72" fmla="*/ 49 w 136"/>
                <a:gd name="T73" fmla="*/ 4 h 102"/>
                <a:gd name="T74" fmla="*/ 87 w 136"/>
                <a:gd name="T75" fmla="*/ 4 h 102"/>
                <a:gd name="T76" fmla="*/ 87 w 136"/>
                <a:gd name="T77" fmla="*/ 21 h 102"/>
                <a:gd name="T78" fmla="*/ 49 w 136"/>
                <a:gd name="T79" fmla="*/ 21 h 102"/>
                <a:gd name="T80" fmla="*/ 91 w 136"/>
                <a:gd name="T81" fmla="*/ 21 h 102"/>
                <a:gd name="T82" fmla="*/ 91 w 136"/>
                <a:gd name="T83" fmla="*/ 4 h 102"/>
                <a:gd name="T84" fmla="*/ 130 w 136"/>
                <a:gd name="T85" fmla="*/ 4 h 102"/>
                <a:gd name="T86" fmla="*/ 130 w 136"/>
                <a:gd name="T87" fmla="*/ 21 h 102"/>
                <a:gd name="T88" fmla="*/ 91 w 136"/>
                <a:gd name="T89" fmla="*/ 21 h 102"/>
                <a:gd name="T90" fmla="*/ 136 w 136"/>
                <a:gd name="T91" fmla="*/ 0 h 102"/>
                <a:gd name="T92" fmla="*/ 0 w 136"/>
                <a:gd name="T93" fmla="*/ 0 h 102"/>
                <a:gd name="T94" fmla="*/ 0 w 136"/>
                <a:gd name="T95" fmla="*/ 102 h 102"/>
                <a:gd name="T96" fmla="*/ 136 w 136"/>
                <a:gd name="T97" fmla="*/ 102 h 102"/>
                <a:gd name="T98" fmla="*/ 136 w 136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02">
                  <a:moveTo>
                    <a:pt x="6" y="98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8"/>
                  </a:lnTo>
                  <a:lnTo>
                    <a:pt x="6" y="98"/>
                  </a:lnTo>
                  <a:moveTo>
                    <a:pt x="49" y="98"/>
                  </a:moveTo>
                  <a:lnTo>
                    <a:pt x="49" y="63"/>
                  </a:lnTo>
                  <a:lnTo>
                    <a:pt x="87" y="63"/>
                  </a:lnTo>
                  <a:lnTo>
                    <a:pt x="87" y="98"/>
                  </a:lnTo>
                  <a:lnTo>
                    <a:pt x="49" y="98"/>
                  </a:lnTo>
                  <a:moveTo>
                    <a:pt x="91" y="98"/>
                  </a:moveTo>
                  <a:lnTo>
                    <a:pt x="91" y="63"/>
                  </a:lnTo>
                  <a:lnTo>
                    <a:pt x="130" y="63"/>
                  </a:lnTo>
                  <a:lnTo>
                    <a:pt x="130" y="98"/>
                  </a:lnTo>
                  <a:lnTo>
                    <a:pt x="91" y="98"/>
                  </a:lnTo>
                  <a:moveTo>
                    <a:pt x="6" y="59"/>
                  </a:moveTo>
                  <a:lnTo>
                    <a:pt x="6" y="25"/>
                  </a:lnTo>
                  <a:lnTo>
                    <a:pt x="43" y="25"/>
                  </a:lnTo>
                  <a:lnTo>
                    <a:pt x="43" y="59"/>
                  </a:lnTo>
                  <a:lnTo>
                    <a:pt x="6" y="59"/>
                  </a:lnTo>
                  <a:moveTo>
                    <a:pt x="49" y="59"/>
                  </a:moveTo>
                  <a:lnTo>
                    <a:pt x="49" y="25"/>
                  </a:lnTo>
                  <a:lnTo>
                    <a:pt x="87" y="25"/>
                  </a:lnTo>
                  <a:lnTo>
                    <a:pt x="87" y="59"/>
                  </a:lnTo>
                  <a:lnTo>
                    <a:pt x="49" y="59"/>
                  </a:lnTo>
                  <a:moveTo>
                    <a:pt x="91" y="59"/>
                  </a:moveTo>
                  <a:lnTo>
                    <a:pt x="91" y="25"/>
                  </a:lnTo>
                  <a:lnTo>
                    <a:pt x="130" y="25"/>
                  </a:lnTo>
                  <a:lnTo>
                    <a:pt x="130" y="59"/>
                  </a:lnTo>
                  <a:lnTo>
                    <a:pt x="91" y="59"/>
                  </a:lnTo>
                  <a:moveTo>
                    <a:pt x="6" y="21"/>
                  </a:moveTo>
                  <a:lnTo>
                    <a:pt x="6" y="4"/>
                  </a:lnTo>
                  <a:lnTo>
                    <a:pt x="43" y="4"/>
                  </a:lnTo>
                  <a:lnTo>
                    <a:pt x="43" y="21"/>
                  </a:lnTo>
                  <a:lnTo>
                    <a:pt x="6" y="21"/>
                  </a:lnTo>
                  <a:moveTo>
                    <a:pt x="49" y="21"/>
                  </a:moveTo>
                  <a:lnTo>
                    <a:pt x="49" y="4"/>
                  </a:lnTo>
                  <a:lnTo>
                    <a:pt x="87" y="4"/>
                  </a:lnTo>
                  <a:lnTo>
                    <a:pt x="87" y="21"/>
                  </a:lnTo>
                  <a:lnTo>
                    <a:pt x="49" y="21"/>
                  </a:lnTo>
                  <a:moveTo>
                    <a:pt x="91" y="21"/>
                  </a:moveTo>
                  <a:lnTo>
                    <a:pt x="91" y="4"/>
                  </a:lnTo>
                  <a:lnTo>
                    <a:pt x="130" y="4"/>
                  </a:lnTo>
                  <a:lnTo>
                    <a:pt x="130" y="21"/>
                  </a:lnTo>
                  <a:lnTo>
                    <a:pt x="91" y="21"/>
                  </a:lnTo>
                  <a:moveTo>
                    <a:pt x="136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6" y="102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Rectangle 933"/>
            <p:cNvSpPr>
              <a:spLocks noChangeArrowheads="1"/>
            </p:cNvSpPr>
            <p:nvPr/>
          </p:nvSpPr>
          <p:spPr bwMode="auto">
            <a:xfrm>
              <a:off x="10385426" y="1090613"/>
              <a:ext cx="61913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Rectangle 934"/>
            <p:cNvSpPr>
              <a:spLocks noChangeArrowheads="1"/>
            </p:cNvSpPr>
            <p:nvPr/>
          </p:nvSpPr>
          <p:spPr bwMode="auto">
            <a:xfrm>
              <a:off x="10385426" y="1090613"/>
              <a:ext cx="61913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Rectangle 935"/>
            <p:cNvSpPr>
              <a:spLocks noChangeArrowheads="1"/>
            </p:cNvSpPr>
            <p:nvPr/>
          </p:nvSpPr>
          <p:spPr bwMode="auto">
            <a:xfrm>
              <a:off x="10385426" y="1123951"/>
              <a:ext cx="61913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Rectangle 936"/>
            <p:cNvSpPr>
              <a:spLocks noChangeArrowheads="1"/>
            </p:cNvSpPr>
            <p:nvPr/>
          </p:nvSpPr>
          <p:spPr bwMode="auto">
            <a:xfrm>
              <a:off x="10385426" y="1123951"/>
              <a:ext cx="6191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Rectangle 937"/>
            <p:cNvSpPr>
              <a:spLocks noChangeArrowheads="1"/>
            </p:cNvSpPr>
            <p:nvPr/>
          </p:nvSpPr>
          <p:spPr bwMode="auto">
            <a:xfrm>
              <a:off x="10318751" y="1090613"/>
              <a:ext cx="60325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Rectangle 938"/>
            <p:cNvSpPr>
              <a:spLocks noChangeArrowheads="1"/>
            </p:cNvSpPr>
            <p:nvPr/>
          </p:nvSpPr>
          <p:spPr bwMode="auto">
            <a:xfrm>
              <a:off x="10318751" y="1090613"/>
              <a:ext cx="6032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Rectangle 939"/>
            <p:cNvSpPr>
              <a:spLocks noChangeArrowheads="1"/>
            </p:cNvSpPr>
            <p:nvPr/>
          </p:nvSpPr>
          <p:spPr bwMode="auto">
            <a:xfrm>
              <a:off x="10318751" y="1123951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Rectangle 940"/>
            <p:cNvSpPr>
              <a:spLocks noChangeArrowheads="1"/>
            </p:cNvSpPr>
            <p:nvPr/>
          </p:nvSpPr>
          <p:spPr bwMode="auto">
            <a:xfrm>
              <a:off x="10318751" y="1123951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Rectangle 941"/>
            <p:cNvSpPr>
              <a:spLocks noChangeArrowheads="1"/>
            </p:cNvSpPr>
            <p:nvPr/>
          </p:nvSpPr>
          <p:spPr bwMode="auto">
            <a:xfrm>
              <a:off x="10250488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Rectangle 942"/>
            <p:cNvSpPr>
              <a:spLocks noChangeArrowheads="1"/>
            </p:cNvSpPr>
            <p:nvPr/>
          </p:nvSpPr>
          <p:spPr bwMode="auto">
            <a:xfrm>
              <a:off x="10250488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Rectangle 943"/>
            <p:cNvSpPr>
              <a:spLocks noChangeArrowheads="1"/>
            </p:cNvSpPr>
            <p:nvPr/>
          </p:nvSpPr>
          <p:spPr bwMode="auto">
            <a:xfrm>
              <a:off x="10250488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Rectangle 944"/>
            <p:cNvSpPr>
              <a:spLocks noChangeArrowheads="1"/>
            </p:cNvSpPr>
            <p:nvPr/>
          </p:nvSpPr>
          <p:spPr bwMode="auto">
            <a:xfrm>
              <a:off x="10250488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Rectangle 945"/>
            <p:cNvSpPr>
              <a:spLocks noChangeArrowheads="1"/>
            </p:cNvSpPr>
            <p:nvPr/>
          </p:nvSpPr>
          <p:spPr bwMode="auto">
            <a:xfrm>
              <a:off x="10385426" y="1184276"/>
              <a:ext cx="61913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Rectangle 946"/>
            <p:cNvSpPr>
              <a:spLocks noChangeArrowheads="1"/>
            </p:cNvSpPr>
            <p:nvPr/>
          </p:nvSpPr>
          <p:spPr bwMode="auto">
            <a:xfrm>
              <a:off x="10385426" y="1184276"/>
              <a:ext cx="61913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Rectangle 947"/>
            <p:cNvSpPr>
              <a:spLocks noChangeArrowheads="1"/>
            </p:cNvSpPr>
            <p:nvPr/>
          </p:nvSpPr>
          <p:spPr bwMode="auto">
            <a:xfrm>
              <a:off x="10318751" y="1184276"/>
              <a:ext cx="60325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Rectangle 948"/>
            <p:cNvSpPr>
              <a:spLocks noChangeArrowheads="1"/>
            </p:cNvSpPr>
            <p:nvPr/>
          </p:nvSpPr>
          <p:spPr bwMode="auto">
            <a:xfrm>
              <a:off x="10318751" y="1184276"/>
              <a:ext cx="60325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Rectangle 949"/>
            <p:cNvSpPr>
              <a:spLocks noChangeArrowheads="1"/>
            </p:cNvSpPr>
            <p:nvPr/>
          </p:nvSpPr>
          <p:spPr bwMode="auto">
            <a:xfrm>
              <a:off x="10250488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Rectangle 950"/>
            <p:cNvSpPr>
              <a:spLocks noChangeArrowheads="1"/>
            </p:cNvSpPr>
            <p:nvPr/>
          </p:nvSpPr>
          <p:spPr bwMode="auto">
            <a:xfrm>
              <a:off x="10250488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951"/>
            <p:cNvSpPr>
              <a:spLocks noEditPoints="1"/>
            </p:cNvSpPr>
            <p:nvPr/>
          </p:nvSpPr>
          <p:spPr bwMode="auto">
            <a:xfrm>
              <a:off x="9971088" y="1084263"/>
              <a:ext cx="212725" cy="161925"/>
            </a:xfrm>
            <a:custGeom>
              <a:avLst/>
              <a:gdLst>
                <a:gd name="T0" fmla="*/ 4 w 134"/>
                <a:gd name="T1" fmla="*/ 98 h 102"/>
                <a:gd name="T2" fmla="*/ 4 w 134"/>
                <a:gd name="T3" fmla="*/ 63 h 102"/>
                <a:gd name="T4" fmla="*/ 42 w 134"/>
                <a:gd name="T5" fmla="*/ 63 h 102"/>
                <a:gd name="T6" fmla="*/ 42 w 134"/>
                <a:gd name="T7" fmla="*/ 98 h 102"/>
                <a:gd name="T8" fmla="*/ 4 w 134"/>
                <a:gd name="T9" fmla="*/ 98 h 102"/>
                <a:gd name="T10" fmla="*/ 48 w 134"/>
                <a:gd name="T11" fmla="*/ 98 h 102"/>
                <a:gd name="T12" fmla="*/ 48 w 134"/>
                <a:gd name="T13" fmla="*/ 63 h 102"/>
                <a:gd name="T14" fmla="*/ 85 w 134"/>
                <a:gd name="T15" fmla="*/ 63 h 102"/>
                <a:gd name="T16" fmla="*/ 85 w 134"/>
                <a:gd name="T17" fmla="*/ 98 h 102"/>
                <a:gd name="T18" fmla="*/ 48 w 134"/>
                <a:gd name="T19" fmla="*/ 98 h 102"/>
                <a:gd name="T20" fmla="*/ 91 w 134"/>
                <a:gd name="T21" fmla="*/ 98 h 102"/>
                <a:gd name="T22" fmla="*/ 91 w 134"/>
                <a:gd name="T23" fmla="*/ 63 h 102"/>
                <a:gd name="T24" fmla="*/ 128 w 134"/>
                <a:gd name="T25" fmla="*/ 63 h 102"/>
                <a:gd name="T26" fmla="*/ 128 w 134"/>
                <a:gd name="T27" fmla="*/ 98 h 102"/>
                <a:gd name="T28" fmla="*/ 91 w 134"/>
                <a:gd name="T29" fmla="*/ 98 h 102"/>
                <a:gd name="T30" fmla="*/ 4 w 134"/>
                <a:gd name="T31" fmla="*/ 59 h 102"/>
                <a:gd name="T32" fmla="*/ 4 w 134"/>
                <a:gd name="T33" fmla="*/ 25 h 102"/>
                <a:gd name="T34" fmla="*/ 42 w 134"/>
                <a:gd name="T35" fmla="*/ 25 h 102"/>
                <a:gd name="T36" fmla="*/ 42 w 134"/>
                <a:gd name="T37" fmla="*/ 59 h 102"/>
                <a:gd name="T38" fmla="*/ 4 w 134"/>
                <a:gd name="T39" fmla="*/ 59 h 102"/>
                <a:gd name="T40" fmla="*/ 48 w 134"/>
                <a:gd name="T41" fmla="*/ 59 h 102"/>
                <a:gd name="T42" fmla="*/ 48 w 134"/>
                <a:gd name="T43" fmla="*/ 25 h 102"/>
                <a:gd name="T44" fmla="*/ 85 w 134"/>
                <a:gd name="T45" fmla="*/ 25 h 102"/>
                <a:gd name="T46" fmla="*/ 85 w 134"/>
                <a:gd name="T47" fmla="*/ 59 h 102"/>
                <a:gd name="T48" fmla="*/ 48 w 134"/>
                <a:gd name="T49" fmla="*/ 59 h 102"/>
                <a:gd name="T50" fmla="*/ 91 w 134"/>
                <a:gd name="T51" fmla="*/ 59 h 102"/>
                <a:gd name="T52" fmla="*/ 91 w 134"/>
                <a:gd name="T53" fmla="*/ 25 h 102"/>
                <a:gd name="T54" fmla="*/ 128 w 134"/>
                <a:gd name="T55" fmla="*/ 25 h 102"/>
                <a:gd name="T56" fmla="*/ 128 w 134"/>
                <a:gd name="T57" fmla="*/ 59 h 102"/>
                <a:gd name="T58" fmla="*/ 91 w 134"/>
                <a:gd name="T59" fmla="*/ 59 h 102"/>
                <a:gd name="T60" fmla="*/ 4 w 134"/>
                <a:gd name="T61" fmla="*/ 21 h 102"/>
                <a:gd name="T62" fmla="*/ 4 w 134"/>
                <a:gd name="T63" fmla="*/ 4 h 102"/>
                <a:gd name="T64" fmla="*/ 42 w 134"/>
                <a:gd name="T65" fmla="*/ 4 h 102"/>
                <a:gd name="T66" fmla="*/ 42 w 134"/>
                <a:gd name="T67" fmla="*/ 21 h 102"/>
                <a:gd name="T68" fmla="*/ 4 w 134"/>
                <a:gd name="T69" fmla="*/ 21 h 102"/>
                <a:gd name="T70" fmla="*/ 48 w 134"/>
                <a:gd name="T71" fmla="*/ 21 h 102"/>
                <a:gd name="T72" fmla="*/ 48 w 134"/>
                <a:gd name="T73" fmla="*/ 4 h 102"/>
                <a:gd name="T74" fmla="*/ 85 w 134"/>
                <a:gd name="T75" fmla="*/ 4 h 102"/>
                <a:gd name="T76" fmla="*/ 85 w 134"/>
                <a:gd name="T77" fmla="*/ 21 h 102"/>
                <a:gd name="T78" fmla="*/ 48 w 134"/>
                <a:gd name="T79" fmla="*/ 21 h 102"/>
                <a:gd name="T80" fmla="*/ 91 w 134"/>
                <a:gd name="T81" fmla="*/ 21 h 102"/>
                <a:gd name="T82" fmla="*/ 91 w 134"/>
                <a:gd name="T83" fmla="*/ 4 h 102"/>
                <a:gd name="T84" fmla="*/ 128 w 134"/>
                <a:gd name="T85" fmla="*/ 4 h 102"/>
                <a:gd name="T86" fmla="*/ 128 w 134"/>
                <a:gd name="T87" fmla="*/ 21 h 102"/>
                <a:gd name="T88" fmla="*/ 91 w 134"/>
                <a:gd name="T89" fmla="*/ 21 h 102"/>
                <a:gd name="T90" fmla="*/ 134 w 134"/>
                <a:gd name="T91" fmla="*/ 0 h 102"/>
                <a:gd name="T92" fmla="*/ 0 w 134"/>
                <a:gd name="T93" fmla="*/ 0 h 102"/>
                <a:gd name="T94" fmla="*/ 0 w 134"/>
                <a:gd name="T95" fmla="*/ 102 h 102"/>
                <a:gd name="T96" fmla="*/ 134 w 134"/>
                <a:gd name="T97" fmla="*/ 102 h 102"/>
                <a:gd name="T98" fmla="*/ 134 w 134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2">
                  <a:moveTo>
                    <a:pt x="4" y="98"/>
                  </a:moveTo>
                  <a:lnTo>
                    <a:pt x="4" y="63"/>
                  </a:lnTo>
                  <a:lnTo>
                    <a:pt x="42" y="63"/>
                  </a:lnTo>
                  <a:lnTo>
                    <a:pt x="42" y="98"/>
                  </a:lnTo>
                  <a:lnTo>
                    <a:pt x="4" y="98"/>
                  </a:lnTo>
                  <a:close/>
                  <a:moveTo>
                    <a:pt x="48" y="98"/>
                  </a:moveTo>
                  <a:lnTo>
                    <a:pt x="48" y="63"/>
                  </a:lnTo>
                  <a:lnTo>
                    <a:pt x="85" y="63"/>
                  </a:lnTo>
                  <a:lnTo>
                    <a:pt x="85" y="98"/>
                  </a:lnTo>
                  <a:lnTo>
                    <a:pt x="48" y="98"/>
                  </a:lnTo>
                  <a:close/>
                  <a:moveTo>
                    <a:pt x="91" y="98"/>
                  </a:moveTo>
                  <a:lnTo>
                    <a:pt x="91" y="63"/>
                  </a:lnTo>
                  <a:lnTo>
                    <a:pt x="128" y="63"/>
                  </a:lnTo>
                  <a:lnTo>
                    <a:pt x="128" y="98"/>
                  </a:lnTo>
                  <a:lnTo>
                    <a:pt x="91" y="98"/>
                  </a:lnTo>
                  <a:close/>
                  <a:moveTo>
                    <a:pt x="4" y="59"/>
                  </a:moveTo>
                  <a:lnTo>
                    <a:pt x="4" y="25"/>
                  </a:lnTo>
                  <a:lnTo>
                    <a:pt x="42" y="25"/>
                  </a:lnTo>
                  <a:lnTo>
                    <a:pt x="42" y="59"/>
                  </a:lnTo>
                  <a:lnTo>
                    <a:pt x="4" y="59"/>
                  </a:lnTo>
                  <a:close/>
                  <a:moveTo>
                    <a:pt x="48" y="59"/>
                  </a:moveTo>
                  <a:lnTo>
                    <a:pt x="48" y="25"/>
                  </a:lnTo>
                  <a:lnTo>
                    <a:pt x="85" y="25"/>
                  </a:lnTo>
                  <a:lnTo>
                    <a:pt x="85" y="59"/>
                  </a:lnTo>
                  <a:lnTo>
                    <a:pt x="48" y="59"/>
                  </a:lnTo>
                  <a:close/>
                  <a:moveTo>
                    <a:pt x="91" y="59"/>
                  </a:moveTo>
                  <a:lnTo>
                    <a:pt x="91" y="25"/>
                  </a:lnTo>
                  <a:lnTo>
                    <a:pt x="128" y="25"/>
                  </a:lnTo>
                  <a:lnTo>
                    <a:pt x="128" y="59"/>
                  </a:lnTo>
                  <a:lnTo>
                    <a:pt x="91" y="59"/>
                  </a:lnTo>
                  <a:close/>
                  <a:moveTo>
                    <a:pt x="4" y="21"/>
                  </a:moveTo>
                  <a:lnTo>
                    <a:pt x="4" y="4"/>
                  </a:lnTo>
                  <a:lnTo>
                    <a:pt x="42" y="4"/>
                  </a:lnTo>
                  <a:lnTo>
                    <a:pt x="42" y="21"/>
                  </a:lnTo>
                  <a:lnTo>
                    <a:pt x="4" y="21"/>
                  </a:lnTo>
                  <a:close/>
                  <a:moveTo>
                    <a:pt x="48" y="21"/>
                  </a:moveTo>
                  <a:lnTo>
                    <a:pt x="48" y="4"/>
                  </a:lnTo>
                  <a:lnTo>
                    <a:pt x="85" y="4"/>
                  </a:lnTo>
                  <a:lnTo>
                    <a:pt x="85" y="21"/>
                  </a:lnTo>
                  <a:lnTo>
                    <a:pt x="48" y="21"/>
                  </a:lnTo>
                  <a:close/>
                  <a:moveTo>
                    <a:pt x="91" y="21"/>
                  </a:moveTo>
                  <a:lnTo>
                    <a:pt x="91" y="4"/>
                  </a:lnTo>
                  <a:lnTo>
                    <a:pt x="128" y="4"/>
                  </a:lnTo>
                  <a:lnTo>
                    <a:pt x="128" y="21"/>
                  </a:lnTo>
                  <a:lnTo>
                    <a:pt x="91" y="21"/>
                  </a:lnTo>
                  <a:close/>
                  <a:moveTo>
                    <a:pt x="134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4" y="10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952"/>
            <p:cNvSpPr>
              <a:spLocks noEditPoints="1"/>
            </p:cNvSpPr>
            <p:nvPr/>
          </p:nvSpPr>
          <p:spPr bwMode="auto">
            <a:xfrm>
              <a:off x="9971088" y="1084263"/>
              <a:ext cx="212725" cy="161925"/>
            </a:xfrm>
            <a:custGeom>
              <a:avLst/>
              <a:gdLst>
                <a:gd name="T0" fmla="*/ 4 w 134"/>
                <a:gd name="T1" fmla="*/ 98 h 102"/>
                <a:gd name="T2" fmla="*/ 4 w 134"/>
                <a:gd name="T3" fmla="*/ 63 h 102"/>
                <a:gd name="T4" fmla="*/ 42 w 134"/>
                <a:gd name="T5" fmla="*/ 63 h 102"/>
                <a:gd name="T6" fmla="*/ 42 w 134"/>
                <a:gd name="T7" fmla="*/ 98 h 102"/>
                <a:gd name="T8" fmla="*/ 4 w 134"/>
                <a:gd name="T9" fmla="*/ 98 h 102"/>
                <a:gd name="T10" fmla="*/ 48 w 134"/>
                <a:gd name="T11" fmla="*/ 98 h 102"/>
                <a:gd name="T12" fmla="*/ 48 w 134"/>
                <a:gd name="T13" fmla="*/ 63 h 102"/>
                <a:gd name="T14" fmla="*/ 85 w 134"/>
                <a:gd name="T15" fmla="*/ 63 h 102"/>
                <a:gd name="T16" fmla="*/ 85 w 134"/>
                <a:gd name="T17" fmla="*/ 98 h 102"/>
                <a:gd name="T18" fmla="*/ 48 w 134"/>
                <a:gd name="T19" fmla="*/ 98 h 102"/>
                <a:gd name="T20" fmla="*/ 91 w 134"/>
                <a:gd name="T21" fmla="*/ 98 h 102"/>
                <a:gd name="T22" fmla="*/ 91 w 134"/>
                <a:gd name="T23" fmla="*/ 63 h 102"/>
                <a:gd name="T24" fmla="*/ 128 w 134"/>
                <a:gd name="T25" fmla="*/ 63 h 102"/>
                <a:gd name="T26" fmla="*/ 128 w 134"/>
                <a:gd name="T27" fmla="*/ 98 h 102"/>
                <a:gd name="T28" fmla="*/ 91 w 134"/>
                <a:gd name="T29" fmla="*/ 98 h 102"/>
                <a:gd name="T30" fmla="*/ 4 w 134"/>
                <a:gd name="T31" fmla="*/ 59 h 102"/>
                <a:gd name="T32" fmla="*/ 4 w 134"/>
                <a:gd name="T33" fmla="*/ 25 h 102"/>
                <a:gd name="T34" fmla="*/ 42 w 134"/>
                <a:gd name="T35" fmla="*/ 25 h 102"/>
                <a:gd name="T36" fmla="*/ 42 w 134"/>
                <a:gd name="T37" fmla="*/ 59 h 102"/>
                <a:gd name="T38" fmla="*/ 4 w 134"/>
                <a:gd name="T39" fmla="*/ 59 h 102"/>
                <a:gd name="T40" fmla="*/ 48 w 134"/>
                <a:gd name="T41" fmla="*/ 59 h 102"/>
                <a:gd name="T42" fmla="*/ 48 w 134"/>
                <a:gd name="T43" fmla="*/ 25 h 102"/>
                <a:gd name="T44" fmla="*/ 85 w 134"/>
                <a:gd name="T45" fmla="*/ 25 h 102"/>
                <a:gd name="T46" fmla="*/ 85 w 134"/>
                <a:gd name="T47" fmla="*/ 59 h 102"/>
                <a:gd name="T48" fmla="*/ 48 w 134"/>
                <a:gd name="T49" fmla="*/ 59 h 102"/>
                <a:gd name="T50" fmla="*/ 91 w 134"/>
                <a:gd name="T51" fmla="*/ 59 h 102"/>
                <a:gd name="T52" fmla="*/ 91 w 134"/>
                <a:gd name="T53" fmla="*/ 25 h 102"/>
                <a:gd name="T54" fmla="*/ 128 w 134"/>
                <a:gd name="T55" fmla="*/ 25 h 102"/>
                <a:gd name="T56" fmla="*/ 128 w 134"/>
                <a:gd name="T57" fmla="*/ 59 h 102"/>
                <a:gd name="T58" fmla="*/ 91 w 134"/>
                <a:gd name="T59" fmla="*/ 59 h 102"/>
                <a:gd name="T60" fmla="*/ 4 w 134"/>
                <a:gd name="T61" fmla="*/ 21 h 102"/>
                <a:gd name="T62" fmla="*/ 4 w 134"/>
                <a:gd name="T63" fmla="*/ 4 h 102"/>
                <a:gd name="T64" fmla="*/ 42 w 134"/>
                <a:gd name="T65" fmla="*/ 4 h 102"/>
                <a:gd name="T66" fmla="*/ 42 w 134"/>
                <a:gd name="T67" fmla="*/ 21 h 102"/>
                <a:gd name="T68" fmla="*/ 4 w 134"/>
                <a:gd name="T69" fmla="*/ 21 h 102"/>
                <a:gd name="T70" fmla="*/ 48 w 134"/>
                <a:gd name="T71" fmla="*/ 21 h 102"/>
                <a:gd name="T72" fmla="*/ 48 w 134"/>
                <a:gd name="T73" fmla="*/ 4 h 102"/>
                <a:gd name="T74" fmla="*/ 85 w 134"/>
                <a:gd name="T75" fmla="*/ 4 h 102"/>
                <a:gd name="T76" fmla="*/ 85 w 134"/>
                <a:gd name="T77" fmla="*/ 21 h 102"/>
                <a:gd name="T78" fmla="*/ 48 w 134"/>
                <a:gd name="T79" fmla="*/ 21 h 102"/>
                <a:gd name="T80" fmla="*/ 91 w 134"/>
                <a:gd name="T81" fmla="*/ 21 h 102"/>
                <a:gd name="T82" fmla="*/ 91 w 134"/>
                <a:gd name="T83" fmla="*/ 4 h 102"/>
                <a:gd name="T84" fmla="*/ 128 w 134"/>
                <a:gd name="T85" fmla="*/ 4 h 102"/>
                <a:gd name="T86" fmla="*/ 128 w 134"/>
                <a:gd name="T87" fmla="*/ 21 h 102"/>
                <a:gd name="T88" fmla="*/ 91 w 134"/>
                <a:gd name="T89" fmla="*/ 21 h 102"/>
                <a:gd name="T90" fmla="*/ 134 w 134"/>
                <a:gd name="T91" fmla="*/ 0 h 102"/>
                <a:gd name="T92" fmla="*/ 0 w 134"/>
                <a:gd name="T93" fmla="*/ 0 h 102"/>
                <a:gd name="T94" fmla="*/ 0 w 134"/>
                <a:gd name="T95" fmla="*/ 102 h 102"/>
                <a:gd name="T96" fmla="*/ 134 w 134"/>
                <a:gd name="T97" fmla="*/ 102 h 102"/>
                <a:gd name="T98" fmla="*/ 134 w 134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2">
                  <a:moveTo>
                    <a:pt x="4" y="98"/>
                  </a:moveTo>
                  <a:lnTo>
                    <a:pt x="4" y="63"/>
                  </a:lnTo>
                  <a:lnTo>
                    <a:pt x="42" y="63"/>
                  </a:lnTo>
                  <a:lnTo>
                    <a:pt x="42" y="98"/>
                  </a:lnTo>
                  <a:lnTo>
                    <a:pt x="4" y="98"/>
                  </a:lnTo>
                  <a:moveTo>
                    <a:pt x="48" y="98"/>
                  </a:moveTo>
                  <a:lnTo>
                    <a:pt x="48" y="63"/>
                  </a:lnTo>
                  <a:lnTo>
                    <a:pt x="85" y="63"/>
                  </a:lnTo>
                  <a:lnTo>
                    <a:pt x="85" y="98"/>
                  </a:lnTo>
                  <a:lnTo>
                    <a:pt x="48" y="98"/>
                  </a:lnTo>
                  <a:moveTo>
                    <a:pt x="91" y="98"/>
                  </a:moveTo>
                  <a:lnTo>
                    <a:pt x="91" y="63"/>
                  </a:lnTo>
                  <a:lnTo>
                    <a:pt x="128" y="63"/>
                  </a:lnTo>
                  <a:lnTo>
                    <a:pt x="128" y="98"/>
                  </a:lnTo>
                  <a:lnTo>
                    <a:pt x="91" y="98"/>
                  </a:lnTo>
                  <a:moveTo>
                    <a:pt x="4" y="59"/>
                  </a:moveTo>
                  <a:lnTo>
                    <a:pt x="4" y="25"/>
                  </a:lnTo>
                  <a:lnTo>
                    <a:pt x="42" y="25"/>
                  </a:lnTo>
                  <a:lnTo>
                    <a:pt x="42" y="59"/>
                  </a:lnTo>
                  <a:lnTo>
                    <a:pt x="4" y="59"/>
                  </a:lnTo>
                  <a:moveTo>
                    <a:pt x="48" y="59"/>
                  </a:moveTo>
                  <a:lnTo>
                    <a:pt x="48" y="25"/>
                  </a:lnTo>
                  <a:lnTo>
                    <a:pt x="85" y="25"/>
                  </a:lnTo>
                  <a:lnTo>
                    <a:pt x="85" y="59"/>
                  </a:lnTo>
                  <a:lnTo>
                    <a:pt x="48" y="59"/>
                  </a:lnTo>
                  <a:moveTo>
                    <a:pt x="91" y="59"/>
                  </a:moveTo>
                  <a:lnTo>
                    <a:pt x="91" y="25"/>
                  </a:lnTo>
                  <a:lnTo>
                    <a:pt x="128" y="25"/>
                  </a:lnTo>
                  <a:lnTo>
                    <a:pt x="128" y="59"/>
                  </a:lnTo>
                  <a:lnTo>
                    <a:pt x="91" y="59"/>
                  </a:lnTo>
                  <a:moveTo>
                    <a:pt x="4" y="21"/>
                  </a:moveTo>
                  <a:lnTo>
                    <a:pt x="4" y="4"/>
                  </a:lnTo>
                  <a:lnTo>
                    <a:pt x="42" y="4"/>
                  </a:lnTo>
                  <a:lnTo>
                    <a:pt x="42" y="21"/>
                  </a:lnTo>
                  <a:lnTo>
                    <a:pt x="4" y="21"/>
                  </a:lnTo>
                  <a:moveTo>
                    <a:pt x="48" y="21"/>
                  </a:moveTo>
                  <a:lnTo>
                    <a:pt x="48" y="4"/>
                  </a:lnTo>
                  <a:lnTo>
                    <a:pt x="85" y="4"/>
                  </a:lnTo>
                  <a:lnTo>
                    <a:pt x="85" y="21"/>
                  </a:lnTo>
                  <a:lnTo>
                    <a:pt x="48" y="21"/>
                  </a:lnTo>
                  <a:moveTo>
                    <a:pt x="91" y="21"/>
                  </a:moveTo>
                  <a:lnTo>
                    <a:pt x="91" y="4"/>
                  </a:lnTo>
                  <a:lnTo>
                    <a:pt x="128" y="4"/>
                  </a:lnTo>
                  <a:lnTo>
                    <a:pt x="128" y="21"/>
                  </a:lnTo>
                  <a:lnTo>
                    <a:pt x="91" y="21"/>
                  </a:lnTo>
                  <a:moveTo>
                    <a:pt x="134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4" y="102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Rectangle 953"/>
            <p:cNvSpPr>
              <a:spLocks noChangeArrowheads="1"/>
            </p:cNvSpPr>
            <p:nvPr/>
          </p:nvSpPr>
          <p:spPr bwMode="auto">
            <a:xfrm>
              <a:off x="10115551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Rectangle 954"/>
            <p:cNvSpPr>
              <a:spLocks noChangeArrowheads="1"/>
            </p:cNvSpPr>
            <p:nvPr/>
          </p:nvSpPr>
          <p:spPr bwMode="auto">
            <a:xfrm>
              <a:off x="10115551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Rectangle 955"/>
            <p:cNvSpPr>
              <a:spLocks noChangeArrowheads="1"/>
            </p:cNvSpPr>
            <p:nvPr/>
          </p:nvSpPr>
          <p:spPr bwMode="auto">
            <a:xfrm>
              <a:off x="10115551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Rectangle 956"/>
            <p:cNvSpPr>
              <a:spLocks noChangeArrowheads="1"/>
            </p:cNvSpPr>
            <p:nvPr/>
          </p:nvSpPr>
          <p:spPr bwMode="auto">
            <a:xfrm>
              <a:off x="10115551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Rectangle 957"/>
            <p:cNvSpPr>
              <a:spLocks noChangeArrowheads="1"/>
            </p:cNvSpPr>
            <p:nvPr/>
          </p:nvSpPr>
          <p:spPr bwMode="auto">
            <a:xfrm>
              <a:off x="10047288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Rectangle 958"/>
            <p:cNvSpPr>
              <a:spLocks noChangeArrowheads="1"/>
            </p:cNvSpPr>
            <p:nvPr/>
          </p:nvSpPr>
          <p:spPr bwMode="auto">
            <a:xfrm>
              <a:off x="10047288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Rectangle 959"/>
            <p:cNvSpPr>
              <a:spLocks noChangeArrowheads="1"/>
            </p:cNvSpPr>
            <p:nvPr/>
          </p:nvSpPr>
          <p:spPr bwMode="auto">
            <a:xfrm>
              <a:off x="10047288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Rectangle 960"/>
            <p:cNvSpPr>
              <a:spLocks noChangeArrowheads="1"/>
            </p:cNvSpPr>
            <p:nvPr/>
          </p:nvSpPr>
          <p:spPr bwMode="auto">
            <a:xfrm>
              <a:off x="10047288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Rectangle 961"/>
            <p:cNvSpPr>
              <a:spLocks noChangeArrowheads="1"/>
            </p:cNvSpPr>
            <p:nvPr/>
          </p:nvSpPr>
          <p:spPr bwMode="auto">
            <a:xfrm>
              <a:off x="9977438" y="1090613"/>
              <a:ext cx="60325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Rectangle 962"/>
            <p:cNvSpPr>
              <a:spLocks noChangeArrowheads="1"/>
            </p:cNvSpPr>
            <p:nvPr/>
          </p:nvSpPr>
          <p:spPr bwMode="auto">
            <a:xfrm>
              <a:off x="9977438" y="1090613"/>
              <a:ext cx="6032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Rectangle 963"/>
            <p:cNvSpPr>
              <a:spLocks noChangeArrowheads="1"/>
            </p:cNvSpPr>
            <p:nvPr/>
          </p:nvSpPr>
          <p:spPr bwMode="auto">
            <a:xfrm>
              <a:off x="9977438" y="1123951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Rectangle 964"/>
            <p:cNvSpPr>
              <a:spLocks noChangeArrowheads="1"/>
            </p:cNvSpPr>
            <p:nvPr/>
          </p:nvSpPr>
          <p:spPr bwMode="auto">
            <a:xfrm>
              <a:off x="9977438" y="1123951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Rectangle 965"/>
            <p:cNvSpPr>
              <a:spLocks noChangeArrowheads="1"/>
            </p:cNvSpPr>
            <p:nvPr/>
          </p:nvSpPr>
          <p:spPr bwMode="auto">
            <a:xfrm>
              <a:off x="10115551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Rectangle 966"/>
            <p:cNvSpPr>
              <a:spLocks noChangeArrowheads="1"/>
            </p:cNvSpPr>
            <p:nvPr/>
          </p:nvSpPr>
          <p:spPr bwMode="auto">
            <a:xfrm>
              <a:off x="10115551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Rectangle 967"/>
            <p:cNvSpPr>
              <a:spLocks noChangeArrowheads="1"/>
            </p:cNvSpPr>
            <p:nvPr/>
          </p:nvSpPr>
          <p:spPr bwMode="auto">
            <a:xfrm>
              <a:off x="10047288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Rectangle 968"/>
            <p:cNvSpPr>
              <a:spLocks noChangeArrowheads="1"/>
            </p:cNvSpPr>
            <p:nvPr/>
          </p:nvSpPr>
          <p:spPr bwMode="auto">
            <a:xfrm>
              <a:off x="10047288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Rectangle 969"/>
            <p:cNvSpPr>
              <a:spLocks noChangeArrowheads="1"/>
            </p:cNvSpPr>
            <p:nvPr/>
          </p:nvSpPr>
          <p:spPr bwMode="auto">
            <a:xfrm>
              <a:off x="9977438" y="1184276"/>
              <a:ext cx="60325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Rectangle 970"/>
            <p:cNvSpPr>
              <a:spLocks noChangeArrowheads="1"/>
            </p:cNvSpPr>
            <p:nvPr/>
          </p:nvSpPr>
          <p:spPr bwMode="auto">
            <a:xfrm>
              <a:off x="9977438" y="1184276"/>
              <a:ext cx="60325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971"/>
            <p:cNvSpPr>
              <a:spLocks/>
            </p:cNvSpPr>
            <p:nvPr/>
          </p:nvSpPr>
          <p:spPr bwMode="auto">
            <a:xfrm>
              <a:off x="10106026" y="742951"/>
              <a:ext cx="190500" cy="112713"/>
            </a:xfrm>
            <a:custGeom>
              <a:avLst/>
              <a:gdLst>
                <a:gd name="T0" fmla="*/ 36 w 59"/>
                <a:gd name="T1" fmla="*/ 0 h 35"/>
                <a:gd name="T2" fmla="*/ 25 w 59"/>
                <a:gd name="T3" fmla="*/ 8 h 35"/>
                <a:gd name="T4" fmla="*/ 24 w 59"/>
                <a:gd name="T5" fmla="*/ 8 h 35"/>
                <a:gd name="T6" fmla="*/ 20 w 59"/>
                <a:gd name="T7" fmla="*/ 7 h 35"/>
                <a:gd name="T8" fmla="*/ 11 w 59"/>
                <a:gd name="T9" fmla="*/ 13 h 35"/>
                <a:gd name="T10" fmla="*/ 10 w 59"/>
                <a:gd name="T11" fmla="*/ 17 h 35"/>
                <a:gd name="T12" fmla="*/ 9 w 59"/>
                <a:gd name="T13" fmla="*/ 17 h 35"/>
                <a:gd name="T14" fmla="*/ 1 w 59"/>
                <a:gd name="T15" fmla="*/ 23 h 35"/>
                <a:gd name="T16" fmla="*/ 8 w 59"/>
                <a:gd name="T17" fmla="*/ 34 h 35"/>
                <a:gd name="T18" fmla="*/ 49 w 59"/>
                <a:gd name="T19" fmla="*/ 35 h 35"/>
                <a:gd name="T20" fmla="*/ 59 w 59"/>
                <a:gd name="T21" fmla="*/ 25 h 35"/>
                <a:gd name="T22" fmla="*/ 49 w 59"/>
                <a:gd name="T23" fmla="*/ 15 h 35"/>
                <a:gd name="T24" fmla="*/ 47 w 59"/>
                <a:gd name="T25" fmla="*/ 16 h 35"/>
                <a:gd name="T26" fmla="*/ 47 w 59"/>
                <a:gd name="T27" fmla="*/ 11 h 35"/>
                <a:gd name="T28" fmla="*/ 36 w 59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5">
                  <a:moveTo>
                    <a:pt x="36" y="0"/>
                  </a:moveTo>
                  <a:cubicBezTo>
                    <a:pt x="31" y="0"/>
                    <a:pt x="26" y="4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7"/>
                    <a:pt x="21" y="7"/>
                    <a:pt x="20" y="7"/>
                  </a:cubicBezTo>
                  <a:cubicBezTo>
                    <a:pt x="16" y="7"/>
                    <a:pt x="12" y="9"/>
                    <a:pt x="11" y="13"/>
                  </a:cubicBezTo>
                  <a:cubicBezTo>
                    <a:pt x="10" y="14"/>
                    <a:pt x="10" y="16"/>
                    <a:pt x="10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6" y="17"/>
                    <a:pt x="3" y="19"/>
                    <a:pt x="1" y="23"/>
                  </a:cubicBezTo>
                  <a:cubicBezTo>
                    <a:pt x="0" y="27"/>
                    <a:pt x="2" y="34"/>
                    <a:pt x="8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5" y="34"/>
                    <a:pt x="59" y="30"/>
                    <a:pt x="59" y="25"/>
                  </a:cubicBezTo>
                  <a:cubicBezTo>
                    <a:pt x="59" y="20"/>
                    <a:pt x="54" y="15"/>
                    <a:pt x="49" y="15"/>
                  </a:cubicBezTo>
                  <a:cubicBezTo>
                    <a:pt x="48" y="15"/>
                    <a:pt x="47" y="15"/>
                    <a:pt x="47" y="16"/>
                  </a:cubicBezTo>
                  <a:cubicBezTo>
                    <a:pt x="47" y="14"/>
                    <a:pt x="47" y="13"/>
                    <a:pt x="47" y="11"/>
                  </a:cubicBezTo>
                  <a:cubicBezTo>
                    <a:pt x="47" y="5"/>
                    <a:pt x="42" y="0"/>
                    <a:pt x="3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972"/>
            <p:cNvSpPr>
              <a:spLocks/>
            </p:cNvSpPr>
            <p:nvPr/>
          </p:nvSpPr>
          <p:spPr bwMode="auto">
            <a:xfrm>
              <a:off x="9871076" y="501651"/>
              <a:ext cx="153988" cy="90488"/>
            </a:xfrm>
            <a:custGeom>
              <a:avLst/>
              <a:gdLst>
                <a:gd name="T0" fmla="*/ 19 w 48"/>
                <a:gd name="T1" fmla="*/ 0 h 28"/>
                <a:gd name="T2" fmla="*/ 10 w 48"/>
                <a:gd name="T3" fmla="*/ 9 h 28"/>
                <a:gd name="T4" fmla="*/ 10 w 48"/>
                <a:gd name="T5" fmla="*/ 13 h 28"/>
                <a:gd name="T6" fmla="*/ 9 w 48"/>
                <a:gd name="T7" fmla="*/ 12 h 28"/>
                <a:gd name="T8" fmla="*/ 0 w 48"/>
                <a:gd name="T9" fmla="*/ 20 h 28"/>
                <a:gd name="T10" fmla="*/ 8 w 48"/>
                <a:gd name="T11" fmla="*/ 28 h 28"/>
                <a:gd name="T12" fmla="*/ 41 w 48"/>
                <a:gd name="T13" fmla="*/ 28 h 28"/>
                <a:gd name="T14" fmla="*/ 47 w 48"/>
                <a:gd name="T15" fmla="*/ 18 h 28"/>
                <a:gd name="T16" fmla="*/ 40 w 48"/>
                <a:gd name="T17" fmla="*/ 14 h 28"/>
                <a:gd name="T18" fmla="*/ 39 w 48"/>
                <a:gd name="T19" fmla="*/ 14 h 28"/>
                <a:gd name="T20" fmla="*/ 39 w 48"/>
                <a:gd name="T21" fmla="*/ 11 h 28"/>
                <a:gd name="T22" fmla="*/ 32 w 48"/>
                <a:gd name="T23" fmla="*/ 6 h 28"/>
                <a:gd name="T24" fmla="*/ 28 w 48"/>
                <a:gd name="T25" fmla="*/ 6 h 28"/>
                <a:gd name="T26" fmla="*/ 28 w 48"/>
                <a:gd name="T27" fmla="*/ 7 h 28"/>
                <a:gd name="T28" fmla="*/ 19 w 48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8">
                  <a:moveTo>
                    <a:pt x="19" y="0"/>
                  </a:moveTo>
                  <a:cubicBezTo>
                    <a:pt x="14" y="0"/>
                    <a:pt x="10" y="4"/>
                    <a:pt x="10" y="9"/>
                  </a:cubicBezTo>
                  <a:cubicBezTo>
                    <a:pt x="10" y="11"/>
                    <a:pt x="10" y="12"/>
                    <a:pt x="10" y="13"/>
                  </a:cubicBezTo>
                  <a:cubicBezTo>
                    <a:pt x="10" y="13"/>
                    <a:pt x="9" y="12"/>
                    <a:pt x="9" y="12"/>
                  </a:cubicBezTo>
                  <a:cubicBezTo>
                    <a:pt x="4" y="12"/>
                    <a:pt x="0" y="16"/>
                    <a:pt x="0" y="20"/>
                  </a:cubicBezTo>
                  <a:cubicBezTo>
                    <a:pt x="0" y="24"/>
                    <a:pt x="4" y="28"/>
                    <a:pt x="8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6" y="28"/>
                    <a:pt x="48" y="22"/>
                    <a:pt x="47" y="18"/>
                  </a:cubicBezTo>
                  <a:cubicBezTo>
                    <a:pt x="46" y="16"/>
                    <a:pt x="43" y="14"/>
                    <a:pt x="40" y="14"/>
                  </a:cubicBezTo>
                  <a:cubicBezTo>
                    <a:pt x="40" y="14"/>
                    <a:pt x="40" y="14"/>
                    <a:pt x="39" y="14"/>
                  </a:cubicBezTo>
                  <a:cubicBezTo>
                    <a:pt x="40" y="13"/>
                    <a:pt x="39" y="12"/>
                    <a:pt x="39" y="11"/>
                  </a:cubicBezTo>
                  <a:cubicBezTo>
                    <a:pt x="38" y="8"/>
                    <a:pt x="35" y="6"/>
                    <a:pt x="32" y="6"/>
                  </a:cubicBezTo>
                  <a:cubicBezTo>
                    <a:pt x="31" y="6"/>
                    <a:pt x="29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3"/>
                    <a:pt x="23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973"/>
            <p:cNvSpPr>
              <a:spLocks/>
            </p:cNvSpPr>
            <p:nvPr/>
          </p:nvSpPr>
          <p:spPr bwMode="auto">
            <a:xfrm>
              <a:off x="10520363" y="401638"/>
              <a:ext cx="152400" cy="87313"/>
            </a:xfrm>
            <a:custGeom>
              <a:avLst/>
              <a:gdLst>
                <a:gd name="T0" fmla="*/ 29 w 47"/>
                <a:gd name="T1" fmla="*/ 0 h 27"/>
                <a:gd name="T2" fmla="*/ 20 w 47"/>
                <a:gd name="T3" fmla="*/ 6 h 27"/>
                <a:gd name="T4" fmla="*/ 19 w 47"/>
                <a:gd name="T5" fmla="*/ 6 h 27"/>
                <a:gd name="T6" fmla="*/ 16 w 47"/>
                <a:gd name="T7" fmla="*/ 5 h 27"/>
                <a:gd name="T8" fmla="*/ 9 w 47"/>
                <a:gd name="T9" fmla="*/ 10 h 27"/>
                <a:gd name="T10" fmla="*/ 8 w 47"/>
                <a:gd name="T11" fmla="*/ 14 h 27"/>
                <a:gd name="T12" fmla="*/ 8 w 47"/>
                <a:gd name="T13" fmla="*/ 14 h 27"/>
                <a:gd name="T14" fmla="*/ 1 w 47"/>
                <a:gd name="T15" fmla="*/ 18 h 27"/>
                <a:gd name="T16" fmla="*/ 7 w 47"/>
                <a:gd name="T17" fmla="*/ 27 h 27"/>
                <a:gd name="T18" fmla="*/ 40 w 47"/>
                <a:gd name="T19" fmla="*/ 27 h 27"/>
                <a:gd name="T20" fmla="*/ 47 w 47"/>
                <a:gd name="T21" fmla="*/ 20 h 27"/>
                <a:gd name="T22" fmla="*/ 39 w 47"/>
                <a:gd name="T23" fmla="*/ 12 h 27"/>
                <a:gd name="T24" fmla="*/ 37 w 47"/>
                <a:gd name="T25" fmla="*/ 12 h 27"/>
                <a:gd name="T26" fmla="*/ 38 w 47"/>
                <a:gd name="T27" fmla="*/ 9 h 27"/>
                <a:gd name="T28" fmla="*/ 29 w 47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27">
                  <a:moveTo>
                    <a:pt x="29" y="0"/>
                  </a:moveTo>
                  <a:cubicBezTo>
                    <a:pt x="25" y="0"/>
                    <a:pt x="21" y="3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3" y="5"/>
                    <a:pt x="10" y="7"/>
                    <a:pt x="9" y="10"/>
                  </a:cubicBezTo>
                  <a:cubicBezTo>
                    <a:pt x="8" y="11"/>
                    <a:pt x="8" y="12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2" y="15"/>
                    <a:pt x="1" y="18"/>
                  </a:cubicBezTo>
                  <a:cubicBezTo>
                    <a:pt x="0" y="21"/>
                    <a:pt x="2" y="27"/>
                    <a:pt x="7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4" y="27"/>
                    <a:pt x="47" y="24"/>
                    <a:pt x="47" y="20"/>
                  </a:cubicBezTo>
                  <a:cubicBezTo>
                    <a:pt x="47" y="15"/>
                    <a:pt x="44" y="12"/>
                    <a:pt x="39" y="12"/>
                  </a:cubicBezTo>
                  <a:cubicBezTo>
                    <a:pt x="39" y="12"/>
                    <a:pt x="38" y="12"/>
                    <a:pt x="37" y="12"/>
                  </a:cubicBezTo>
                  <a:cubicBezTo>
                    <a:pt x="38" y="11"/>
                    <a:pt x="38" y="10"/>
                    <a:pt x="38" y="9"/>
                  </a:cubicBezTo>
                  <a:cubicBezTo>
                    <a:pt x="38" y="4"/>
                    <a:pt x="34" y="0"/>
                    <a:pt x="2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Rectangle 974"/>
            <p:cNvSpPr>
              <a:spLocks noChangeArrowheads="1"/>
            </p:cNvSpPr>
            <p:nvPr/>
          </p:nvSpPr>
          <p:spPr bwMode="auto">
            <a:xfrm>
              <a:off x="10450513" y="930276"/>
              <a:ext cx="41275" cy="190500"/>
            </a:xfrm>
            <a:prstGeom prst="rect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Rectangle 975"/>
            <p:cNvSpPr>
              <a:spLocks noChangeArrowheads="1"/>
            </p:cNvSpPr>
            <p:nvPr/>
          </p:nvSpPr>
          <p:spPr bwMode="auto">
            <a:xfrm>
              <a:off x="10372726" y="930276"/>
              <a:ext cx="42863" cy="190500"/>
            </a:xfrm>
            <a:prstGeom prst="rect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Rectangle 976"/>
            <p:cNvSpPr>
              <a:spLocks noChangeArrowheads="1"/>
            </p:cNvSpPr>
            <p:nvPr/>
          </p:nvSpPr>
          <p:spPr bwMode="auto">
            <a:xfrm>
              <a:off x="9639301" y="160338"/>
              <a:ext cx="1589088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Rectangle 977"/>
            <p:cNvSpPr>
              <a:spLocks noChangeArrowheads="1"/>
            </p:cNvSpPr>
            <p:nvPr/>
          </p:nvSpPr>
          <p:spPr bwMode="auto">
            <a:xfrm>
              <a:off x="9639301" y="1822451"/>
              <a:ext cx="1589088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Rectangle 978"/>
            <p:cNvSpPr>
              <a:spLocks noChangeArrowheads="1"/>
            </p:cNvSpPr>
            <p:nvPr/>
          </p:nvSpPr>
          <p:spPr bwMode="auto">
            <a:xfrm>
              <a:off x="9639301" y="1822451"/>
              <a:ext cx="1589088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Rectangle 979"/>
            <p:cNvSpPr>
              <a:spLocks noChangeArrowheads="1"/>
            </p:cNvSpPr>
            <p:nvPr/>
          </p:nvSpPr>
          <p:spPr bwMode="auto">
            <a:xfrm>
              <a:off x="10412413" y="269876"/>
              <a:ext cx="44450" cy="15065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980"/>
            <p:cNvSpPr>
              <a:spLocks/>
            </p:cNvSpPr>
            <p:nvPr/>
          </p:nvSpPr>
          <p:spPr bwMode="auto">
            <a:xfrm>
              <a:off x="8509001" y="3332163"/>
              <a:ext cx="666750" cy="122238"/>
            </a:xfrm>
            <a:custGeom>
              <a:avLst/>
              <a:gdLst>
                <a:gd name="T0" fmla="*/ 207 w 207"/>
                <a:gd name="T1" fmla="*/ 31 h 38"/>
                <a:gd name="T2" fmla="*/ 205 w 207"/>
                <a:gd name="T3" fmla="*/ 36 h 38"/>
                <a:gd name="T4" fmla="*/ 200 w 207"/>
                <a:gd name="T5" fmla="*/ 38 h 38"/>
                <a:gd name="T6" fmla="*/ 8 w 207"/>
                <a:gd name="T7" fmla="*/ 38 h 38"/>
                <a:gd name="T8" fmla="*/ 3 w 207"/>
                <a:gd name="T9" fmla="*/ 36 h 38"/>
                <a:gd name="T10" fmla="*/ 0 w 207"/>
                <a:gd name="T11" fmla="*/ 31 h 38"/>
                <a:gd name="T12" fmla="*/ 0 w 207"/>
                <a:gd name="T13" fmla="*/ 7 h 38"/>
                <a:gd name="T14" fmla="*/ 3 w 207"/>
                <a:gd name="T15" fmla="*/ 2 h 38"/>
                <a:gd name="T16" fmla="*/ 8 w 207"/>
                <a:gd name="T17" fmla="*/ 0 h 38"/>
                <a:gd name="T18" fmla="*/ 200 w 207"/>
                <a:gd name="T19" fmla="*/ 0 h 38"/>
                <a:gd name="T20" fmla="*/ 205 w 207"/>
                <a:gd name="T21" fmla="*/ 2 h 38"/>
                <a:gd name="T22" fmla="*/ 207 w 207"/>
                <a:gd name="T23" fmla="*/ 7 h 38"/>
                <a:gd name="T24" fmla="*/ 207 w 207"/>
                <a:gd name="T25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38">
                  <a:moveTo>
                    <a:pt x="207" y="31"/>
                  </a:moveTo>
                  <a:cubicBezTo>
                    <a:pt x="207" y="32"/>
                    <a:pt x="206" y="34"/>
                    <a:pt x="205" y="36"/>
                  </a:cubicBezTo>
                  <a:cubicBezTo>
                    <a:pt x="203" y="37"/>
                    <a:pt x="201" y="38"/>
                    <a:pt x="200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8"/>
                    <a:pt x="4" y="37"/>
                    <a:pt x="3" y="36"/>
                  </a:cubicBezTo>
                  <a:cubicBezTo>
                    <a:pt x="1" y="34"/>
                    <a:pt x="0" y="32"/>
                    <a:pt x="0" y="3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1" y="0"/>
                    <a:pt x="203" y="0"/>
                    <a:pt x="205" y="2"/>
                  </a:cubicBezTo>
                  <a:cubicBezTo>
                    <a:pt x="206" y="3"/>
                    <a:pt x="207" y="5"/>
                    <a:pt x="207" y="7"/>
                  </a:cubicBezTo>
                  <a:cubicBezTo>
                    <a:pt x="207" y="31"/>
                    <a:pt x="207" y="31"/>
                    <a:pt x="207" y="31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981"/>
            <p:cNvSpPr>
              <a:spLocks/>
            </p:cNvSpPr>
            <p:nvPr/>
          </p:nvSpPr>
          <p:spPr bwMode="auto">
            <a:xfrm>
              <a:off x="8509001" y="3387726"/>
              <a:ext cx="666750" cy="66675"/>
            </a:xfrm>
            <a:custGeom>
              <a:avLst/>
              <a:gdLst>
                <a:gd name="T0" fmla="*/ 207 w 207"/>
                <a:gd name="T1" fmla="*/ 0 h 21"/>
                <a:gd name="T2" fmla="*/ 0 w 207"/>
                <a:gd name="T3" fmla="*/ 0 h 21"/>
                <a:gd name="T4" fmla="*/ 0 w 207"/>
                <a:gd name="T5" fmla="*/ 14 h 21"/>
                <a:gd name="T6" fmla="*/ 3 w 207"/>
                <a:gd name="T7" fmla="*/ 19 h 21"/>
                <a:gd name="T8" fmla="*/ 8 w 207"/>
                <a:gd name="T9" fmla="*/ 21 h 21"/>
                <a:gd name="T10" fmla="*/ 200 w 207"/>
                <a:gd name="T11" fmla="*/ 21 h 21"/>
                <a:gd name="T12" fmla="*/ 205 w 207"/>
                <a:gd name="T13" fmla="*/ 19 h 21"/>
                <a:gd name="T14" fmla="*/ 207 w 207"/>
                <a:gd name="T15" fmla="*/ 14 h 21"/>
                <a:gd name="T16" fmla="*/ 207 w 207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1">
                  <a:moveTo>
                    <a:pt x="20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4" y="20"/>
                    <a:pt x="6" y="21"/>
                    <a:pt x="8" y="21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201" y="21"/>
                    <a:pt x="203" y="20"/>
                    <a:pt x="205" y="19"/>
                  </a:cubicBezTo>
                  <a:cubicBezTo>
                    <a:pt x="206" y="17"/>
                    <a:pt x="207" y="15"/>
                    <a:pt x="207" y="14"/>
                  </a:cubicBezTo>
                  <a:cubicBezTo>
                    <a:pt x="207" y="0"/>
                    <a:pt x="207" y="0"/>
                    <a:pt x="207" y="0"/>
                  </a:cubicBezTo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Oval 982"/>
            <p:cNvSpPr>
              <a:spLocks noChangeArrowheads="1"/>
            </p:cNvSpPr>
            <p:nvPr/>
          </p:nvSpPr>
          <p:spPr bwMode="auto">
            <a:xfrm>
              <a:off x="8548688" y="3344863"/>
              <a:ext cx="96838" cy="936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Oval 983"/>
            <p:cNvSpPr>
              <a:spLocks noChangeArrowheads="1"/>
            </p:cNvSpPr>
            <p:nvPr/>
          </p:nvSpPr>
          <p:spPr bwMode="auto">
            <a:xfrm>
              <a:off x="8564563" y="3360738"/>
              <a:ext cx="63500" cy="65088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Oval 984"/>
            <p:cNvSpPr>
              <a:spLocks noChangeArrowheads="1"/>
            </p:cNvSpPr>
            <p:nvPr/>
          </p:nvSpPr>
          <p:spPr bwMode="auto">
            <a:xfrm>
              <a:off x="8674101" y="3344863"/>
              <a:ext cx="93663" cy="936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Oval 985"/>
            <p:cNvSpPr>
              <a:spLocks noChangeArrowheads="1"/>
            </p:cNvSpPr>
            <p:nvPr/>
          </p:nvSpPr>
          <p:spPr bwMode="auto">
            <a:xfrm>
              <a:off x="8686801" y="3360738"/>
              <a:ext cx="63500" cy="65088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Oval 986"/>
            <p:cNvSpPr>
              <a:spLocks noChangeArrowheads="1"/>
            </p:cNvSpPr>
            <p:nvPr/>
          </p:nvSpPr>
          <p:spPr bwMode="auto">
            <a:xfrm>
              <a:off x="8796338" y="3344863"/>
              <a:ext cx="93663" cy="93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Oval 987"/>
            <p:cNvSpPr>
              <a:spLocks noChangeArrowheads="1"/>
            </p:cNvSpPr>
            <p:nvPr/>
          </p:nvSpPr>
          <p:spPr bwMode="auto">
            <a:xfrm>
              <a:off x="8815388" y="3379788"/>
              <a:ext cx="19050" cy="174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Oval 988"/>
            <p:cNvSpPr>
              <a:spLocks noChangeArrowheads="1"/>
            </p:cNvSpPr>
            <p:nvPr/>
          </p:nvSpPr>
          <p:spPr bwMode="auto">
            <a:xfrm>
              <a:off x="8853488" y="3379788"/>
              <a:ext cx="15875" cy="174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Oval 989"/>
            <p:cNvSpPr>
              <a:spLocks noChangeArrowheads="1"/>
            </p:cNvSpPr>
            <p:nvPr/>
          </p:nvSpPr>
          <p:spPr bwMode="auto">
            <a:xfrm>
              <a:off x="8918576" y="3344863"/>
              <a:ext cx="93663" cy="936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Oval 990"/>
            <p:cNvSpPr>
              <a:spLocks noChangeArrowheads="1"/>
            </p:cNvSpPr>
            <p:nvPr/>
          </p:nvSpPr>
          <p:spPr bwMode="auto">
            <a:xfrm>
              <a:off x="8934451" y="3360738"/>
              <a:ext cx="65088" cy="65088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Oval 991"/>
            <p:cNvSpPr>
              <a:spLocks noChangeArrowheads="1"/>
            </p:cNvSpPr>
            <p:nvPr/>
          </p:nvSpPr>
          <p:spPr bwMode="auto">
            <a:xfrm>
              <a:off x="9040813" y="3344863"/>
              <a:ext cx="96838" cy="93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Oval 992"/>
            <p:cNvSpPr>
              <a:spLocks noChangeArrowheads="1"/>
            </p:cNvSpPr>
            <p:nvPr/>
          </p:nvSpPr>
          <p:spPr bwMode="auto">
            <a:xfrm>
              <a:off x="9063038" y="3379788"/>
              <a:ext cx="15875" cy="174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Oval 993"/>
            <p:cNvSpPr>
              <a:spLocks noChangeArrowheads="1"/>
            </p:cNvSpPr>
            <p:nvPr/>
          </p:nvSpPr>
          <p:spPr bwMode="auto">
            <a:xfrm>
              <a:off x="9097963" y="3379788"/>
              <a:ext cx="20638" cy="174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Rectangle 994"/>
            <p:cNvSpPr>
              <a:spLocks noChangeArrowheads="1"/>
            </p:cNvSpPr>
            <p:nvPr/>
          </p:nvSpPr>
          <p:spPr bwMode="auto">
            <a:xfrm>
              <a:off x="8593138" y="3162301"/>
              <a:ext cx="6350" cy="1857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Rectangle 995"/>
            <p:cNvSpPr>
              <a:spLocks noChangeArrowheads="1"/>
            </p:cNvSpPr>
            <p:nvPr/>
          </p:nvSpPr>
          <p:spPr bwMode="auto">
            <a:xfrm>
              <a:off x="8715376" y="3162301"/>
              <a:ext cx="9525" cy="1857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Rectangle 996"/>
            <p:cNvSpPr>
              <a:spLocks noChangeArrowheads="1"/>
            </p:cNvSpPr>
            <p:nvPr/>
          </p:nvSpPr>
          <p:spPr bwMode="auto">
            <a:xfrm>
              <a:off x="8959851" y="3162301"/>
              <a:ext cx="9525" cy="1857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Rectangle 997"/>
            <p:cNvSpPr>
              <a:spLocks noChangeArrowheads="1"/>
            </p:cNvSpPr>
            <p:nvPr/>
          </p:nvSpPr>
          <p:spPr bwMode="auto">
            <a:xfrm>
              <a:off x="8586788" y="3316288"/>
              <a:ext cx="19050" cy="317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Rectangle 998"/>
            <p:cNvSpPr>
              <a:spLocks noChangeArrowheads="1"/>
            </p:cNvSpPr>
            <p:nvPr/>
          </p:nvSpPr>
          <p:spPr bwMode="auto">
            <a:xfrm>
              <a:off x="8709026" y="3316288"/>
              <a:ext cx="19050" cy="317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Rectangle 999"/>
            <p:cNvSpPr>
              <a:spLocks noChangeArrowheads="1"/>
            </p:cNvSpPr>
            <p:nvPr/>
          </p:nvSpPr>
          <p:spPr bwMode="auto">
            <a:xfrm>
              <a:off x="8956676" y="3316288"/>
              <a:ext cx="19050" cy="317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Rectangle 1000"/>
            <p:cNvSpPr>
              <a:spLocks noChangeArrowheads="1"/>
            </p:cNvSpPr>
            <p:nvPr/>
          </p:nvSpPr>
          <p:spPr bwMode="auto">
            <a:xfrm>
              <a:off x="7173913" y="2652713"/>
              <a:ext cx="4306888" cy="512763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Rectangle 1001"/>
            <p:cNvSpPr>
              <a:spLocks noChangeArrowheads="1"/>
            </p:cNvSpPr>
            <p:nvPr/>
          </p:nvSpPr>
          <p:spPr bwMode="auto">
            <a:xfrm>
              <a:off x="7173913" y="2652713"/>
              <a:ext cx="4306888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Rectangle 1002"/>
            <p:cNvSpPr>
              <a:spLocks noChangeArrowheads="1"/>
            </p:cNvSpPr>
            <p:nvPr/>
          </p:nvSpPr>
          <p:spPr bwMode="auto">
            <a:xfrm>
              <a:off x="7173913" y="2605088"/>
              <a:ext cx="4306888" cy="13811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Rectangle 1003"/>
            <p:cNvSpPr>
              <a:spLocks noChangeArrowheads="1"/>
            </p:cNvSpPr>
            <p:nvPr/>
          </p:nvSpPr>
          <p:spPr bwMode="auto">
            <a:xfrm>
              <a:off x="7173913" y="2605088"/>
              <a:ext cx="43068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Rectangle 1004"/>
            <p:cNvSpPr>
              <a:spLocks noChangeArrowheads="1"/>
            </p:cNvSpPr>
            <p:nvPr/>
          </p:nvSpPr>
          <p:spPr bwMode="auto">
            <a:xfrm>
              <a:off x="7173913" y="2565401"/>
              <a:ext cx="4306888" cy="4603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Rectangle 1005"/>
            <p:cNvSpPr>
              <a:spLocks noChangeArrowheads="1"/>
            </p:cNvSpPr>
            <p:nvPr/>
          </p:nvSpPr>
          <p:spPr bwMode="auto">
            <a:xfrm>
              <a:off x="7173913" y="2565401"/>
              <a:ext cx="4306888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1006"/>
            <p:cNvSpPr>
              <a:spLocks/>
            </p:cNvSpPr>
            <p:nvPr/>
          </p:nvSpPr>
          <p:spPr bwMode="auto">
            <a:xfrm>
              <a:off x="11312526" y="2624138"/>
              <a:ext cx="168275" cy="1606550"/>
            </a:xfrm>
            <a:custGeom>
              <a:avLst/>
              <a:gdLst>
                <a:gd name="T0" fmla="*/ 52 w 52"/>
                <a:gd name="T1" fmla="*/ 0 h 499"/>
                <a:gd name="T2" fmla="*/ 52 w 52"/>
                <a:gd name="T3" fmla="*/ 484 h 499"/>
                <a:gd name="T4" fmla="*/ 47 w 52"/>
                <a:gd name="T5" fmla="*/ 495 h 499"/>
                <a:gd name="T6" fmla="*/ 37 w 52"/>
                <a:gd name="T7" fmla="*/ 499 h 499"/>
                <a:gd name="T8" fmla="*/ 16 w 52"/>
                <a:gd name="T9" fmla="*/ 499 h 499"/>
                <a:gd name="T10" fmla="*/ 5 w 52"/>
                <a:gd name="T11" fmla="*/ 495 h 499"/>
                <a:gd name="T12" fmla="*/ 0 w 52"/>
                <a:gd name="T13" fmla="*/ 484 h 499"/>
                <a:gd name="T14" fmla="*/ 0 w 52"/>
                <a:gd name="T15" fmla="*/ 0 h 499"/>
                <a:gd name="T16" fmla="*/ 52 w 5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99">
                  <a:moveTo>
                    <a:pt x="52" y="0"/>
                  </a:moveTo>
                  <a:cubicBezTo>
                    <a:pt x="52" y="484"/>
                    <a:pt x="52" y="484"/>
                    <a:pt x="52" y="484"/>
                  </a:cubicBezTo>
                  <a:cubicBezTo>
                    <a:pt x="52" y="488"/>
                    <a:pt x="50" y="492"/>
                    <a:pt x="47" y="495"/>
                  </a:cubicBezTo>
                  <a:cubicBezTo>
                    <a:pt x="44" y="497"/>
                    <a:pt x="41" y="499"/>
                    <a:pt x="37" y="499"/>
                  </a:cubicBezTo>
                  <a:cubicBezTo>
                    <a:pt x="16" y="499"/>
                    <a:pt x="16" y="499"/>
                    <a:pt x="16" y="499"/>
                  </a:cubicBezTo>
                  <a:cubicBezTo>
                    <a:pt x="12" y="499"/>
                    <a:pt x="8" y="497"/>
                    <a:pt x="5" y="495"/>
                  </a:cubicBezTo>
                  <a:cubicBezTo>
                    <a:pt x="2" y="492"/>
                    <a:pt x="0" y="488"/>
                    <a:pt x="0" y="4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1007"/>
            <p:cNvSpPr>
              <a:spLocks/>
            </p:cNvSpPr>
            <p:nvPr/>
          </p:nvSpPr>
          <p:spPr bwMode="auto">
            <a:xfrm>
              <a:off x="7173913" y="2624138"/>
              <a:ext cx="1106488" cy="1606550"/>
            </a:xfrm>
            <a:custGeom>
              <a:avLst/>
              <a:gdLst>
                <a:gd name="T0" fmla="*/ 344 w 344"/>
                <a:gd name="T1" fmla="*/ 0 h 499"/>
                <a:gd name="T2" fmla="*/ 344 w 344"/>
                <a:gd name="T3" fmla="*/ 484 h 499"/>
                <a:gd name="T4" fmla="*/ 340 w 344"/>
                <a:gd name="T5" fmla="*/ 494 h 499"/>
                <a:gd name="T6" fmla="*/ 329 w 344"/>
                <a:gd name="T7" fmla="*/ 499 h 499"/>
                <a:gd name="T8" fmla="*/ 15 w 344"/>
                <a:gd name="T9" fmla="*/ 499 h 499"/>
                <a:gd name="T10" fmla="*/ 4 w 344"/>
                <a:gd name="T11" fmla="*/ 494 h 499"/>
                <a:gd name="T12" fmla="*/ 0 w 344"/>
                <a:gd name="T13" fmla="*/ 484 h 499"/>
                <a:gd name="T14" fmla="*/ 0 w 344"/>
                <a:gd name="T15" fmla="*/ 0 h 499"/>
                <a:gd name="T16" fmla="*/ 344 w 344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499">
                  <a:moveTo>
                    <a:pt x="344" y="0"/>
                  </a:moveTo>
                  <a:cubicBezTo>
                    <a:pt x="344" y="484"/>
                    <a:pt x="344" y="484"/>
                    <a:pt x="344" y="484"/>
                  </a:cubicBezTo>
                  <a:cubicBezTo>
                    <a:pt x="344" y="488"/>
                    <a:pt x="343" y="492"/>
                    <a:pt x="340" y="494"/>
                  </a:cubicBezTo>
                  <a:cubicBezTo>
                    <a:pt x="337" y="497"/>
                    <a:pt x="333" y="499"/>
                    <a:pt x="329" y="499"/>
                  </a:cubicBezTo>
                  <a:cubicBezTo>
                    <a:pt x="15" y="499"/>
                    <a:pt x="15" y="499"/>
                    <a:pt x="15" y="499"/>
                  </a:cubicBezTo>
                  <a:cubicBezTo>
                    <a:pt x="11" y="499"/>
                    <a:pt x="7" y="497"/>
                    <a:pt x="4" y="494"/>
                  </a:cubicBezTo>
                  <a:cubicBezTo>
                    <a:pt x="1" y="492"/>
                    <a:pt x="0" y="488"/>
                    <a:pt x="0" y="4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4" y="0"/>
                    <a:pt x="344" y="0"/>
                    <a:pt x="344" y="0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1008"/>
            <p:cNvSpPr>
              <a:spLocks/>
            </p:cNvSpPr>
            <p:nvPr/>
          </p:nvSpPr>
          <p:spPr bwMode="auto">
            <a:xfrm>
              <a:off x="7173913" y="2611438"/>
              <a:ext cx="4306888" cy="63500"/>
            </a:xfrm>
            <a:custGeom>
              <a:avLst/>
              <a:gdLst>
                <a:gd name="T0" fmla="*/ 2713 w 2713"/>
                <a:gd name="T1" fmla="*/ 0 h 40"/>
                <a:gd name="T2" fmla="*/ 0 w 2713"/>
                <a:gd name="T3" fmla="*/ 0 h 40"/>
                <a:gd name="T4" fmla="*/ 0 w 2713"/>
                <a:gd name="T5" fmla="*/ 8 h 40"/>
                <a:gd name="T6" fmla="*/ 697 w 2713"/>
                <a:gd name="T7" fmla="*/ 8 h 40"/>
                <a:gd name="T8" fmla="*/ 697 w 2713"/>
                <a:gd name="T9" fmla="*/ 40 h 40"/>
                <a:gd name="T10" fmla="*/ 2607 w 2713"/>
                <a:gd name="T11" fmla="*/ 40 h 40"/>
                <a:gd name="T12" fmla="*/ 2607 w 2713"/>
                <a:gd name="T13" fmla="*/ 8 h 40"/>
                <a:gd name="T14" fmla="*/ 2713 w 2713"/>
                <a:gd name="T15" fmla="*/ 8 h 40"/>
                <a:gd name="T16" fmla="*/ 2713 w 2713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3" h="40">
                  <a:moveTo>
                    <a:pt x="2713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697" y="8"/>
                  </a:lnTo>
                  <a:lnTo>
                    <a:pt x="697" y="40"/>
                  </a:lnTo>
                  <a:lnTo>
                    <a:pt x="2607" y="40"/>
                  </a:lnTo>
                  <a:lnTo>
                    <a:pt x="2607" y="8"/>
                  </a:lnTo>
                  <a:lnTo>
                    <a:pt x="2713" y="8"/>
                  </a:lnTo>
                  <a:lnTo>
                    <a:pt x="2713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1010"/>
            <p:cNvSpPr>
              <a:spLocks/>
            </p:cNvSpPr>
            <p:nvPr/>
          </p:nvSpPr>
          <p:spPr bwMode="auto">
            <a:xfrm>
              <a:off x="7173913" y="2611438"/>
              <a:ext cx="4306888" cy="63500"/>
            </a:xfrm>
            <a:custGeom>
              <a:avLst/>
              <a:gdLst>
                <a:gd name="T0" fmla="*/ 2713 w 2713"/>
                <a:gd name="T1" fmla="*/ 0 h 40"/>
                <a:gd name="T2" fmla="*/ 0 w 2713"/>
                <a:gd name="T3" fmla="*/ 0 h 40"/>
                <a:gd name="T4" fmla="*/ 0 w 2713"/>
                <a:gd name="T5" fmla="*/ 8 h 40"/>
                <a:gd name="T6" fmla="*/ 697 w 2713"/>
                <a:gd name="T7" fmla="*/ 8 h 40"/>
                <a:gd name="T8" fmla="*/ 697 w 2713"/>
                <a:gd name="T9" fmla="*/ 40 h 40"/>
                <a:gd name="T10" fmla="*/ 2607 w 2713"/>
                <a:gd name="T11" fmla="*/ 40 h 40"/>
                <a:gd name="T12" fmla="*/ 2607 w 2713"/>
                <a:gd name="T13" fmla="*/ 8 h 40"/>
                <a:gd name="T14" fmla="*/ 2713 w 2713"/>
                <a:gd name="T15" fmla="*/ 8 h 40"/>
                <a:gd name="T16" fmla="*/ 2713 w 2713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3" h="40">
                  <a:moveTo>
                    <a:pt x="2713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697" y="8"/>
                  </a:lnTo>
                  <a:lnTo>
                    <a:pt x="697" y="40"/>
                  </a:lnTo>
                  <a:lnTo>
                    <a:pt x="2607" y="40"/>
                  </a:lnTo>
                  <a:lnTo>
                    <a:pt x="2607" y="8"/>
                  </a:lnTo>
                  <a:lnTo>
                    <a:pt x="2713" y="8"/>
                  </a:lnTo>
                  <a:lnTo>
                    <a:pt x="27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Rectangle 1011"/>
            <p:cNvSpPr>
              <a:spLocks noChangeArrowheads="1"/>
            </p:cNvSpPr>
            <p:nvPr/>
          </p:nvSpPr>
          <p:spPr bwMode="auto">
            <a:xfrm>
              <a:off x="7173913" y="2605088"/>
              <a:ext cx="4306888" cy="6350"/>
            </a:xfrm>
            <a:prstGeom prst="rect">
              <a:avLst/>
            </a:pr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Rectangle 1012"/>
            <p:cNvSpPr>
              <a:spLocks noChangeArrowheads="1"/>
            </p:cNvSpPr>
            <p:nvPr/>
          </p:nvSpPr>
          <p:spPr bwMode="auto">
            <a:xfrm>
              <a:off x="7173913" y="2605088"/>
              <a:ext cx="4306888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1013"/>
            <p:cNvSpPr>
              <a:spLocks/>
            </p:cNvSpPr>
            <p:nvPr/>
          </p:nvSpPr>
          <p:spPr bwMode="auto">
            <a:xfrm>
              <a:off x="11312526" y="2624138"/>
              <a:ext cx="168275" cy="50800"/>
            </a:xfrm>
            <a:custGeom>
              <a:avLst/>
              <a:gdLst>
                <a:gd name="T0" fmla="*/ 106 w 106"/>
                <a:gd name="T1" fmla="*/ 0 h 32"/>
                <a:gd name="T2" fmla="*/ 106 w 106"/>
                <a:gd name="T3" fmla="*/ 0 h 32"/>
                <a:gd name="T4" fmla="*/ 0 w 106"/>
                <a:gd name="T5" fmla="*/ 0 h 32"/>
                <a:gd name="T6" fmla="*/ 0 w 106"/>
                <a:gd name="T7" fmla="*/ 32 h 32"/>
                <a:gd name="T8" fmla="*/ 106 w 106"/>
                <a:gd name="T9" fmla="*/ 32 h 32"/>
                <a:gd name="T10" fmla="*/ 106 w 10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32">
                  <a:moveTo>
                    <a:pt x="106" y="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06" y="3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1014"/>
            <p:cNvSpPr>
              <a:spLocks/>
            </p:cNvSpPr>
            <p:nvPr/>
          </p:nvSpPr>
          <p:spPr bwMode="auto">
            <a:xfrm>
              <a:off x="11312526" y="2624138"/>
              <a:ext cx="168275" cy="50800"/>
            </a:xfrm>
            <a:custGeom>
              <a:avLst/>
              <a:gdLst>
                <a:gd name="T0" fmla="*/ 106 w 106"/>
                <a:gd name="T1" fmla="*/ 0 h 32"/>
                <a:gd name="T2" fmla="*/ 106 w 106"/>
                <a:gd name="T3" fmla="*/ 0 h 32"/>
                <a:gd name="T4" fmla="*/ 0 w 106"/>
                <a:gd name="T5" fmla="*/ 0 h 32"/>
                <a:gd name="T6" fmla="*/ 0 w 106"/>
                <a:gd name="T7" fmla="*/ 32 h 32"/>
                <a:gd name="T8" fmla="*/ 106 w 106"/>
                <a:gd name="T9" fmla="*/ 32 h 32"/>
                <a:gd name="T10" fmla="*/ 106 w 10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32">
                  <a:moveTo>
                    <a:pt x="106" y="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06" y="32"/>
                  </a:lnTo>
                  <a:lnTo>
                    <a:pt x="1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Rectangle 1015"/>
            <p:cNvSpPr>
              <a:spLocks noChangeArrowheads="1"/>
            </p:cNvSpPr>
            <p:nvPr/>
          </p:nvSpPr>
          <p:spPr bwMode="auto">
            <a:xfrm>
              <a:off x="7173913" y="2624138"/>
              <a:ext cx="1106488" cy="50800"/>
            </a:xfrm>
            <a:prstGeom prst="rect">
              <a:avLst/>
            </a:pr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Rectangle 1016"/>
            <p:cNvSpPr>
              <a:spLocks noChangeArrowheads="1"/>
            </p:cNvSpPr>
            <p:nvPr/>
          </p:nvSpPr>
          <p:spPr bwMode="auto">
            <a:xfrm>
              <a:off x="7173913" y="2624138"/>
              <a:ext cx="1106488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Rectangle 1017"/>
            <p:cNvSpPr>
              <a:spLocks noChangeArrowheads="1"/>
            </p:cNvSpPr>
            <p:nvPr/>
          </p:nvSpPr>
          <p:spPr bwMode="auto">
            <a:xfrm>
              <a:off x="7277101" y="2768601"/>
              <a:ext cx="901700" cy="39052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Rectangle 1018"/>
            <p:cNvSpPr>
              <a:spLocks noChangeArrowheads="1"/>
            </p:cNvSpPr>
            <p:nvPr/>
          </p:nvSpPr>
          <p:spPr bwMode="auto">
            <a:xfrm>
              <a:off x="7308851" y="2768601"/>
              <a:ext cx="836613" cy="35718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Rectangle 1019"/>
            <p:cNvSpPr>
              <a:spLocks noChangeArrowheads="1"/>
            </p:cNvSpPr>
            <p:nvPr/>
          </p:nvSpPr>
          <p:spPr bwMode="auto">
            <a:xfrm>
              <a:off x="7612063" y="2836863"/>
              <a:ext cx="295275" cy="47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Rectangle 1020"/>
            <p:cNvSpPr>
              <a:spLocks noChangeArrowheads="1"/>
            </p:cNvSpPr>
            <p:nvPr/>
          </p:nvSpPr>
          <p:spPr bwMode="auto">
            <a:xfrm>
              <a:off x="7277101" y="3257551"/>
              <a:ext cx="901700" cy="39052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Rectangle 1021"/>
            <p:cNvSpPr>
              <a:spLocks noChangeArrowheads="1"/>
            </p:cNvSpPr>
            <p:nvPr/>
          </p:nvSpPr>
          <p:spPr bwMode="auto">
            <a:xfrm>
              <a:off x="7308851" y="3257551"/>
              <a:ext cx="836613" cy="358775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Rectangle 1022"/>
            <p:cNvSpPr>
              <a:spLocks noChangeArrowheads="1"/>
            </p:cNvSpPr>
            <p:nvPr/>
          </p:nvSpPr>
          <p:spPr bwMode="auto">
            <a:xfrm>
              <a:off x="7612063" y="3325813"/>
              <a:ext cx="295275" cy="44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Rectangle 1023"/>
            <p:cNvSpPr>
              <a:spLocks noChangeArrowheads="1"/>
            </p:cNvSpPr>
            <p:nvPr/>
          </p:nvSpPr>
          <p:spPr bwMode="auto">
            <a:xfrm>
              <a:off x="7277101" y="3748088"/>
              <a:ext cx="901700" cy="388938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Rectangle 1024"/>
            <p:cNvSpPr>
              <a:spLocks noChangeArrowheads="1"/>
            </p:cNvSpPr>
            <p:nvPr/>
          </p:nvSpPr>
          <p:spPr bwMode="auto">
            <a:xfrm>
              <a:off x="7308851" y="3748088"/>
              <a:ext cx="836613" cy="35718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Rectangle 1025"/>
            <p:cNvSpPr>
              <a:spLocks noChangeArrowheads="1"/>
            </p:cNvSpPr>
            <p:nvPr/>
          </p:nvSpPr>
          <p:spPr bwMode="auto">
            <a:xfrm>
              <a:off x="7612063" y="3811588"/>
              <a:ext cx="295275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1026"/>
            <p:cNvSpPr>
              <a:spLocks/>
            </p:cNvSpPr>
            <p:nvPr/>
          </p:nvSpPr>
          <p:spPr bwMode="auto">
            <a:xfrm>
              <a:off x="9053513" y="2366963"/>
              <a:ext cx="341313" cy="176213"/>
            </a:xfrm>
            <a:custGeom>
              <a:avLst/>
              <a:gdLst>
                <a:gd name="T0" fmla="*/ 215 w 215"/>
                <a:gd name="T1" fmla="*/ 111 h 111"/>
                <a:gd name="T2" fmla="*/ 0 w 215"/>
                <a:gd name="T3" fmla="*/ 111 h 111"/>
                <a:gd name="T4" fmla="*/ 32 w 215"/>
                <a:gd name="T5" fmla="*/ 0 h 111"/>
                <a:gd name="T6" fmla="*/ 182 w 215"/>
                <a:gd name="T7" fmla="*/ 0 h 111"/>
                <a:gd name="T8" fmla="*/ 215 w 215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11">
                  <a:moveTo>
                    <a:pt x="215" y="111"/>
                  </a:moveTo>
                  <a:lnTo>
                    <a:pt x="0" y="111"/>
                  </a:lnTo>
                  <a:lnTo>
                    <a:pt x="32" y="0"/>
                  </a:lnTo>
                  <a:lnTo>
                    <a:pt x="182" y="0"/>
                  </a:lnTo>
                  <a:lnTo>
                    <a:pt x="215" y="111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1027"/>
            <p:cNvSpPr>
              <a:spLocks/>
            </p:cNvSpPr>
            <p:nvPr/>
          </p:nvSpPr>
          <p:spPr bwMode="auto">
            <a:xfrm>
              <a:off x="9053513" y="2366963"/>
              <a:ext cx="341313" cy="176213"/>
            </a:xfrm>
            <a:custGeom>
              <a:avLst/>
              <a:gdLst>
                <a:gd name="T0" fmla="*/ 215 w 215"/>
                <a:gd name="T1" fmla="*/ 111 h 111"/>
                <a:gd name="T2" fmla="*/ 0 w 215"/>
                <a:gd name="T3" fmla="*/ 111 h 111"/>
                <a:gd name="T4" fmla="*/ 32 w 215"/>
                <a:gd name="T5" fmla="*/ 0 h 111"/>
                <a:gd name="T6" fmla="*/ 182 w 215"/>
                <a:gd name="T7" fmla="*/ 0 h 111"/>
                <a:gd name="T8" fmla="*/ 215 w 215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11">
                  <a:moveTo>
                    <a:pt x="215" y="111"/>
                  </a:moveTo>
                  <a:lnTo>
                    <a:pt x="0" y="111"/>
                  </a:lnTo>
                  <a:lnTo>
                    <a:pt x="32" y="0"/>
                  </a:lnTo>
                  <a:lnTo>
                    <a:pt x="182" y="0"/>
                  </a:lnTo>
                  <a:lnTo>
                    <a:pt x="215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1028"/>
            <p:cNvSpPr>
              <a:spLocks/>
            </p:cNvSpPr>
            <p:nvPr/>
          </p:nvSpPr>
          <p:spPr bwMode="auto">
            <a:xfrm>
              <a:off x="9342438" y="2373313"/>
              <a:ext cx="17463" cy="47625"/>
            </a:xfrm>
            <a:custGeom>
              <a:avLst/>
              <a:gdLst>
                <a:gd name="T0" fmla="*/ 0 w 11"/>
                <a:gd name="T1" fmla="*/ 0 h 30"/>
                <a:gd name="T2" fmla="*/ 0 w 11"/>
                <a:gd name="T3" fmla="*/ 0 h 30"/>
                <a:gd name="T4" fmla="*/ 11 w 11"/>
                <a:gd name="T5" fmla="*/ 30 h 30"/>
                <a:gd name="T6" fmla="*/ 11 w 11"/>
                <a:gd name="T7" fmla="*/ 30 h 30"/>
                <a:gd name="T8" fmla="*/ 0 w 1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0">
                  <a:moveTo>
                    <a:pt x="0" y="0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1029"/>
            <p:cNvSpPr>
              <a:spLocks/>
            </p:cNvSpPr>
            <p:nvPr/>
          </p:nvSpPr>
          <p:spPr bwMode="auto">
            <a:xfrm>
              <a:off x="9342438" y="2373313"/>
              <a:ext cx="17463" cy="47625"/>
            </a:xfrm>
            <a:custGeom>
              <a:avLst/>
              <a:gdLst>
                <a:gd name="T0" fmla="*/ 0 w 11"/>
                <a:gd name="T1" fmla="*/ 0 h 30"/>
                <a:gd name="T2" fmla="*/ 0 w 11"/>
                <a:gd name="T3" fmla="*/ 0 h 30"/>
                <a:gd name="T4" fmla="*/ 11 w 11"/>
                <a:gd name="T5" fmla="*/ 30 h 30"/>
                <a:gd name="T6" fmla="*/ 11 w 11"/>
                <a:gd name="T7" fmla="*/ 30 h 30"/>
                <a:gd name="T8" fmla="*/ 0 w 1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0">
                  <a:moveTo>
                    <a:pt x="0" y="0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1030"/>
            <p:cNvSpPr>
              <a:spLocks/>
            </p:cNvSpPr>
            <p:nvPr/>
          </p:nvSpPr>
          <p:spPr bwMode="auto">
            <a:xfrm>
              <a:off x="9088438" y="2373313"/>
              <a:ext cx="271463" cy="47625"/>
            </a:xfrm>
            <a:custGeom>
              <a:avLst/>
              <a:gdLst>
                <a:gd name="T0" fmla="*/ 160 w 171"/>
                <a:gd name="T1" fmla="*/ 0 h 30"/>
                <a:gd name="T2" fmla="*/ 10 w 171"/>
                <a:gd name="T3" fmla="*/ 0 h 30"/>
                <a:gd name="T4" fmla="*/ 0 w 171"/>
                <a:gd name="T5" fmla="*/ 30 h 30"/>
                <a:gd name="T6" fmla="*/ 171 w 171"/>
                <a:gd name="T7" fmla="*/ 30 h 30"/>
                <a:gd name="T8" fmla="*/ 160 w 17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0">
                  <a:moveTo>
                    <a:pt x="160" y="0"/>
                  </a:moveTo>
                  <a:lnTo>
                    <a:pt x="10" y="0"/>
                  </a:lnTo>
                  <a:lnTo>
                    <a:pt x="0" y="30"/>
                  </a:lnTo>
                  <a:lnTo>
                    <a:pt x="171" y="3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1031"/>
            <p:cNvSpPr>
              <a:spLocks/>
            </p:cNvSpPr>
            <p:nvPr/>
          </p:nvSpPr>
          <p:spPr bwMode="auto">
            <a:xfrm>
              <a:off x="9088438" y="2373313"/>
              <a:ext cx="271463" cy="47625"/>
            </a:xfrm>
            <a:custGeom>
              <a:avLst/>
              <a:gdLst>
                <a:gd name="T0" fmla="*/ 160 w 171"/>
                <a:gd name="T1" fmla="*/ 0 h 30"/>
                <a:gd name="T2" fmla="*/ 10 w 171"/>
                <a:gd name="T3" fmla="*/ 0 h 30"/>
                <a:gd name="T4" fmla="*/ 0 w 171"/>
                <a:gd name="T5" fmla="*/ 30 h 30"/>
                <a:gd name="T6" fmla="*/ 171 w 171"/>
                <a:gd name="T7" fmla="*/ 30 h 30"/>
                <a:gd name="T8" fmla="*/ 160 w 17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0">
                  <a:moveTo>
                    <a:pt x="160" y="0"/>
                  </a:moveTo>
                  <a:lnTo>
                    <a:pt x="10" y="0"/>
                  </a:lnTo>
                  <a:lnTo>
                    <a:pt x="0" y="30"/>
                  </a:lnTo>
                  <a:lnTo>
                    <a:pt x="171" y="30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1032"/>
            <p:cNvSpPr>
              <a:spLocks/>
            </p:cNvSpPr>
            <p:nvPr/>
          </p:nvSpPr>
          <p:spPr bwMode="auto">
            <a:xfrm>
              <a:off x="8545513" y="2051051"/>
              <a:ext cx="1357313" cy="322263"/>
            </a:xfrm>
            <a:custGeom>
              <a:avLst/>
              <a:gdLst>
                <a:gd name="T0" fmla="*/ 422 w 422"/>
                <a:gd name="T1" fmla="*/ 89 h 100"/>
                <a:gd name="T2" fmla="*/ 418 w 422"/>
                <a:gd name="T3" fmla="*/ 97 h 100"/>
                <a:gd name="T4" fmla="*/ 410 w 422"/>
                <a:gd name="T5" fmla="*/ 100 h 100"/>
                <a:gd name="T6" fmla="*/ 12 w 422"/>
                <a:gd name="T7" fmla="*/ 100 h 100"/>
                <a:gd name="T8" fmla="*/ 4 w 422"/>
                <a:gd name="T9" fmla="*/ 97 h 100"/>
                <a:gd name="T10" fmla="*/ 0 w 422"/>
                <a:gd name="T11" fmla="*/ 89 h 100"/>
                <a:gd name="T12" fmla="*/ 0 w 422"/>
                <a:gd name="T13" fmla="*/ 0 h 100"/>
                <a:gd name="T14" fmla="*/ 422 w 422"/>
                <a:gd name="T15" fmla="*/ 0 h 100"/>
                <a:gd name="T16" fmla="*/ 422 w 422"/>
                <a:gd name="T17" fmla="*/ 8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100">
                  <a:moveTo>
                    <a:pt x="422" y="89"/>
                  </a:moveTo>
                  <a:cubicBezTo>
                    <a:pt x="422" y="92"/>
                    <a:pt x="421" y="94"/>
                    <a:pt x="418" y="97"/>
                  </a:cubicBezTo>
                  <a:cubicBezTo>
                    <a:pt x="416" y="99"/>
                    <a:pt x="413" y="100"/>
                    <a:pt x="410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9" y="100"/>
                    <a:pt x="6" y="99"/>
                    <a:pt x="4" y="97"/>
                  </a:cubicBezTo>
                  <a:cubicBezTo>
                    <a:pt x="1" y="94"/>
                    <a:pt x="0" y="92"/>
                    <a:pt x="0" y="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2" y="89"/>
                    <a:pt x="422" y="89"/>
                    <a:pt x="422" y="8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1033"/>
            <p:cNvSpPr>
              <a:spLocks/>
            </p:cNvSpPr>
            <p:nvPr/>
          </p:nvSpPr>
          <p:spPr bwMode="auto">
            <a:xfrm>
              <a:off x="8545513" y="1452563"/>
              <a:ext cx="1357313" cy="817563"/>
            </a:xfrm>
            <a:custGeom>
              <a:avLst/>
              <a:gdLst>
                <a:gd name="T0" fmla="*/ 422 w 422"/>
                <a:gd name="T1" fmla="*/ 254 h 254"/>
                <a:gd name="T2" fmla="*/ 0 w 422"/>
                <a:gd name="T3" fmla="*/ 254 h 254"/>
                <a:gd name="T4" fmla="*/ 0 w 422"/>
                <a:gd name="T5" fmla="*/ 11 h 254"/>
                <a:gd name="T6" fmla="*/ 4 w 422"/>
                <a:gd name="T7" fmla="*/ 4 h 254"/>
                <a:gd name="T8" fmla="*/ 12 w 422"/>
                <a:gd name="T9" fmla="*/ 0 h 254"/>
                <a:gd name="T10" fmla="*/ 410 w 422"/>
                <a:gd name="T11" fmla="*/ 0 h 254"/>
                <a:gd name="T12" fmla="*/ 418 w 422"/>
                <a:gd name="T13" fmla="*/ 4 h 254"/>
                <a:gd name="T14" fmla="*/ 422 w 422"/>
                <a:gd name="T15" fmla="*/ 11 h 254"/>
                <a:gd name="T16" fmla="*/ 422 w 422"/>
                <a:gd name="T1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254">
                  <a:moveTo>
                    <a:pt x="422" y="254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1" y="6"/>
                    <a:pt x="4" y="4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0"/>
                    <a:pt x="416" y="2"/>
                    <a:pt x="418" y="4"/>
                  </a:cubicBezTo>
                  <a:cubicBezTo>
                    <a:pt x="421" y="6"/>
                    <a:pt x="422" y="9"/>
                    <a:pt x="422" y="11"/>
                  </a:cubicBezTo>
                  <a:cubicBezTo>
                    <a:pt x="422" y="254"/>
                    <a:pt x="422" y="254"/>
                    <a:pt x="422" y="254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Rectangle 1034"/>
            <p:cNvSpPr>
              <a:spLocks noChangeArrowheads="1"/>
            </p:cNvSpPr>
            <p:nvPr/>
          </p:nvSpPr>
          <p:spPr bwMode="auto">
            <a:xfrm>
              <a:off x="8583613" y="1503363"/>
              <a:ext cx="1281113" cy="7143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Rectangle 1035"/>
            <p:cNvSpPr>
              <a:spLocks noChangeArrowheads="1"/>
            </p:cNvSpPr>
            <p:nvPr/>
          </p:nvSpPr>
          <p:spPr bwMode="auto">
            <a:xfrm>
              <a:off x="8583613" y="1503363"/>
              <a:ext cx="1281113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Rectangle 1036"/>
            <p:cNvSpPr>
              <a:spLocks noChangeArrowheads="1"/>
            </p:cNvSpPr>
            <p:nvPr/>
          </p:nvSpPr>
          <p:spPr bwMode="auto">
            <a:xfrm>
              <a:off x="9034463" y="2533651"/>
              <a:ext cx="379413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Rectangle 1037"/>
            <p:cNvSpPr>
              <a:spLocks noChangeArrowheads="1"/>
            </p:cNvSpPr>
            <p:nvPr/>
          </p:nvSpPr>
          <p:spPr bwMode="auto">
            <a:xfrm>
              <a:off x="8789988" y="1544638"/>
              <a:ext cx="868363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Rectangle 1038"/>
            <p:cNvSpPr>
              <a:spLocks noChangeArrowheads="1"/>
            </p:cNvSpPr>
            <p:nvPr/>
          </p:nvSpPr>
          <p:spPr bwMode="auto">
            <a:xfrm>
              <a:off x="8789988" y="1544638"/>
              <a:ext cx="868363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1039"/>
            <p:cNvSpPr>
              <a:spLocks/>
            </p:cNvSpPr>
            <p:nvPr/>
          </p:nvSpPr>
          <p:spPr bwMode="auto">
            <a:xfrm>
              <a:off x="9085263" y="1860551"/>
              <a:ext cx="134938" cy="257175"/>
            </a:xfrm>
            <a:custGeom>
              <a:avLst/>
              <a:gdLst>
                <a:gd name="T0" fmla="*/ 0 w 85"/>
                <a:gd name="T1" fmla="*/ 162 h 162"/>
                <a:gd name="T2" fmla="*/ 43 w 85"/>
                <a:gd name="T3" fmla="*/ 0 h 162"/>
                <a:gd name="T4" fmla="*/ 85 w 85"/>
                <a:gd name="T5" fmla="*/ 162 h 162"/>
                <a:gd name="T6" fmla="*/ 0 w 85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62">
                  <a:moveTo>
                    <a:pt x="0" y="162"/>
                  </a:moveTo>
                  <a:lnTo>
                    <a:pt x="43" y="0"/>
                  </a:lnTo>
                  <a:lnTo>
                    <a:pt x="85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1040"/>
            <p:cNvSpPr>
              <a:spLocks/>
            </p:cNvSpPr>
            <p:nvPr/>
          </p:nvSpPr>
          <p:spPr bwMode="auto">
            <a:xfrm>
              <a:off x="9231313" y="1922463"/>
              <a:ext cx="138113" cy="195263"/>
            </a:xfrm>
            <a:custGeom>
              <a:avLst/>
              <a:gdLst>
                <a:gd name="T0" fmla="*/ 0 w 87"/>
                <a:gd name="T1" fmla="*/ 123 h 123"/>
                <a:gd name="T2" fmla="*/ 44 w 87"/>
                <a:gd name="T3" fmla="*/ 0 h 123"/>
                <a:gd name="T4" fmla="*/ 87 w 87"/>
                <a:gd name="T5" fmla="*/ 123 h 123"/>
                <a:gd name="T6" fmla="*/ 0 w 87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23">
                  <a:moveTo>
                    <a:pt x="0" y="123"/>
                  </a:moveTo>
                  <a:lnTo>
                    <a:pt x="44" y="0"/>
                  </a:lnTo>
                  <a:lnTo>
                    <a:pt x="87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1041"/>
            <p:cNvSpPr>
              <a:spLocks/>
            </p:cNvSpPr>
            <p:nvPr/>
          </p:nvSpPr>
          <p:spPr bwMode="auto">
            <a:xfrm>
              <a:off x="9147176" y="1935163"/>
              <a:ext cx="166688" cy="182563"/>
            </a:xfrm>
            <a:custGeom>
              <a:avLst/>
              <a:gdLst>
                <a:gd name="T0" fmla="*/ 0 w 105"/>
                <a:gd name="T1" fmla="*/ 115 h 115"/>
                <a:gd name="T2" fmla="*/ 53 w 105"/>
                <a:gd name="T3" fmla="*/ 0 h 115"/>
                <a:gd name="T4" fmla="*/ 105 w 105"/>
                <a:gd name="T5" fmla="*/ 115 h 115"/>
                <a:gd name="T6" fmla="*/ 0 w 105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15">
                  <a:moveTo>
                    <a:pt x="0" y="115"/>
                  </a:moveTo>
                  <a:lnTo>
                    <a:pt x="53" y="0"/>
                  </a:lnTo>
                  <a:lnTo>
                    <a:pt x="1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Oval 1042"/>
            <p:cNvSpPr>
              <a:spLocks noChangeArrowheads="1"/>
            </p:cNvSpPr>
            <p:nvPr/>
          </p:nvSpPr>
          <p:spPr bwMode="auto">
            <a:xfrm>
              <a:off x="9250363" y="1719263"/>
              <a:ext cx="122238" cy="119063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1043"/>
            <p:cNvSpPr>
              <a:spLocks/>
            </p:cNvSpPr>
            <p:nvPr/>
          </p:nvSpPr>
          <p:spPr bwMode="auto">
            <a:xfrm>
              <a:off x="9066213" y="1806576"/>
              <a:ext cx="49213" cy="44450"/>
            </a:xfrm>
            <a:custGeom>
              <a:avLst/>
              <a:gdLst>
                <a:gd name="T0" fmla="*/ 13 w 15"/>
                <a:gd name="T1" fmla="*/ 6 h 14"/>
                <a:gd name="T2" fmla="*/ 8 w 15"/>
                <a:gd name="T3" fmla="*/ 6 h 14"/>
                <a:gd name="T4" fmla="*/ 8 w 15"/>
                <a:gd name="T5" fmla="*/ 1 h 14"/>
                <a:gd name="T6" fmla="*/ 7 w 15"/>
                <a:gd name="T7" fmla="*/ 0 h 14"/>
                <a:gd name="T8" fmla="*/ 6 w 15"/>
                <a:gd name="T9" fmla="*/ 1 h 14"/>
                <a:gd name="T10" fmla="*/ 6 w 15"/>
                <a:gd name="T11" fmla="*/ 6 h 14"/>
                <a:gd name="T12" fmla="*/ 1 w 15"/>
                <a:gd name="T13" fmla="*/ 6 h 14"/>
                <a:gd name="T14" fmla="*/ 0 w 15"/>
                <a:gd name="T15" fmla="*/ 7 h 14"/>
                <a:gd name="T16" fmla="*/ 1 w 15"/>
                <a:gd name="T17" fmla="*/ 8 h 14"/>
                <a:gd name="T18" fmla="*/ 6 w 15"/>
                <a:gd name="T19" fmla="*/ 8 h 14"/>
                <a:gd name="T20" fmla="*/ 6 w 15"/>
                <a:gd name="T21" fmla="*/ 13 h 14"/>
                <a:gd name="T22" fmla="*/ 7 w 15"/>
                <a:gd name="T23" fmla="*/ 14 h 14"/>
                <a:gd name="T24" fmla="*/ 8 w 15"/>
                <a:gd name="T25" fmla="*/ 13 h 14"/>
                <a:gd name="T26" fmla="*/ 8 w 15"/>
                <a:gd name="T27" fmla="*/ 8 h 14"/>
                <a:gd name="T28" fmla="*/ 13 w 15"/>
                <a:gd name="T29" fmla="*/ 8 h 14"/>
                <a:gd name="T30" fmla="*/ 15 w 15"/>
                <a:gd name="T31" fmla="*/ 7 h 14"/>
                <a:gd name="T32" fmla="*/ 13 w 15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4">
                  <a:moveTo>
                    <a:pt x="13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8" y="14"/>
                    <a:pt x="8" y="14"/>
                    <a:pt x="8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5" y="8"/>
                    <a:pt x="15" y="7"/>
                  </a:cubicBezTo>
                  <a:cubicBezTo>
                    <a:pt x="15" y="6"/>
                    <a:pt x="14" y="6"/>
                    <a:pt x="13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1044"/>
            <p:cNvSpPr>
              <a:spLocks/>
            </p:cNvSpPr>
            <p:nvPr/>
          </p:nvSpPr>
          <p:spPr bwMode="auto">
            <a:xfrm>
              <a:off x="9204326" y="1841501"/>
              <a:ext cx="46038" cy="47625"/>
            </a:xfrm>
            <a:custGeom>
              <a:avLst/>
              <a:gdLst>
                <a:gd name="T0" fmla="*/ 13 w 14"/>
                <a:gd name="T1" fmla="*/ 6 h 15"/>
                <a:gd name="T2" fmla="*/ 8 w 14"/>
                <a:gd name="T3" fmla="*/ 6 h 15"/>
                <a:gd name="T4" fmla="*/ 8 w 14"/>
                <a:gd name="T5" fmla="*/ 2 h 15"/>
                <a:gd name="T6" fmla="*/ 7 w 14"/>
                <a:gd name="T7" fmla="*/ 0 h 15"/>
                <a:gd name="T8" fmla="*/ 6 w 14"/>
                <a:gd name="T9" fmla="*/ 2 h 15"/>
                <a:gd name="T10" fmla="*/ 6 w 14"/>
                <a:gd name="T11" fmla="*/ 6 h 15"/>
                <a:gd name="T12" fmla="*/ 1 w 14"/>
                <a:gd name="T13" fmla="*/ 6 h 15"/>
                <a:gd name="T14" fmla="*/ 0 w 14"/>
                <a:gd name="T15" fmla="*/ 8 h 15"/>
                <a:gd name="T16" fmla="*/ 1 w 14"/>
                <a:gd name="T17" fmla="*/ 9 h 15"/>
                <a:gd name="T18" fmla="*/ 6 w 14"/>
                <a:gd name="T19" fmla="*/ 9 h 15"/>
                <a:gd name="T20" fmla="*/ 6 w 14"/>
                <a:gd name="T21" fmla="*/ 14 h 15"/>
                <a:gd name="T22" fmla="*/ 7 w 14"/>
                <a:gd name="T23" fmla="*/ 15 h 15"/>
                <a:gd name="T24" fmla="*/ 8 w 14"/>
                <a:gd name="T25" fmla="*/ 14 h 15"/>
                <a:gd name="T26" fmla="*/ 8 w 14"/>
                <a:gd name="T27" fmla="*/ 9 h 15"/>
                <a:gd name="T28" fmla="*/ 13 w 14"/>
                <a:gd name="T29" fmla="*/ 9 h 15"/>
                <a:gd name="T30" fmla="*/ 14 w 14"/>
                <a:gd name="T31" fmla="*/ 8 h 15"/>
                <a:gd name="T32" fmla="*/ 13 w 14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5">
                  <a:moveTo>
                    <a:pt x="13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5"/>
                    <a:pt x="7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4" y="7"/>
                    <a:pt x="14" y="6"/>
                    <a:pt x="13" y="6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1045"/>
            <p:cNvSpPr>
              <a:spLocks/>
            </p:cNvSpPr>
            <p:nvPr/>
          </p:nvSpPr>
          <p:spPr bwMode="auto">
            <a:xfrm>
              <a:off x="9140826" y="1747838"/>
              <a:ext cx="47625" cy="49213"/>
            </a:xfrm>
            <a:custGeom>
              <a:avLst/>
              <a:gdLst>
                <a:gd name="T0" fmla="*/ 13 w 15"/>
                <a:gd name="T1" fmla="*/ 6 h 15"/>
                <a:gd name="T2" fmla="*/ 9 w 15"/>
                <a:gd name="T3" fmla="*/ 6 h 15"/>
                <a:gd name="T4" fmla="*/ 9 w 15"/>
                <a:gd name="T5" fmla="*/ 1 h 15"/>
                <a:gd name="T6" fmla="*/ 7 w 15"/>
                <a:gd name="T7" fmla="*/ 0 h 15"/>
                <a:gd name="T8" fmla="*/ 6 w 15"/>
                <a:gd name="T9" fmla="*/ 1 h 15"/>
                <a:gd name="T10" fmla="*/ 6 w 15"/>
                <a:gd name="T11" fmla="*/ 6 h 15"/>
                <a:gd name="T12" fmla="*/ 1 w 15"/>
                <a:gd name="T13" fmla="*/ 6 h 15"/>
                <a:gd name="T14" fmla="*/ 0 w 15"/>
                <a:gd name="T15" fmla="*/ 7 h 15"/>
                <a:gd name="T16" fmla="*/ 1 w 15"/>
                <a:gd name="T17" fmla="*/ 9 h 15"/>
                <a:gd name="T18" fmla="*/ 6 w 15"/>
                <a:gd name="T19" fmla="*/ 9 h 15"/>
                <a:gd name="T20" fmla="*/ 6 w 15"/>
                <a:gd name="T21" fmla="*/ 13 h 15"/>
                <a:gd name="T22" fmla="*/ 7 w 15"/>
                <a:gd name="T23" fmla="*/ 15 h 15"/>
                <a:gd name="T24" fmla="*/ 9 w 15"/>
                <a:gd name="T25" fmla="*/ 13 h 15"/>
                <a:gd name="T26" fmla="*/ 9 w 15"/>
                <a:gd name="T27" fmla="*/ 9 h 15"/>
                <a:gd name="T28" fmla="*/ 13 w 15"/>
                <a:gd name="T29" fmla="*/ 9 h 15"/>
                <a:gd name="T30" fmla="*/ 15 w 15"/>
                <a:gd name="T31" fmla="*/ 7 h 15"/>
                <a:gd name="T32" fmla="*/ 13 w 15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13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5"/>
                    <a:pt x="7" y="15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3" y="6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1046"/>
            <p:cNvSpPr>
              <a:spLocks/>
            </p:cNvSpPr>
            <p:nvPr/>
          </p:nvSpPr>
          <p:spPr bwMode="auto">
            <a:xfrm>
              <a:off x="9043988" y="1693863"/>
              <a:ext cx="44450" cy="47625"/>
            </a:xfrm>
            <a:custGeom>
              <a:avLst/>
              <a:gdLst>
                <a:gd name="T0" fmla="*/ 13 w 14"/>
                <a:gd name="T1" fmla="*/ 6 h 15"/>
                <a:gd name="T2" fmla="*/ 8 w 14"/>
                <a:gd name="T3" fmla="*/ 6 h 15"/>
                <a:gd name="T4" fmla="*/ 8 w 14"/>
                <a:gd name="T5" fmla="*/ 1 h 15"/>
                <a:gd name="T6" fmla="*/ 7 w 14"/>
                <a:gd name="T7" fmla="*/ 0 h 15"/>
                <a:gd name="T8" fmla="*/ 6 w 14"/>
                <a:gd name="T9" fmla="*/ 1 h 15"/>
                <a:gd name="T10" fmla="*/ 6 w 14"/>
                <a:gd name="T11" fmla="*/ 6 h 15"/>
                <a:gd name="T12" fmla="*/ 1 w 14"/>
                <a:gd name="T13" fmla="*/ 6 h 15"/>
                <a:gd name="T14" fmla="*/ 0 w 14"/>
                <a:gd name="T15" fmla="*/ 7 h 15"/>
                <a:gd name="T16" fmla="*/ 1 w 14"/>
                <a:gd name="T17" fmla="*/ 9 h 15"/>
                <a:gd name="T18" fmla="*/ 6 w 14"/>
                <a:gd name="T19" fmla="*/ 9 h 15"/>
                <a:gd name="T20" fmla="*/ 6 w 14"/>
                <a:gd name="T21" fmla="*/ 13 h 15"/>
                <a:gd name="T22" fmla="*/ 7 w 14"/>
                <a:gd name="T23" fmla="*/ 15 h 15"/>
                <a:gd name="T24" fmla="*/ 8 w 14"/>
                <a:gd name="T25" fmla="*/ 13 h 15"/>
                <a:gd name="T26" fmla="*/ 8 w 14"/>
                <a:gd name="T27" fmla="*/ 9 h 15"/>
                <a:gd name="T28" fmla="*/ 13 w 14"/>
                <a:gd name="T29" fmla="*/ 9 h 15"/>
                <a:gd name="T30" fmla="*/ 14 w 14"/>
                <a:gd name="T31" fmla="*/ 7 h 15"/>
                <a:gd name="T32" fmla="*/ 13 w 14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5">
                  <a:moveTo>
                    <a:pt x="13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5"/>
                    <a:pt x="7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1047"/>
            <p:cNvSpPr>
              <a:spLocks/>
            </p:cNvSpPr>
            <p:nvPr/>
          </p:nvSpPr>
          <p:spPr bwMode="auto">
            <a:xfrm>
              <a:off x="9178926" y="1663701"/>
              <a:ext cx="44450" cy="49213"/>
            </a:xfrm>
            <a:custGeom>
              <a:avLst/>
              <a:gdLst>
                <a:gd name="T0" fmla="*/ 13 w 14"/>
                <a:gd name="T1" fmla="*/ 7 h 15"/>
                <a:gd name="T2" fmla="*/ 8 w 14"/>
                <a:gd name="T3" fmla="*/ 7 h 15"/>
                <a:gd name="T4" fmla="*/ 8 w 14"/>
                <a:gd name="T5" fmla="*/ 2 h 15"/>
                <a:gd name="T6" fmla="*/ 7 w 14"/>
                <a:gd name="T7" fmla="*/ 0 h 15"/>
                <a:gd name="T8" fmla="*/ 6 w 14"/>
                <a:gd name="T9" fmla="*/ 2 h 15"/>
                <a:gd name="T10" fmla="*/ 6 w 14"/>
                <a:gd name="T11" fmla="*/ 7 h 15"/>
                <a:gd name="T12" fmla="*/ 1 w 14"/>
                <a:gd name="T13" fmla="*/ 7 h 15"/>
                <a:gd name="T14" fmla="*/ 0 w 14"/>
                <a:gd name="T15" fmla="*/ 8 h 15"/>
                <a:gd name="T16" fmla="*/ 1 w 14"/>
                <a:gd name="T17" fmla="*/ 9 h 15"/>
                <a:gd name="T18" fmla="*/ 6 w 14"/>
                <a:gd name="T19" fmla="*/ 9 h 15"/>
                <a:gd name="T20" fmla="*/ 6 w 14"/>
                <a:gd name="T21" fmla="*/ 14 h 15"/>
                <a:gd name="T22" fmla="*/ 7 w 14"/>
                <a:gd name="T23" fmla="*/ 15 h 15"/>
                <a:gd name="T24" fmla="*/ 8 w 14"/>
                <a:gd name="T25" fmla="*/ 14 h 15"/>
                <a:gd name="T26" fmla="*/ 8 w 14"/>
                <a:gd name="T27" fmla="*/ 9 h 15"/>
                <a:gd name="T28" fmla="*/ 13 w 14"/>
                <a:gd name="T29" fmla="*/ 9 h 15"/>
                <a:gd name="T30" fmla="*/ 14 w 14"/>
                <a:gd name="T31" fmla="*/ 8 h 15"/>
                <a:gd name="T32" fmla="*/ 13 w 14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5">
                  <a:moveTo>
                    <a:pt x="13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8" y="15"/>
                    <a:pt x="8" y="15"/>
                    <a:pt x="8" y="1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4" y="7"/>
                    <a:pt x="14" y="7"/>
                    <a:pt x="13" y="7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1048"/>
            <p:cNvSpPr>
              <a:spLocks/>
            </p:cNvSpPr>
            <p:nvPr/>
          </p:nvSpPr>
          <p:spPr bwMode="auto">
            <a:xfrm>
              <a:off x="9336088" y="1866901"/>
              <a:ext cx="49213" cy="46038"/>
            </a:xfrm>
            <a:custGeom>
              <a:avLst/>
              <a:gdLst>
                <a:gd name="T0" fmla="*/ 14 w 15"/>
                <a:gd name="T1" fmla="*/ 6 h 14"/>
                <a:gd name="T2" fmla="*/ 9 w 15"/>
                <a:gd name="T3" fmla="*/ 6 h 14"/>
                <a:gd name="T4" fmla="*/ 9 w 15"/>
                <a:gd name="T5" fmla="*/ 1 h 14"/>
                <a:gd name="T6" fmla="*/ 8 w 15"/>
                <a:gd name="T7" fmla="*/ 0 h 14"/>
                <a:gd name="T8" fmla="*/ 7 w 15"/>
                <a:gd name="T9" fmla="*/ 1 h 14"/>
                <a:gd name="T10" fmla="*/ 7 w 15"/>
                <a:gd name="T11" fmla="*/ 6 h 14"/>
                <a:gd name="T12" fmla="*/ 2 w 15"/>
                <a:gd name="T13" fmla="*/ 6 h 14"/>
                <a:gd name="T14" fmla="*/ 0 w 15"/>
                <a:gd name="T15" fmla="*/ 7 h 14"/>
                <a:gd name="T16" fmla="*/ 2 w 15"/>
                <a:gd name="T17" fmla="*/ 8 h 14"/>
                <a:gd name="T18" fmla="*/ 7 w 15"/>
                <a:gd name="T19" fmla="*/ 8 h 14"/>
                <a:gd name="T20" fmla="*/ 7 w 15"/>
                <a:gd name="T21" fmla="*/ 13 h 14"/>
                <a:gd name="T22" fmla="*/ 8 w 15"/>
                <a:gd name="T23" fmla="*/ 14 h 14"/>
                <a:gd name="T24" fmla="*/ 9 w 15"/>
                <a:gd name="T25" fmla="*/ 13 h 14"/>
                <a:gd name="T26" fmla="*/ 9 w 15"/>
                <a:gd name="T27" fmla="*/ 8 h 14"/>
                <a:gd name="T28" fmla="*/ 14 w 15"/>
                <a:gd name="T29" fmla="*/ 8 h 14"/>
                <a:gd name="T30" fmla="*/ 15 w 15"/>
                <a:gd name="T31" fmla="*/ 7 h 14"/>
                <a:gd name="T32" fmla="*/ 14 w 15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4">
                  <a:moveTo>
                    <a:pt x="14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9" y="14"/>
                    <a:pt x="9" y="1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5" y="8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1049"/>
            <p:cNvSpPr>
              <a:spLocks/>
            </p:cNvSpPr>
            <p:nvPr/>
          </p:nvSpPr>
          <p:spPr bwMode="auto">
            <a:xfrm>
              <a:off x="9356726" y="1666876"/>
              <a:ext cx="47625" cy="49213"/>
            </a:xfrm>
            <a:custGeom>
              <a:avLst/>
              <a:gdLst>
                <a:gd name="T0" fmla="*/ 14 w 15"/>
                <a:gd name="T1" fmla="*/ 6 h 15"/>
                <a:gd name="T2" fmla="*/ 9 w 15"/>
                <a:gd name="T3" fmla="*/ 6 h 15"/>
                <a:gd name="T4" fmla="*/ 9 w 15"/>
                <a:gd name="T5" fmla="*/ 1 h 15"/>
                <a:gd name="T6" fmla="*/ 8 w 15"/>
                <a:gd name="T7" fmla="*/ 0 h 15"/>
                <a:gd name="T8" fmla="*/ 6 w 15"/>
                <a:gd name="T9" fmla="*/ 1 h 15"/>
                <a:gd name="T10" fmla="*/ 6 w 15"/>
                <a:gd name="T11" fmla="*/ 6 h 15"/>
                <a:gd name="T12" fmla="*/ 2 w 15"/>
                <a:gd name="T13" fmla="*/ 6 h 15"/>
                <a:gd name="T14" fmla="*/ 0 w 15"/>
                <a:gd name="T15" fmla="*/ 7 h 15"/>
                <a:gd name="T16" fmla="*/ 2 w 15"/>
                <a:gd name="T17" fmla="*/ 9 h 15"/>
                <a:gd name="T18" fmla="*/ 6 w 15"/>
                <a:gd name="T19" fmla="*/ 9 h 15"/>
                <a:gd name="T20" fmla="*/ 6 w 15"/>
                <a:gd name="T21" fmla="*/ 14 h 15"/>
                <a:gd name="T22" fmla="*/ 8 w 15"/>
                <a:gd name="T23" fmla="*/ 15 h 15"/>
                <a:gd name="T24" fmla="*/ 9 w 15"/>
                <a:gd name="T25" fmla="*/ 14 h 15"/>
                <a:gd name="T26" fmla="*/ 9 w 15"/>
                <a:gd name="T27" fmla="*/ 9 h 15"/>
                <a:gd name="T28" fmla="*/ 14 w 15"/>
                <a:gd name="T29" fmla="*/ 9 h 15"/>
                <a:gd name="T30" fmla="*/ 15 w 15"/>
                <a:gd name="T31" fmla="*/ 7 h 15"/>
                <a:gd name="T32" fmla="*/ 14 w 15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8" y="15"/>
                    <a:pt x="9" y="14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4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Rectangle 1050"/>
            <p:cNvSpPr>
              <a:spLocks noChangeArrowheads="1"/>
            </p:cNvSpPr>
            <p:nvPr/>
          </p:nvSpPr>
          <p:spPr bwMode="auto">
            <a:xfrm>
              <a:off x="8677276" y="1547813"/>
              <a:ext cx="84138" cy="30321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Rectangle 1051"/>
            <p:cNvSpPr>
              <a:spLocks noChangeArrowheads="1"/>
            </p:cNvSpPr>
            <p:nvPr/>
          </p:nvSpPr>
          <p:spPr bwMode="auto">
            <a:xfrm>
              <a:off x="8677276" y="1547813"/>
              <a:ext cx="841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Rectangle 1052"/>
            <p:cNvSpPr>
              <a:spLocks noChangeArrowheads="1"/>
            </p:cNvSpPr>
            <p:nvPr/>
          </p:nvSpPr>
          <p:spPr bwMode="auto">
            <a:xfrm>
              <a:off x="8696326" y="1709738"/>
              <a:ext cx="44450" cy="4445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Rectangle 1053"/>
            <p:cNvSpPr>
              <a:spLocks noChangeArrowheads="1"/>
            </p:cNvSpPr>
            <p:nvPr/>
          </p:nvSpPr>
          <p:spPr bwMode="auto">
            <a:xfrm>
              <a:off x="8696326" y="1709738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Rectangle 1054"/>
            <p:cNvSpPr>
              <a:spLocks noChangeArrowheads="1"/>
            </p:cNvSpPr>
            <p:nvPr/>
          </p:nvSpPr>
          <p:spPr bwMode="auto">
            <a:xfrm>
              <a:off x="8696326" y="1776413"/>
              <a:ext cx="44450" cy="46038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Rectangle 1055"/>
            <p:cNvSpPr>
              <a:spLocks noChangeArrowheads="1"/>
            </p:cNvSpPr>
            <p:nvPr/>
          </p:nvSpPr>
          <p:spPr bwMode="auto">
            <a:xfrm>
              <a:off x="8696326" y="1776413"/>
              <a:ext cx="44450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Rectangle 1056"/>
            <p:cNvSpPr>
              <a:spLocks noChangeArrowheads="1"/>
            </p:cNvSpPr>
            <p:nvPr/>
          </p:nvSpPr>
          <p:spPr bwMode="auto">
            <a:xfrm>
              <a:off x="8696326" y="1641476"/>
              <a:ext cx="44450" cy="46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Rectangle 1057"/>
            <p:cNvSpPr>
              <a:spLocks noChangeArrowheads="1"/>
            </p:cNvSpPr>
            <p:nvPr/>
          </p:nvSpPr>
          <p:spPr bwMode="auto">
            <a:xfrm>
              <a:off x="8696326" y="1641476"/>
              <a:ext cx="44450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Rectangle 1058"/>
            <p:cNvSpPr>
              <a:spLocks noChangeArrowheads="1"/>
            </p:cNvSpPr>
            <p:nvPr/>
          </p:nvSpPr>
          <p:spPr bwMode="auto">
            <a:xfrm>
              <a:off x="8696326" y="1574801"/>
              <a:ext cx="44450" cy="44450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Rectangle 1059"/>
            <p:cNvSpPr>
              <a:spLocks noChangeArrowheads="1"/>
            </p:cNvSpPr>
            <p:nvPr/>
          </p:nvSpPr>
          <p:spPr bwMode="auto">
            <a:xfrm>
              <a:off x="8696326" y="1574801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1060"/>
            <p:cNvSpPr>
              <a:spLocks/>
            </p:cNvSpPr>
            <p:nvPr/>
          </p:nvSpPr>
          <p:spPr bwMode="auto">
            <a:xfrm>
              <a:off x="9786938" y="1903413"/>
              <a:ext cx="36513" cy="263525"/>
            </a:xfrm>
            <a:custGeom>
              <a:avLst/>
              <a:gdLst>
                <a:gd name="T0" fmla="*/ 5 w 11"/>
                <a:gd name="T1" fmla="*/ 82 h 82"/>
                <a:gd name="T2" fmla="*/ 1 w 11"/>
                <a:gd name="T3" fmla="*/ 71 h 82"/>
                <a:gd name="T4" fmla="*/ 2 w 11"/>
                <a:gd name="T5" fmla="*/ 0 h 82"/>
                <a:gd name="T6" fmla="*/ 9 w 11"/>
                <a:gd name="T7" fmla="*/ 0 h 82"/>
                <a:gd name="T8" fmla="*/ 10 w 11"/>
                <a:gd name="T9" fmla="*/ 71 h 82"/>
                <a:gd name="T10" fmla="*/ 5 w 11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2">
                  <a:moveTo>
                    <a:pt x="5" y="82"/>
                  </a:moveTo>
                  <a:cubicBezTo>
                    <a:pt x="3" y="82"/>
                    <a:pt x="1" y="77"/>
                    <a:pt x="1" y="71"/>
                  </a:cubicBezTo>
                  <a:cubicBezTo>
                    <a:pt x="0" y="51"/>
                    <a:pt x="2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1" y="52"/>
                    <a:pt x="10" y="71"/>
                  </a:cubicBezTo>
                  <a:cubicBezTo>
                    <a:pt x="10" y="76"/>
                    <a:pt x="8" y="82"/>
                    <a:pt x="5" y="82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1061"/>
            <p:cNvSpPr>
              <a:spLocks/>
            </p:cNvSpPr>
            <p:nvPr/>
          </p:nvSpPr>
          <p:spPr bwMode="auto">
            <a:xfrm>
              <a:off x="9777413" y="1831976"/>
              <a:ext cx="55563" cy="74613"/>
            </a:xfrm>
            <a:custGeom>
              <a:avLst/>
              <a:gdLst>
                <a:gd name="T0" fmla="*/ 9 w 17"/>
                <a:gd name="T1" fmla="*/ 0 h 23"/>
                <a:gd name="T2" fmla="*/ 9 w 17"/>
                <a:gd name="T3" fmla="*/ 0 h 23"/>
                <a:gd name="T4" fmla="*/ 9 w 17"/>
                <a:gd name="T5" fmla="*/ 0 h 23"/>
                <a:gd name="T6" fmla="*/ 9 w 17"/>
                <a:gd name="T7" fmla="*/ 10 h 23"/>
                <a:gd name="T8" fmla="*/ 10 w 17"/>
                <a:gd name="T9" fmla="*/ 11 h 23"/>
                <a:gd name="T10" fmla="*/ 8 w 17"/>
                <a:gd name="T11" fmla="*/ 12 h 23"/>
                <a:gd name="T12" fmla="*/ 7 w 17"/>
                <a:gd name="T13" fmla="*/ 11 h 23"/>
                <a:gd name="T14" fmla="*/ 8 w 17"/>
                <a:gd name="T15" fmla="*/ 10 h 23"/>
                <a:gd name="T16" fmla="*/ 8 w 17"/>
                <a:gd name="T17" fmla="*/ 0 h 23"/>
                <a:gd name="T18" fmla="*/ 8 w 17"/>
                <a:gd name="T19" fmla="*/ 0 h 23"/>
                <a:gd name="T20" fmla="*/ 7 w 17"/>
                <a:gd name="T21" fmla="*/ 0 h 23"/>
                <a:gd name="T22" fmla="*/ 0 w 17"/>
                <a:gd name="T23" fmla="*/ 10 h 23"/>
                <a:gd name="T24" fmla="*/ 6 w 17"/>
                <a:gd name="T25" fmla="*/ 23 h 23"/>
                <a:gd name="T26" fmla="*/ 11 w 17"/>
                <a:gd name="T27" fmla="*/ 23 h 23"/>
                <a:gd name="T28" fmla="*/ 17 w 17"/>
                <a:gd name="T29" fmla="*/ 10 h 23"/>
                <a:gd name="T30" fmla="*/ 9 w 17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3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10"/>
                    <a:pt x="10" y="11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8" y="12"/>
                    <a:pt x="7" y="12"/>
                    <a:pt x="7" y="11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5" y="16"/>
                    <a:pt x="6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16"/>
                    <a:pt x="17" y="10"/>
                    <a:pt x="17" y="1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Rectangle 1062"/>
            <p:cNvSpPr>
              <a:spLocks noChangeArrowheads="1"/>
            </p:cNvSpPr>
            <p:nvPr/>
          </p:nvSpPr>
          <p:spPr bwMode="auto">
            <a:xfrm>
              <a:off x="9790113" y="1895476"/>
              <a:ext cx="30163" cy="142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1063"/>
            <p:cNvSpPr>
              <a:spLocks/>
            </p:cNvSpPr>
            <p:nvPr/>
          </p:nvSpPr>
          <p:spPr bwMode="auto">
            <a:xfrm>
              <a:off x="9710738" y="1903413"/>
              <a:ext cx="34925" cy="263525"/>
            </a:xfrm>
            <a:custGeom>
              <a:avLst/>
              <a:gdLst>
                <a:gd name="T0" fmla="*/ 6 w 11"/>
                <a:gd name="T1" fmla="*/ 82 h 82"/>
                <a:gd name="T2" fmla="*/ 1 w 11"/>
                <a:gd name="T3" fmla="*/ 71 h 82"/>
                <a:gd name="T4" fmla="*/ 2 w 11"/>
                <a:gd name="T5" fmla="*/ 0 h 82"/>
                <a:gd name="T6" fmla="*/ 9 w 11"/>
                <a:gd name="T7" fmla="*/ 0 h 82"/>
                <a:gd name="T8" fmla="*/ 10 w 11"/>
                <a:gd name="T9" fmla="*/ 71 h 82"/>
                <a:gd name="T10" fmla="*/ 6 w 11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2">
                  <a:moveTo>
                    <a:pt x="6" y="82"/>
                  </a:moveTo>
                  <a:cubicBezTo>
                    <a:pt x="3" y="82"/>
                    <a:pt x="1" y="77"/>
                    <a:pt x="1" y="71"/>
                  </a:cubicBezTo>
                  <a:cubicBezTo>
                    <a:pt x="0" y="51"/>
                    <a:pt x="2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1" y="52"/>
                    <a:pt x="10" y="71"/>
                  </a:cubicBezTo>
                  <a:cubicBezTo>
                    <a:pt x="10" y="76"/>
                    <a:pt x="8" y="82"/>
                    <a:pt x="6" y="82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1064"/>
            <p:cNvSpPr>
              <a:spLocks/>
            </p:cNvSpPr>
            <p:nvPr/>
          </p:nvSpPr>
          <p:spPr bwMode="auto">
            <a:xfrm>
              <a:off x="9704388" y="1838326"/>
              <a:ext cx="44450" cy="57150"/>
            </a:xfrm>
            <a:custGeom>
              <a:avLst/>
              <a:gdLst>
                <a:gd name="T0" fmla="*/ 0 w 14"/>
                <a:gd name="T1" fmla="*/ 10 h 18"/>
                <a:gd name="T2" fmla="*/ 4 w 14"/>
                <a:gd name="T3" fmla="*/ 18 h 18"/>
                <a:gd name="T4" fmla="*/ 11 w 14"/>
                <a:gd name="T5" fmla="*/ 18 h 18"/>
                <a:gd name="T6" fmla="*/ 14 w 14"/>
                <a:gd name="T7" fmla="*/ 11 h 18"/>
                <a:gd name="T8" fmla="*/ 9 w 14"/>
                <a:gd name="T9" fmla="*/ 0 h 18"/>
                <a:gd name="T10" fmla="*/ 0 w 14"/>
                <a:gd name="T11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8">
                  <a:moveTo>
                    <a:pt x="0" y="10"/>
                  </a:moveTo>
                  <a:cubicBezTo>
                    <a:pt x="0" y="13"/>
                    <a:pt x="4" y="18"/>
                    <a:pt x="4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4" y="14"/>
                    <a:pt x="14" y="11"/>
                  </a:cubicBezTo>
                  <a:cubicBezTo>
                    <a:pt x="14" y="6"/>
                    <a:pt x="7" y="6"/>
                    <a:pt x="9" y="0"/>
                  </a:cubicBezTo>
                  <a:cubicBezTo>
                    <a:pt x="5" y="0"/>
                    <a:pt x="0" y="6"/>
                    <a:pt x="0" y="10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1065"/>
            <p:cNvSpPr>
              <a:spLocks/>
            </p:cNvSpPr>
            <p:nvPr/>
          </p:nvSpPr>
          <p:spPr bwMode="auto">
            <a:xfrm>
              <a:off x="9717088" y="1847851"/>
              <a:ext cx="25400" cy="34925"/>
            </a:xfrm>
            <a:custGeom>
              <a:avLst/>
              <a:gdLst>
                <a:gd name="T0" fmla="*/ 3 w 8"/>
                <a:gd name="T1" fmla="*/ 0 h 11"/>
                <a:gd name="T2" fmla="*/ 3 w 8"/>
                <a:gd name="T3" fmla="*/ 6 h 11"/>
                <a:gd name="T4" fmla="*/ 6 w 8"/>
                <a:gd name="T5" fmla="*/ 11 h 11"/>
                <a:gd name="T6" fmla="*/ 8 w 8"/>
                <a:gd name="T7" fmla="*/ 7 h 11"/>
                <a:gd name="T8" fmla="*/ 3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3" y="0"/>
                  </a:moveTo>
                  <a:cubicBezTo>
                    <a:pt x="1" y="1"/>
                    <a:pt x="0" y="3"/>
                    <a:pt x="3" y="6"/>
                  </a:cubicBezTo>
                  <a:cubicBezTo>
                    <a:pt x="8" y="8"/>
                    <a:pt x="6" y="11"/>
                    <a:pt x="6" y="11"/>
                  </a:cubicBezTo>
                  <a:cubicBezTo>
                    <a:pt x="6" y="11"/>
                    <a:pt x="8" y="9"/>
                    <a:pt x="8" y="7"/>
                  </a:cubicBezTo>
                  <a:cubicBezTo>
                    <a:pt x="7" y="4"/>
                    <a:pt x="3" y="4"/>
                    <a:pt x="3" y="0"/>
                  </a:cubicBezTo>
                </a:path>
              </a:pathLst>
            </a:custGeom>
            <a:solidFill>
              <a:srgbClr val="9FD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1066"/>
            <p:cNvSpPr>
              <a:spLocks/>
            </p:cNvSpPr>
            <p:nvPr/>
          </p:nvSpPr>
          <p:spPr bwMode="auto">
            <a:xfrm>
              <a:off x="9713913" y="1892301"/>
              <a:ext cx="28575" cy="14288"/>
            </a:xfrm>
            <a:custGeom>
              <a:avLst/>
              <a:gdLst>
                <a:gd name="T0" fmla="*/ 0 w 9"/>
                <a:gd name="T1" fmla="*/ 2 h 4"/>
                <a:gd name="T2" fmla="*/ 2 w 9"/>
                <a:gd name="T3" fmla="*/ 4 h 4"/>
                <a:gd name="T4" fmla="*/ 8 w 9"/>
                <a:gd name="T5" fmla="*/ 4 h 4"/>
                <a:gd name="T6" fmla="*/ 9 w 9"/>
                <a:gd name="T7" fmla="*/ 2 h 4"/>
                <a:gd name="T8" fmla="*/ 8 w 9"/>
                <a:gd name="T9" fmla="*/ 0 h 4"/>
                <a:gd name="T10" fmla="*/ 2 w 9"/>
                <a:gd name="T11" fmla="*/ 0 h 4"/>
                <a:gd name="T12" fmla="*/ 0 w 9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3"/>
                    <a:pt x="9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Oval 1067"/>
            <p:cNvSpPr>
              <a:spLocks noChangeArrowheads="1"/>
            </p:cNvSpPr>
            <p:nvPr/>
          </p:nvSpPr>
          <p:spPr bwMode="auto">
            <a:xfrm>
              <a:off x="8624888" y="1547813"/>
              <a:ext cx="23813" cy="26988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1068"/>
            <p:cNvSpPr>
              <a:spLocks/>
            </p:cNvSpPr>
            <p:nvPr/>
          </p:nvSpPr>
          <p:spPr bwMode="auto">
            <a:xfrm>
              <a:off x="8621713" y="1577976"/>
              <a:ext cx="26988" cy="82550"/>
            </a:xfrm>
            <a:custGeom>
              <a:avLst/>
              <a:gdLst>
                <a:gd name="T0" fmla="*/ 8 w 8"/>
                <a:gd name="T1" fmla="*/ 0 h 26"/>
                <a:gd name="T2" fmla="*/ 0 w 8"/>
                <a:gd name="T3" fmla="*/ 0 h 26"/>
                <a:gd name="T4" fmla="*/ 0 w 8"/>
                <a:gd name="T5" fmla="*/ 21 h 26"/>
                <a:gd name="T6" fmla="*/ 1 w 8"/>
                <a:gd name="T7" fmla="*/ 21 h 26"/>
                <a:gd name="T8" fmla="*/ 1 w 8"/>
                <a:gd name="T9" fmla="*/ 22 h 26"/>
                <a:gd name="T10" fmla="*/ 1 w 8"/>
                <a:gd name="T11" fmla="*/ 22 h 26"/>
                <a:gd name="T12" fmla="*/ 2 w 8"/>
                <a:gd name="T13" fmla="*/ 22 h 26"/>
                <a:gd name="T14" fmla="*/ 2 w 8"/>
                <a:gd name="T15" fmla="*/ 22 h 26"/>
                <a:gd name="T16" fmla="*/ 2 w 8"/>
                <a:gd name="T17" fmla="*/ 23 h 26"/>
                <a:gd name="T18" fmla="*/ 4 w 8"/>
                <a:gd name="T19" fmla="*/ 26 h 26"/>
                <a:gd name="T20" fmla="*/ 6 w 8"/>
                <a:gd name="T21" fmla="*/ 23 h 26"/>
                <a:gd name="T22" fmla="*/ 7 w 8"/>
                <a:gd name="T23" fmla="*/ 22 h 26"/>
                <a:gd name="T24" fmla="*/ 7 w 8"/>
                <a:gd name="T25" fmla="*/ 22 h 26"/>
                <a:gd name="T26" fmla="*/ 7 w 8"/>
                <a:gd name="T27" fmla="*/ 22 h 26"/>
                <a:gd name="T28" fmla="*/ 7 w 8"/>
                <a:gd name="T29" fmla="*/ 22 h 26"/>
                <a:gd name="T30" fmla="*/ 8 w 8"/>
                <a:gd name="T31" fmla="*/ 21 h 26"/>
                <a:gd name="T32" fmla="*/ 8 w 8"/>
                <a:gd name="T33" fmla="*/ 21 h 26"/>
                <a:gd name="T34" fmla="*/ 8 w 8"/>
                <a:gd name="T3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26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3" y="26"/>
                    <a:pt x="4" y="26"/>
                  </a:cubicBezTo>
                  <a:cubicBezTo>
                    <a:pt x="6" y="26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1069"/>
            <p:cNvSpPr>
              <a:spLocks noEditPoints="1"/>
            </p:cNvSpPr>
            <p:nvPr/>
          </p:nvSpPr>
          <p:spPr bwMode="auto">
            <a:xfrm>
              <a:off x="8621713" y="1574801"/>
              <a:ext cx="30163" cy="85725"/>
            </a:xfrm>
            <a:custGeom>
              <a:avLst/>
              <a:gdLst>
                <a:gd name="T0" fmla="*/ 4 w 9"/>
                <a:gd name="T1" fmla="*/ 27 h 27"/>
                <a:gd name="T2" fmla="*/ 2 w 9"/>
                <a:gd name="T3" fmla="*/ 24 h 27"/>
                <a:gd name="T4" fmla="*/ 2 w 9"/>
                <a:gd name="T5" fmla="*/ 23 h 27"/>
                <a:gd name="T6" fmla="*/ 2 w 9"/>
                <a:gd name="T7" fmla="*/ 23 h 27"/>
                <a:gd name="T8" fmla="*/ 1 w 9"/>
                <a:gd name="T9" fmla="*/ 23 h 27"/>
                <a:gd name="T10" fmla="*/ 0 w 9"/>
                <a:gd name="T11" fmla="*/ 23 h 27"/>
                <a:gd name="T12" fmla="*/ 0 w 9"/>
                <a:gd name="T13" fmla="*/ 22 h 27"/>
                <a:gd name="T14" fmla="*/ 0 w 9"/>
                <a:gd name="T15" fmla="*/ 1 h 27"/>
                <a:gd name="T16" fmla="*/ 0 w 9"/>
                <a:gd name="T17" fmla="*/ 0 h 27"/>
                <a:gd name="T18" fmla="*/ 8 w 9"/>
                <a:gd name="T19" fmla="*/ 0 h 27"/>
                <a:gd name="T20" fmla="*/ 9 w 9"/>
                <a:gd name="T21" fmla="*/ 1 h 27"/>
                <a:gd name="T22" fmla="*/ 9 w 9"/>
                <a:gd name="T23" fmla="*/ 22 h 27"/>
                <a:gd name="T24" fmla="*/ 8 w 9"/>
                <a:gd name="T25" fmla="*/ 23 h 27"/>
                <a:gd name="T26" fmla="*/ 7 w 9"/>
                <a:gd name="T27" fmla="*/ 23 h 27"/>
                <a:gd name="T28" fmla="*/ 7 w 9"/>
                <a:gd name="T29" fmla="*/ 23 h 27"/>
                <a:gd name="T30" fmla="*/ 7 w 9"/>
                <a:gd name="T31" fmla="*/ 23 h 27"/>
                <a:gd name="T32" fmla="*/ 7 w 9"/>
                <a:gd name="T33" fmla="*/ 24 h 27"/>
                <a:gd name="T34" fmla="*/ 4 w 9"/>
                <a:gd name="T35" fmla="*/ 27 h 27"/>
                <a:gd name="T36" fmla="*/ 1 w 9"/>
                <a:gd name="T37" fmla="*/ 22 h 27"/>
                <a:gd name="T38" fmla="*/ 2 w 9"/>
                <a:gd name="T39" fmla="*/ 22 h 27"/>
                <a:gd name="T40" fmla="*/ 3 w 9"/>
                <a:gd name="T41" fmla="*/ 23 h 27"/>
                <a:gd name="T42" fmla="*/ 3 w 9"/>
                <a:gd name="T43" fmla="*/ 24 h 27"/>
                <a:gd name="T44" fmla="*/ 4 w 9"/>
                <a:gd name="T45" fmla="*/ 26 h 27"/>
                <a:gd name="T46" fmla="*/ 6 w 9"/>
                <a:gd name="T47" fmla="*/ 24 h 27"/>
                <a:gd name="T48" fmla="*/ 6 w 9"/>
                <a:gd name="T49" fmla="*/ 23 h 27"/>
                <a:gd name="T50" fmla="*/ 7 w 9"/>
                <a:gd name="T51" fmla="*/ 22 h 27"/>
                <a:gd name="T52" fmla="*/ 7 w 9"/>
                <a:gd name="T53" fmla="*/ 22 h 27"/>
                <a:gd name="T54" fmla="*/ 7 w 9"/>
                <a:gd name="T55" fmla="*/ 22 h 27"/>
                <a:gd name="T56" fmla="*/ 8 w 9"/>
                <a:gd name="T57" fmla="*/ 22 h 27"/>
                <a:gd name="T58" fmla="*/ 8 w 9"/>
                <a:gd name="T59" fmla="*/ 22 h 27"/>
                <a:gd name="T60" fmla="*/ 8 w 9"/>
                <a:gd name="T61" fmla="*/ 1 h 27"/>
                <a:gd name="T62" fmla="*/ 1 w 9"/>
                <a:gd name="T63" fmla="*/ 1 h 27"/>
                <a:gd name="T64" fmla="*/ 1 w 9"/>
                <a:gd name="T65" fmla="*/ 22 h 27"/>
                <a:gd name="T66" fmla="*/ 1 w 9"/>
                <a:gd name="T67" fmla="*/ 22 h 27"/>
                <a:gd name="T68" fmla="*/ 1 w 9"/>
                <a:gd name="T6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27">
                  <a:moveTo>
                    <a:pt x="4" y="27"/>
                  </a:moveTo>
                  <a:cubicBezTo>
                    <a:pt x="2" y="27"/>
                    <a:pt x="2" y="25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6" y="27"/>
                    <a:pt x="4" y="27"/>
                  </a:cubicBezTo>
                  <a:moveTo>
                    <a:pt x="1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6"/>
                    <a:pt x="4" y="26"/>
                  </a:cubicBezTo>
                  <a:cubicBezTo>
                    <a:pt x="6" y="26"/>
                    <a:pt x="6" y="24"/>
                    <a:pt x="6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1070"/>
            <p:cNvSpPr>
              <a:spLocks/>
            </p:cNvSpPr>
            <p:nvPr/>
          </p:nvSpPr>
          <p:spPr bwMode="auto">
            <a:xfrm>
              <a:off x="8615363" y="1568451"/>
              <a:ext cx="39688" cy="12700"/>
            </a:xfrm>
            <a:custGeom>
              <a:avLst/>
              <a:gdLst>
                <a:gd name="T0" fmla="*/ 12 w 12"/>
                <a:gd name="T1" fmla="*/ 2 h 4"/>
                <a:gd name="T2" fmla="*/ 11 w 12"/>
                <a:gd name="T3" fmla="*/ 4 h 4"/>
                <a:gd name="T4" fmla="*/ 2 w 12"/>
                <a:gd name="T5" fmla="*/ 4 h 4"/>
                <a:gd name="T6" fmla="*/ 0 w 12"/>
                <a:gd name="T7" fmla="*/ 2 h 4"/>
                <a:gd name="T8" fmla="*/ 0 w 12"/>
                <a:gd name="T9" fmla="*/ 2 h 4"/>
                <a:gd name="T10" fmla="*/ 2 w 12"/>
                <a:gd name="T11" fmla="*/ 0 h 4"/>
                <a:gd name="T12" fmla="*/ 11 w 12"/>
                <a:gd name="T13" fmla="*/ 0 h 4"/>
                <a:gd name="T14" fmla="*/ 12 w 12"/>
                <a:gd name="T15" fmla="*/ 2 h 4"/>
                <a:gd name="T16" fmla="*/ 12 w 12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">
                  <a:moveTo>
                    <a:pt x="12" y="2"/>
                  </a:moveTo>
                  <a:cubicBezTo>
                    <a:pt x="12" y="3"/>
                    <a:pt x="12" y="4"/>
                    <a:pt x="1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Rectangle 1071"/>
            <p:cNvSpPr>
              <a:spLocks noChangeArrowheads="1"/>
            </p:cNvSpPr>
            <p:nvPr/>
          </p:nvSpPr>
          <p:spPr bwMode="auto">
            <a:xfrm>
              <a:off x="7900988" y="1300163"/>
              <a:ext cx="96838" cy="49213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Rectangle 1072"/>
            <p:cNvSpPr>
              <a:spLocks noChangeArrowheads="1"/>
            </p:cNvSpPr>
            <p:nvPr/>
          </p:nvSpPr>
          <p:spPr bwMode="auto">
            <a:xfrm>
              <a:off x="7900988" y="1300163"/>
              <a:ext cx="96838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Rectangle 1073"/>
            <p:cNvSpPr>
              <a:spLocks noChangeArrowheads="1"/>
            </p:cNvSpPr>
            <p:nvPr/>
          </p:nvSpPr>
          <p:spPr bwMode="auto">
            <a:xfrm>
              <a:off x="7724776" y="2336801"/>
              <a:ext cx="47625" cy="96838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1074"/>
            <p:cNvSpPr>
              <a:spLocks/>
            </p:cNvSpPr>
            <p:nvPr/>
          </p:nvSpPr>
          <p:spPr bwMode="auto">
            <a:xfrm>
              <a:off x="7953376" y="1220788"/>
              <a:ext cx="73025" cy="73025"/>
            </a:xfrm>
            <a:custGeom>
              <a:avLst/>
              <a:gdLst>
                <a:gd name="T0" fmla="*/ 12 w 23"/>
                <a:gd name="T1" fmla="*/ 2 h 23"/>
                <a:gd name="T2" fmla="*/ 2 w 23"/>
                <a:gd name="T3" fmla="*/ 2 h 23"/>
                <a:gd name="T4" fmla="*/ 2 w 23"/>
                <a:gd name="T5" fmla="*/ 12 h 23"/>
                <a:gd name="T6" fmla="*/ 2 w 23"/>
                <a:gd name="T7" fmla="*/ 12 h 23"/>
                <a:gd name="T8" fmla="*/ 13 w 23"/>
                <a:gd name="T9" fmla="*/ 23 h 23"/>
                <a:gd name="T10" fmla="*/ 23 w 23"/>
                <a:gd name="T11" fmla="*/ 13 h 23"/>
                <a:gd name="T12" fmla="*/ 12 w 23"/>
                <a:gd name="T13" fmla="*/ 2 h 23"/>
                <a:gd name="T14" fmla="*/ 12 w 23"/>
                <a:gd name="T1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12" y="2"/>
                  </a:moveTo>
                  <a:cubicBezTo>
                    <a:pt x="9" y="0"/>
                    <a:pt x="5" y="0"/>
                    <a:pt x="2" y="2"/>
                  </a:cubicBezTo>
                  <a:cubicBezTo>
                    <a:pt x="0" y="5"/>
                    <a:pt x="0" y="9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1075"/>
            <p:cNvSpPr>
              <a:spLocks/>
            </p:cNvSpPr>
            <p:nvPr/>
          </p:nvSpPr>
          <p:spPr bwMode="auto">
            <a:xfrm>
              <a:off x="7953376" y="1220788"/>
              <a:ext cx="138113" cy="138113"/>
            </a:xfrm>
            <a:custGeom>
              <a:avLst/>
              <a:gdLst>
                <a:gd name="T0" fmla="*/ 87 w 87"/>
                <a:gd name="T1" fmla="*/ 46 h 87"/>
                <a:gd name="T2" fmla="*/ 46 w 87"/>
                <a:gd name="T3" fmla="*/ 87 h 87"/>
                <a:gd name="T4" fmla="*/ 0 w 87"/>
                <a:gd name="T5" fmla="*/ 40 h 87"/>
                <a:gd name="T6" fmla="*/ 40 w 87"/>
                <a:gd name="T7" fmla="*/ 0 h 87"/>
                <a:gd name="T8" fmla="*/ 87 w 87"/>
                <a:gd name="T9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87" y="46"/>
                  </a:moveTo>
                  <a:lnTo>
                    <a:pt x="46" y="87"/>
                  </a:lnTo>
                  <a:lnTo>
                    <a:pt x="0" y="40"/>
                  </a:lnTo>
                  <a:lnTo>
                    <a:pt x="40" y="0"/>
                  </a:lnTo>
                  <a:lnTo>
                    <a:pt x="87" y="4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1076"/>
            <p:cNvSpPr>
              <a:spLocks/>
            </p:cNvSpPr>
            <p:nvPr/>
          </p:nvSpPr>
          <p:spPr bwMode="auto">
            <a:xfrm>
              <a:off x="7953376" y="1220788"/>
              <a:ext cx="138113" cy="138113"/>
            </a:xfrm>
            <a:custGeom>
              <a:avLst/>
              <a:gdLst>
                <a:gd name="T0" fmla="*/ 87 w 87"/>
                <a:gd name="T1" fmla="*/ 46 h 87"/>
                <a:gd name="T2" fmla="*/ 46 w 87"/>
                <a:gd name="T3" fmla="*/ 87 h 87"/>
                <a:gd name="T4" fmla="*/ 0 w 87"/>
                <a:gd name="T5" fmla="*/ 40 h 87"/>
                <a:gd name="T6" fmla="*/ 40 w 87"/>
                <a:gd name="T7" fmla="*/ 0 h 87"/>
                <a:gd name="T8" fmla="*/ 87 w 87"/>
                <a:gd name="T9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87" y="46"/>
                  </a:moveTo>
                  <a:lnTo>
                    <a:pt x="46" y="87"/>
                  </a:lnTo>
                  <a:lnTo>
                    <a:pt x="0" y="40"/>
                  </a:lnTo>
                  <a:lnTo>
                    <a:pt x="40" y="0"/>
                  </a:lnTo>
                  <a:lnTo>
                    <a:pt x="87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1077"/>
            <p:cNvSpPr>
              <a:spLocks/>
            </p:cNvSpPr>
            <p:nvPr/>
          </p:nvSpPr>
          <p:spPr bwMode="auto">
            <a:xfrm>
              <a:off x="8113713" y="1381126"/>
              <a:ext cx="160338" cy="160338"/>
            </a:xfrm>
            <a:custGeom>
              <a:avLst/>
              <a:gdLst>
                <a:gd name="T0" fmla="*/ 39 w 50"/>
                <a:gd name="T1" fmla="*/ 0 h 50"/>
                <a:gd name="T2" fmla="*/ 39 w 50"/>
                <a:gd name="T3" fmla="*/ 39 h 50"/>
                <a:gd name="T4" fmla="*/ 0 w 50"/>
                <a:gd name="T5" fmla="*/ 39 h 50"/>
                <a:gd name="T6" fmla="*/ 39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39" y="0"/>
                  </a:moveTo>
                  <a:cubicBezTo>
                    <a:pt x="50" y="11"/>
                    <a:pt x="50" y="29"/>
                    <a:pt x="39" y="39"/>
                  </a:cubicBezTo>
                  <a:cubicBezTo>
                    <a:pt x="28" y="50"/>
                    <a:pt x="11" y="50"/>
                    <a:pt x="0" y="39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1078"/>
            <p:cNvSpPr>
              <a:spLocks/>
            </p:cNvSpPr>
            <p:nvPr/>
          </p:nvSpPr>
          <p:spPr bwMode="auto">
            <a:xfrm>
              <a:off x="7943851" y="1209676"/>
              <a:ext cx="385763" cy="387350"/>
            </a:xfrm>
            <a:custGeom>
              <a:avLst/>
              <a:gdLst>
                <a:gd name="T0" fmla="*/ 26 w 120"/>
                <a:gd name="T1" fmla="*/ 120 h 120"/>
                <a:gd name="T2" fmla="*/ 26 w 120"/>
                <a:gd name="T3" fmla="*/ 26 h 120"/>
                <a:gd name="T4" fmla="*/ 120 w 120"/>
                <a:gd name="T5" fmla="*/ 26 h 120"/>
                <a:gd name="T6" fmla="*/ 26 w 120"/>
                <a:gd name="T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20">
                  <a:moveTo>
                    <a:pt x="26" y="120"/>
                  </a:moveTo>
                  <a:cubicBezTo>
                    <a:pt x="0" y="94"/>
                    <a:pt x="0" y="52"/>
                    <a:pt x="26" y="26"/>
                  </a:cubicBezTo>
                  <a:cubicBezTo>
                    <a:pt x="52" y="0"/>
                    <a:pt x="94" y="0"/>
                    <a:pt x="120" y="26"/>
                  </a:cubicBezTo>
                  <a:cubicBezTo>
                    <a:pt x="26" y="120"/>
                    <a:pt x="26" y="120"/>
                    <a:pt x="26" y="120"/>
                  </a:cubicBezTo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1079"/>
            <p:cNvSpPr>
              <a:spLocks/>
            </p:cNvSpPr>
            <p:nvPr/>
          </p:nvSpPr>
          <p:spPr bwMode="auto">
            <a:xfrm>
              <a:off x="7981951" y="1223963"/>
              <a:ext cx="6350" cy="12700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4 h 4"/>
                <a:gd name="T4" fmla="*/ 2 w 2"/>
                <a:gd name="T5" fmla="*/ 1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1080"/>
            <p:cNvSpPr>
              <a:spLocks/>
            </p:cNvSpPr>
            <p:nvPr/>
          </p:nvSpPr>
          <p:spPr bwMode="auto">
            <a:xfrm>
              <a:off x="7959726" y="125888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1081"/>
            <p:cNvSpPr>
              <a:spLocks/>
            </p:cNvSpPr>
            <p:nvPr/>
          </p:nvSpPr>
          <p:spPr bwMode="auto">
            <a:xfrm>
              <a:off x="7959726" y="125888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1082"/>
            <p:cNvSpPr>
              <a:spLocks/>
            </p:cNvSpPr>
            <p:nvPr/>
          </p:nvSpPr>
          <p:spPr bwMode="auto">
            <a:xfrm>
              <a:off x="7953376" y="1227138"/>
              <a:ext cx="22225" cy="41275"/>
            </a:xfrm>
            <a:custGeom>
              <a:avLst/>
              <a:gdLst>
                <a:gd name="T0" fmla="*/ 2 w 7"/>
                <a:gd name="T1" fmla="*/ 0 h 13"/>
                <a:gd name="T2" fmla="*/ 0 w 7"/>
                <a:gd name="T3" fmla="*/ 5 h 13"/>
                <a:gd name="T4" fmla="*/ 2 w 7"/>
                <a:gd name="T5" fmla="*/ 10 h 13"/>
                <a:gd name="T6" fmla="*/ 2 w 7"/>
                <a:gd name="T7" fmla="*/ 10 h 13"/>
                <a:gd name="T8" fmla="*/ 5 w 7"/>
                <a:gd name="T9" fmla="*/ 13 h 13"/>
                <a:gd name="T10" fmla="*/ 6 w 7"/>
                <a:gd name="T11" fmla="*/ 12 h 13"/>
                <a:gd name="T12" fmla="*/ 7 w 7"/>
                <a:gd name="T13" fmla="*/ 11 h 13"/>
                <a:gd name="T14" fmla="*/ 5 w 7"/>
                <a:gd name="T15" fmla="*/ 8 h 13"/>
                <a:gd name="T16" fmla="*/ 5 w 7"/>
                <a:gd name="T17" fmla="*/ 8 h 13"/>
                <a:gd name="T18" fmla="*/ 2 w 7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3">
                  <a:moveTo>
                    <a:pt x="2" y="0"/>
                  </a:moveTo>
                  <a:cubicBezTo>
                    <a:pt x="1" y="2"/>
                    <a:pt x="0" y="3"/>
                    <a:pt x="0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2" y="5"/>
                    <a:pt x="1" y="2"/>
                    <a:pt x="2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1083"/>
            <p:cNvSpPr>
              <a:spLocks/>
            </p:cNvSpPr>
            <p:nvPr/>
          </p:nvSpPr>
          <p:spPr bwMode="auto">
            <a:xfrm>
              <a:off x="7972426" y="1262063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1084"/>
            <p:cNvSpPr>
              <a:spLocks/>
            </p:cNvSpPr>
            <p:nvPr/>
          </p:nvSpPr>
          <p:spPr bwMode="auto">
            <a:xfrm>
              <a:off x="7972426" y="1262063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1085"/>
            <p:cNvSpPr>
              <a:spLocks noEditPoints="1"/>
            </p:cNvSpPr>
            <p:nvPr/>
          </p:nvSpPr>
          <p:spPr bwMode="auto">
            <a:xfrm>
              <a:off x="7953376" y="1284288"/>
              <a:ext cx="44450" cy="44450"/>
            </a:xfrm>
            <a:custGeom>
              <a:avLst/>
              <a:gdLst>
                <a:gd name="T0" fmla="*/ 14 w 14"/>
                <a:gd name="T1" fmla="*/ 14 h 14"/>
                <a:gd name="T2" fmla="*/ 14 w 14"/>
                <a:gd name="T3" fmla="*/ 14 h 14"/>
                <a:gd name="T4" fmla="*/ 14 w 14"/>
                <a:gd name="T5" fmla="*/ 14 h 14"/>
                <a:gd name="T6" fmla="*/ 14 w 14"/>
                <a:gd name="T7" fmla="*/ 14 h 14"/>
                <a:gd name="T8" fmla="*/ 14 w 14"/>
                <a:gd name="T9" fmla="*/ 14 h 14"/>
                <a:gd name="T10" fmla="*/ 0 w 14"/>
                <a:gd name="T11" fmla="*/ 0 h 14"/>
                <a:gd name="T12" fmla="*/ 5 w 14"/>
                <a:gd name="T13" fmla="*/ 5 h 14"/>
                <a:gd name="T14" fmla="*/ 5 w 14"/>
                <a:gd name="T15" fmla="*/ 5 h 14"/>
                <a:gd name="T16" fmla="*/ 0 w 1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0" y="0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1086"/>
            <p:cNvSpPr>
              <a:spLocks/>
            </p:cNvSpPr>
            <p:nvPr/>
          </p:nvSpPr>
          <p:spPr bwMode="auto">
            <a:xfrm>
              <a:off x="7969251" y="1300163"/>
              <a:ext cx="28575" cy="28575"/>
            </a:xfrm>
            <a:custGeom>
              <a:avLst/>
              <a:gdLst>
                <a:gd name="T0" fmla="*/ 0 w 18"/>
                <a:gd name="T1" fmla="*/ 0 h 18"/>
                <a:gd name="T2" fmla="*/ 0 w 18"/>
                <a:gd name="T3" fmla="*/ 0 h 18"/>
                <a:gd name="T4" fmla="*/ 18 w 18"/>
                <a:gd name="T5" fmla="*/ 18 h 18"/>
                <a:gd name="T6" fmla="*/ 18 w 18"/>
                <a:gd name="T7" fmla="*/ 18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0" y="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1087"/>
            <p:cNvSpPr>
              <a:spLocks/>
            </p:cNvSpPr>
            <p:nvPr/>
          </p:nvSpPr>
          <p:spPr bwMode="auto">
            <a:xfrm>
              <a:off x="7969251" y="1300163"/>
              <a:ext cx="28575" cy="28575"/>
            </a:xfrm>
            <a:custGeom>
              <a:avLst/>
              <a:gdLst>
                <a:gd name="T0" fmla="*/ 0 w 18"/>
                <a:gd name="T1" fmla="*/ 0 h 18"/>
                <a:gd name="T2" fmla="*/ 0 w 18"/>
                <a:gd name="T3" fmla="*/ 0 h 18"/>
                <a:gd name="T4" fmla="*/ 18 w 18"/>
                <a:gd name="T5" fmla="*/ 18 h 18"/>
                <a:gd name="T6" fmla="*/ 18 w 18"/>
                <a:gd name="T7" fmla="*/ 18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0" y="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1088"/>
            <p:cNvSpPr>
              <a:spLocks/>
            </p:cNvSpPr>
            <p:nvPr/>
          </p:nvSpPr>
          <p:spPr bwMode="auto">
            <a:xfrm>
              <a:off x="7953376" y="1268413"/>
              <a:ext cx="57150" cy="60325"/>
            </a:xfrm>
            <a:custGeom>
              <a:avLst/>
              <a:gdLst>
                <a:gd name="T0" fmla="*/ 5 w 18"/>
                <a:gd name="T1" fmla="*/ 0 h 19"/>
                <a:gd name="T2" fmla="*/ 0 w 18"/>
                <a:gd name="T3" fmla="*/ 5 h 19"/>
                <a:gd name="T4" fmla="*/ 5 w 18"/>
                <a:gd name="T5" fmla="*/ 10 h 19"/>
                <a:gd name="T6" fmla="*/ 14 w 18"/>
                <a:gd name="T7" fmla="*/ 19 h 19"/>
                <a:gd name="T8" fmla="*/ 14 w 18"/>
                <a:gd name="T9" fmla="*/ 19 h 19"/>
                <a:gd name="T10" fmla="*/ 18 w 18"/>
                <a:gd name="T11" fmla="*/ 13 h 19"/>
                <a:gd name="T12" fmla="*/ 5 w 1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7"/>
                    <a:pt x="16" y="15"/>
                    <a:pt x="18" y="1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1089"/>
            <p:cNvSpPr>
              <a:spLocks/>
            </p:cNvSpPr>
            <p:nvPr/>
          </p:nvSpPr>
          <p:spPr bwMode="auto">
            <a:xfrm>
              <a:off x="7943851" y="1309688"/>
              <a:ext cx="153988" cy="287338"/>
            </a:xfrm>
            <a:custGeom>
              <a:avLst/>
              <a:gdLst>
                <a:gd name="T0" fmla="*/ 21 w 48"/>
                <a:gd name="T1" fmla="*/ 0 h 89"/>
                <a:gd name="T2" fmla="*/ 17 w 48"/>
                <a:gd name="T3" fmla="*/ 6 h 89"/>
                <a:gd name="T4" fmla="*/ 17 w 48"/>
                <a:gd name="T5" fmla="*/ 6 h 89"/>
                <a:gd name="T6" fmla="*/ 17 w 48"/>
                <a:gd name="T7" fmla="*/ 6 h 89"/>
                <a:gd name="T8" fmla="*/ 26 w 48"/>
                <a:gd name="T9" fmla="*/ 89 h 89"/>
                <a:gd name="T10" fmla="*/ 48 w 48"/>
                <a:gd name="T11" fmla="*/ 67 h 89"/>
                <a:gd name="T12" fmla="*/ 21 w 48"/>
                <a:gd name="T13" fmla="*/ 1 h 89"/>
                <a:gd name="T14" fmla="*/ 21 w 48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9">
                  <a:moveTo>
                    <a:pt x="21" y="0"/>
                  </a:moveTo>
                  <a:cubicBezTo>
                    <a:pt x="19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0" y="32"/>
                    <a:pt x="3" y="66"/>
                    <a:pt x="26" y="89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25" y="44"/>
                    <a:pt x="15" y="17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CF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1090"/>
            <p:cNvSpPr>
              <a:spLocks noEditPoints="1"/>
            </p:cNvSpPr>
            <p:nvPr/>
          </p:nvSpPr>
          <p:spPr bwMode="auto">
            <a:xfrm>
              <a:off x="8113713" y="1471613"/>
              <a:ext cx="34925" cy="34925"/>
            </a:xfrm>
            <a:custGeom>
              <a:avLst/>
              <a:gdLst>
                <a:gd name="T0" fmla="*/ 6 w 11"/>
                <a:gd name="T1" fmla="*/ 5 h 11"/>
                <a:gd name="T2" fmla="*/ 0 w 11"/>
                <a:gd name="T3" fmla="*/ 11 h 11"/>
                <a:gd name="T4" fmla="*/ 0 w 11"/>
                <a:gd name="T5" fmla="*/ 11 h 11"/>
                <a:gd name="T6" fmla="*/ 6 w 11"/>
                <a:gd name="T7" fmla="*/ 5 h 11"/>
                <a:gd name="T8" fmla="*/ 11 w 11"/>
                <a:gd name="T9" fmla="*/ 0 h 11"/>
                <a:gd name="T10" fmla="*/ 9 w 11"/>
                <a:gd name="T11" fmla="*/ 2 h 11"/>
                <a:gd name="T12" fmla="*/ 9 w 11"/>
                <a:gd name="T13" fmla="*/ 2 h 11"/>
                <a:gd name="T14" fmla="*/ 11 w 11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6" y="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11" y="0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1091"/>
            <p:cNvSpPr>
              <a:spLocks/>
            </p:cNvSpPr>
            <p:nvPr/>
          </p:nvSpPr>
          <p:spPr bwMode="auto">
            <a:xfrm>
              <a:off x="8097838" y="1506538"/>
              <a:ext cx="15875" cy="19050"/>
            </a:xfrm>
            <a:custGeom>
              <a:avLst/>
              <a:gdLst>
                <a:gd name="T0" fmla="*/ 5 w 5"/>
                <a:gd name="T1" fmla="*/ 0 h 6"/>
                <a:gd name="T2" fmla="*/ 0 w 5"/>
                <a:gd name="T3" fmla="*/ 6 h 6"/>
                <a:gd name="T4" fmla="*/ 0 w 5"/>
                <a:gd name="T5" fmla="*/ 6 h 6"/>
                <a:gd name="T6" fmla="*/ 5 w 5"/>
                <a:gd name="T7" fmla="*/ 0 h 6"/>
                <a:gd name="T8" fmla="*/ 5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1092"/>
            <p:cNvSpPr>
              <a:spLocks/>
            </p:cNvSpPr>
            <p:nvPr/>
          </p:nvSpPr>
          <p:spPr bwMode="auto">
            <a:xfrm>
              <a:off x="8097838" y="1506538"/>
              <a:ext cx="15875" cy="19050"/>
            </a:xfrm>
            <a:custGeom>
              <a:avLst/>
              <a:gdLst>
                <a:gd name="T0" fmla="*/ 5 w 5"/>
                <a:gd name="T1" fmla="*/ 0 h 6"/>
                <a:gd name="T2" fmla="*/ 0 w 5"/>
                <a:gd name="T3" fmla="*/ 6 h 6"/>
                <a:gd name="T4" fmla="*/ 0 w 5"/>
                <a:gd name="T5" fmla="*/ 6 h 6"/>
                <a:gd name="T6" fmla="*/ 5 w 5"/>
                <a:gd name="T7" fmla="*/ 0 h 6"/>
                <a:gd name="T8" fmla="*/ 5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CF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1093"/>
            <p:cNvSpPr>
              <a:spLocks noEditPoints="1"/>
            </p:cNvSpPr>
            <p:nvPr/>
          </p:nvSpPr>
          <p:spPr bwMode="auto">
            <a:xfrm>
              <a:off x="7402513" y="1316038"/>
              <a:ext cx="514350" cy="515938"/>
            </a:xfrm>
            <a:custGeom>
              <a:avLst/>
              <a:gdLst>
                <a:gd name="T0" fmla="*/ 30 w 324"/>
                <a:gd name="T1" fmla="*/ 325 h 325"/>
                <a:gd name="T2" fmla="*/ 0 w 324"/>
                <a:gd name="T3" fmla="*/ 294 h 325"/>
                <a:gd name="T4" fmla="*/ 294 w 324"/>
                <a:gd name="T5" fmla="*/ 0 h 325"/>
                <a:gd name="T6" fmla="*/ 324 w 324"/>
                <a:gd name="T7" fmla="*/ 31 h 325"/>
                <a:gd name="T8" fmla="*/ 30 w 324"/>
                <a:gd name="T9" fmla="*/ 325 h 325"/>
                <a:gd name="T10" fmla="*/ 16 w 324"/>
                <a:gd name="T11" fmla="*/ 294 h 325"/>
                <a:gd name="T12" fmla="*/ 30 w 324"/>
                <a:gd name="T13" fmla="*/ 309 h 325"/>
                <a:gd name="T14" fmla="*/ 306 w 324"/>
                <a:gd name="T15" fmla="*/ 31 h 325"/>
                <a:gd name="T16" fmla="*/ 294 w 324"/>
                <a:gd name="T17" fmla="*/ 17 h 325"/>
                <a:gd name="T18" fmla="*/ 16 w 324"/>
                <a:gd name="T19" fmla="*/ 29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325">
                  <a:moveTo>
                    <a:pt x="30" y="325"/>
                  </a:moveTo>
                  <a:lnTo>
                    <a:pt x="0" y="294"/>
                  </a:lnTo>
                  <a:lnTo>
                    <a:pt x="294" y="0"/>
                  </a:lnTo>
                  <a:lnTo>
                    <a:pt x="324" y="31"/>
                  </a:lnTo>
                  <a:lnTo>
                    <a:pt x="30" y="325"/>
                  </a:lnTo>
                  <a:close/>
                  <a:moveTo>
                    <a:pt x="16" y="294"/>
                  </a:moveTo>
                  <a:lnTo>
                    <a:pt x="30" y="309"/>
                  </a:lnTo>
                  <a:lnTo>
                    <a:pt x="306" y="31"/>
                  </a:lnTo>
                  <a:lnTo>
                    <a:pt x="294" y="17"/>
                  </a:lnTo>
                  <a:lnTo>
                    <a:pt x="16" y="29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1094"/>
            <p:cNvSpPr>
              <a:spLocks noEditPoints="1"/>
            </p:cNvSpPr>
            <p:nvPr/>
          </p:nvSpPr>
          <p:spPr bwMode="auto">
            <a:xfrm>
              <a:off x="7415213" y="1754188"/>
              <a:ext cx="373063" cy="612775"/>
            </a:xfrm>
            <a:custGeom>
              <a:avLst/>
              <a:gdLst>
                <a:gd name="T0" fmla="*/ 199 w 235"/>
                <a:gd name="T1" fmla="*/ 386 h 386"/>
                <a:gd name="T2" fmla="*/ 0 w 235"/>
                <a:gd name="T3" fmla="*/ 20 h 386"/>
                <a:gd name="T4" fmla="*/ 37 w 235"/>
                <a:gd name="T5" fmla="*/ 0 h 386"/>
                <a:gd name="T6" fmla="*/ 235 w 235"/>
                <a:gd name="T7" fmla="*/ 365 h 386"/>
                <a:gd name="T8" fmla="*/ 199 w 235"/>
                <a:gd name="T9" fmla="*/ 386 h 386"/>
                <a:gd name="T10" fmla="*/ 16 w 235"/>
                <a:gd name="T11" fmla="*/ 25 h 386"/>
                <a:gd name="T12" fmla="*/ 203 w 235"/>
                <a:gd name="T13" fmla="*/ 369 h 386"/>
                <a:gd name="T14" fmla="*/ 219 w 235"/>
                <a:gd name="T15" fmla="*/ 359 h 386"/>
                <a:gd name="T16" fmla="*/ 31 w 235"/>
                <a:gd name="T17" fmla="*/ 16 h 386"/>
                <a:gd name="T18" fmla="*/ 16 w 235"/>
                <a:gd name="T19" fmla="*/ 2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" h="386">
                  <a:moveTo>
                    <a:pt x="199" y="386"/>
                  </a:moveTo>
                  <a:lnTo>
                    <a:pt x="0" y="20"/>
                  </a:lnTo>
                  <a:lnTo>
                    <a:pt x="37" y="0"/>
                  </a:lnTo>
                  <a:lnTo>
                    <a:pt x="235" y="365"/>
                  </a:lnTo>
                  <a:lnTo>
                    <a:pt x="199" y="386"/>
                  </a:lnTo>
                  <a:close/>
                  <a:moveTo>
                    <a:pt x="16" y="25"/>
                  </a:moveTo>
                  <a:lnTo>
                    <a:pt x="203" y="369"/>
                  </a:lnTo>
                  <a:lnTo>
                    <a:pt x="219" y="359"/>
                  </a:lnTo>
                  <a:lnTo>
                    <a:pt x="31" y="16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Oval 1095"/>
            <p:cNvSpPr>
              <a:spLocks noChangeArrowheads="1"/>
            </p:cNvSpPr>
            <p:nvPr/>
          </p:nvSpPr>
          <p:spPr bwMode="auto">
            <a:xfrm>
              <a:off x="7402513" y="1731963"/>
              <a:ext cx="106363" cy="109538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Oval 1096"/>
            <p:cNvSpPr>
              <a:spLocks noChangeArrowheads="1"/>
            </p:cNvSpPr>
            <p:nvPr/>
          </p:nvSpPr>
          <p:spPr bwMode="auto">
            <a:xfrm>
              <a:off x="7421563" y="1754188"/>
              <a:ext cx="68263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Oval 1097"/>
            <p:cNvSpPr>
              <a:spLocks noChangeArrowheads="1"/>
            </p:cNvSpPr>
            <p:nvPr/>
          </p:nvSpPr>
          <p:spPr bwMode="auto">
            <a:xfrm>
              <a:off x="7694613" y="2282826"/>
              <a:ext cx="109538" cy="109538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Oval 1098"/>
            <p:cNvSpPr>
              <a:spLocks noChangeArrowheads="1"/>
            </p:cNvSpPr>
            <p:nvPr/>
          </p:nvSpPr>
          <p:spPr bwMode="auto">
            <a:xfrm>
              <a:off x="7718426" y="2301876"/>
              <a:ext cx="66675" cy="68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Oval 1099"/>
            <p:cNvSpPr>
              <a:spLocks noChangeArrowheads="1"/>
            </p:cNvSpPr>
            <p:nvPr/>
          </p:nvSpPr>
          <p:spPr bwMode="auto">
            <a:xfrm>
              <a:off x="7834313" y="1287463"/>
              <a:ext cx="109538" cy="106363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Oval 1100"/>
            <p:cNvSpPr>
              <a:spLocks noChangeArrowheads="1"/>
            </p:cNvSpPr>
            <p:nvPr/>
          </p:nvSpPr>
          <p:spPr bwMode="auto">
            <a:xfrm>
              <a:off x="7856538" y="1306513"/>
              <a:ext cx="66675" cy="68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1101"/>
            <p:cNvSpPr>
              <a:spLocks/>
            </p:cNvSpPr>
            <p:nvPr/>
          </p:nvSpPr>
          <p:spPr bwMode="auto">
            <a:xfrm>
              <a:off x="7637463" y="1547813"/>
              <a:ext cx="47625" cy="46038"/>
            </a:xfrm>
            <a:custGeom>
              <a:avLst/>
              <a:gdLst>
                <a:gd name="T0" fmla="*/ 8 w 30"/>
                <a:gd name="T1" fmla="*/ 0 h 29"/>
                <a:gd name="T2" fmla="*/ 0 w 30"/>
                <a:gd name="T3" fmla="*/ 6 h 29"/>
                <a:gd name="T4" fmla="*/ 24 w 30"/>
                <a:gd name="T5" fmla="*/ 29 h 29"/>
                <a:gd name="T6" fmla="*/ 30 w 30"/>
                <a:gd name="T7" fmla="*/ 23 h 29"/>
                <a:gd name="T8" fmla="*/ 8 w 3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8" y="0"/>
                  </a:moveTo>
                  <a:lnTo>
                    <a:pt x="0" y="6"/>
                  </a:lnTo>
                  <a:lnTo>
                    <a:pt x="24" y="29"/>
                  </a:lnTo>
                  <a:lnTo>
                    <a:pt x="30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1102"/>
            <p:cNvSpPr>
              <a:spLocks/>
            </p:cNvSpPr>
            <p:nvPr/>
          </p:nvSpPr>
          <p:spPr bwMode="auto">
            <a:xfrm>
              <a:off x="7572376" y="2038351"/>
              <a:ext cx="55563" cy="38100"/>
            </a:xfrm>
            <a:custGeom>
              <a:avLst/>
              <a:gdLst>
                <a:gd name="T0" fmla="*/ 35 w 35"/>
                <a:gd name="T1" fmla="*/ 8 h 24"/>
                <a:gd name="T2" fmla="*/ 29 w 35"/>
                <a:gd name="T3" fmla="*/ 0 h 24"/>
                <a:gd name="T4" fmla="*/ 0 w 35"/>
                <a:gd name="T5" fmla="*/ 16 h 24"/>
                <a:gd name="T6" fmla="*/ 7 w 35"/>
                <a:gd name="T7" fmla="*/ 24 h 24"/>
                <a:gd name="T8" fmla="*/ 35 w 3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5" y="8"/>
                  </a:moveTo>
                  <a:lnTo>
                    <a:pt x="29" y="0"/>
                  </a:lnTo>
                  <a:lnTo>
                    <a:pt x="0" y="16"/>
                  </a:lnTo>
                  <a:lnTo>
                    <a:pt x="7" y="24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1103"/>
            <p:cNvSpPr>
              <a:spLocks/>
            </p:cNvSpPr>
            <p:nvPr/>
          </p:nvSpPr>
          <p:spPr bwMode="auto">
            <a:xfrm>
              <a:off x="7572376" y="2417763"/>
              <a:ext cx="347663" cy="125413"/>
            </a:xfrm>
            <a:custGeom>
              <a:avLst/>
              <a:gdLst>
                <a:gd name="T0" fmla="*/ 0 w 108"/>
                <a:gd name="T1" fmla="*/ 39 h 39"/>
                <a:gd name="T2" fmla="*/ 54 w 108"/>
                <a:gd name="T3" fmla="*/ 0 h 39"/>
                <a:gd name="T4" fmla="*/ 108 w 108"/>
                <a:gd name="T5" fmla="*/ 39 h 39"/>
                <a:gd name="T6" fmla="*/ 0 w 108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39">
                  <a:moveTo>
                    <a:pt x="0" y="39"/>
                  </a:moveTo>
                  <a:cubicBezTo>
                    <a:pt x="0" y="17"/>
                    <a:pt x="24" y="0"/>
                    <a:pt x="54" y="0"/>
                  </a:cubicBezTo>
                  <a:cubicBezTo>
                    <a:pt x="84" y="0"/>
                    <a:pt x="108" y="17"/>
                    <a:pt x="108" y="39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1104"/>
            <p:cNvSpPr>
              <a:spLocks noEditPoints="1"/>
            </p:cNvSpPr>
            <p:nvPr/>
          </p:nvSpPr>
          <p:spPr bwMode="auto">
            <a:xfrm>
              <a:off x="7572376" y="2540001"/>
              <a:ext cx="347663" cy="3175"/>
            </a:xfrm>
            <a:custGeom>
              <a:avLst/>
              <a:gdLst>
                <a:gd name="T0" fmla="*/ 108 w 108"/>
                <a:gd name="T1" fmla="*/ 1 h 1"/>
                <a:gd name="T2" fmla="*/ 108 w 108"/>
                <a:gd name="T3" fmla="*/ 1 h 1"/>
                <a:gd name="T4" fmla="*/ 108 w 108"/>
                <a:gd name="T5" fmla="*/ 1 h 1"/>
                <a:gd name="T6" fmla="*/ 108 w 108"/>
                <a:gd name="T7" fmla="*/ 1 h 1"/>
                <a:gd name="T8" fmla="*/ 0 w 108"/>
                <a:gd name="T9" fmla="*/ 1 h 1"/>
                <a:gd name="T10" fmla="*/ 0 w 108"/>
                <a:gd name="T11" fmla="*/ 1 h 1"/>
                <a:gd name="T12" fmla="*/ 0 w 108"/>
                <a:gd name="T13" fmla="*/ 1 h 1"/>
                <a:gd name="T14" fmla="*/ 0 w 108"/>
                <a:gd name="T15" fmla="*/ 1 h 1"/>
                <a:gd name="T16" fmla="*/ 108 w 108"/>
                <a:gd name="T17" fmla="*/ 1 h 1"/>
                <a:gd name="T18" fmla="*/ 108 w 108"/>
                <a:gd name="T19" fmla="*/ 1 h 1"/>
                <a:gd name="T20" fmla="*/ 108 w 108"/>
                <a:gd name="T21" fmla="*/ 1 h 1"/>
                <a:gd name="T22" fmla="*/ 0 w 108"/>
                <a:gd name="T23" fmla="*/ 1 h 1"/>
                <a:gd name="T24" fmla="*/ 0 w 108"/>
                <a:gd name="T25" fmla="*/ 1 h 1"/>
                <a:gd name="T26" fmla="*/ 0 w 108"/>
                <a:gd name="T27" fmla="*/ 1 h 1"/>
                <a:gd name="T28" fmla="*/ 108 w 108"/>
                <a:gd name="T29" fmla="*/ 0 h 1"/>
                <a:gd name="T30" fmla="*/ 108 w 108"/>
                <a:gd name="T31" fmla="*/ 1 h 1"/>
                <a:gd name="T32" fmla="*/ 108 w 108"/>
                <a:gd name="T33" fmla="*/ 0 h 1"/>
                <a:gd name="T34" fmla="*/ 108 w 108"/>
                <a:gd name="T35" fmla="*/ 0 h 1"/>
                <a:gd name="T36" fmla="*/ 108 w 108"/>
                <a:gd name="T37" fmla="*/ 0 h 1"/>
                <a:gd name="T38" fmla="*/ 108 w 108"/>
                <a:gd name="T39" fmla="*/ 0 h 1"/>
                <a:gd name="T40" fmla="*/ 108 w 108"/>
                <a:gd name="T41" fmla="*/ 0 h 1"/>
                <a:gd name="T42" fmla="*/ 108 w 108"/>
                <a:gd name="T43" fmla="*/ 0 h 1"/>
                <a:gd name="T44" fmla="*/ 108 w 108"/>
                <a:gd name="T45" fmla="*/ 0 h 1"/>
                <a:gd name="T46" fmla="*/ 108 w 108"/>
                <a:gd name="T47" fmla="*/ 0 h 1"/>
                <a:gd name="T48" fmla="*/ 108 w 108"/>
                <a:gd name="T49" fmla="*/ 0 h 1"/>
                <a:gd name="T50" fmla="*/ 108 w 108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"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08" y="0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0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1105"/>
            <p:cNvSpPr>
              <a:spLocks/>
            </p:cNvSpPr>
            <p:nvPr/>
          </p:nvSpPr>
          <p:spPr bwMode="auto">
            <a:xfrm>
              <a:off x="7572376" y="2455863"/>
              <a:ext cx="347663" cy="87313"/>
            </a:xfrm>
            <a:custGeom>
              <a:avLst/>
              <a:gdLst>
                <a:gd name="T0" fmla="*/ 15 w 108"/>
                <a:gd name="T1" fmla="*/ 0 h 27"/>
                <a:gd name="T2" fmla="*/ 0 w 108"/>
                <a:gd name="T3" fmla="*/ 27 h 27"/>
                <a:gd name="T4" fmla="*/ 0 w 108"/>
                <a:gd name="T5" fmla="*/ 27 h 27"/>
                <a:gd name="T6" fmla="*/ 0 w 108"/>
                <a:gd name="T7" fmla="*/ 27 h 27"/>
                <a:gd name="T8" fmla="*/ 0 w 108"/>
                <a:gd name="T9" fmla="*/ 27 h 27"/>
                <a:gd name="T10" fmla="*/ 108 w 108"/>
                <a:gd name="T11" fmla="*/ 27 h 27"/>
                <a:gd name="T12" fmla="*/ 108 w 108"/>
                <a:gd name="T13" fmla="*/ 27 h 27"/>
                <a:gd name="T14" fmla="*/ 108 w 108"/>
                <a:gd name="T15" fmla="*/ 27 h 27"/>
                <a:gd name="T16" fmla="*/ 108 w 108"/>
                <a:gd name="T17" fmla="*/ 27 h 27"/>
                <a:gd name="T18" fmla="*/ 108 w 108"/>
                <a:gd name="T19" fmla="*/ 27 h 27"/>
                <a:gd name="T20" fmla="*/ 108 w 108"/>
                <a:gd name="T21" fmla="*/ 26 h 27"/>
                <a:gd name="T22" fmla="*/ 108 w 108"/>
                <a:gd name="T23" fmla="*/ 26 h 27"/>
                <a:gd name="T24" fmla="*/ 108 w 108"/>
                <a:gd name="T25" fmla="*/ 26 h 27"/>
                <a:gd name="T26" fmla="*/ 108 w 108"/>
                <a:gd name="T27" fmla="*/ 26 h 27"/>
                <a:gd name="T28" fmla="*/ 108 w 108"/>
                <a:gd name="T29" fmla="*/ 26 h 27"/>
                <a:gd name="T30" fmla="*/ 108 w 108"/>
                <a:gd name="T31" fmla="*/ 26 h 27"/>
                <a:gd name="T32" fmla="*/ 108 w 108"/>
                <a:gd name="T33" fmla="*/ 26 h 27"/>
                <a:gd name="T34" fmla="*/ 98 w 108"/>
                <a:gd name="T35" fmla="*/ 4 h 27"/>
                <a:gd name="T36" fmla="*/ 59 w 108"/>
                <a:gd name="T37" fmla="*/ 13 h 27"/>
                <a:gd name="T38" fmla="*/ 15 w 108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" h="27">
                  <a:moveTo>
                    <a:pt x="15" y="0"/>
                  </a:moveTo>
                  <a:cubicBezTo>
                    <a:pt x="6" y="7"/>
                    <a:pt x="0" y="16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18"/>
                    <a:pt x="104" y="10"/>
                    <a:pt x="98" y="4"/>
                  </a:cubicBezTo>
                  <a:cubicBezTo>
                    <a:pt x="88" y="9"/>
                    <a:pt x="74" y="13"/>
                    <a:pt x="59" y="13"/>
                  </a:cubicBezTo>
                  <a:cubicBezTo>
                    <a:pt x="41" y="13"/>
                    <a:pt x="24" y="8"/>
                    <a:pt x="15" y="0"/>
                  </a:cubicBezTo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Rectangle 1106"/>
            <p:cNvSpPr>
              <a:spLocks noChangeArrowheads="1"/>
            </p:cNvSpPr>
            <p:nvPr/>
          </p:nvSpPr>
          <p:spPr bwMode="auto">
            <a:xfrm>
              <a:off x="7553326" y="2530476"/>
              <a:ext cx="38735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439" name="Picture 11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2113" y="1285876"/>
              <a:ext cx="76358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" name="Picture 11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2039938"/>
              <a:ext cx="57150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" name="Picture 11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441451"/>
              <a:ext cx="376238" cy="83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2" name="Picture 11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1" y="1487488"/>
              <a:ext cx="454025" cy="74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" name="Picture 11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288" y="1533526"/>
              <a:ext cx="454025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" name="Picture 11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1288" y="1676401"/>
              <a:ext cx="76200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" name="Picture 11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576" y="1535113"/>
              <a:ext cx="106363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6" name="Picture 11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626" y="1700213"/>
              <a:ext cx="666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7" name="Picture 11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626" y="1768476"/>
              <a:ext cx="666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8" name="Picture 11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626" y="1631951"/>
              <a:ext cx="666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9" name="Picture 111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626" y="1563688"/>
              <a:ext cx="666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" name="Picture 111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2188" y="1531938"/>
              <a:ext cx="49213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" name="Picture 111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2188" y="1565276"/>
              <a:ext cx="47625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2" name="Picture 112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9013" y="1568451"/>
              <a:ext cx="58738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3" name="Picture 112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251" y="1554163"/>
              <a:ext cx="6667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4" name="Picture 112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1373188"/>
              <a:ext cx="1841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5" name="Picture 112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213" y="1281113"/>
              <a:ext cx="165100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6" name="Picture 112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1431926"/>
              <a:ext cx="153988" cy="11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7" name="Freeform 1125"/>
            <p:cNvSpPr>
              <a:spLocks/>
            </p:cNvSpPr>
            <p:nvPr/>
          </p:nvSpPr>
          <p:spPr bwMode="auto">
            <a:xfrm>
              <a:off x="8110538" y="2035176"/>
              <a:ext cx="347663" cy="533400"/>
            </a:xfrm>
            <a:custGeom>
              <a:avLst/>
              <a:gdLst>
                <a:gd name="T0" fmla="*/ 108 w 108"/>
                <a:gd name="T1" fmla="*/ 158 h 166"/>
                <a:gd name="T2" fmla="*/ 106 w 108"/>
                <a:gd name="T3" fmla="*/ 164 h 166"/>
                <a:gd name="T4" fmla="*/ 101 w 108"/>
                <a:gd name="T5" fmla="*/ 166 h 166"/>
                <a:gd name="T6" fmla="*/ 7 w 108"/>
                <a:gd name="T7" fmla="*/ 166 h 166"/>
                <a:gd name="T8" fmla="*/ 2 w 108"/>
                <a:gd name="T9" fmla="*/ 164 h 166"/>
                <a:gd name="T10" fmla="*/ 0 w 108"/>
                <a:gd name="T11" fmla="*/ 158 h 166"/>
                <a:gd name="T12" fmla="*/ 0 w 108"/>
                <a:gd name="T13" fmla="*/ 7 h 166"/>
                <a:gd name="T14" fmla="*/ 2 w 108"/>
                <a:gd name="T15" fmla="*/ 2 h 166"/>
                <a:gd name="T16" fmla="*/ 7 w 108"/>
                <a:gd name="T17" fmla="*/ 0 h 166"/>
                <a:gd name="T18" fmla="*/ 101 w 108"/>
                <a:gd name="T19" fmla="*/ 0 h 166"/>
                <a:gd name="T20" fmla="*/ 106 w 108"/>
                <a:gd name="T21" fmla="*/ 2 h 166"/>
                <a:gd name="T22" fmla="*/ 108 w 108"/>
                <a:gd name="T23" fmla="*/ 7 h 166"/>
                <a:gd name="T24" fmla="*/ 108 w 108"/>
                <a:gd name="T25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66">
                  <a:moveTo>
                    <a:pt x="108" y="158"/>
                  </a:moveTo>
                  <a:cubicBezTo>
                    <a:pt x="108" y="160"/>
                    <a:pt x="108" y="162"/>
                    <a:pt x="106" y="164"/>
                  </a:cubicBezTo>
                  <a:cubicBezTo>
                    <a:pt x="105" y="165"/>
                    <a:pt x="103" y="166"/>
                    <a:pt x="101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6" y="166"/>
                    <a:pt x="4" y="165"/>
                    <a:pt x="2" y="164"/>
                  </a:cubicBezTo>
                  <a:cubicBezTo>
                    <a:pt x="1" y="162"/>
                    <a:pt x="0" y="160"/>
                    <a:pt x="0" y="15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5" y="0"/>
                    <a:pt x="106" y="2"/>
                  </a:cubicBezTo>
                  <a:cubicBezTo>
                    <a:pt x="108" y="3"/>
                    <a:pt x="108" y="5"/>
                    <a:pt x="108" y="7"/>
                  </a:cubicBezTo>
                  <a:lnTo>
                    <a:pt x="108" y="158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Oval 1126"/>
            <p:cNvSpPr>
              <a:spLocks noChangeArrowheads="1"/>
            </p:cNvSpPr>
            <p:nvPr/>
          </p:nvSpPr>
          <p:spPr bwMode="auto">
            <a:xfrm>
              <a:off x="8207376" y="2098676"/>
              <a:ext cx="157163" cy="15875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Oval 1127"/>
            <p:cNvSpPr>
              <a:spLocks noChangeArrowheads="1"/>
            </p:cNvSpPr>
            <p:nvPr/>
          </p:nvSpPr>
          <p:spPr bwMode="auto">
            <a:xfrm>
              <a:off x="8216901" y="2108201"/>
              <a:ext cx="134938" cy="13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Oval 1128"/>
            <p:cNvSpPr>
              <a:spLocks noChangeArrowheads="1"/>
            </p:cNvSpPr>
            <p:nvPr/>
          </p:nvSpPr>
          <p:spPr bwMode="auto">
            <a:xfrm>
              <a:off x="8248651" y="2141538"/>
              <a:ext cx="71438" cy="69850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Oval 1129"/>
            <p:cNvSpPr>
              <a:spLocks noChangeArrowheads="1"/>
            </p:cNvSpPr>
            <p:nvPr/>
          </p:nvSpPr>
          <p:spPr bwMode="auto">
            <a:xfrm>
              <a:off x="8264526" y="2157413"/>
              <a:ext cx="39688" cy="3810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Oval 1130"/>
            <p:cNvSpPr>
              <a:spLocks noChangeArrowheads="1"/>
            </p:cNvSpPr>
            <p:nvPr/>
          </p:nvSpPr>
          <p:spPr bwMode="auto">
            <a:xfrm>
              <a:off x="8169276" y="2279651"/>
              <a:ext cx="230188" cy="23495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Oval 1131"/>
            <p:cNvSpPr>
              <a:spLocks noChangeArrowheads="1"/>
            </p:cNvSpPr>
            <p:nvPr/>
          </p:nvSpPr>
          <p:spPr bwMode="auto">
            <a:xfrm>
              <a:off x="8185151" y="2295526"/>
              <a:ext cx="198438" cy="20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Oval 1132"/>
            <p:cNvSpPr>
              <a:spLocks noChangeArrowheads="1"/>
            </p:cNvSpPr>
            <p:nvPr/>
          </p:nvSpPr>
          <p:spPr bwMode="auto">
            <a:xfrm>
              <a:off x="8232776" y="2343151"/>
              <a:ext cx="103188" cy="106363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Oval 1133"/>
            <p:cNvSpPr>
              <a:spLocks noChangeArrowheads="1"/>
            </p:cNvSpPr>
            <p:nvPr/>
          </p:nvSpPr>
          <p:spPr bwMode="auto">
            <a:xfrm>
              <a:off x="8255001" y="2366963"/>
              <a:ext cx="58738" cy="5715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1134"/>
            <p:cNvSpPr>
              <a:spLocks/>
            </p:cNvSpPr>
            <p:nvPr/>
          </p:nvSpPr>
          <p:spPr bwMode="auto">
            <a:xfrm>
              <a:off x="9990138" y="2035176"/>
              <a:ext cx="347663" cy="533400"/>
            </a:xfrm>
            <a:custGeom>
              <a:avLst/>
              <a:gdLst>
                <a:gd name="T0" fmla="*/ 108 w 108"/>
                <a:gd name="T1" fmla="*/ 158 h 166"/>
                <a:gd name="T2" fmla="*/ 106 w 108"/>
                <a:gd name="T3" fmla="*/ 164 h 166"/>
                <a:gd name="T4" fmla="*/ 100 w 108"/>
                <a:gd name="T5" fmla="*/ 166 h 166"/>
                <a:gd name="T6" fmla="*/ 7 w 108"/>
                <a:gd name="T7" fmla="*/ 166 h 166"/>
                <a:gd name="T8" fmla="*/ 2 w 108"/>
                <a:gd name="T9" fmla="*/ 164 h 166"/>
                <a:gd name="T10" fmla="*/ 0 w 108"/>
                <a:gd name="T11" fmla="*/ 158 h 166"/>
                <a:gd name="T12" fmla="*/ 0 w 108"/>
                <a:gd name="T13" fmla="*/ 7 h 166"/>
                <a:gd name="T14" fmla="*/ 2 w 108"/>
                <a:gd name="T15" fmla="*/ 2 h 166"/>
                <a:gd name="T16" fmla="*/ 7 w 108"/>
                <a:gd name="T17" fmla="*/ 0 h 166"/>
                <a:gd name="T18" fmla="*/ 100 w 108"/>
                <a:gd name="T19" fmla="*/ 0 h 166"/>
                <a:gd name="T20" fmla="*/ 106 w 108"/>
                <a:gd name="T21" fmla="*/ 2 h 166"/>
                <a:gd name="T22" fmla="*/ 108 w 108"/>
                <a:gd name="T23" fmla="*/ 7 h 166"/>
                <a:gd name="T24" fmla="*/ 108 w 108"/>
                <a:gd name="T25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66">
                  <a:moveTo>
                    <a:pt x="108" y="158"/>
                  </a:moveTo>
                  <a:cubicBezTo>
                    <a:pt x="108" y="160"/>
                    <a:pt x="107" y="162"/>
                    <a:pt x="106" y="164"/>
                  </a:cubicBezTo>
                  <a:cubicBezTo>
                    <a:pt x="104" y="165"/>
                    <a:pt x="102" y="166"/>
                    <a:pt x="100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5" y="166"/>
                    <a:pt x="3" y="165"/>
                    <a:pt x="2" y="164"/>
                  </a:cubicBezTo>
                  <a:cubicBezTo>
                    <a:pt x="0" y="162"/>
                    <a:pt x="0" y="160"/>
                    <a:pt x="0" y="15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0"/>
                    <a:pt x="106" y="2"/>
                  </a:cubicBezTo>
                  <a:cubicBezTo>
                    <a:pt x="107" y="3"/>
                    <a:pt x="108" y="5"/>
                    <a:pt x="108" y="7"/>
                  </a:cubicBezTo>
                  <a:lnTo>
                    <a:pt x="108" y="158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Oval 1135"/>
            <p:cNvSpPr>
              <a:spLocks noChangeArrowheads="1"/>
            </p:cNvSpPr>
            <p:nvPr/>
          </p:nvSpPr>
          <p:spPr bwMode="auto">
            <a:xfrm>
              <a:off x="10083801" y="2098676"/>
              <a:ext cx="157163" cy="15875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Oval 1136"/>
            <p:cNvSpPr>
              <a:spLocks noChangeArrowheads="1"/>
            </p:cNvSpPr>
            <p:nvPr/>
          </p:nvSpPr>
          <p:spPr bwMode="auto">
            <a:xfrm>
              <a:off x="10096501" y="2108201"/>
              <a:ext cx="134938" cy="13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Oval 1137"/>
            <p:cNvSpPr>
              <a:spLocks noChangeArrowheads="1"/>
            </p:cNvSpPr>
            <p:nvPr/>
          </p:nvSpPr>
          <p:spPr bwMode="auto">
            <a:xfrm>
              <a:off x="10128251" y="2141538"/>
              <a:ext cx="71438" cy="69850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Oval 1138"/>
            <p:cNvSpPr>
              <a:spLocks noChangeArrowheads="1"/>
            </p:cNvSpPr>
            <p:nvPr/>
          </p:nvSpPr>
          <p:spPr bwMode="auto">
            <a:xfrm>
              <a:off x="10144126" y="2157413"/>
              <a:ext cx="39688" cy="3810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Oval 1139"/>
            <p:cNvSpPr>
              <a:spLocks noChangeArrowheads="1"/>
            </p:cNvSpPr>
            <p:nvPr/>
          </p:nvSpPr>
          <p:spPr bwMode="auto">
            <a:xfrm>
              <a:off x="10047288" y="2279651"/>
              <a:ext cx="231775" cy="23495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Oval 1140"/>
            <p:cNvSpPr>
              <a:spLocks noChangeArrowheads="1"/>
            </p:cNvSpPr>
            <p:nvPr/>
          </p:nvSpPr>
          <p:spPr bwMode="auto">
            <a:xfrm>
              <a:off x="10064751" y="2295526"/>
              <a:ext cx="198438" cy="20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Oval 1141"/>
            <p:cNvSpPr>
              <a:spLocks noChangeArrowheads="1"/>
            </p:cNvSpPr>
            <p:nvPr/>
          </p:nvSpPr>
          <p:spPr bwMode="auto">
            <a:xfrm>
              <a:off x="10112376" y="2343151"/>
              <a:ext cx="103188" cy="106363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Oval 1142"/>
            <p:cNvSpPr>
              <a:spLocks noChangeArrowheads="1"/>
            </p:cNvSpPr>
            <p:nvPr/>
          </p:nvSpPr>
          <p:spPr bwMode="auto">
            <a:xfrm>
              <a:off x="10134601" y="2366963"/>
              <a:ext cx="58738" cy="5715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1143"/>
            <p:cNvSpPr>
              <a:spLocks noEditPoints="1"/>
            </p:cNvSpPr>
            <p:nvPr/>
          </p:nvSpPr>
          <p:spPr bwMode="auto">
            <a:xfrm>
              <a:off x="8351838" y="2370138"/>
              <a:ext cx="134938" cy="134938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5 h 42"/>
                <a:gd name="T12" fmla="*/ 7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33"/>
                    <a:pt x="9" y="42"/>
                    <a:pt x="21" y="42"/>
                  </a:cubicBezTo>
                  <a:cubicBezTo>
                    <a:pt x="32" y="42"/>
                    <a:pt x="42" y="33"/>
                    <a:pt x="42" y="21"/>
                  </a:cubicBezTo>
                  <a:cubicBezTo>
                    <a:pt x="42" y="10"/>
                    <a:pt x="32" y="0"/>
                    <a:pt x="21" y="0"/>
                  </a:cubicBezTo>
                  <a:close/>
                  <a:moveTo>
                    <a:pt x="21" y="35"/>
                  </a:moveTo>
                  <a:cubicBezTo>
                    <a:pt x="13" y="35"/>
                    <a:pt x="7" y="29"/>
                    <a:pt x="7" y="21"/>
                  </a:cubicBezTo>
                  <a:cubicBezTo>
                    <a:pt x="7" y="14"/>
                    <a:pt x="13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9"/>
                    <a:pt x="28" y="35"/>
                    <a:pt x="21" y="35"/>
                  </a:cubicBez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1144"/>
            <p:cNvSpPr>
              <a:spLocks/>
            </p:cNvSpPr>
            <p:nvPr/>
          </p:nvSpPr>
          <p:spPr bwMode="auto">
            <a:xfrm>
              <a:off x="8407401" y="2339976"/>
              <a:ext cx="198438" cy="228600"/>
            </a:xfrm>
            <a:custGeom>
              <a:avLst/>
              <a:gdLst>
                <a:gd name="T0" fmla="*/ 59 w 62"/>
                <a:gd name="T1" fmla="*/ 57 h 71"/>
                <a:gd name="T2" fmla="*/ 54 w 62"/>
                <a:gd name="T3" fmla="*/ 67 h 71"/>
                <a:gd name="T4" fmla="*/ 44 w 62"/>
                <a:gd name="T5" fmla="*/ 71 h 71"/>
                <a:gd name="T6" fmla="*/ 18 w 62"/>
                <a:gd name="T7" fmla="*/ 71 h 71"/>
                <a:gd name="T8" fmla="*/ 8 w 62"/>
                <a:gd name="T9" fmla="*/ 67 h 71"/>
                <a:gd name="T10" fmla="*/ 3 w 62"/>
                <a:gd name="T11" fmla="*/ 57 h 71"/>
                <a:gd name="T12" fmla="*/ 0 w 62"/>
                <a:gd name="T13" fmla="*/ 0 h 71"/>
                <a:gd name="T14" fmla="*/ 62 w 62"/>
                <a:gd name="T15" fmla="*/ 0 h 71"/>
                <a:gd name="T16" fmla="*/ 59 w 62"/>
                <a:gd name="T17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71">
                  <a:moveTo>
                    <a:pt x="59" y="57"/>
                  </a:moveTo>
                  <a:cubicBezTo>
                    <a:pt x="59" y="60"/>
                    <a:pt x="57" y="64"/>
                    <a:pt x="54" y="67"/>
                  </a:cubicBezTo>
                  <a:cubicBezTo>
                    <a:pt x="51" y="70"/>
                    <a:pt x="48" y="71"/>
                    <a:pt x="44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4" y="71"/>
                    <a:pt x="11" y="70"/>
                    <a:pt x="8" y="67"/>
                  </a:cubicBezTo>
                  <a:cubicBezTo>
                    <a:pt x="5" y="64"/>
                    <a:pt x="3" y="60"/>
                    <a:pt x="3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59" y="57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Oval 1145"/>
            <p:cNvSpPr>
              <a:spLocks noChangeArrowheads="1"/>
            </p:cNvSpPr>
            <p:nvPr/>
          </p:nvSpPr>
          <p:spPr bwMode="auto">
            <a:xfrm>
              <a:off x="8442326" y="2392363"/>
              <a:ext cx="128588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Oval 1146"/>
            <p:cNvSpPr>
              <a:spLocks noChangeArrowheads="1"/>
            </p:cNvSpPr>
            <p:nvPr/>
          </p:nvSpPr>
          <p:spPr bwMode="auto">
            <a:xfrm>
              <a:off x="8455026" y="2405063"/>
              <a:ext cx="103188" cy="103188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1147"/>
            <p:cNvSpPr>
              <a:spLocks/>
            </p:cNvSpPr>
            <p:nvPr/>
          </p:nvSpPr>
          <p:spPr bwMode="auto">
            <a:xfrm>
              <a:off x="9717088" y="2495551"/>
              <a:ext cx="176213" cy="60325"/>
            </a:xfrm>
            <a:custGeom>
              <a:avLst/>
              <a:gdLst>
                <a:gd name="T0" fmla="*/ 0 w 55"/>
                <a:gd name="T1" fmla="*/ 19 h 19"/>
                <a:gd name="T2" fmla="*/ 27 w 55"/>
                <a:gd name="T3" fmla="*/ 0 h 19"/>
                <a:gd name="T4" fmla="*/ 55 w 55"/>
                <a:gd name="T5" fmla="*/ 19 h 19"/>
                <a:gd name="T6" fmla="*/ 0 w 55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9">
                  <a:moveTo>
                    <a:pt x="0" y="19"/>
                  </a:moveTo>
                  <a:cubicBezTo>
                    <a:pt x="0" y="9"/>
                    <a:pt x="13" y="0"/>
                    <a:pt x="27" y="0"/>
                  </a:cubicBezTo>
                  <a:cubicBezTo>
                    <a:pt x="42" y="0"/>
                    <a:pt x="55" y="9"/>
                    <a:pt x="55" y="19"/>
                  </a:cubicBez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1148"/>
            <p:cNvSpPr>
              <a:spLocks noEditPoints="1"/>
            </p:cNvSpPr>
            <p:nvPr/>
          </p:nvSpPr>
          <p:spPr bwMode="auto">
            <a:xfrm>
              <a:off x="9717088" y="2555876"/>
              <a:ext cx="176213" cy="0"/>
            </a:xfrm>
            <a:custGeom>
              <a:avLst/>
              <a:gdLst>
                <a:gd name="T0" fmla="*/ 0 w 55"/>
                <a:gd name="T1" fmla="*/ 0 w 55"/>
                <a:gd name="T2" fmla="*/ 0 w 55"/>
                <a:gd name="T3" fmla="*/ 0 w 55"/>
                <a:gd name="T4" fmla="*/ 55 w 55"/>
                <a:gd name="T5" fmla="*/ 55 w 55"/>
                <a:gd name="T6" fmla="*/ 55 w 55"/>
                <a:gd name="T7" fmla="*/ 55 w 55"/>
                <a:gd name="T8" fmla="*/ 55 w 55"/>
                <a:gd name="T9" fmla="*/ 55 w 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5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1149"/>
            <p:cNvSpPr>
              <a:spLocks/>
            </p:cNvSpPr>
            <p:nvPr/>
          </p:nvSpPr>
          <p:spPr bwMode="auto">
            <a:xfrm>
              <a:off x="9717088" y="2514601"/>
              <a:ext cx="176213" cy="41275"/>
            </a:xfrm>
            <a:custGeom>
              <a:avLst/>
              <a:gdLst>
                <a:gd name="T0" fmla="*/ 8 w 55"/>
                <a:gd name="T1" fmla="*/ 0 h 13"/>
                <a:gd name="T2" fmla="*/ 0 w 55"/>
                <a:gd name="T3" fmla="*/ 13 h 13"/>
                <a:gd name="T4" fmla="*/ 0 w 55"/>
                <a:gd name="T5" fmla="*/ 13 h 13"/>
                <a:gd name="T6" fmla="*/ 55 w 55"/>
                <a:gd name="T7" fmla="*/ 13 h 13"/>
                <a:gd name="T8" fmla="*/ 55 w 55"/>
                <a:gd name="T9" fmla="*/ 13 h 13"/>
                <a:gd name="T10" fmla="*/ 55 w 55"/>
                <a:gd name="T11" fmla="*/ 13 h 13"/>
                <a:gd name="T12" fmla="*/ 55 w 55"/>
                <a:gd name="T13" fmla="*/ 13 h 13"/>
                <a:gd name="T14" fmla="*/ 55 w 55"/>
                <a:gd name="T15" fmla="*/ 13 h 13"/>
                <a:gd name="T16" fmla="*/ 55 w 55"/>
                <a:gd name="T17" fmla="*/ 13 h 13"/>
                <a:gd name="T18" fmla="*/ 49 w 55"/>
                <a:gd name="T19" fmla="*/ 2 h 13"/>
                <a:gd name="T20" fmla="*/ 30 w 55"/>
                <a:gd name="T21" fmla="*/ 6 h 13"/>
                <a:gd name="T22" fmla="*/ 8 w 5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3">
                  <a:moveTo>
                    <a:pt x="8" y="0"/>
                  </a:moveTo>
                  <a:cubicBezTo>
                    <a:pt x="3" y="3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9"/>
                    <a:pt x="52" y="5"/>
                    <a:pt x="49" y="2"/>
                  </a:cubicBezTo>
                  <a:cubicBezTo>
                    <a:pt x="44" y="4"/>
                    <a:pt x="38" y="6"/>
                    <a:pt x="30" y="6"/>
                  </a:cubicBezTo>
                  <a:cubicBezTo>
                    <a:pt x="21" y="6"/>
                    <a:pt x="13" y="4"/>
                    <a:pt x="8" y="0"/>
                  </a:cubicBezTo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Rectangle 1150"/>
            <p:cNvSpPr>
              <a:spLocks noChangeArrowheads="1"/>
            </p:cNvSpPr>
            <p:nvPr/>
          </p:nvSpPr>
          <p:spPr bwMode="auto">
            <a:xfrm>
              <a:off x="9717088" y="2549526"/>
              <a:ext cx="176213" cy="158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Oval 1151"/>
            <p:cNvSpPr>
              <a:spLocks noChangeArrowheads="1"/>
            </p:cNvSpPr>
            <p:nvPr/>
          </p:nvSpPr>
          <p:spPr bwMode="auto">
            <a:xfrm>
              <a:off x="10698163" y="1328738"/>
              <a:ext cx="215900" cy="200025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1152"/>
            <p:cNvSpPr>
              <a:spLocks/>
            </p:cNvSpPr>
            <p:nvPr/>
          </p:nvSpPr>
          <p:spPr bwMode="auto">
            <a:xfrm>
              <a:off x="10629901" y="1471613"/>
              <a:ext cx="350838" cy="366713"/>
            </a:xfrm>
            <a:custGeom>
              <a:avLst/>
              <a:gdLst>
                <a:gd name="T0" fmla="*/ 84 w 109"/>
                <a:gd name="T1" fmla="*/ 29 h 114"/>
                <a:gd name="T2" fmla="*/ 55 w 109"/>
                <a:gd name="T3" fmla="*/ 114 h 114"/>
                <a:gd name="T4" fmla="*/ 25 w 109"/>
                <a:gd name="T5" fmla="*/ 29 h 114"/>
                <a:gd name="T6" fmla="*/ 55 w 109"/>
                <a:gd name="T7" fmla="*/ 0 h 114"/>
                <a:gd name="T8" fmla="*/ 84 w 109"/>
                <a:gd name="T9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4">
                  <a:moveTo>
                    <a:pt x="84" y="29"/>
                  </a:moveTo>
                  <a:cubicBezTo>
                    <a:pt x="95" y="61"/>
                    <a:pt x="109" y="114"/>
                    <a:pt x="55" y="114"/>
                  </a:cubicBezTo>
                  <a:cubicBezTo>
                    <a:pt x="0" y="114"/>
                    <a:pt x="14" y="61"/>
                    <a:pt x="25" y="29"/>
                  </a:cubicBezTo>
                  <a:cubicBezTo>
                    <a:pt x="32" y="10"/>
                    <a:pt x="44" y="0"/>
                    <a:pt x="55" y="0"/>
                  </a:cubicBezTo>
                  <a:cubicBezTo>
                    <a:pt x="65" y="0"/>
                    <a:pt x="78" y="10"/>
                    <a:pt x="84" y="29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1153"/>
            <p:cNvSpPr>
              <a:spLocks/>
            </p:cNvSpPr>
            <p:nvPr/>
          </p:nvSpPr>
          <p:spPr bwMode="auto">
            <a:xfrm>
              <a:off x="10701338" y="1319213"/>
              <a:ext cx="61913" cy="71438"/>
            </a:xfrm>
            <a:custGeom>
              <a:avLst/>
              <a:gdLst>
                <a:gd name="T0" fmla="*/ 4 w 19"/>
                <a:gd name="T1" fmla="*/ 0 h 22"/>
                <a:gd name="T2" fmla="*/ 5 w 19"/>
                <a:gd name="T3" fmla="*/ 17 h 22"/>
                <a:gd name="T4" fmla="*/ 19 w 19"/>
                <a:gd name="T5" fmla="*/ 9 h 22"/>
                <a:gd name="T6" fmla="*/ 4 w 19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2">
                  <a:moveTo>
                    <a:pt x="4" y="0"/>
                  </a:moveTo>
                  <a:cubicBezTo>
                    <a:pt x="4" y="0"/>
                    <a:pt x="0" y="12"/>
                    <a:pt x="5" y="17"/>
                  </a:cubicBezTo>
                  <a:cubicBezTo>
                    <a:pt x="10" y="22"/>
                    <a:pt x="19" y="9"/>
                    <a:pt x="19" y="9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1154"/>
            <p:cNvSpPr>
              <a:spLocks/>
            </p:cNvSpPr>
            <p:nvPr/>
          </p:nvSpPr>
          <p:spPr bwMode="auto">
            <a:xfrm>
              <a:off x="10848976" y="1319213"/>
              <a:ext cx="61913" cy="71438"/>
            </a:xfrm>
            <a:custGeom>
              <a:avLst/>
              <a:gdLst>
                <a:gd name="T0" fmla="*/ 15 w 19"/>
                <a:gd name="T1" fmla="*/ 0 h 22"/>
                <a:gd name="T2" fmla="*/ 14 w 19"/>
                <a:gd name="T3" fmla="*/ 17 h 22"/>
                <a:gd name="T4" fmla="*/ 0 w 19"/>
                <a:gd name="T5" fmla="*/ 9 h 22"/>
                <a:gd name="T6" fmla="*/ 15 w 19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2">
                  <a:moveTo>
                    <a:pt x="15" y="0"/>
                  </a:moveTo>
                  <a:cubicBezTo>
                    <a:pt x="15" y="0"/>
                    <a:pt x="19" y="12"/>
                    <a:pt x="14" y="17"/>
                  </a:cubicBezTo>
                  <a:cubicBezTo>
                    <a:pt x="9" y="22"/>
                    <a:pt x="0" y="9"/>
                    <a:pt x="0" y="9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1155"/>
            <p:cNvSpPr>
              <a:spLocks/>
            </p:cNvSpPr>
            <p:nvPr/>
          </p:nvSpPr>
          <p:spPr bwMode="auto">
            <a:xfrm>
              <a:off x="10775951" y="1782763"/>
              <a:ext cx="95250" cy="252413"/>
            </a:xfrm>
            <a:custGeom>
              <a:avLst/>
              <a:gdLst>
                <a:gd name="T0" fmla="*/ 22 w 30"/>
                <a:gd name="T1" fmla="*/ 78 h 78"/>
                <a:gd name="T2" fmla="*/ 20 w 30"/>
                <a:gd name="T3" fmla="*/ 77 h 78"/>
                <a:gd name="T4" fmla="*/ 8 w 30"/>
                <a:gd name="T5" fmla="*/ 47 h 78"/>
                <a:gd name="T6" fmla="*/ 14 w 30"/>
                <a:gd name="T7" fmla="*/ 37 h 78"/>
                <a:gd name="T8" fmla="*/ 20 w 30"/>
                <a:gd name="T9" fmla="*/ 21 h 78"/>
                <a:gd name="T10" fmla="*/ 4 w 30"/>
                <a:gd name="T11" fmla="*/ 8 h 78"/>
                <a:gd name="T12" fmla="*/ 1 w 30"/>
                <a:gd name="T13" fmla="*/ 4 h 78"/>
                <a:gd name="T14" fmla="*/ 5 w 30"/>
                <a:gd name="T15" fmla="*/ 0 h 78"/>
                <a:gd name="T16" fmla="*/ 28 w 30"/>
                <a:gd name="T17" fmla="*/ 19 h 78"/>
                <a:gd name="T18" fmla="*/ 20 w 30"/>
                <a:gd name="T19" fmla="*/ 42 h 78"/>
                <a:gd name="T20" fmla="*/ 15 w 30"/>
                <a:gd name="T21" fmla="*/ 50 h 78"/>
                <a:gd name="T22" fmla="*/ 24 w 30"/>
                <a:gd name="T23" fmla="*/ 71 h 78"/>
                <a:gd name="T24" fmla="*/ 26 w 30"/>
                <a:gd name="T25" fmla="*/ 76 h 78"/>
                <a:gd name="T26" fmla="*/ 22 w 30"/>
                <a:gd name="T2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78">
                  <a:moveTo>
                    <a:pt x="22" y="78"/>
                  </a:moveTo>
                  <a:cubicBezTo>
                    <a:pt x="22" y="78"/>
                    <a:pt x="21" y="78"/>
                    <a:pt x="20" y="77"/>
                  </a:cubicBezTo>
                  <a:cubicBezTo>
                    <a:pt x="8" y="71"/>
                    <a:pt x="3" y="58"/>
                    <a:pt x="8" y="47"/>
                  </a:cubicBezTo>
                  <a:cubicBezTo>
                    <a:pt x="9" y="43"/>
                    <a:pt x="12" y="40"/>
                    <a:pt x="14" y="37"/>
                  </a:cubicBezTo>
                  <a:cubicBezTo>
                    <a:pt x="18" y="32"/>
                    <a:pt x="22" y="27"/>
                    <a:pt x="20" y="21"/>
                  </a:cubicBezTo>
                  <a:cubicBezTo>
                    <a:pt x="17" y="9"/>
                    <a:pt x="4" y="8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5" y="0"/>
                    <a:pt x="24" y="2"/>
                    <a:pt x="28" y="19"/>
                  </a:cubicBezTo>
                  <a:cubicBezTo>
                    <a:pt x="30" y="29"/>
                    <a:pt x="25" y="36"/>
                    <a:pt x="20" y="42"/>
                  </a:cubicBezTo>
                  <a:cubicBezTo>
                    <a:pt x="18" y="44"/>
                    <a:pt x="16" y="47"/>
                    <a:pt x="15" y="50"/>
                  </a:cubicBezTo>
                  <a:cubicBezTo>
                    <a:pt x="11" y="58"/>
                    <a:pt x="15" y="66"/>
                    <a:pt x="24" y="71"/>
                  </a:cubicBezTo>
                  <a:cubicBezTo>
                    <a:pt x="26" y="71"/>
                    <a:pt x="27" y="74"/>
                    <a:pt x="26" y="76"/>
                  </a:cubicBezTo>
                  <a:cubicBezTo>
                    <a:pt x="25" y="77"/>
                    <a:pt x="24" y="78"/>
                    <a:pt x="22" y="7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Rectangle 1156"/>
            <p:cNvSpPr>
              <a:spLocks noChangeArrowheads="1"/>
            </p:cNvSpPr>
            <p:nvPr/>
          </p:nvSpPr>
          <p:spPr bwMode="auto">
            <a:xfrm>
              <a:off x="9326563" y="855663"/>
              <a:ext cx="180975" cy="187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Rectangle 1157"/>
            <p:cNvSpPr>
              <a:spLocks noChangeArrowheads="1"/>
            </p:cNvSpPr>
            <p:nvPr/>
          </p:nvSpPr>
          <p:spPr bwMode="auto">
            <a:xfrm>
              <a:off x="9326563" y="855663"/>
              <a:ext cx="18097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Rectangle 1158"/>
            <p:cNvSpPr>
              <a:spLocks noChangeArrowheads="1"/>
            </p:cNvSpPr>
            <p:nvPr/>
          </p:nvSpPr>
          <p:spPr bwMode="auto">
            <a:xfrm>
              <a:off x="9342438" y="876301"/>
              <a:ext cx="149225" cy="125413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Rectangle 1159"/>
            <p:cNvSpPr>
              <a:spLocks noChangeArrowheads="1"/>
            </p:cNvSpPr>
            <p:nvPr/>
          </p:nvSpPr>
          <p:spPr bwMode="auto">
            <a:xfrm>
              <a:off x="9342438" y="876301"/>
              <a:ext cx="14922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1160"/>
            <p:cNvSpPr>
              <a:spLocks/>
            </p:cNvSpPr>
            <p:nvPr/>
          </p:nvSpPr>
          <p:spPr bwMode="auto">
            <a:xfrm>
              <a:off x="9398001" y="811213"/>
              <a:ext cx="60325" cy="44450"/>
            </a:xfrm>
            <a:custGeom>
              <a:avLst/>
              <a:gdLst>
                <a:gd name="T0" fmla="*/ 26 w 38"/>
                <a:gd name="T1" fmla="*/ 0 h 28"/>
                <a:gd name="T2" fmla="*/ 0 w 38"/>
                <a:gd name="T3" fmla="*/ 26 h 28"/>
                <a:gd name="T4" fmla="*/ 2 w 38"/>
                <a:gd name="T5" fmla="*/ 28 h 28"/>
                <a:gd name="T6" fmla="*/ 20 w 38"/>
                <a:gd name="T7" fmla="*/ 28 h 28"/>
                <a:gd name="T8" fmla="*/ 38 w 38"/>
                <a:gd name="T9" fmla="*/ 10 h 28"/>
                <a:gd name="T10" fmla="*/ 26 w 3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26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0" y="28"/>
                  </a:lnTo>
                  <a:lnTo>
                    <a:pt x="38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1161"/>
            <p:cNvSpPr>
              <a:spLocks/>
            </p:cNvSpPr>
            <p:nvPr/>
          </p:nvSpPr>
          <p:spPr bwMode="auto">
            <a:xfrm>
              <a:off x="9398001" y="811213"/>
              <a:ext cx="60325" cy="44450"/>
            </a:xfrm>
            <a:custGeom>
              <a:avLst/>
              <a:gdLst>
                <a:gd name="T0" fmla="*/ 26 w 38"/>
                <a:gd name="T1" fmla="*/ 0 h 28"/>
                <a:gd name="T2" fmla="*/ 0 w 38"/>
                <a:gd name="T3" fmla="*/ 26 h 28"/>
                <a:gd name="T4" fmla="*/ 2 w 38"/>
                <a:gd name="T5" fmla="*/ 28 h 28"/>
                <a:gd name="T6" fmla="*/ 20 w 38"/>
                <a:gd name="T7" fmla="*/ 28 h 28"/>
                <a:gd name="T8" fmla="*/ 38 w 38"/>
                <a:gd name="T9" fmla="*/ 10 h 28"/>
                <a:gd name="T10" fmla="*/ 26 w 3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26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0" y="28"/>
                  </a:lnTo>
                  <a:lnTo>
                    <a:pt x="38" y="1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1162"/>
            <p:cNvSpPr>
              <a:spLocks/>
            </p:cNvSpPr>
            <p:nvPr/>
          </p:nvSpPr>
          <p:spPr bwMode="auto">
            <a:xfrm>
              <a:off x="9401176" y="855663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10 w 18"/>
                <a:gd name="T5" fmla="*/ 10 h 10"/>
                <a:gd name="T6" fmla="*/ 18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1163"/>
            <p:cNvSpPr>
              <a:spLocks/>
            </p:cNvSpPr>
            <p:nvPr/>
          </p:nvSpPr>
          <p:spPr bwMode="auto">
            <a:xfrm>
              <a:off x="9401176" y="855663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10 w 18"/>
                <a:gd name="T5" fmla="*/ 10 h 10"/>
                <a:gd name="T6" fmla="*/ 18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Rectangle 1164"/>
            <p:cNvSpPr>
              <a:spLocks noChangeArrowheads="1"/>
            </p:cNvSpPr>
            <p:nvPr/>
          </p:nvSpPr>
          <p:spPr bwMode="auto">
            <a:xfrm>
              <a:off x="9082088" y="814388"/>
              <a:ext cx="177800" cy="19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Rectangle 1165"/>
            <p:cNvSpPr>
              <a:spLocks noChangeArrowheads="1"/>
            </p:cNvSpPr>
            <p:nvPr/>
          </p:nvSpPr>
          <p:spPr bwMode="auto">
            <a:xfrm>
              <a:off x="9082088" y="814388"/>
              <a:ext cx="1778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Rectangle 1166"/>
            <p:cNvSpPr>
              <a:spLocks noChangeArrowheads="1"/>
            </p:cNvSpPr>
            <p:nvPr/>
          </p:nvSpPr>
          <p:spPr bwMode="auto">
            <a:xfrm>
              <a:off x="9097963" y="833438"/>
              <a:ext cx="146050" cy="1285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Rectangle 1167"/>
            <p:cNvSpPr>
              <a:spLocks noChangeArrowheads="1"/>
            </p:cNvSpPr>
            <p:nvPr/>
          </p:nvSpPr>
          <p:spPr bwMode="auto">
            <a:xfrm>
              <a:off x="9097963" y="833438"/>
              <a:ext cx="1460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1168"/>
            <p:cNvSpPr>
              <a:spLocks/>
            </p:cNvSpPr>
            <p:nvPr/>
          </p:nvSpPr>
          <p:spPr bwMode="auto">
            <a:xfrm>
              <a:off x="9153526" y="769938"/>
              <a:ext cx="60325" cy="44450"/>
            </a:xfrm>
            <a:custGeom>
              <a:avLst/>
              <a:gdLst>
                <a:gd name="T0" fmla="*/ 26 w 38"/>
                <a:gd name="T1" fmla="*/ 0 h 28"/>
                <a:gd name="T2" fmla="*/ 0 w 38"/>
                <a:gd name="T3" fmla="*/ 26 h 28"/>
                <a:gd name="T4" fmla="*/ 2 w 38"/>
                <a:gd name="T5" fmla="*/ 28 h 28"/>
                <a:gd name="T6" fmla="*/ 20 w 38"/>
                <a:gd name="T7" fmla="*/ 28 h 28"/>
                <a:gd name="T8" fmla="*/ 38 w 38"/>
                <a:gd name="T9" fmla="*/ 12 h 28"/>
                <a:gd name="T10" fmla="*/ 26 w 3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26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0" y="28"/>
                  </a:lnTo>
                  <a:lnTo>
                    <a:pt x="38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1169"/>
            <p:cNvSpPr>
              <a:spLocks/>
            </p:cNvSpPr>
            <p:nvPr/>
          </p:nvSpPr>
          <p:spPr bwMode="auto">
            <a:xfrm>
              <a:off x="9153526" y="769938"/>
              <a:ext cx="60325" cy="44450"/>
            </a:xfrm>
            <a:custGeom>
              <a:avLst/>
              <a:gdLst>
                <a:gd name="T0" fmla="*/ 26 w 38"/>
                <a:gd name="T1" fmla="*/ 0 h 28"/>
                <a:gd name="T2" fmla="*/ 0 w 38"/>
                <a:gd name="T3" fmla="*/ 26 h 28"/>
                <a:gd name="T4" fmla="*/ 2 w 38"/>
                <a:gd name="T5" fmla="*/ 28 h 28"/>
                <a:gd name="T6" fmla="*/ 20 w 38"/>
                <a:gd name="T7" fmla="*/ 28 h 28"/>
                <a:gd name="T8" fmla="*/ 38 w 38"/>
                <a:gd name="T9" fmla="*/ 12 h 28"/>
                <a:gd name="T10" fmla="*/ 26 w 3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26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0" y="28"/>
                  </a:lnTo>
                  <a:lnTo>
                    <a:pt x="38" y="12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1170"/>
            <p:cNvSpPr>
              <a:spLocks/>
            </p:cNvSpPr>
            <p:nvPr/>
          </p:nvSpPr>
          <p:spPr bwMode="auto">
            <a:xfrm>
              <a:off x="9156701" y="814388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8 w 18"/>
                <a:gd name="T5" fmla="*/ 10 h 10"/>
                <a:gd name="T6" fmla="*/ 18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8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1171"/>
            <p:cNvSpPr>
              <a:spLocks/>
            </p:cNvSpPr>
            <p:nvPr/>
          </p:nvSpPr>
          <p:spPr bwMode="auto">
            <a:xfrm>
              <a:off x="9156701" y="814388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8 w 18"/>
                <a:gd name="T5" fmla="*/ 10 h 10"/>
                <a:gd name="T6" fmla="*/ 18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8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Rectangle 1172"/>
            <p:cNvSpPr>
              <a:spLocks noChangeArrowheads="1"/>
            </p:cNvSpPr>
            <p:nvPr/>
          </p:nvSpPr>
          <p:spPr bwMode="auto">
            <a:xfrm>
              <a:off x="9223376" y="588963"/>
              <a:ext cx="180975" cy="19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Rectangle 1173"/>
            <p:cNvSpPr>
              <a:spLocks noChangeArrowheads="1"/>
            </p:cNvSpPr>
            <p:nvPr/>
          </p:nvSpPr>
          <p:spPr bwMode="auto">
            <a:xfrm>
              <a:off x="9223376" y="588963"/>
              <a:ext cx="18097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Rectangle 1174"/>
            <p:cNvSpPr>
              <a:spLocks noChangeArrowheads="1"/>
            </p:cNvSpPr>
            <p:nvPr/>
          </p:nvSpPr>
          <p:spPr bwMode="auto">
            <a:xfrm>
              <a:off x="9240838" y="608013"/>
              <a:ext cx="147638" cy="128588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1175"/>
            <p:cNvSpPr>
              <a:spLocks/>
            </p:cNvSpPr>
            <p:nvPr/>
          </p:nvSpPr>
          <p:spPr bwMode="auto">
            <a:xfrm>
              <a:off x="9294813" y="544513"/>
              <a:ext cx="61913" cy="44450"/>
            </a:xfrm>
            <a:custGeom>
              <a:avLst/>
              <a:gdLst>
                <a:gd name="T0" fmla="*/ 28 w 39"/>
                <a:gd name="T1" fmla="*/ 0 h 28"/>
                <a:gd name="T2" fmla="*/ 0 w 39"/>
                <a:gd name="T3" fmla="*/ 26 h 28"/>
                <a:gd name="T4" fmla="*/ 2 w 39"/>
                <a:gd name="T5" fmla="*/ 28 h 28"/>
                <a:gd name="T6" fmla="*/ 22 w 39"/>
                <a:gd name="T7" fmla="*/ 28 h 28"/>
                <a:gd name="T8" fmla="*/ 39 w 39"/>
                <a:gd name="T9" fmla="*/ 12 h 28"/>
                <a:gd name="T10" fmla="*/ 28 w 3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2" y="28"/>
                  </a:lnTo>
                  <a:lnTo>
                    <a:pt x="39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1176"/>
            <p:cNvSpPr>
              <a:spLocks/>
            </p:cNvSpPr>
            <p:nvPr/>
          </p:nvSpPr>
          <p:spPr bwMode="auto">
            <a:xfrm>
              <a:off x="9294813" y="544513"/>
              <a:ext cx="61913" cy="44450"/>
            </a:xfrm>
            <a:custGeom>
              <a:avLst/>
              <a:gdLst>
                <a:gd name="T0" fmla="*/ 28 w 39"/>
                <a:gd name="T1" fmla="*/ 0 h 28"/>
                <a:gd name="T2" fmla="*/ 0 w 39"/>
                <a:gd name="T3" fmla="*/ 26 h 28"/>
                <a:gd name="T4" fmla="*/ 2 w 39"/>
                <a:gd name="T5" fmla="*/ 28 h 28"/>
                <a:gd name="T6" fmla="*/ 22 w 39"/>
                <a:gd name="T7" fmla="*/ 28 h 28"/>
                <a:gd name="T8" fmla="*/ 39 w 39"/>
                <a:gd name="T9" fmla="*/ 12 h 28"/>
                <a:gd name="T10" fmla="*/ 28 w 3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2" y="28"/>
                  </a:lnTo>
                  <a:lnTo>
                    <a:pt x="39" y="12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177"/>
            <p:cNvSpPr>
              <a:spLocks/>
            </p:cNvSpPr>
            <p:nvPr/>
          </p:nvSpPr>
          <p:spPr bwMode="auto">
            <a:xfrm>
              <a:off x="9297988" y="588963"/>
              <a:ext cx="31750" cy="15875"/>
            </a:xfrm>
            <a:custGeom>
              <a:avLst/>
              <a:gdLst>
                <a:gd name="T0" fmla="*/ 20 w 20"/>
                <a:gd name="T1" fmla="*/ 0 h 10"/>
                <a:gd name="T2" fmla="*/ 0 w 20"/>
                <a:gd name="T3" fmla="*/ 0 h 10"/>
                <a:gd name="T4" fmla="*/ 10 w 20"/>
                <a:gd name="T5" fmla="*/ 10 h 10"/>
                <a:gd name="T6" fmla="*/ 20 w 2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178"/>
            <p:cNvSpPr>
              <a:spLocks/>
            </p:cNvSpPr>
            <p:nvPr/>
          </p:nvSpPr>
          <p:spPr bwMode="auto">
            <a:xfrm>
              <a:off x="9297988" y="588963"/>
              <a:ext cx="31750" cy="15875"/>
            </a:xfrm>
            <a:custGeom>
              <a:avLst/>
              <a:gdLst>
                <a:gd name="T0" fmla="*/ 20 w 20"/>
                <a:gd name="T1" fmla="*/ 0 h 10"/>
                <a:gd name="T2" fmla="*/ 0 w 20"/>
                <a:gd name="T3" fmla="*/ 0 h 10"/>
                <a:gd name="T4" fmla="*/ 10 w 20"/>
                <a:gd name="T5" fmla="*/ 10 h 10"/>
                <a:gd name="T6" fmla="*/ 20 w 2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1179"/>
            <p:cNvSpPr>
              <a:spLocks/>
            </p:cNvSpPr>
            <p:nvPr/>
          </p:nvSpPr>
          <p:spPr bwMode="auto">
            <a:xfrm>
              <a:off x="8693151" y="795338"/>
              <a:ext cx="292100" cy="379413"/>
            </a:xfrm>
            <a:custGeom>
              <a:avLst/>
              <a:gdLst>
                <a:gd name="T0" fmla="*/ 12 w 184"/>
                <a:gd name="T1" fmla="*/ 0 h 239"/>
                <a:gd name="T2" fmla="*/ 0 w 184"/>
                <a:gd name="T3" fmla="*/ 0 h 239"/>
                <a:gd name="T4" fmla="*/ 0 w 184"/>
                <a:gd name="T5" fmla="*/ 239 h 239"/>
                <a:gd name="T6" fmla="*/ 12 w 184"/>
                <a:gd name="T7" fmla="*/ 239 h 239"/>
                <a:gd name="T8" fmla="*/ 184 w 184"/>
                <a:gd name="T9" fmla="*/ 239 h 239"/>
                <a:gd name="T10" fmla="*/ 184 w 184"/>
                <a:gd name="T11" fmla="*/ 0 h 239"/>
                <a:gd name="T12" fmla="*/ 12 w 184"/>
                <a:gd name="T1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9">
                  <a:moveTo>
                    <a:pt x="12" y="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2" y="239"/>
                  </a:lnTo>
                  <a:lnTo>
                    <a:pt x="184" y="239"/>
                  </a:lnTo>
                  <a:lnTo>
                    <a:pt x="18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1180"/>
            <p:cNvSpPr>
              <a:spLocks/>
            </p:cNvSpPr>
            <p:nvPr/>
          </p:nvSpPr>
          <p:spPr bwMode="auto">
            <a:xfrm>
              <a:off x="8693151" y="795338"/>
              <a:ext cx="292100" cy="379413"/>
            </a:xfrm>
            <a:custGeom>
              <a:avLst/>
              <a:gdLst>
                <a:gd name="T0" fmla="*/ 12 w 184"/>
                <a:gd name="T1" fmla="*/ 0 h 239"/>
                <a:gd name="T2" fmla="*/ 0 w 184"/>
                <a:gd name="T3" fmla="*/ 0 h 239"/>
                <a:gd name="T4" fmla="*/ 0 w 184"/>
                <a:gd name="T5" fmla="*/ 239 h 239"/>
                <a:gd name="T6" fmla="*/ 12 w 184"/>
                <a:gd name="T7" fmla="*/ 239 h 239"/>
                <a:gd name="T8" fmla="*/ 184 w 184"/>
                <a:gd name="T9" fmla="*/ 239 h 239"/>
                <a:gd name="T10" fmla="*/ 184 w 184"/>
                <a:gd name="T11" fmla="*/ 0 h 239"/>
                <a:gd name="T12" fmla="*/ 12 w 184"/>
                <a:gd name="T1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9">
                  <a:moveTo>
                    <a:pt x="12" y="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2" y="239"/>
                  </a:lnTo>
                  <a:lnTo>
                    <a:pt x="184" y="239"/>
                  </a:lnTo>
                  <a:lnTo>
                    <a:pt x="184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Rectangle 1181"/>
            <p:cNvSpPr>
              <a:spLocks noChangeArrowheads="1"/>
            </p:cNvSpPr>
            <p:nvPr/>
          </p:nvSpPr>
          <p:spPr bwMode="auto">
            <a:xfrm>
              <a:off x="8724901" y="830263"/>
              <a:ext cx="119063" cy="95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Rectangle 1182"/>
            <p:cNvSpPr>
              <a:spLocks noChangeArrowheads="1"/>
            </p:cNvSpPr>
            <p:nvPr/>
          </p:nvSpPr>
          <p:spPr bwMode="auto">
            <a:xfrm>
              <a:off x="8724901" y="849313"/>
              <a:ext cx="165100" cy="95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Rectangle 1183"/>
            <p:cNvSpPr>
              <a:spLocks noChangeArrowheads="1"/>
            </p:cNvSpPr>
            <p:nvPr/>
          </p:nvSpPr>
          <p:spPr bwMode="auto">
            <a:xfrm>
              <a:off x="8724901" y="868363"/>
              <a:ext cx="147638" cy="11113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Rectangle 1184"/>
            <p:cNvSpPr>
              <a:spLocks noChangeArrowheads="1"/>
            </p:cNvSpPr>
            <p:nvPr/>
          </p:nvSpPr>
          <p:spPr bwMode="auto">
            <a:xfrm>
              <a:off x="8724901" y="1117601"/>
              <a:ext cx="228600" cy="95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Rectangle 1185"/>
            <p:cNvSpPr>
              <a:spLocks noChangeArrowheads="1"/>
            </p:cNvSpPr>
            <p:nvPr/>
          </p:nvSpPr>
          <p:spPr bwMode="auto">
            <a:xfrm>
              <a:off x="8724901" y="1117601"/>
              <a:ext cx="228600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Rectangle 1186"/>
            <p:cNvSpPr>
              <a:spLocks noChangeArrowheads="1"/>
            </p:cNvSpPr>
            <p:nvPr/>
          </p:nvSpPr>
          <p:spPr bwMode="auto">
            <a:xfrm>
              <a:off x="8724901" y="1136651"/>
              <a:ext cx="228600" cy="95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Rectangle 1187"/>
            <p:cNvSpPr>
              <a:spLocks noChangeArrowheads="1"/>
            </p:cNvSpPr>
            <p:nvPr/>
          </p:nvSpPr>
          <p:spPr bwMode="auto">
            <a:xfrm>
              <a:off x="8724901" y="1136651"/>
              <a:ext cx="228600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Rectangle 1188"/>
            <p:cNvSpPr>
              <a:spLocks noChangeArrowheads="1"/>
            </p:cNvSpPr>
            <p:nvPr/>
          </p:nvSpPr>
          <p:spPr bwMode="auto">
            <a:xfrm>
              <a:off x="8724901" y="901701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Rectangle 1189"/>
            <p:cNvSpPr>
              <a:spLocks noChangeArrowheads="1"/>
            </p:cNvSpPr>
            <p:nvPr/>
          </p:nvSpPr>
          <p:spPr bwMode="auto">
            <a:xfrm>
              <a:off x="8724901" y="911226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Rectangle 1190"/>
            <p:cNvSpPr>
              <a:spLocks noChangeArrowheads="1"/>
            </p:cNvSpPr>
            <p:nvPr/>
          </p:nvSpPr>
          <p:spPr bwMode="auto">
            <a:xfrm>
              <a:off x="8724901" y="923926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Rectangle 1191"/>
            <p:cNvSpPr>
              <a:spLocks noChangeArrowheads="1"/>
            </p:cNvSpPr>
            <p:nvPr/>
          </p:nvSpPr>
          <p:spPr bwMode="auto">
            <a:xfrm>
              <a:off x="8724901" y="933451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Rectangle 1192"/>
            <p:cNvSpPr>
              <a:spLocks noChangeArrowheads="1"/>
            </p:cNvSpPr>
            <p:nvPr/>
          </p:nvSpPr>
          <p:spPr bwMode="auto">
            <a:xfrm>
              <a:off x="8724901" y="955676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Rectangle 1193"/>
            <p:cNvSpPr>
              <a:spLocks noChangeArrowheads="1"/>
            </p:cNvSpPr>
            <p:nvPr/>
          </p:nvSpPr>
          <p:spPr bwMode="auto">
            <a:xfrm>
              <a:off x="8724901" y="946151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1194"/>
            <p:cNvSpPr>
              <a:spLocks noEditPoints="1"/>
            </p:cNvSpPr>
            <p:nvPr/>
          </p:nvSpPr>
          <p:spPr bwMode="auto">
            <a:xfrm>
              <a:off x="8850313" y="898526"/>
              <a:ext cx="106363" cy="85725"/>
            </a:xfrm>
            <a:custGeom>
              <a:avLst/>
              <a:gdLst>
                <a:gd name="T0" fmla="*/ 0 w 67"/>
                <a:gd name="T1" fmla="*/ 54 h 54"/>
                <a:gd name="T2" fmla="*/ 0 w 67"/>
                <a:gd name="T3" fmla="*/ 54 h 54"/>
                <a:gd name="T4" fmla="*/ 0 w 67"/>
                <a:gd name="T5" fmla="*/ 0 h 54"/>
                <a:gd name="T6" fmla="*/ 2 w 67"/>
                <a:gd name="T7" fmla="*/ 0 h 54"/>
                <a:gd name="T8" fmla="*/ 67 w 67"/>
                <a:gd name="T9" fmla="*/ 0 h 54"/>
                <a:gd name="T10" fmla="*/ 67 w 67"/>
                <a:gd name="T11" fmla="*/ 0 h 54"/>
                <a:gd name="T12" fmla="*/ 67 w 67"/>
                <a:gd name="T13" fmla="*/ 54 h 54"/>
                <a:gd name="T14" fmla="*/ 67 w 67"/>
                <a:gd name="T15" fmla="*/ 54 h 54"/>
                <a:gd name="T16" fmla="*/ 0 w 67"/>
                <a:gd name="T17" fmla="*/ 54 h 54"/>
                <a:gd name="T18" fmla="*/ 2 w 67"/>
                <a:gd name="T19" fmla="*/ 2 h 54"/>
                <a:gd name="T20" fmla="*/ 2 w 67"/>
                <a:gd name="T21" fmla="*/ 52 h 54"/>
                <a:gd name="T22" fmla="*/ 67 w 67"/>
                <a:gd name="T23" fmla="*/ 52 h 54"/>
                <a:gd name="T24" fmla="*/ 67 w 67"/>
                <a:gd name="T25" fmla="*/ 2 h 54"/>
                <a:gd name="T26" fmla="*/ 2 w 67"/>
                <a:gd name="T27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4">
                  <a:moveTo>
                    <a:pt x="0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0" y="54"/>
                  </a:lnTo>
                  <a:close/>
                  <a:moveTo>
                    <a:pt x="2" y="2"/>
                  </a:moveTo>
                  <a:lnTo>
                    <a:pt x="2" y="52"/>
                  </a:lnTo>
                  <a:lnTo>
                    <a:pt x="67" y="52"/>
                  </a:lnTo>
                  <a:lnTo>
                    <a:pt x="67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195"/>
            <p:cNvSpPr>
              <a:spLocks noEditPoints="1"/>
            </p:cNvSpPr>
            <p:nvPr/>
          </p:nvSpPr>
          <p:spPr bwMode="auto">
            <a:xfrm>
              <a:off x="8850313" y="898526"/>
              <a:ext cx="106363" cy="85725"/>
            </a:xfrm>
            <a:custGeom>
              <a:avLst/>
              <a:gdLst>
                <a:gd name="T0" fmla="*/ 0 w 67"/>
                <a:gd name="T1" fmla="*/ 54 h 54"/>
                <a:gd name="T2" fmla="*/ 0 w 67"/>
                <a:gd name="T3" fmla="*/ 54 h 54"/>
                <a:gd name="T4" fmla="*/ 0 w 67"/>
                <a:gd name="T5" fmla="*/ 0 h 54"/>
                <a:gd name="T6" fmla="*/ 2 w 67"/>
                <a:gd name="T7" fmla="*/ 0 h 54"/>
                <a:gd name="T8" fmla="*/ 67 w 67"/>
                <a:gd name="T9" fmla="*/ 0 h 54"/>
                <a:gd name="T10" fmla="*/ 67 w 67"/>
                <a:gd name="T11" fmla="*/ 0 h 54"/>
                <a:gd name="T12" fmla="*/ 67 w 67"/>
                <a:gd name="T13" fmla="*/ 54 h 54"/>
                <a:gd name="T14" fmla="*/ 67 w 67"/>
                <a:gd name="T15" fmla="*/ 54 h 54"/>
                <a:gd name="T16" fmla="*/ 0 w 67"/>
                <a:gd name="T17" fmla="*/ 54 h 54"/>
                <a:gd name="T18" fmla="*/ 2 w 67"/>
                <a:gd name="T19" fmla="*/ 2 h 54"/>
                <a:gd name="T20" fmla="*/ 2 w 67"/>
                <a:gd name="T21" fmla="*/ 52 h 54"/>
                <a:gd name="T22" fmla="*/ 67 w 67"/>
                <a:gd name="T23" fmla="*/ 52 h 54"/>
                <a:gd name="T24" fmla="*/ 67 w 67"/>
                <a:gd name="T25" fmla="*/ 2 h 54"/>
                <a:gd name="T26" fmla="*/ 2 w 67"/>
                <a:gd name="T27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4">
                  <a:moveTo>
                    <a:pt x="0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0" y="54"/>
                  </a:lnTo>
                  <a:moveTo>
                    <a:pt x="2" y="2"/>
                  </a:moveTo>
                  <a:lnTo>
                    <a:pt x="2" y="52"/>
                  </a:lnTo>
                  <a:lnTo>
                    <a:pt x="67" y="52"/>
                  </a:lnTo>
                  <a:lnTo>
                    <a:pt x="67" y="2"/>
                  </a:lnTo>
                  <a:lnTo>
                    <a:pt x="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196"/>
            <p:cNvSpPr>
              <a:spLocks/>
            </p:cNvSpPr>
            <p:nvPr/>
          </p:nvSpPr>
          <p:spPr bwMode="auto">
            <a:xfrm>
              <a:off x="8853488" y="898526"/>
              <a:ext cx="103188" cy="85725"/>
            </a:xfrm>
            <a:custGeom>
              <a:avLst/>
              <a:gdLst>
                <a:gd name="T0" fmla="*/ 0 w 65"/>
                <a:gd name="T1" fmla="*/ 54 h 54"/>
                <a:gd name="T2" fmla="*/ 0 w 65"/>
                <a:gd name="T3" fmla="*/ 52 h 54"/>
                <a:gd name="T4" fmla="*/ 63 w 65"/>
                <a:gd name="T5" fmla="*/ 0 h 54"/>
                <a:gd name="T6" fmla="*/ 65 w 65"/>
                <a:gd name="T7" fmla="*/ 2 h 54"/>
                <a:gd name="T8" fmla="*/ 0 w 65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54"/>
                  </a:moveTo>
                  <a:lnTo>
                    <a:pt x="0" y="5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197"/>
            <p:cNvSpPr>
              <a:spLocks/>
            </p:cNvSpPr>
            <p:nvPr/>
          </p:nvSpPr>
          <p:spPr bwMode="auto">
            <a:xfrm>
              <a:off x="8853488" y="898526"/>
              <a:ext cx="103188" cy="85725"/>
            </a:xfrm>
            <a:custGeom>
              <a:avLst/>
              <a:gdLst>
                <a:gd name="T0" fmla="*/ 0 w 65"/>
                <a:gd name="T1" fmla="*/ 54 h 54"/>
                <a:gd name="T2" fmla="*/ 0 w 65"/>
                <a:gd name="T3" fmla="*/ 52 h 54"/>
                <a:gd name="T4" fmla="*/ 63 w 65"/>
                <a:gd name="T5" fmla="*/ 0 h 54"/>
                <a:gd name="T6" fmla="*/ 65 w 65"/>
                <a:gd name="T7" fmla="*/ 2 h 54"/>
                <a:gd name="T8" fmla="*/ 0 w 65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54"/>
                  </a:moveTo>
                  <a:lnTo>
                    <a:pt x="0" y="5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0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198"/>
            <p:cNvSpPr>
              <a:spLocks/>
            </p:cNvSpPr>
            <p:nvPr/>
          </p:nvSpPr>
          <p:spPr bwMode="auto">
            <a:xfrm>
              <a:off x="8853488" y="898526"/>
              <a:ext cx="103188" cy="85725"/>
            </a:xfrm>
            <a:custGeom>
              <a:avLst/>
              <a:gdLst>
                <a:gd name="T0" fmla="*/ 0 w 65"/>
                <a:gd name="T1" fmla="*/ 2 h 54"/>
                <a:gd name="T2" fmla="*/ 0 w 65"/>
                <a:gd name="T3" fmla="*/ 0 h 54"/>
                <a:gd name="T4" fmla="*/ 65 w 65"/>
                <a:gd name="T5" fmla="*/ 52 h 54"/>
                <a:gd name="T6" fmla="*/ 63 w 65"/>
                <a:gd name="T7" fmla="*/ 54 h 54"/>
                <a:gd name="T8" fmla="*/ 0 w 65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2"/>
                  </a:moveTo>
                  <a:lnTo>
                    <a:pt x="0" y="0"/>
                  </a:lnTo>
                  <a:lnTo>
                    <a:pt x="65" y="52"/>
                  </a:lnTo>
                  <a:lnTo>
                    <a:pt x="63" y="5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199"/>
            <p:cNvSpPr>
              <a:spLocks/>
            </p:cNvSpPr>
            <p:nvPr/>
          </p:nvSpPr>
          <p:spPr bwMode="auto">
            <a:xfrm>
              <a:off x="8853488" y="898526"/>
              <a:ext cx="103188" cy="85725"/>
            </a:xfrm>
            <a:custGeom>
              <a:avLst/>
              <a:gdLst>
                <a:gd name="T0" fmla="*/ 0 w 65"/>
                <a:gd name="T1" fmla="*/ 2 h 54"/>
                <a:gd name="T2" fmla="*/ 0 w 65"/>
                <a:gd name="T3" fmla="*/ 0 h 54"/>
                <a:gd name="T4" fmla="*/ 65 w 65"/>
                <a:gd name="T5" fmla="*/ 52 h 54"/>
                <a:gd name="T6" fmla="*/ 63 w 65"/>
                <a:gd name="T7" fmla="*/ 54 h 54"/>
                <a:gd name="T8" fmla="*/ 0 w 65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2"/>
                  </a:moveTo>
                  <a:lnTo>
                    <a:pt x="0" y="0"/>
                  </a:lnTo>
                  <a:lnTo>
                    <a:pt x="65" y="52"/>
                  </a:lnTo>
                  <a:lnTo>
                    <a:pt x="63" y="54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Rectangle 1200"/>
            <p:cNvSpPr>
              <a:spLocks noChangeArrowheads="1"/>
            </p:cNvSpPr>
            <p:nvPr/>
          </p:nvSpPr>
          <p:spPr bwMode="auto">
            <a:xfrm>
              <a:off x="8724901" y="968376"/>
              <a:ext cx="109538" cy="158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Rectangle 1201"/>
            <p:cNvSpPr>
              <a:spLocks noChangeArrowheads="1"/>
            </p:cNvSpPr>
            <p:nvPr/>
          </p:nvSpPr>
          <p:spPr bwMode="auto">
            <a:xfrm>
              <a:off x="8847138" y="1008063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Rectangle 1202"/>
            <p:cNvSpPr>
              <a:spLocks noChangeArrowheads="1"/>
            </p:cNvSpPr>
            <p:nvPr/>
          </p:nvSpPr>
          <p:spPr bwMode="auto">
            <a:xfrm>
              <a:off x="8847138" y="1008063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Rectangle 1203"/>
            <p:cNvSpPr>
              <a:spLocks noChangeArrowheads="1"/>
            </p:cNvSpPr>
            <p:nvPr/>
          </p:nvSpPr>
          <p:spPr bwMode="auto">
            <a:xfrm>
              <a:off x="8847138" y="1020763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Rectangle 1204"/>
            <p:cNvSpPr>
              <a:spLocks noChangeArrowheads="1"/>
            </p:cNvSpPr>
            <p:nvPr/>
          </p:nvSpPr>
          <p:spPr bwMode="auto">
            <a:xfrm>
              <a:off x="8847138" y="1020763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Rectangle 1205"/>
            <p:cNvSpPr>
              <a:spLocks noChangeArrowheads="1"/>
            </p:cNvSpPr>
            <p:nvPr/>
          </p:nvSpPr>
          <p:spPr bwMode="auto">
            <a:xfrm>
              <a:off x="8847138" y="1030288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Rectangle 1206"/>
            <p:cNvSpPr>
              <a:spLocks noChangeArrowheads="1"/>
            </p:cNvSpPr>
            <p:nvPr/>
          </p:nvSpPr>
          <p:spPr bwMode="auto">
            <a:xfrm>
              <a:off x="8847138" y="1030288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Rectangle 1207"/>
            <p:cNvSpPr>
              <a:spLocks noChangeArrowheads="1"/>
            </p:cNvSpPr>
            <p:nvPr/>
          </p:nvSpPr>
          <p:spPr bwMode="auto">
            <a:xfrm>
              <a:off x="8847138" y="1042988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Rectangle 1208"/>
            <p:cNvSpPr>
              <a:spLocks noChangeArrowheads="1"/>
            </p:cNvSpPr>
            <p:nvPr/>
          </p:nvSpPr>
          <p:spPr bwMode="auto">
            <a:xfrm>
              <a:off x="8847138" y="1042988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Rectangle 1209"/>
            <p:cNvSpPr>
              <a:spLocks noChangeArrowheads="1"/>
            </p:cNvSpPr>
            <p:nvPr/>
          </p:nvSpPr>
          <p:spPr bwMode="auto">
            <a:xfrm>
              <a:off x="8847138" y="1065213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Rectangle 1211"/>
            <p:cNvSpPr>
              <a:spLocks noChangeArrowheads="1"/>
            </p:cNvSpPr>
            <p:nvPr/>
          </p:nvSpPr>
          <p:spPr bwMode="auto">
            <a:xfrm>
              <a:off x="8847138" y="106521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Rectangle 1212"/>
            <p:cNvSpPr>
              <a:spLocks noChangeArrowheads="1"/>
            </p:cNvSpPr>
            <p:nvPr/>
          </p:nvSpPr>
          <p:spPr bwMode="auto">
            <a:xfrm>
              <a:off x="8847138" y="1052514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Rectangle 1213"/>
            <p:cNvSpPr>
              <a:spLocks noChangeArrowheads="1"/>
            </p:cNvSpPr>
            <p:nvPr/>
          </p:nvSpPr>
          <p:spPr bwMode="auto">
            <a:xfrm>
              <a:off x="8847138" y="105251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214"/>
            <p:cNvSpPr>
              <a:spLocks noEditPoints="1"/>
            </p:cNvSpPr>
            <p:nvPr/>
          </p:nvSpPr>
          <p:spPr bwMode="auto">
            <a:xfrm>
              <a:off x="8724900" y="1004889"/>
              <a:ext cx="106363" cy="88900"/>
            </a:xfrm>
            <a:custGeom>
              <a:avLst/>
              <a:gdLst>
                <a:gd name="T0" fmla="*/ 0 w 67"/>
                <a:gd name="T1" fmla="*/ 56 h 56"/>
                <a:gd name="T2" fmla="*/ 0 w 67"/>
                <a:gd name="T3" fmla="*/ 54 h 56"/>
                <a:gd name="T4" fmla="*/ 0 w 67"/>
                <a:gd name="T5" fmla="*/ 0 h 56"/>
                <a:gd name="T6" fmla="*/ 0 w 67"/>
                <a:gd name="T7" fmla="*/ 0 h 56"/>
                <a:gd name="T8" fmla="*/ 67 w 67"/>
                <a:gd name="T9" fmla="*/ 0 h 56"/>
                <a:gd name="T10" fmla="*/ 67 w 67"/>
                <a:gd name="T11" fmla="*/ 2 h 56"/>
                <a:gd name="T12" fmla="*/ 67 w 67"/>
                <a:gd name="T13" fmla="*/ 56 h 56"/>
                <a:gd name="T14" fmla="*/ 65 w 67"/>
                <a:gd name="T15" fmla="*/ 56 h 56"/>
                <a:gd name="T16" fmla="*/ 0 w 67"/>
                <a:gd name="T17" fmla="*/ 56 h 56"/>
                <a:gd name="T18" fmla="*/ 2 w 67"/>
                <a:gd name="T19" fmla="*/ 2 h 56"/>
                <a:gd name="T20" fmla="*/ 2 w 67"/>
                <a:gd name="T21" fmla="*/ 54 h 56"/>
                <a:gd name="T22" fmla="*/ 65 w 67"/>
                <a:gd name="T23" fmla="*/ 54 h 56"/>
                <a:gd name="T24" fmla="*/ 65 w 67"/>
                <a:gd name="T25" fmla="*/ 2 h 56"/>
                <a:gd name="T26" fmla="*/ 2 w 67"/>
                <a:gd name="T2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6">
                  <a:moveTo>
                    <a:pt x="0" y="56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2"/>
                  </a:lnTo>
                  <a:lnTo>
                    <a:pt x="67" y="56"/>
                  </a:lnTo>
                  <a:lnTo>
                    <a:pt x="65" y="56"/>
                  </a:lnTo>
                  <a:lnTo>
                    <a:pt x="0" y="56"/>
                  </a:lnTo>
                  <a:close/>
                  <a:moveTo>
                    <a:pt x="2" y="2"/>
                  </a:moveTo>
                  <a:lnTo>
                    <a:pt x="2" y="54"/>
                  </a:lnTo>
                  <a:lnTo>
                    <a:pt x="65" y="54"/>
                  </a:lnTo>
                  <a:lnTo>
                    <a:pt x="65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215"/>
            <p:cNvSpPr>
              <a:spLocks noEditPoints="1"/>
            </p:cNvSpPr>
            <p:nvPr/>
          </p:nvSpPr>
          <p:spPr bwMode="auto">
            <a:xfrm>
              <a:off x="8724900" y="1004889"/>
              <a:ext cx="106363" cy="88900"/>
            </a:xfrm>
            <a:custGeom>
              <a:avLst/>
              <a:gdLst>
                <a:gd name="T0" fmla="*/ 0 w 67"/>
                <a:gd name="T1" fmla="*/ 56 h 56"/>
                <a:gd name="T2" fmla="*/ 0 w 67"/>
                <a:gd name="T3" fmla="*/ 54 h 56"/>
                <a:gd name="T4" fmla="*/ 0 w 67"/>
                <a:gd name="T5" fmla="*/ 0 h 56"/>
                <a:gd name="T6" fmla="*/ 0 w 67"/>
                <a:gd name="T7" fmla="*/ 0 h 56"/>
                <a:gd name="T8" fmla="*/ 67 w 67"/>
                <a:gd name="T9" fmla="*/ 0 h 56"/>
                <a:gd name="T10" fmla="*/ 67 w 67"/>
                <a:gd name="T11" fmla="*/ 2 h 56"/>
                <a:gd name="T12" fmla="*/ 67 w 67"/>
                <a:gd name="T13" fmla="*/ 56 h 56"/>
                <a:gd name="T14" fmla="*/ 65 w 67"/>
                <a:gd name="T15" fmla="*/ 56 h 56"/>
                <a:gd name="T16" fmla="*/ 0 w 67"/>
                <a:gd name="T17" fmla="*/ 56 h 56"/>
                <a:gd name="T18" fmla="*/ 2 w 67"/>
                <a:gd name="T19" fmla="*/ 2 h 56"/>
                <a:gd name="T20" fmla="*/ 2 w 67"/>
                <a:gd name="T21" fmla="*/ 54 h 56"/>
                <a:gd name="T22" fmla="*/ 65 w 67"/>
                <a:gd name="T23" fmla="*/ 54 h 56"/>
                <a:gd name="T24" fmla="*/ 65 w 67"/>
                <a:gd name="T25" fmla="*/ 2 h 56"/>
                <a:gd name="T26" fmla="*/ 2 w 67"/>
                <a:gd name="T2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6">
                  <a:moveTo>
                    <a:pt x="0" y="56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2"/>
                  </a:lnTo>
                  <a:lnTo>
                    <a:pt x="67" y="56"/>
                  </a:lnTo>
                  <a:lnTo>
                    <a:pt x="65" y="56"/>
                  </a:lnTo>
                  <a:lnTo>
                    <a:pt x="0" y="56"/>
                  </a:lnTo>
                  <a:moveTo>
                    <a:pt x="2" y="2"/>
                  </a:moveTo>
                  <a:lnTo>
                    <a:pt x="2" y="54"/>
                  </a:lnTo>
                  <a:lnTo>
                    <a:pt x="65" y="54"/>
                  </a:lnTo>
                  <a:lnTo>
                    <a:pt x="65" y="2"/>
                  </a:lnTo>
                  <a:lnTo>
                    <a:pt x="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216"/>
            <p:cNvSpPr>
              <a:spLocks/>
            </p:cNvSpPr>
            <p:nvPr/>
          </p:nvSpPr>
          <p:spPr bwMode="auto">
            <a:xfrm>
              <a:off x="8724900" y="1004889"/>
              <a:ext cx="103188" cy="85725"/>
            </a:xfrm>
            <a:custGeom>
              <a:avLst/>
              <a:gdLst>
                <a:gd name="T0" fmla="*/ 0 w 65"/>
                <a:gd name="T1" fmla="*/ 2 h 54"/>
                <a:gd name="T2" fmla="*/ 2 w 65"/>
                <a:gd name="T3" fmla="*/ 0 h 54"/>
                <a:gd name="T4" fmla="*/ 65 w 65"/>
                <a:gd name="T5" fmla="*/ 54 h 54"/>
                <a:gd name="T6" fmla="*/ 65 w 65"/>
                <a:gd name="T7" fmla="*/ 54 h 54"/>
                <a:gd name="T8" fmla="*/ 0 w 65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2"/>
                  </a:moveTo>
                  <a:lnTo>
                    <a:pt x="2" y="0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217"/>
            <p:cNvSpPr>
              <a:spLocks/>
            </p:cNvSpPr>
            <p:nvPr/>
          </p:nvSpPr>
          <p:spPr bwMode="auto">
            <a:xfrm>
              <a:off x="8724900" y="1004889"/>
              <a:ext cx="103188" cy="85725"/>
            </a:xfrm>
            <a:custGeom>
              <a:avLst/>
              <a:gdLst>
                <a:gd name="T0" fmla="*/ 0 w 65"/>
                <a:gd name="T1" fmla="*/ 2 h 54"/>
                <a:gd name="T2" fmla="*/ 2 w 65"/>
                <a:gd name="T3" fmla="*/ 0 h 54"/>
                <a:gd name="T4" fmla="*/ 65 w 65"/>
                <a:gd name="T5" fmla="*/ 54 h 54"/>
                <a:gd name="T6" fmla="*/ 65 w 65"/>
                <a:gd name="T7" fmla="*/ 54 h 54"/>
                <a:gd name="T8" fmla="*/ 0 w 65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2"/>
                  </a:moveTo>
                  <a:lnTo>
                    <a:pt x="2" y="0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218"/>
            <p:cNvSpPr>
              <a:spLocks/>
            </p:cNvSpPr>
            <p:nvPr/>
          </p:nvSpPr>
          <p:spPr bwMode="auto">
            <a:xfrm>
              <a:off x="8724900" y="1004889"/>
              <a:ext cx="103188" cy="85725"/>
            </a:xfrm>
            <a:custGeom>
              <a:avLst/>
              <a:gdLst>
                <a:gd name="T0" fmla="*/ 2 w 65"/>
                <a:gd name="T1" fmla="*/ 54 h 54"/>
                <a:gd name="T2" fmla="*/ 0 w 65"/>
                <a:gd name="T3" fmla="*/ 54 h 54"/>
                <a:gd name="T4" fmla="*/ 65 w 65"/>
                <a:gd name="T5" fmla="*/ 0 h 54"/>
                <a:gd name="T6" fmla="*/ 65 w 65"/>
                <a:gd name="T7" fmla="*/ 2 h 54"/>
                <a:gd name="T8" fmla="*/ 2 w 65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2" y="54"/>
                  </a:moveTo>
                  <a:lnTo>
                    <a:pt x="0" y="54"/>
                  </a:lnTo>
                  <a:lnTo>
                    <a:pt x="65" y="0"/>
                  </a:lnTo>
                  <a:lnTo>
                    <a:pt x="65" y="2"/>
                  </a:lnTo>
                  <a:lnTo>
                    <a:pt x="2" y="5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Rectangle 1219"/>
            <p:cNvSpPr>
              <a:spLocks noChangeArrowheads="1"/>
            </p:cNvSpPr>
            <p:nvPr/>
          </p:nvSpPr>
          <p:spPr bwMode="auto">
            <a:xfrm>
              <a:off x="8847138" y="1077914"/>
              <a:ext cx="109538" cy="127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Rectangle 1220"/>
            <p:cNvSpPr>
              <a:spLocks noChangeArrowheads="1"/>
            </p:cNvSpPr>
            <p:nvPr/>
          </p:nvSpPr>
          <p:spPr bwMode="auto">
            <a:xfrm>
              <a:off x="8847138" y="1077914"/>
              <a:ext cx="109538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221"/>
            <p:cNvSpPr>
              <a:spLocks/>
            </p:cNvSpPr>
            <p:nvPr/>
          </p:nvSpPr>
          <p:spPr bwMode="auto">
            <a:xfrm>
              <a:off x="8956675" y="1143001"/>
              <a:ext cx="61913" cy="60325"/>
            </a:xfrm>
            <a:custGeom>
              <a:avLst/>
              <a:gdLst>
                <a:gd name="T0" fmla="*/ 29 w 39"/>
                <a:gd name="T1" fmla="*/ 0 h 38"/>
                <a:gd name="T2" fmla="*/ 18 w 39"/>
                <a:gd name="T3" fmla="*/ 10 h 38"/>
                <a:gd name="T4" fmla="*/ 18 w 39"/>
                <a:gd name="T5" fmla="*/ 20 h 38"/>
                <a:gd name="T6" fmla="*/ 8 w 39"/>
                <a:gd name="T7" fmla="*/ 20 h 38"/>
                <a:gd name="T8" fmla="*/ 0 w 39"/>
                <a:gd name="T9" fmla="*/ 28 h 38"/>
                <a:gd name="T10" fmla="*/ 12 w 39"/>
                <a:gd name="T11" fmla="*/ 38 h 38"/>
                <a:gd name="T12" fmla="*/ 39 w 39"/>
                <a:gd name="T13" fmla="*/ 12 h 38"/>
                <a:gd name="T14" fmla="*/ 29 w 39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29" y="0"/>
                  </a:moveTo>
                  <a:lnTo>
                    <a:pt x="18" y="10"/>
                  </a:lnTo>
                  <a:lnTo>
                    <a:pt x="18" y="20"/>
                  </a:lnTo>
                  <a:lnTo>
                    <a:pt x="8" y="20"/>
                  </a:lnTo>
                  <a:lnTo>
                    <a:pt x="0" y="28"/>
                  </a:lnTo>
                  <a:lnTo>
                    <a:pt x="12" y="38"/>
                  </a:lnTo>
                  <a:lnTo>
                    <a:pt x="39" y="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222"/>
            <p:cNvSpPr>
              <a:spLocks/>
            </p:cNvSpPr>
            <p:nvPr/>
          </p:nvSpPr>
          <p:spPr bwMode="auto">
            <a:xfrm>
              <a:off x="8956675" y="1143001"/>
              <a:ext cx="61913" cy="60325"/>
            </a:xfrm>
            <a:custGeom>
              <a:avLst/>
              <a:gdLst>
                <a:gd name="T0" fmla="*/ 29 w 39"/>
                <a:gd name="T1" fmla="*/ 0 h 38"/>
                <a:gd name="T2" fmla="*/ 18 w 39"/>
                <a:gd name="T3" fmla="*/ 10 h 38"/>
                <a:gd name="T4" fmla="*/ 18 w 39"/>
                <a:gd name="T5" fmla="*/ 20 h 38"/>
                <a:gd name="T6" fmla="*/ 8 w 39"/>
                <a:gd name="T7" fmla="*/ 20 h 38"/>
                <a:gd name="T8" fmla="*/ 0 w 39"/>
                <a:gd name="T9" fmla="*/ 28 h 38"/>
                <a:gd name="T10" fmla="*/ 12 w 39"/>
                <a:gd name="T11" fmla="*/ 38 h 38"/>
                <a:gd name="T12" fmla="*/ 39 w 39"/>
                <a:gd name="T13" fmla="*/ 12 h 38"/>
                <a:gd name="T14" fmla="*/ 29 w 39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29" y="0"/>
                  </a:moveTo>
                  <a:lnTo>
                    <a:pt x="18" y="10"/>
                  </a:lnTo>
                  <a:lnTo>
                    <a:pt x="18" y="20"/>
                  </a:lnTo>
                  <a:lnTo>
                    <a:pt x="8" y="20"/>
                  </a:lnTo>
                  <a:lnTo>
                    <a:pt x="0" y="28"/>
                  </a:lnTo>
                  <a:lnTo>
                    <a:pt x="12" y="38"/>
                  </a:lnTo>
                  <a:lnTo>
                    <a:pt x="39" y="12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223"/>
            <p:cNvSpPr>
              <a:spLocks noEditPoints="1"/>
            </p:cNvSpPr>
            <p:nvPr/>
          </p:nvSpPr>
          <p:spPr bwMode="auto">
            <a:xfrm>
              <a:off x="8699500" y="879476"/>
              <a:ext cx="285750" cy="295275"/>
            </a:xfrm>
            <a:custGeom>
              <a:avLst/>
              <a:gdLst>
                <a:gd name="T0" fmla="*/ 116 w 180"/>
                <a:gd name="T1" fmla="*/ 64 h 186"/>
                <a:gd name="T2" fmla="*/ 136 w 180"/>
                <a:gd name="T3" fmla="*/ 44 h 186"/>
                <a:gd name="T4" fmla="*/ 136 w 180"/>
                <a:gd name="T5" fmla="*/ 44 h 186"/>
                <a:gd name="T6" fmla="*/ 162 w 180"/>
                <a:gd name="T7" fmla="*/ 20 h 186"/>
                <a:gd name="T8" fmla="*/ 93 w 180"/>
                <a:gd name="T9" fmla="*/ 133 h 186"/>
                <a:gd name="T10" fmla="*/ 162 w 180"/>
                <a:gd name="T11" fmla="*/ 125 h 186"/>
                <a:gd name="T12" fmla="*/ 93 w 180"/>
                <a:gd name="T13" fmla="*/ 119 h 186"/>
                <a:gd name="T14" fmla="*/ 162 w 180"/>
                <a:gd name="T15" fmla="*/ 117 h 186"/>
                <a:gd name="T16" fmla="*/ 93 w 180"/>
                <a:gd name="T17" fmla="*/ 119 h 186"/>
                <a:gd name="T18" fmla="*/ 93 w 180"/>
                <a:gd name="T19" fmla="*/ 109 h 186"/>
                <a:gd name="T20" fmla="*/ 162 w 180"/>
                <a:gd name="T21" fmla="*/ 111 h 186"/>
                <a:gd name="T22" fmla="*/ 93 w 180"/>
                <a:gd name="T23" fmla="*/ 105 h 186"/>
                <a:gd name="T24" fmla="*/ 162 w 180"/>
                <a:gd name="T25" fmla="*/ 103 h 186"/>
                <a:gd name="T26" fmla="*/ 93 w 180"/>
                <a:gd name="T27" fmla="*/ 105 h 186"/>
                <a:gd name="T28" fmla="*/ 93 w 180"/>
                <a:gd name="T29" fmla="*/ 95 h 186"/>
                <a:gd name="T30" fmla="*/ 162 w 180"/>
                <a:gd name="T31" fmla="*/ 97 h 186"/>
                <a:gd name="T32" fmla="*/ 93 w 180"/>
                <a:gd name="T33" fmla="*/ 91 h 186"/>
                <a:gd name="T34" fmla="*/ 162 w 180"/>
                <a:gd name="T35" fmla="*/ 89 h 186"/>
                <a:gd name="T36" fmla="*/ 93 w 180"/>
                <a:gd name="T37" fmla="*/ 91 h 186"/>
                <a:gd name="T38" fmla="*/ 162 w 180"/>
                <a:gd name="T39" fmla="*/ 18 h 186"/>
                <a:gd name="T40" fmla="*/ 162 w 180"/>
                <a:gd name="T41" fmla="*/ 66 h 186"/>
                <a:gd name="T42" fmla="*/ 99 w 180"/>
                <a:gd name="T43" fmla="*/ 81 h 186"/>
                <a:gd name="T44" fmla="*/ 162 w 180"/>
                <a:gd name="T45" fmla="*/ 83 h 186"/>
                <a:gd name="T46" fmla="*/ 83 w 180"/>
                <a:gd name="T47" fmla="*/ 97 h 186"/>
                <a:gd name="T48" fmla="*/ 81 w 180"/>
                <a:gd name="T49" fmla="*/ 135 h 186"/>
                <a:gd name="T50" fmla="*/ 30 w 180"/>
                <a:gd name="T51" fmla="*/ 150 h 186"/>
                <a:gd name="T52" fmla="*/ 160 w 180"/>
                <a:gd name="T53" fmla="*/ 156 h 186"/>
                <a:gd name="T54" fmla="*/ 18 w 180"/>
                <a:gd name="T55" fmla="*/ 162 h 186"/>
                <a:gd name="T56" fmla="*/ 160 w 180"/>
                <a:gd name="T57" fmla="*/ 168 h 186"/>
                <a:gd name="T58" fmla="*/ 16 w 180"/>
                <a:gd name="T59" fmla="*/ 164 h 186"/>
                <a:gd name="T60" fmla="*/ 6 w 180"/>
                <a:gd name="T61" fmla="*/ 186 h 186"/>
                <a:gd name="T62" fmla="*/ 170 w 180"/>
                <a:gd name="T63" fmla="*/ 186 h 186"/>
                <a:gd name="T64" fmla="*/ 180 w 180"/>
                <a:gd name="T6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0" h="186">
                  <a:moveTo>
                    <a:pt x="136" y="44"/>
                  </a:moveTo>
                  <a:lnTo>
                    <a:pt x="116" y="64"/>
                  </a:lnTo>
                  <a:lnTo>
                    <a:pt x="160" y="64"/>
                  </a:lnTo>
                  <a:lnTo>
                    <a:pt x="136" y="44"/>
                  </a:lnTo>
                  <a:close/>
                  <a:moveTo>
                    <a:pt x="162" y="20"/>
                  </a:moveTo>
                  <a:lnTo>
                    <a:pt x="136" y="44"/>
                  </a:lnTo>
                  <a:lnTo>
                    <a:pt x="162" y="64"/>
                  </a:lnTo>
                  <a:lnTo>
                    <a:pt x="162" y="20"/>
                  </a:lnTo>
                  <a:close/>
                  <a:moveTo>
                    <a:pt x="162" y="133"/>
                  </a:moveTo>
                  <a:lnTo>
                    <a:pt x="93" y="133"/>
                  </a:lnTo>
                  <a:lnTo>
                    <a:pt x="93" y="125"/>
                  </a:lnTo>
                  <a:lnTo>
                    <a:pt x="162" y="125"/>
                  </a:lnTo>
                  <a:lnTo>
                    <a:pt x="162" y="133"/>
                  </a:lnTo>
                  <a:close/>
                  <a:moveTo>
                    <a:pt x="93" y="119"/>
                  </a:moveTo>
                  <a:lnTo>
                    <a:pt x="93" y="117"/>
                  </a:lnTo>
                  <a:lnTo>
                    <a:pt x="162" y="117"/>
                  </a:lnTo>
                  <a:lnTo>
                    <a:pt x="162" y="119"/>
                  </a:lnTo>
                  <a:lnTo>
                    <a:pt x="93" y="119"/>
                  </a:lnTo>
                  <a:close/>
                  <a:moveTo>
                    <a:pt x="93" y="111"/>
                  </a:moveTo>
                  <a:lnTo>
                    <a:pt x="93" y="109"/>
                  </a:lnTo>
                  <a:lnTo>
                    <a:pt x="162" y="109"/>
                  </a:lnTo>
                  <a:lnTo>
                    <a:pt x="162" y="111"/>
                  </a:lnTo>
                  <a:lnTo>
                    <a:pt x="93" y="111"/>
                  </a:lnTo>
                  <a:close/>
                  <a:moveTo>
                    <a:pt x="93" y="105"/>
                  </a:moveTo>
                  <a:lnTo>
                    <a:pt x="93" y="103"/>
                  </a:lnTo>
                  <a:lnTo>
                    <a:pt x="162" y="103"/>
                  </a:lnTo>
                  <a:lnTo>
                    <a:pt x="162" y="105"/>
                  </a:lnTo>
                  <a:lnTo>
                    <a:pt x="93" y="105"/>
                  </a:lnTo>
                  <a:close/>
                  <a:moveTo>
                    <a:pt x="93" y="97"/>
                  </a:moveTo>
                  <a:lnTo>
                    <a:pt x="93" y="95"/>
                  </a:lnTo>
                  <a:lnTo>
                    <a:pt x="162" y="95"/>
                  </a:lnTo>
                  <a:lnTo>
                    <a:pt x="162" y="97"/>
                  </a:lnTo>
                  <a:lnTo>
                    <a:pt x="93" y="97"/>
                  </a:lnTo>
                  <a:close/>
                  <a:moveTo>
                    <a:pt x="93" y="91"/>
                  </a:moveTo>
                  <a:lnTo>
                    <a:pt x="93" y="89"/>
                  </a:lnTo>
                  <a:lnTo>
                    <a:pt x="162" y="89"/>
                  </a:lnTo>
                  <a:lnTo>
                    <a:pt x="162" y="91"/>
                  </a:lnTo>
                  <a:lnTo>
                    <a:pt x="93" y="91"/>
                  </a:lnTo>
                  <a:close/>
                  <a:moveTo>
                    <a:pt x="180" y="0"/>
                  </a:moveTo>
                  <a:lnTo>
                    <a:pt x="162" y="18"/>
                  </a:lnTo>
                  <a:lnTo>
                    <a:pt x="162" y="66"/>
                  </a:lnTo>
                  <a:lnTo>
                    <a:pt x="162" y="66"/>
                  </a:lnTo>
                  <a:lnTo>
                    <a:pt x="114" y="66"/>
                  </a:lnTo>
                  <a:lnTo>
                    <a:pt x="99" y="81"/>
                  </a:lnTo>
                  <a:lnTo>
                    <a:pt x="162" y="81"/>
                  </a:lnTo>
                  <a:lnTo>
                    <a:pt x="162" y="83"/>
                  </a:lnTo>
                  <a:lnTo>
                    <a:pt x="97" y="83"/>
                  </a:lnTo>
                  <a:lnTo>
                    <a:pt x="83" y="97"/>
                  </a:lnTo>
                  <a:lnTo>
                    <a:pt x="83" y="135"/>
                  </a:lnTo>
                  <a:lnTo>
                    <a:pt x="81" y="135"/>
                  </a:lnTo>
                  <a:lnTo>
                    <a:pt x="45" y="135"/>
                  </a:lnTo>
                  <a:lnTo>
                    <a:pt x="30" y="150"/>
                  </a:lnTo>
                  <a:lnTo>
                    <a:pt x="160" y="150"/>
                  </a:lnTo>
                  <a:lnTo>
                    <a:pt x="160" y="156"/>
                  </a:lnTo>
                  <a:lnTo>
                    <a:pt x="24" y="156"/>
                  </a:lnTo>
                  <a:lnTo>
                    <a:pt x="18" y="162"/>
                  </a:lnTo>
                  <a:lnTo>
                    <a:pt x="160" y="162"/>
                  </a:lnTo>
                  <a:lnTo>
                    <a:pt x="160" y="168"/>
                  </a:lnTo>
                  <a:lnTo>
                    <a:pt x="16" y="168"/>
                  </a:lnTo>
                  <a:lnTo>
                    <a:pt x="16" y="164"/>
                  </a:lnTo>
                  <a:lnTo>
                    <a:pt x="0" y="180"/>
                  </a:lnTo>
                  <a:lnTo>
                    <a:pt x="6" y="186"/>
                  </a:lnTo>
                  <a:lnTo>
                    <a:pt x="8" y="186"/>
                  </a:lnTo>
                  <a:lnTo>
                    <a:pt x="170" y="186"/>
                  </a:lnTo>
                  <a:lnTo>
                    <a:pt x="180" y="176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1224"/>
            <p:cNvSpPr>
              <a:spLocks noEditPoints="1"/>
            </p:cNvSpPr>
            <p:nvPr/>
          </p:nvSpPr>
          <p:spPr bwMode="auto">
            <a:xfrm>
              <a:off x="8699500" y="879476"/>
              <a:ext cx="285750" cy="295275"/>
            </a:xfrm>
            <a:custGeom>
              <a:avLst/>
              <a:gdLst>
                <a:gd name="T0" fmla="*/ 116 w 180"/>
                <a:gd name="T1" fmla="*/ 64 h 186"/>
                <a:gd name="T2" fmla="*/ 136 w 180"/>
                <a:gd name="T3" fmla="*/ 44 h 186"/>
                <a:gd name="T4" fmla="*/ 136 w 180"/>
                <a:gd name="T5" fmla="*/ 44 h 186"/>
                <a:gd name="T6" fmla="*/ 162 w 180"/>
                <a:gd name="T7" fmla="*/ 20 h 186"/>
                <a:gd name="T8" fmla="*/ 93 w 180"/>
                <a:gd name="T9" fmla="*/ 133 h 186"/>
                <a:gd name="T10" fmla="*/ 162 w 180"/>
                <a:gd name="T11" fmla="*/ 125 h 186"/>
                <a:gd name="T12" fmla="*/ 93 w 180"/>
                <a:gd name="T13" fmla="*/ 119 h 186"/>
                <a:gd name="T14" fmla="*/ 162 w 180"/>
                <a:gd name="T15" fmla="*/ 117 h 186"/>
                <a:gd name="T16" fmla="*/ 93 w 180"/>
                <a:gd name="T17" fmla="*/ 119 h 186"/>
                <a:gd name="T18" fmla="*/ 93 w 180"/>
                <a:gd name="T19" fmla="*/ 109 h 186"/>
                <a:gd name="T20" fmla="*/ 162 w 180"/>
                <a:gd name="T21" fmla="*/ 111 h 186"/>
                <a:gd name="T22" fmla="*/ 93 w 180"/>
                <a:gd name="T23" fmla="*/ 105 h 186"/>
                <a:gd name="T24" fmla="*/ 162 w 180"/>
                <a:gd name="T25" fmla="*/ 103 h 186"/>
                <a:gd name="T26" fmla="*/ 93 w 180"/>
                <a:gd name="T27" fmla="*/ 105 h 186"/>
                <a:gd name="T28" fmla="*/ 93 w 180"/>
                <a:gd name="T29" fmla="*/ 95 h 186"/>
                <a:gd name="T30" fmla="*/ 162 w 180"/>
                <a:gd name="T31" fmla="*/ 97 h 186"/>
                <a:gd name="T32" fmla="*/ 93 w 180"/>
                <a:gd name="T33" fmla="*/ 91 h 186"/>
                <a:gd name="T34" fmla="*/ 162 w 180"/>
                <a:gd name="T35" fmla="*/ 89 h 186"/>
                <a:gd name="T36" fmla="*/ 93 w 180"/>
                <a:gd name="T37" fmla="*/ 91 h 186"/>
                <a:gd name="T38" fmla="*/ 162 w 180"/>
                <a:gd name="T39" fmla="*/ 18 h 186"/>
                <a:gd name="T40" fmla="*/ 162 w 180"/>
                <a:gd name="T41" fmla="*/ 66 h 186"/>
                <a:gd name="T42" fmla="*/ 99 w 180"/>
                <a:gd name="T43" fmla="*/ 81 h 186"/>
                <a:gd name="T44" fmla="*/ 162 w 180"/>
                <a:gd name="T45" fmla="*/ 83 h 186"/>
                <a:gd name="T46" fmla="*/ 83 w 180"/>
                <a:gd name="T47" fmla="*/ 97 h 186"/>
                <a:gd name="T48" fmla="*/ 81 w 180"/>
                <a:gd name="T49" fmla="*/ 135 h 186"/>
                <a:gd name="T50" fmla="*/ 30 w 180"/>
                <a:gd name="T51" fmla="*/ 150 h 186"/>
                <a:gd name="T52" fmla="*/ 160 w 180"/>
                <a:gd name="T53" fmla="*/ 156 h 186"/>
                <a:gd name="T54" fmla="*/ 18 w 180"/>
                <a:gd name="T55" fmla="*/ 162 h 186"/>
                <a:gd name="T56" fmla="*/ 160 w 180"/>
                <a:gd name="T57" fmla="*/ 168 h 186"/>
                <a:gd name="T58" fmla="*/ 16 w 180"/>
                <a:gd name="T59" fmla="*/ 164 h 186"/>
                <a:gd name="T60" fmla="*/ 6 w 180"/>
                <a:gd name="T61" fmla="*/ 186 h 186"/>
                <a:gd name="T62" fmla="*/ 170 w 180"/>
                <a:gd name="T63" fmla="*/ 186 h 186"/>
                <a:gd name="T64" fmla="*/ 180 w 180"/>
                <a:gd name="T6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0" h="186">
                  <a:moveTo>
                    <a:pt x="136" y="44"/>
                  </a:moveTo>
                  <a:lnTo>
                    <a:pt x="116" y="64"/>
                  </a:lnTo>
                  <a:lnTo>
                    <a:pt x="160" y="64"/>
                  </a:lnTo>
                  <a:lnTo>
                    <a:pt x="136" y="44"/>
                  </a:lnTo>
                  <a:moveTo>
                    <a:pt x="162" y="20"/>
                  </a:moveTo>
                  <a:lnTo>
                    <a:pt x="136" y="44"/>
                  </a:lnTo>
                  <a:lnTo>
                    <a:pt x="162" y="64"/>
                  </a:lnTo>
                  <a:lnTo>
                    <a:pt x="162" y="20"/>
                  </a:lnTo>
                  <a:moveTo>
                    <a:pt x="162" y="133"/>
                  </a:moveTo>
                  <a:lnTo>
                    <a:pt x="93" y="133"/>
                  </a:lnTo>
                  <a:lnTo>
                    <a:pt x="93" y="125"/>
                  </a:lnTo>
                  <a:lnTo>
                    <a:pt x="162" y="125"/>
                  </a:lnTo>
                  <a:lnTo>
                    <a:pt x="162" y="133"/>
                  </a:lnTo>
                  <a:moveTo>
                    <a:pt x="93" y="119"/>
                  </a:moveTo>
                  <a:lnTo>
                    <a:pt x="93" y="117"/>
                  </a:lnTo>
                  <a:lnTo>
                    <a:pt x="162" y="117"/>
                  </a:lnTo>
                  <a:lnTo>
                    <a:pt x="162" y="119"/>
                  </a:lnTo>
                  <a:lnTo>
                    <a:pt x="93" y="119"/>
                  </a:lnTo>
                  <a:moveTo>
                    <a:pt x="93" y="111"/>
                  </a:moveTo>
                  <a:lnTo>
                    <a:pt x="93" y="109"/>
                  </a:lnTo>
                  <a:lnTo>
                    <a:pt x="162" y="109"/>
                  </a:lnTo>
                  <a:lnTo>
                    <a:pt x="162" y="111"/>
                  </a:lnTo>
                  <a:lnTo>
                    <a:pt x="93" y="111"/>
                  </a:lnTo>
                  <a:moveTo>
                    <a:pt x="93" y="105"/>
                  </a:moveTo>
                  <a:lnTo>
                    <a:pt x="93" y="103"/>
                  </a:lnTo>
                  <a:lnTo>
                    <a:pt x="162" y="103"/>
                  </a:lnTo>
                  <a:lnTo>
                    <a:pt x="162" y="105"/>
                  </a:lnTo>
                  <a:lnTo>
                    <a:pt x="93" y="105"/>
                  </a:lnTo>
                  <a:moveTo>
                    <a:pt x="93" y="97"/>
                  </a:moveTo>
                  <a:lnTo>
                    <a:pt x="93" y="95"/>
                  </a:lnTo>
                  <a:lnTo>
                    <a:pt x="162" y="95"/>
                  </a:lnTo>
                  <a:lnTo>
                    <a:pt x="162" y="97"/>
                  </a:lnTo>
                  <a:lnTo>
                    <a:pt x="93" y="97"/>
                  </a:lnTo>
                  <a:moveTo>
                    <a:pt x="93" y="91"/>
                  </a:moveTo>
                  <a:lnTo>
                    <a:pt x="93" y="89"/>
                  </a:lnTo>
                  <a:lnTo>
                    <a:pt x="162" y="89"/>
                  </a:lnTo>
                  <a:lnTo>
                    <a:pt x="162" y="91"/>
                  </a:lnTo>
                  <a:lnTo>
                    <a:pt x="93" y="91"/>
                  </a:lnTo>
                  <a:moveTo>
                    <a:pt x="180" y="0"/>
                  </a:moveTo>
                  <a:lnTo>
                    <a:pt x="162" y="18"/>
                  </a:lnTo>
                  <a:lnTo>
                    <a:pt x="162" y="66"/>
                  </a:lnTo>
                  <a:lnTo>
                    <a:pt x="162" y="66"/>
                  </a:lnTo>
                  <a:lnTo>
                    <a:pt x="114" y="66"/>
                  </a:lnTo>
                  <a:lnTo>
                    <a:pt x="99" y="81"/>
                  </a:lnTo>
                  <a:lnTo>
                    <a:pt x="162" y="81"/>
                  </a:lnTo>
                  <a:lnTo>
                    <a:pt x="162" y="83"/>
                  </a:lnTo>
                  <a:lnTo>
                    <a:pt x="97" y="83"/>
                  </a:lnTo>
                  <a:lnTo>
                    <a:pt x="83" y="97"/>
                  </a:lnTo>
                  <a:lnTo>
                    <a:pt x="83" y="135"/>
                  </a:lnTo>
                  <a:lnTo>
                    <a:pt x="81" y="135"/>
                  </a:lnTo>
                  <a:lnTo>
                    <a:pt x="45" y="135"/>
                  </a:lnTo>
                  <a:lnTo>
                    <a:pt x="30" y="150"/>
                  </a:lnTo>
                  <a:lnTo>
                    <a:pt x="160" y="150"/>
                  </a:lnTo>
                  <a:lnTo>
                    <a:pt x="160" y="156"/>
                  </a:lnTo>
                  <a:lnTo>
                    <a:pt x="24" y="156"/>
                  </a:lnTo>
                  <a:lnTo>
                    <a:pt x="18" y="162"/>
                  </a:lnTo>
                  <a:lnTo>
                    <a:pt x="160" y="162"/>
                  </a:lnTo>
                  <a:lnTo>
                    <a:pt x="160" y="168"/>
                  </a:lnTo>
                  <a:lnTo>
                    <a:pt x="16" y="168"/>
                  </a:lnTo>
                  <a:lnTo>
                    <a:pt x="16" y="164"/>
                  </a:lnTo>
                  <a:lnTo>
                    <a:pt x="0" y="180"/>
                  </a:lnTo>
                  <a:lnTo>
                    <a:pt x="6" y="186"/>
                  </a:lnTo>
                  <a:lnTo>
                    <a:pt x="8" y="186"/>
                  </a:lnTo>
                  <a:lnTo>
                    <a:pt x="170" y="186"/>
                  </a:lnTo>
                  <a:lnTo>
                    <a:pt x="180" y="176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1225"/>
            <p:cNvSpPr>
              <a:spLocks/>
            </p:cNvSpPr>
            <p:nvPr/>
          </p:nvSpPr>
          <p:spPr bwMode="auto">
            <a:xfrm>
              <a:off x="8737600" y="1117601"/>
              <a:ext cx="215900" cy="9525"/>
            </a:xfrm>
            <a:custGeom>
              <a:avLst/>
              <a:gdLst>
                <a:gd name="T0" fmla="*/ 136 w 136"/>
                <a:gd name="T1" fmla="*/ 0 h 6"/>
                <a:gd name="T2" fmla="*/ 6 w 136"/>
                <a:gd name="T3" fmla="*/ 0 h 6"/>
                <a:gd name="T4" fmla="*/ 0 w 136"/>
                <a:gd name="T5" fmla="*/ 6 h 6"/>
                <a:gd name="T6" fmla="*/ 136 w 136"/>
                <a:gd name="T7" fmla="*/ 6 h 6"/>
                <a:gd name="T8" fmla="*/ 136 w 13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6">
                  <a:moveTo>
                    <a:pt x="13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136" y="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D4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1226"/>
            <p:cNvSpPr>
              <a:spLocks/>
            </p:cNvSpPr>
            <p:nvPr/>
          </p:nvSpPr>
          <p:spPr bwMode="auto">
            <a:xfrm>
              <a:off x="8737600" y="1117601"/>
              <a:ext cx="215900" cy="9525"/>
            </a:xfrm>
            <a:custGeom>
              <a:avLst/>
              <a:gdLst>
                <a:gd name="T0" fmla="*/ 136 w 136"/>
                <a:gd name="T1" fmla="*/ 0 h 6"/>
                <a:gd name="T2" fmla="*/ 6 w 136"/>
                <a:gd name="T3" fmla="*/ 0 h 6"/>
                <a:gd name="T4" fmla="*/ 0 w 136"/>
                <a:gd name="T5" fmla="*/ 6 h 6"/>
                <a:gd name="T6" fmla="*/ 136 w 136"/>
                <a:gd name="T7" fmla="*/ 6 h 6"/>
                <a:gd name="T8" fmla="*/ 136 w 13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6">
                  <a:moveTo>
                    <a:pt x="13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136" y="6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1227"/>
            <p:cNvSpPr>
              <a:spLocks/>
            </p:cNvSpPr>
            <p:nvPr/>
          </p:nvSpPr>
          <p:spPr bwMode="auto">
            <a:xfrm>
              <a:off x="8724900" y="1136651"/>
              <a:ext cx="228600" cy="9525"/>
            </a:xfrm>
            <a:custGeom>
              <a:avLst/>
              <a:gdLst>
                <a:gd name="T0" fmla="*/ 144 w 144"/>
                <a:gd name="T1" fmla="*/ 0 h 6"/>
                <a:gd name="T2" fmla="*/ 2 w 144"/>
                <a:gd name="T3" fmla="*/ 0 h 6"/>
                <a:gd name="T4" fmla="*/ 0 w 144"/>
                <a:gd name="T5" fmla="*/ 2 h 6"/>
                <a:gd name="T6" fmla="*/ 0 w 144"/>
                <a:gd name="T7" fmla="*/ 6 h 6"/>
                <a:gd name="T8" fmla="*/ 144 w 144"/>
                <a:gd name="T9" fmla="*/ 6 h 6"/>
                <a:gd name="T10" fmla="*/ 144 w 14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6">
                  <a:moveTo>
                    <a:pt x="14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44" y="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D4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1228"/>
            <p:cNvSpPr>
              <a:spLocks/>
            </p:cNvSpPr>
            <p:nvPr/>
          </p:nvSpPr>
          <p:spPr bwMode="auto">
            <a:xfrm>
              <a:off x="8724900" y="1136651"/>
              <a:ext cx="228600" cy="9525"/>
            </a:xfrm>
            <a:custGeom>
              <a:avLst/>
              <a:gdLst>
                <a:gd name="T0" fmla="*/ 144 w 144"/>
                <a:gd name="T1" fmla="*/ 0 h 6"/>
                <a:gd name="T2" fmla="*/ 2 w 144"/>
                <a:gd name="T3" fmla="*/ 0 h 6"/>
                <a:gd name="T4" fmla="*/ 0 w 144"/>
                <a:gd name="T5" fmla="*/ 2 h 6"/>
                <a:gd name="T6" fmla="*/ 0 w 144"/>
                <a:gd name="T7" fmla="*/ 6 h 6"/>
                <a:gd name="T8" fmla="*/ 144 w 144"/>
                <a:gd name="T9" fmla="*/ 6 h 6"/>
                <a:gd name="T10" fmla="*/ 144 w 14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6">
                  <a:moveTo>
                    <a:pt x="14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44" y="6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1229"/>
            <p:cNvSpPr>
              <a:spLocks/>
            </p:cNvSpPr>
            <p:nvPr/>
          </p:nvSpPr>
          <p:spPr bwMode="auto">
            <a:xfrm>
              <a:off x="8880475" y="908051"/>
              <a:ext cx="76200" cy="76200"/>
            </a:xfrm>
            <a:custGeom>
              <a:avLst/>
              <a:gdLst>
                <a:gd name="T0" fmla="*/ 48 w 48"/>
                <a:gd name="T1" fmla="*/ 0 h 48"/>
                <a:gd name="T2" fmla="*/ 48 w 48"/>
                <a:gd name="T3" fmla="*/ 2 h 48"/>
                <a:gd name="T4" fmla="*/ 48 w 48"/>
                <a:gd name="T5" fmla="*/ 46 h 48"/>
                <a:gd name="T6" fmla="*/ 48 w 48"/>
                <a:gd name="T7" fmla="*/ 46 h 48"/>
                <a:gd name="T8" fmla="*/ 46 w 48"/>
                <a:gd name="T9" fmla="*/ 48 h 48"/>
                <a:gd name="T10" fmla="*/ 46 w 48"/>
                <a:gd name="T11" fmla="*/ 46 h 48"/>
                <a:gd name="T12" fmla="*/ 2 w 48"/>
                <a:gd name="T13" fmla="*/ 46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48 h 48"/>
                <a:gd name="T20" fmla="*/ 48 w 48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8" y="2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1230"/>
            <p:cNvSpPr>
              <a:spLocks/>
            </p:cNvSpPr>
            <p:nvPr/>
          </p:nvSpPr>
          <p:spPr bwMode="auto">
            <a:xfrm>
              <a:off x="8880475" y="908051"/>
              <a:ext cx="76200" cy="76200"/>
            </a:xfrm>
            <a:custGeom>
              <a:avLst/>
              <a:gdLst>
                <a:gd name="T0" fmla="*/ 48 w 48"/>
                <a:gd name="T1" fmla="*/ 0 h 48"/>
                <a:gd name="T2" fmla="*/ 48 w 48"/>
                <a:gd name="T3" fmla="*/ 2 h 48"/>
                <a:gd name="T4" fmla="*/ 48 w 48"/>
                <a:gd name="T5" fmla="*/ 46 h 48"/>
                <a:gd name="T6" fmla="*/ 48 w 48"/>
                <a:gd name="T7" fmla="*/ 46 h 48"/>
                <a:gd name="T8" fmla="*/ 46 w 48"/>
                <a:gd name="T9" fmla="*/ 48 h 48"/>
                <a:gd name="T10" fmla="*/ 46 w 48"/>
                <a:gd name="T11" fmla="*/ 46 h 48"/>
                <a:gd name="T12" fmla="*/ 2 w 48"/>
                <a:gd name="T13" fmla="*/ 46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48 h 48"/>
                <a:gd name="T20" fmla="*/ 48 w 48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8" y="2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1231"/>
            <p:cNvSpPr>
              <a:spLocks/>
            </p:cNvSpPr>
            <p:nvPr/>
          </p:nvSpPr>
          <p:spPr bwMode="auto">
            <a:xfrm>
              <a:off x="8915400" y="949326"/>
              <a:ext cx="41275" cy="34925"/>
            </a:xfrm>
            <a:custGeom>
              <a:avLst/>
              <a:gdLst>
                <a:gd name="T0" fmla="*/ 0 w 26"/>
                <a:gd name="T1" fmla="*/ 0 h 22"/>
                <a:gd name="T2" fmla="*/ 0 w 26"/>
                <a:gd name="T3" fmla="*/ 0 h 22"/>
                <a:gd name="T4" fmla="*/ 24 w 26"/>
                <a:gd name="T5" fmla="*/ 20 h 22"/>
                <a:gd name="T6" fmla="*/ 24 w 26"/>
                <a:gd name="T7" fmla="*/ 22 h 22"/>
                <a:gd name="T8" fmla="*/ 26 w 26"/>
                <a:gd name="T9" fmla="*/ 20 h 22"/>
                <a:gd name="T10" fmla="*/ 26 w 26"/>
                <a:gd name="T11" fmla="*/ 20 h 22"/>
                <a:gd name="T12" fmla="*/ 0 w 2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0" y="0"/>
                  </a:moveTo>
                  <a:lnTo>
                    <a:pt x="0" y="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1232"/>
            <p:cNvSpPr>
              <a:spLocks/>
            </p:cNvSpPr>
            <p:nvPr/>
          </p:nvSpPr>
          <p:spPr bwMode="auto">
            <a:xfrm>
              <a:off x="8915400" y="949326"/>
              <a:ext cx="41275" cy="34925"/>
            </a:xfrm>
            <a:custGeom>
              <a:avLst/>
              <a:gdLst>
                <a:gd name="T0" fmla="*/ 0 w 26"/>
                <a:gd name="T1" fmla="*/ 0 h 22"/>
                <a:gd name="T2" fmla="*/ 0 w 26"/>
                <a:gd name="T3" fmla="*/ 0 h 22"/>
                <a:gd name="T4" fmla="*/ 24 w 26"/>
                <a:gd name="T5" fmla="*/ 20 h 22"/>
                <a:gd name="T6" fmla="*/ 24 w 26"/>
                <a:gd name="T7" fmla="*/ 22 h 22"/>
                <a:gd name="T8" fmla="*/ 26 w 26"/>
                <a:gd name="T9" fmla="*/ 20 h 22"/>
                <a:gd name="T10" fmla="*/ 26 w 26"/>
                <a:gd name="T11" fmla="*/ 20 h 22"/>
                <a:gd name="T12" fmla="*/ 0 w 2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0" y="0"/>
                  </a:moveTo>
                  <a:lnTo>
                    <a:pt x="0" y="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1233"/>
            <p:cNvSpPr>
              <a:spLocks noEditPoints="1"/>
            </p:cNvSpPr>
            <p:nvPr/>
          </p:nvSpPr>
          <p:spPr bwMode="auto">
            <a:xfrm>
              <a:off x="8774113" y="1036639"/>
              <a:ext cx="53975" cy="53975"/>
            </a:xfrm>
            <a:custGeom>
              <a:avLst/>
              <a:gdLst>
                <a:gd name="T0" fmla="*/ 14 w 34"/>
                <a:gd name="T1" fmla="*/ 20 h 34"/>
                <a:gd name="T2" fmla="*/ 0 w 34"/>
                <a:gd name="T3" fmla="*/ 34 h 34"/>
                <a:gd name="T4" fmla="*/ 32 w 34"/>
                <a:gd name="T5" fmla="*/ 34 h 34"/>
                <a:gd name="T6" fmla="*/ 14 w 34"/>
                <a:gd name="T7" fmla="*/ 20 h 34"/>
                <a:gd name="T8" fmla="*/ 34 w 34"/>
                <a:gd name="T9" fmla="*/ 0 h 34"/>
                <a:gd name="T10" fmla="*/ 16 w 34"/>
                <a:gd name="T11" fmla="*/ 18 h 34"/>
                <a:gd name="T12" fmla="*/ 34 w 34"/>
                <a:gd name="T13" fmla="*/ 32 h 34"/>
                <a:gd name="T14" fmla="*/ 34 w 3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4">
                  <a:moveTo>
                    <a:pt x="14" y="20"/>
                  </a:moveTo>
                  <a:lnTo>
                    <a:pt x="0" y="34"/>
                  </a:lnTo>
                  <a:lnTo>
                    <a:pt x="32" y="34"/>
                  </a:lnTo>
                  <a:lnTo>
                    <a:pt x="14" y="20"/>
                  </a:lnTo>
                  <a:close/>
                  <a:moveTo>
                    <a:pt x="34" y="0"/>
                  </a:moveTo>
                  <a:lnTo>
                    <a:pt x="16" y="18"/>
                  </a:lnTo>
                  <a:lnTo>
                    <a:pt x="34" y="3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1234"/>
            <p:cNvSpPr>
              <a:spLocks noEditPoints="1"/>
            </p:cNvSpPr>
            <p:nvPr/>
          </p:nvSpPr>
          <p:spPr bwMode="auto">
            <a:xfrm>
              <a:off x="8774113" y="1036639"/>
              <a:ext cx="53975" cy="53975"/>
            </a:xfrm>
            <a:custGeom>
              <a:avLst/>
              <a:gdLst>
                <a:gd name="T0" fmla="*/ 14 w 34"/>
                <a:gd name="T1" fmla="*/ 20 h 34"/>
                <a:gd name="T2" fmla="*/ 0 w 34"/>
                <a:gd name="T3" fmla="*/ 34 h 34"/>
                <a:gd name="T4" fmla="*/ 32 w 34"/>
                <a:gd name="T5" fmla="*/ 34 h 34"/>
                <a:gd name="T6" fmla="*/ 14 w 34"/>
                <a:gd name="T7" fmla="*/ 20 h 34"/>
                <a:gd name="T8" fmla="*/ 34 w 34"/>
                <a:gd name="T9" fmla="*/ 0 h 34"/>
                <a:gd name="T10" fmla="*/ 16 w 34"/>
                <a:gd name="T11" fmla="*/ 18 h 34"/>
                <a:gd name="T12" fmla="*/ 34 w 34"/>
                <a:gd name="T13" fmla="*/ 32 h 34"/>
                <a:gd name="T14" fmla="*/ 34 w 3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4">
                  <a:moveTo>
                    <a:pt x="14" y="20"/>
                  </a:moveTo>
                  <a:lnTo>
                    <a:pt x="0" y="34"/>
                  </a:lnTo>
                  <a:lnTo>
                    <a:pt x="32" y="34"/>
                  </a:lnTo>
                  <a:lnTo>
                    <a:pt x="14" y="20"/>
                  </a:lnTo>
                  <a:moveTo>
                    <a:pt x="34" y="0"/>
                  </a:moveTo>
                  <a:lnTo>
                    <a:pt x="16" y="18"/>
                  </a:lnTo>
                  <a:lnTo>
                    <a:pt x="34" y="32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1235"/>
            <p:cNvSpPr>
              <a:spLocks/>
            </p:cNvSpPr>
            <p:nvPr/>
          </p:nvSpPr>
          <p:spPr bwMode="auto">
            <a:xfrm>
              <a:off x="8853488" y="1008064"/>
              <a:ext cx="103188" cy="3175"/>
            </a:xfrm>
            <a:custGeom>
              <a:avLst/>
              <a:gdLst>
                <a:gd name="T0" fmla="*/ 65 w 65"/>
                <a:gd name="T1" fmla="*/ 0 h 2"/>
                <a:gd name="T2" fmla="*/ 2 w 65"/>
                <a:gd name="T3" fmla="*/ 0 h 2"/>
                <a:gd name="T4" fmla="*/ 0 w 65"/>
                <a:gd name="T5" fmla="*/ 2 h 2"/>
                <a:gd name="T6" fmla="*/ 65 w 65"/>
                <a:gd name="T7" fmla="*/ 2 h 2"/>
                <a:gd name="T8" fmla="*/ 65 w 6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">
                  <a:moveTo>
                    <a:pt x="6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1236"/>
            <p:cNvSpPr>
              <a:spLocks/>
            </p:cNvSpPr>
            <p:nvPr/>
          </p:nvSpPr>
          <p:spPr bwMode="auto">
            <a:xfrm>
              <a:off x="8853488" y="1008064"/>
              <a:ext cx="103188" cy="3175"/>
            </a:xfrm>
            <a:custGeom>
              <a:avLst/>
              <a:gdLst>
                <a:gd name="T0" fmla="*/ 65 w 65"/>
                <a:gd name="T1" fmla="*/ 0 h 2"/>
                <a:gd name="T2" fmla="*/ 2 w 65"/>
                <a:gd name="T3" fmla="*/ 0 h 2"/>
                <a:gd name="T4" fmla="*/ 0 w 65"/>
                <a:gd name="T5" fmla="*/ 2 h 2"/>
                <a:gd name="T6" fmla="*/ 65 w 65"/>
                <a:gd name="T7" fmla="*/ 2 h 2"/>
                <a:gd name="T8" fmla="*/ 65 w 6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">
                  <a:moveTo>
                    <a:pt x="6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65" y="2"/>
                  </a:lnTo>
                  <a:lnTo>
                    <a:pt x="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Rectangle 1237"/>
            <p:cNvSpPr>
              <a:spLocks noChangeArrowheads="1"/>
            </p:cNvSpPr>
            <p:nvPr/>
          </p:nvSpPr>
          <p:spPr bwMode="auto">
            <a:xfrm>
              <a:off x="8847138" y="1020764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Rectangle 1238"/>
            <p:cNvSpPr>
              <a:spLocks noChangeArrowheads="1"/>
            </p:cNvSpPr>
            <p:nvPr/>
          </p:nvSpPr>
          <p:spPr bwMode="auto">
            <a:xfrm>
              <a:off x="8847138" y="102076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Rectangle 1239"/>
            <p:cNvSpPr>
              <a:spLocks noChangeArrowheads="1"/>
            </p:cNvSpPr>
            <p:nvPr/>
          </p:nvSpPr>
          <p:spPr bwMode="auto">
            <a:xfrm>
              <a:off x="8847138" y="1030289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Rectangle 1240"/>
            <p:cNvSpPr>
              <a:spLocks noChangeArrowheads="1"/>
            </p:cNvSpPr>
            <p:nvPr/>
          </p:nvSpPr>
          <p:spPr bwMode="auto">
            <a:xfrm>
              <a:off x="8847138" y="1030289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Rectangle 1241"/>
            <p:cNvSpPr>
              <a:spLocks noChangeArrowheads="1"/>
            </p:cNvSpPr>
            <p:nvPr/>
          </p:nvSpPr>
          <p:spPr bwMode="auto">
            <a:xfrm>
              <a:off x="8847138" y="1042989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Rectangle 1242"/>
            <p:cNvSpPr>
              <a:spLocks noChangeArrowheads="1"/>
            </p:cNvSpPr>
            <p:nvPr/>
          </p:nvSpPr>
          <p:spPr bwMode="auto">
            <a:xfrm>
              <a:off x="8847138" y="1042989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Rectangle 1243"/>
            <p:cNvSpPr>
              <a:spLocks noChangeArrowheads="1"/>
            </p:cNvSpPr>
            <p:nvPr/>
          </p:nvSpPr>
          <p:spPr bwMode="auto">
            <a:xfrm>
              <a:off x="8847138" y="1065214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Rectangle 1244"/>
            <p:cNvSpPr>
              <a:spLocks noChangeArrowheads="1"/>
            </p:cNvSpPr>
            <p:nvPr/>
          </p:nvSpPr>
          <p:spPr bwMode="auto">
            <a:xfrm>
              <a:off x="8847138" y="106521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Rectangle 1245"/>
            <p:cNvSpPr>
              <a:spLocks noChangeArrowheads="1"/>
            </p:cNvSpPr>
            <p:nvPr/>
          </p:nvSpPr>
          <p:spPr bwMode="auto">
            <a:xfrm>
              <a:off x="8847138" y="1052514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Rectangle 1246"/>
            <p:cNvSpPr>
              <a:spLocks noChangeArrowheads="1"/>
            </p:cNvSpPr>
            <p:nvPr/>
          </p:nvSpPr>
          <p:spPr bwMode="auto">
            <a:xfrm>
              <a:off x="8847138" y="105251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1247"/>
            <p:cNvSpPr>
              <a:spLocks/>
            </p:cNvSpPr>
            <p:nvPr/>
          </p:nvSpPr>
          <p:spPr bwMode="auto">
            <a:xfrm>
              <a:off x="8770938" y="1033464"/>
              <a:ext cx="60325" cy="60325"/>
            </a:xfrm>
            <a:custGeom>
              <a:avLst/>
              <a:gdLst>
                <a:gd name="T0" fmla="*/ 38 w 38"/>
                <a:gd name="T1" fmla="*/ 0 h 38"/>
                <a:gd name="T2" fmla="*/ 36 w 38"/>
                <a:gd name="T3" fmla="*/ 2 h 38"/>
                <a:gd name="T4" fmla="*/ 36 w 38"/>
                <a:gd name="T5" fmla="*/ 34 h 38"/>
                <a:gd name="T6" fmla="*/ 36 w 38"/>
                <a:gd name="T7" fmla="*/ 36 h 38"/>
                <a:gd name="T8" fmla="*/ 36 w 38"/>
                <a:gd name="T9" fmla="*/ 36 h 38"/>
                <a:gd name="T10" fmla="*/ 34 w 38"/>
                <a:gd name="T11" fmla="*/ 36 h 38"/>
                <a:gd name="T12" fmla="*/ 2 w 38"/>
                <a:gd name="T13" fmla="*/ 36 h 38"/>
                <a:gd name="T14" fmla="*/ 0 w 38"/>
                <a:gd name="T15" fmla="*/ 38 h 38"/>
                <a:gd name="T16" fmla="*/ 36 w 38"/>
                <a:gd name="T17" fmla="*/ 38 h 38"/>
                <a:gd name="T18" fmla="*/ 38 w 38"/>
                <a:gd name="T19" fmla="*/ 38 h 38"/>
                <a:gd name="T20" fmla="*/ 38 w 3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lnTo>
                    <a:pt x="36" y="2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1248"/>
            <p:cNvSpPr>
              <a:spLocks/>
            </p:cNvSpPr>
            <p:nvPr/>
          </p:nvSpPr>
          <p:spPr bwMode="auto">
            <a:xfrm>
              <a:off x="8770938" y="1033464"/>
              <a:ext cx="60325" cy="60325"/>
            </a:xfrm>
            <a:custGeom>
              <a:avLst/>
              <a:gdLst>
                <a:gd name="T0" fmla="*/ 38 w 38"/>
                <a:gd name="T1" fmla="*/ 0 h 38"/>
                <a:gd name="T2" fmla="*/ 36 w 38"/>
                <a:gd name="T3" fmla="*/ 2 h 38"/>
                <a:gd name="T4" fmla="*/ 36 w 38"/>
                <a:gd name="T5" fmla="*/ 34 h 38"/>
                <a:gd name="T6" fmla="*/ 36 w 38"/>
                <a:gd name="T7" fmla="*/ 36 h 38"/>
                <a:gd name="T8" fmla="*/ 36 w 38"/>
                <a:gd name="T9" fmla="*/ 36 h 38"/>
                <a:gd name="T10" fmla="*/ 34 w 38"/>
                <a:gd name="T11" fmla="*/ 36 h 38"/>
                <a:gd name="T12" fmla="*/ 2 w 38"/>
                <a:gd name="T13" fmla="*/ 36 h 38"/>
                <a:gd name="T14" fmla="*/ 0 w 38"/>
                <a:gd name="T15" fmla="*/ 38 h 38"/>
                <a:gd name="T16" fmla="*/ 36 w 38"/>
                <a:gd name="T17" fmla="*/ 38 h 38"/>
                <a:gd name="T18" fmla="*/ 38 w 38"/>
                <a:gd name="T19" fmla="*/ 38 h 38"/>
                <a:gd name="T20" fmla="*/ 38 w 3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lnTo>
                    <a:pt x="36" y="2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1249"/>
            <p:cNvSpPr>
              <a:spLocks/>
            </p:cNvSpPr>
            <p:nvPr/>
          </p:nvSpPr>
          <p:spPr bwMode="auto">
            <a:xfrm>
              <a:off x="8796338" y="1065214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0 w 20"/>
                <a:gd name="T3" fmla="*/ 2 h 16"/>
                <a:gd name="T4" fmla="*/ 18 w 20"/>
                <a:gd name="T5" fmla="*/ 16 h 16"/>
                <a:gd name="T6" fmla="*/ 20 w 20"/>
                <a:gd name="T7" fmla="*/ 16 h 16"/>
                <a:gd name="T8" fmla="*/ 20 w 20"/>
                <a:gd name="T9" fmla="*/ 16 h 16"/>
                <a:gd name="T10" fmla="*/ 20 w 20"/>
                <a:gd name="T11" fmla="*/ 14 h 16"/>
                <a:gd name="T12" fmla="*/ 2 w 2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0" y="2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1250"/>
            <p:cNvSpPr>
              <a:spLocks/>
            </p:cNvSpPr>
            <p:nvPr/>
          </p:nvSpPr>
          <p:spPr bwMode="auto">
            <a:xfrm>
              <a:off x="8796338" y="1065214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0 w 20"/>
                <a:gd name="T3" fmla="*/ 2 h 16"/>
                <a:gd name="T4" fmla="*/ 18 w 20"/>
                <a:gd name="T5" fmla="*/ 16 h 16"/>
                <a:gd name="T6" fmla="*/ 20 w 20"/>
                <a:gd name="T7" fmla="*/ 16 h 16"/>
                <a:gd name="T8" fmla="*/ 20 w 20"/>
                <a:gd name="T9" fmla="*/ 16 h 16"/>
                <a:gd name="T10" fmla="*/ 20 w 20"/>
                <a:gd name="T11" fmla="*/ 14 h 16"/>
                <a:gd name="T12" fmla="*/ 2 w 2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0" y="2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Rectangle 1251"/>
            <p:cNvSpPr>
              <a:spLocks noChangeArrowheads="1"/>
            </p:cNvSpPr>
            <p:nvPr/>
          </p:nvSpPr>
          <p:spPr bwMode="auto">
            <a:xfrm>
              <a:off x="8847138" y="1077914"/>
              <a:ext cx="109538" cy="12700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Rectangle 1252"/>
            <p:cNvSpPr>
              <a:spLocks noChangeArrowheads="1"/>
            </p:cNvSpPr>
            <p:nvPr/>
          </p:nvSpPr>
          <p:spPr bwMode="auto">
            <a:xfrm>
              <a:off x="8847138" y="1077914"/>
              <a:ext cx="109538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1253"/>
            <p:cNvSpPr>
              <a:spLocks/>
            </p:cNvSpPr>
            <p:nvPr/>
          </p:nvSpPr>
          <p:spPr bwMode="auto">
            <a:xfrm>
              <a:off x="8969375" y="1158876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1254"/>
            <p:cNvSpPr>
              <a:spLocks/>
            </p:cNvSpPr>
            <p:nvPr/>
          </p:nvSpPr>
          <p:spPr bwMode="auto">
            <a:xfrm>
              <a:off x="8969375" y="1158876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1255"/>
            <p:cNvSpPr>
              <a:spLocks/>
            </p:cNvSpPr>
            <p:nvPr/>
          </p:nvSpPr>
          <p:spPr bwMode="auto">
            <a:xfrm>
              <a:off x="8956675" y="766764"/>
              <a:ext cx="61913" cy="60325"/>
            </a:xfrm>
            <a:custGeom>
              <a:avLst/>
              <a:gdLst>
                <a:gd name="T0" fmla="*/ 12 w 39"/>
                <a:gd name="T1" fmla="*/ 0 h 38"/>
                <a:gd name="T2" fmla="*/ 0 w 39"/>
                <a:gd name="T3" fmla="*/ 12 h 38"/>
                <a:gd name="T4" fmla="*/ 8 w 39"/>
                <a:gd name="T5" fmla="*/ 18 h 38"/>
                <a:gd name="T6" fmla="*/ 18 w 39"/>
                <a:gd name="T7" fmla="*/ 18 h 38"/>
                <a:gd name="T8" fmla="*/ 18 w 39"/>
                <a:gd name="T9" fmla="*/ 28 h 38"/>
                <a:gd name="T10" fmla="*/ 29 w 39"/>
                <a:gd name="T11" fmla="*/ 38 h 38"/>
                <a:gd name="T12" fmla="*/ 39 w 39"/>
                <a:gd name="T13" fmla="*/ 28 h 38"/>
                <a:gd name="T14" fmla="*/ 12 w 39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12" y="0"/>
                  </a:moveTo>
                  <a:lnTo>
                    <a:pt x="0" y="12"/>
                  </a:lnTo>
                  <a:lnTo>
                    <a:pt x="8" y="18"/>
                  </a:lnTo>
                  <a:lnTo>
                    <a:pt x="18" y="18"/>
                  </a:lnTo>
                  <a:lnTo>
                    <a:pt x="18" y="28"/>
                  </a:lnTo>
                  <a:lnTo>
                    <a:pt x="29" y="38"/>
                  </a:lnTo>
                  <a:lnTo>
                    <a:pt x="39" y="2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1256"/>
            <p:cNvSpPr>
              <a:spLocks/>
            </p:cNvSpPr>
            <p:nvPr/>
          </p:nvSpPr>
          <p:spPr bwMode="auto">
            <a:xfrm>
              <a:off x="8956675" y="766764"/>
              <a:ext cx="61913" cy="60325"/>
            </a:xfrm>
            <a:custGeom>
              <a:avLst/>
              <a:gdLst>
                <a:gd name="T0" fmla="*/ 12 w 39"/>
                <a:gd name="T1" fmla="*/ 0 h 38"/>
                <a:gd name="T2" fmla="*/ 0 w 39"/>
                <a:gd name="T3" fmla="*/ 12 h 38"/>
                <a:gd name="T4" fmla="*/ 8 w 39"/>
                <a:gd name="T5" fmla="*/ 18 h 38"/>
                <a:gd name="T6" fmla="*/ 18 w 39"/>
                <a:gd name="T7" fmla="*/ 18 h 38"/>
                <a:gd name="T8" fmla="*/ 18 w 39"/>
                <a:gd name="T9" fmla="*/ 28 h 38"/>
                <a:gd name="T10" fmla="*/ 29 w 39"/>
                <a:gd name="T11" fmla="*/ 38 h 38"/>
                <a:gd name="T12" fmla="*/ 39 w 39"/>
                <a:gd name="T13" fmla="*/ 28 h 38"/>
                <a:gd name="T14" fmla="*/ 12 w 39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12" y="0"/>
                  </a:moveTo>
                  <a:lnTo>
                    <a:pt x="0" y="12"/>
                  </a:lnTo>
                  <a:lnTo>
                    <a:pt x="8" y="18"/>
                  </a:lnTo>
                  <a:lnTo>
                    <a:pt x="18" y="18"/>
                  </a:lnTo>
                  <a:lnTo>
                    <a:pt x="18" y="28"/>
                  </a:lnTo>
                  <a:lnTo>
                    <a:pt x="29" y="38"/>
                  </a:lnTo>
                  <a:lnTo>
                    <a:pt x="39" y="28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1257"/>
            <p:cNvSpPr>
              <a:spLocks/>
            </p:cNvSpPr>
            <p:nvPr/>
          </p:nvSpPr>
          <p:spPr bwMode="auto">
            <a:xfrm>
              <a:off x="8969375" y="795339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0 h 10"/>
                <a:gd name="T4" fmla="*/ 1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1258"/>
            <p:cNvSpPr>
              <a:spLocks/>
            </p:cNvSpPr>
            <p:nvPr/>
          </p:nvSpPr>
          <p:spPr bwMode="auto">
            <a:xfrm>
              <a:off x="8969375" y="795339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0 h 10"/>
                <a:gd name="T4" fmla="*/ 1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1259"/>
            <p:cNvSpPr>
              <a:spLocks/>
            </p:cNvSpPr>
            <p:nvPr/>
          </p:nvSpPr>
          <p:spPr bwMode="auto">
            <a:xfrm>
              <a:off x="8661400" y="1143001"/>
              <a:ext cx="60325" cy="60325"/>
            </a:xfrm>
            <a:custGeom>
              <a:avLst/>
              <a:gdLst>
                <a:gd name="T0" fmla="*/ 12 w 38"/>
                <a:gd name="T1" fmla="*/ 0 h 38"/>
                <a:gd name="T2" fmla="*/ 0 w 38"/>
                <a:gd name="T3" fmla="*/ 12 h 38"/>
                <a:gd name="T4" fmla="*/ 26 w 38"/>
                <a:gd name="T5" fmla="*/ 38 h 38"/>
                <a:gd name="T6" fmla="*/ 38 w 38"/>
                <a:gd name="T7" fmla="*/ 28 h 38"/>
                <a:gd name="T8" fmla="*/ 30 w 38"/>
                <a:gd name="T9" fmla="*/ 20 h 38"/>
                <a:gd name="T10" fmla="*/ 20 w 38"/>
                <a:gd name="T11" fmla="*/ 20 h 38"/>
                <a:gd name="T12" fmla="*/ 20 w 38"/>
                <a:gd name="T13" fmla="*/ 8 h 38"/>
                <a:gd name="T14" fmla="*/ 12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12" y="0"/>
                  </a:moveTo>
                  <a:lnTo>
                    <a:pt x="0" y="12"/>
                  </a:lnTo>
                  <a:lnTo>
                    <a:pt x="26" y="38"/>
                  </a:lnTo>
                  <a:lnTo>
                    <a:pt x="38" y="28"/>
                  </a:lnTo>
                  <a:lnTo>
                    <a:pt x="30" y="20"/>
                  </a:lnTo>
                  <a:lnTo>
                    <a:pt x="20" y="20"/>
                  </a:lnTo>
                  <a:lnTo>
                    <a:pt x="2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1260"/>
            <p:cNvSpPr>
              <a:spLocks/>
            </p:cNvSpPr>
            <p:nvPr/>
          </p:nvSpPr>
          <p:spPr bwMode="auto">
            <a:xfrm>
              <a:off x="8661400" y="1143001"/>
              <a:ext cx="60325" cy="60325"/>
            </a:xfrm>
            <a:custGeom>
              <a:avLst/>
              <a:gdLst>
                <a:gd name="T0" fmla="*/ 12 w 38"/>
                <a:gd name="T1" fmla="*/ 0 h 38"/>
                <a:gd name="T2" fmla="*/ 0 w 38"/>
                <a:gd name="T3" fmla="*/ 12 h 38"/>
                <a:gd name="T4" fmla="*/ 26 w 38"/>
                <a:gd name="T5" fmla="*/ 38 h 38"/>
                <a:gd name="T6" fmla="*/ 38 w 38"/>
                <a:gd name="T7" fmla="*/ 28 h 38"/>
                <a:gd name="T8" fmla="*/ 30 w 38"/>
                <a:gd name="T9" fmla="*/ 20 h 38"/>
                <a:gd name="T10" fmla="*/ 20 w 38"/>
                <a:gd name="T11" fmla="*/ 20 h 38"/>
                <a:gd name="T12" fmla="*/ 20 w 38"/>
                <a:gd name="T13" fmla="*/ 8 h 38"/>
                <a:gd name="T14" fmla="*/ 12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12" y="0"/>
                  </a:moveTo>
                  <a:lnTo>
                    <a:pt x="0" y="12"/>
                  </a:lnTo>
                  <a:lnTo>
                    <a:pt x="26" y="38"/>
                  </a:lnTo>
                  <a:lnTo>
                    <a:pt x="38" y="28"/>
                  </a:lnTo>
                  <a:lnTo>
                    <a:pt x="30" y="20"/>
                  </a:lnTo>
                  <a:lnTo>
                    <a:pt x="20" y="20"/>
                  </a:lnTo>
                  <a:lnTo>
                    <a:pt x="20" y="8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1261"/>
            <p:cNvSpPr>
              <a:spLocks/>
            </p:cNvSpPr>
            <p:nvPr/>
          </p:nvSpPr>
          <p:spPr bwMode="auto">
            <a:xfrm>
              <a:off x="8693150" y="1155701"/>
              <a:ext cx="15875" cy="19050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12 h 12"/>
                <a:gd name="T4" fmla="*/ 1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4 w 10"/>
                <a:gd name="T11" fmla="*/ 6 h 12"/>
                <a:gd name="T12" fmla="*/ 0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0" y="12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1262"/>
            <p:cNvSpPr>
              <a:spLocks/>
            </p:cNvSpPr>
            <p:nvPr/>
          </p:nvSpPr>
          <p:spPr bwMode="auto">
            <a:xfrm>
              <a:off x="8693150" y="1155701"/>
              <a:ext cx="15875" cy="19050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12 h 12"/>
                <a:gd name="T4" fmla="*/ 1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4 w 10"/>
                <a:gd name="T11" fmla="*/ 6 h 12"/>
                <a:gd name="T12" fmla="*/ 0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0" y="12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1263"/>
            <p:cNvSpPr>
              <a:spLocks/>
            </p:cNvSpPr>
            <p:nvPr/>
          </p:nvSpPr>
          <p:spPr bwMode="auto">
            <a:xfrm>
              <a:off x="8693150" y="1165226"/>
              <a:ext cx="15875" cy="95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4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1264"/>
            <p:cNvSpPr>
              <a:spLocks/>
            </p:cNvSpPr>
            <p:nvPr/>
          </p:nvSpPr>
          <p:spPr bwMode="auto">
            <a:xfrm>
              <a:off x="8693150" y="1165226"/>
              <a:ext cx="15875" cy="95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4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0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1265"/>
            <p:cNvSpPr>
              <a:spLocks/>
            </p:cNvSpPr>
            <p:nvPr/>
          </p:nvSpPr>
          <p:spPr bwMode="auto">
            <a:xfrm>
              <a:off x="8661400" y="766764"/>
              <a:ext cx="60325" cy="60325"/>
            </a:xfrm>
            <a:custGeom>
              <a:avLst/>
              <a:gdLst>
                <a:gd name="T0" fmla="*/ 26 w 38"/>
                <a:gd name="T1" fmla="*/ 0 h 38"/>
                <a:gd name="T2" fmla="*/ 0 w 38"/>
                <a:gd name="T3" fmla="*/ 28 h 38"/>
                <a:gd name="T4" fmla="*/ 12 w 38"/>
                <a:gd name="T5" fmla="*/ 38 h 38"/>
                <a:gd name="T6" fmla="*/ 20 w 38"/>
                <a:gd name="T7" fmla="*/ 32 h 38"/>
                <a:gd name="T8" fmla="*/ 20 w 38"/>
                <a:gd name="T9" fmla="*/ 18 h 38"/>
                <a:gd name="T10" fmla="*/ 32 w 38"/>
                <a:gd name="T11" fmla="*/ 18 h 38"/>
                <a:gd name="T12" fmla="*/ 38 w 38"/>
                <a:gd name="T13" fmla="*/ 12 h 38"/>
                <a:gd name="T14" fmla="*/ 26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26" y="0"/>
                  </a:moveTo>
                  <a:lnTo>
                    <a:pt x="0" y="28"/>
                  </a:lnTo>
                  <a:lnTo>
                    <a:pt x="12" y="38"/>
                  </a:lnTo>
                  <a:lnTo>
                    <a:pt x="20" y="32"/>
                  </a:lnTo>
                  <a:lnTo>
                    <a:pt x="20" y="18"/>
                  </a:lnTo>
                  <a:lnTo>
                    <a:pt x="32" y="18"/>
                  </a:lnTo>
                  <a:lnTo>
                    <a:pt x="38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1266"/>
            <p:cNvSpPr>
              <a:spLocks/>
            </p:cNvSpPr>
            <p:nvPr/>
          </p:nvSpPr>
          <p:spPr bwMode="auto">
            <a:xfrm>
              <a:off x="8661400" y="766764"/>
              <a:ext cx="60325" cy="60325"/>
            </a:xfrm>
            <a:custGeom>
              <a:avLst/>
              <a:gdLst>
                <a:gd name="T0" fmla="*/ 26 w 38"/>
                <a:gd name="T1" fmla="*/ 0 h 38"/>
                <a:gd name="T2" fmla="*/ 0 w 38"/>
                <a:gd name="T3" fmla="*/ 28 h 38"/>
                <a:gd name="T4" fmla="*/ 12 w 38"/>
                <a:gd name="T5" fmla="*/ 38 h 38"/>
                <a:gd name="T6" fmla="*/ 20 w 38"/>
                <a:gd name="T7" fmla="*/ 32 h 38"/>
                <a:gd name="T8" fmla="*/ 20 w 38"/>
                <a:gd name="T9" fmla="*/ 18 h 38"/>
                <a:gd name="T10" fmla="*/ 32 w 38"/>
                <a:gd name="T11" fmla="*/ 18 h 38"/>
                <a:gd name="T12" fmla="*/ 38 w 38"/>
                <a:gd name="T13" fmla="*/ 12 h 38"/>
                <a:gd name="T14" fmla="*/ 26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26" y="0"/>
                  </a:moveTo>
                  <a:lnTo>
                    <a:pt x="0" y="28"/>
                  </a:lnTo>
                  <a:lnTo>
                    <a:pt x="12" y="38"/>
                  </a:lnTo>
                  <a:lnTo>
                    <a:pt x="20" y="32"/>
                  </a:lnTo>
                  <a:lnTo>
                    <a:pt x="20" y="18"/>
                  </a:lnTo>
                  <a:lnTo>
                    <a:pt x="32" y="18"/>
                  </a:lnTo>
                  <a:lnTo>
                    <a:pt x="38" y="12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1267"/>
            <p:cNvSpPr>
              <a:spLocks/>
            </p:cNvSpPr>
            <p:nvPr/>
          </p:nvSpPr>
          <p:spPr bwMode="auto">
            <a:xfrm>
              <a:off x="8693150" y="795339"/>
              <a:ext cx="19050" cy="22225"/>
            </a:xfrm>
            <a:custGeom>
              <a:avLst/>
              <a:gdLst>
                <a:gd name="T0" fmla="*/ 12 w 12"/>
                <a:gd name="T1" fmla="*/ 0 h 14"/>
                <a:gd name="T2" fmla="*/ 0 w 12"/>
                <a:gd name="T3" fmla="*/ 0 h 14"/>
                <a:gd name="T4" fmla="*/ 0 w 12"/>
                <a:gd name="T5" fmla="*/ 14 h 14"/>
                <a:gd name="T6" fmla="*/ 12 w 1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1268"/>
            <p:cNvSpPr>
              <a:spLocks/>
            </p:cNvSpPr>
            <p:nvPr/>
          </p:nvSpPr>
          <p:spPr bwMode="auto">
            <a:xfrm>
              <a:off x="8693150" y="795339"/>
              <a:ext cx="19050" cy="22225"/>
            </a:xfrm>
            <a:custGeom>
              <a:avLst/>
              <a:gdLst>
                <a:gd name="T0" fmla="*/ 12 w 12"/>
                <a:gd name="T1" fmla="*/ 0 h 14"/>
                <a:gd name="T2" fmla="*/ 0 w 12"/>
                <a:gd name="T3" fmla="*/ 0 h 14"/>
                <a:gd name="T4" fmla="*/ 0 w 12"/>
                <a:gd name="T5" fmla="*/ 14 h 14"/>
                <a:gd name="T6" fmla="*/ 12 w 1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1269"/>
            <p:cNvSpPr>
              <a:spLocks/>
            </p:cNvSpPr>
            <p:nvPr/>
          </p:nvSpPr>
          <p:spPr bwMode="auto">
            <a:xfrm>
              <a:off x="8313738" y="604839"/>
              <a:ext cx="292100" cy="376238"/>
            </a:xfrm>
            <a:custGeom>
              <a:avLst/>
              <a:gdLst>
                <a:gd name="T0" fmla="*/ 12 w 184"/>
                <a:gd name="T1" fmla="*/ 0 h 237"/>
                <a:gd name="T2" fmla="*/ 0 w 184"/>
                <a:gd name="T3" fmla="*/ 0 h 237"/>
                <a:gd name="T4" fmla="*/ 0 w 184"/>
                <a:gd name="T5" fmla="*/ 237 h 237"/>
                <a:gd name="T6" fmla="*/ 12 w 184"/>
                <a:gd name="T7" fmla="*/ 237 h 237"/>
                <a:gd name="T8" fmla="*/ 184 w 184"/>
                <a:gd name="T9" fmla="*/ 237 h 237"/>
                <a:gd name="T10" fmla="*/ 184 w 184"/>
                <a:gd name="T11" fmla="*/ 0 h 237"/>
                <a:gd name="T12" fmla="*/ 12 w 184"/>
                <a:gd name="T1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7">
                  <a:moveTo>
                    <a:pt x="12" y="0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12" y="237"/>
                  </a:lnTo>
                  <a:lnTo>
                    <a:pt x="184" y="237"/>
                  </a:lnTo>
                  <a:lnTo>
                    <a:pt x="18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1270"/>
            <p:cNvSpPr>
              <a:spLocks/>
            </p:cNvSpPr>
            <p:nvPr/>
          </p:nvSpPr>
          <p:spPr bwMode="auto">
            <a:xfrm>
              <a:off x="8313738" y="604839"/>
              <a:ext cx="292100" cy="376238"/>
            </a:xfrm>
            <a:custGeom>
              <a:avLst/>
              <a:gdLst>
                <a:gd name="T0" fmla="*/ 12 w 184"/>
                <a:gd name="T1" fmla="*/ 0 h 237"/>
                <a:gd name="T2" fmla="*/ 0 w 184"/>
                <a:gd name="T3" fmla="*/ 0 h 237"/>
                <a:gd name="T4" fmla="*/ 0 w 184"/>
                <a:gd name="T5" fmla="*/ 237 h 237"/>
                <a:gd name="T6" fmla="*/ 12 w 184"/>
                <a:gd name="T7" fmla="*/ 237 h 237"/>
                <a:gd name="T8" fmla="*/ 184 w 184"/>
                <a:gd name="T9" fmla="*/ 237 h 237"/>
                <a:gd name="T10" fmla="*/ 184 w 184"/>
                <a:gd name="T11" fmla="*/ 0 h 237"/>
                <a:gd name="T12" fmla="*/ 12 w 184"/>
                <a:gd name="T1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7">
                  <a:moveTo>
                    <a:pt x="12" y="0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12" y="237"/>
                  </a:lnTo>
                  <a:lnTo>
                    <a:pt x="184" y="237"/>
                  </a:lnTo>
                  <a:lnTo>
                    <a:pt x="184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Rectangle 1271"/>
            <p:cNvSpPr>
              <a:spLocks noChangeArrowheads="1"/>
            </p:cNvSpPr>
            <p:nvPr/>
          </p:nvSpPr>
          <p:spPr bwMode="auto">
            <a:xfrm>
              <a:off x="8345488" y="636589"/>
              <a:ext cx="119063" cy="95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Rectangle 1272"/>
            <p:cNvSpPr>
              <a:spLocks noChangeArrowheads="1"/>
            </p:cNvSpPr>
            <p:nvPr/>
          </p:nvSpPr>
          <p:spPr bwMode="auto">
            <a:xfrm>
              <a:off x="8345488" y="657226"/>
              <a:ext cx="166688" cy="95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Rectangle 1273"/>
            <p:cNvSpPr>
              <a:spLocks noChangeArrowheads="1"/>
            </p:cNvSpPr>
            <p:nvPr/>
          </p:nvSpPr>
          <p:spPr bwMode="auto">
            <a:xfrm>
              <a:off x="8345488" y="679451"/>
              <a:ext cx="147638" cy="635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Rectangle 1274"/>
            <p:cNvSpPr>
              <a:spLocks noChangeArrowheads="1"/>
            </p:cNvSpPr>
            <p:nvPr/>
          </p:nvSpPr>
          <p:spPr bwMode="auto">
            <a:xfrm>
              <a:off x="8345488" y="708026"/>
              <a:ext cx="228600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Rectangle 1275"/>
            <p:cNvSpPr>
              <a:spLocks noChangeArrowheads="1"/>
            </p:cNvSpPr>
            <p:nvPr/>
          </p:nvSpPr>
          <p:spPr bwMode="auto">
            <a:xfrm>
              <a:off x="8345488" y="708026"/>
              <a:ext cx="2286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Rectangle 1276"/>
            <p:cNvSpPr>
              <a:spLocks noChangeArrowheads="1"/>
            </p:cNvSpPr>
            <p:nvPr/>
          </p:nvSpPr>
          <p:spPr bwMode="auto">
            <a:xfrm>
              <a:off x="8345488" y="720726"/>
              <a:ext cx="228600" cy="158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Rectangle 1277"/>
            <p:cNvSpPr>
              <a:spLocks noChangeArrowheads="1"/>
            </p:cNvSpPr>
            <p:nvPr/>
          </p:nvSpPr>
          <p:spPr bwMode="auto">
            <a:xfrm>
              <a:off x="8345488" y="720726"/>
              <a:ext cx="2286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Rectangle 1278"/>
            <p:cNvSpPr>
              <a:spLocks noChangeArrowheads="1"/>
            </p:cNvSpPr>
            <p:nvPr/>
          </p:nvSpPr>
          <p:spPr bwMode="auto">
            <a:xfrm>
              <a:off x="8345488" y="730251"/>
              <a:ext cx="228600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Rectangle 1279"/>
            <p:cNvSpPr>
              <a:spLocks noChangeArrowheads="1"/>
            </p:cNvSpPr>
            <p:nvPr/>
          </p:nvSpPr>
          <p:spPr bwMode="auto">
            <a:xfrm>
              <a:off x="8345488" y="730251"/>
              <a:ext cx="2286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Rectangle 1280"/>
            <p:cNvSpPr>
              <a:spLocks noChangeArrowheads="1"/>
            </p:cNvSpPr>
            <p:nvPr/>
          </p:nvSpPr>
          <p:spPr bwMode="auto">
            <a:xfrm>
              <a:off x="8345488" y="742951"/>
              <a:ext cx="228600" cy="158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Rectangle 1281"/>
            <p:cNvSpPr>
              <a:spLocks noChangeArrowheads="1"/>
            </p:cNvSpPr>
            <p:nvPr/>
          </p:nvSpPr>
          <p:spPr bwMode="auto">
            <a:xfrm>
              <a:off x="8345488" y="742951"/>
              <a:ext cx="2286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Rectangle 1282"/>
            <p:cNvSpPr>
              <a:spLocks noChangeArrowheads="1"/>
            </p:cNvSpPr>
            <p:nvPr/>
          </p:nvSpPr>
          <p:spPr bwMode="auto">
            <a:xfrm>
              <a:off x="8345488" y="766764"/>
              <a:ext cx="228600" cy="158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Rectangle 1283"/>
            <p:cNvSpPr>
              <a:spLocks noChangeArrowheads="1"/>
            </p:cNvSpPr>
            <p:nvPr/>
          </p:nvSpPr>
          <p:spPr bwMode="auto">
            <a:xfrm>
              <a:off x="8345488" y="766764"/>
              <a:ext cx="2286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Rectangle 1284"/>
            <p:cNvSpPr>
              <a:spLocks noChangeArrowheads="1"/>
            </p:cNvSpPr>
            <p:nvPr/>
          </p:nvSpPr>
          <p:spPr bwMode="auto">
            <a:xfrm>
              <a:off x="8345488" y="752476"/>
              <a:ext cx="228600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Rectangle 1285"/>
            <p:cNvSpPr>
              <a:spLocks noChangeArrowheads="1"/>
            </p:cNvSpPr>
            <p:nvPr/>
          </p:nvSpPr>
          <p:spPr bwMode="auto">
            <a:xfrm>
              <a:off x="8345488" y="752476"/>
              <a:ext cx="2286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1286"/>
            <p:cNvSpPr>
              <a:spLocks noEditPoints="1"/>
            </p:cNvSpPr>
            <p:nvPr/>
          </p:nvSpPr>
          <p:spPr bwMode="auto">
            <a:xfrm>
              <a:off x="8345488" y="811214"/>
              <a:ext cx="231775" cy="141288"/>
            </a:xfrm>
            <a:custGeom>
              <a:avLst/>
              <a:gdLst>
                <a:gd name="T0" fmla="*/ 146 w 146"/>
                <a:gd name="T1" fmla="*/ 89 h 89"/>
                <a:gd name="T2" fmla="*/ 0 w 146"/>
                <a:gd name="T3" fmla="*/ 89 h 89"/>
                <a:gd name="T4" fmla="*/ 0 w 146"/>
                <a:gd name="T5" fmla="*/ 0 h 89"/>
                <a:gd name="T6" fmla="*/ 146 w 146"/>
                <a:gd name="T7" fmla="*/ 0 h 89"/>
                <a:gd name="T8" fmla="*/ 146 w 146"/>
                <a:gd name="T9" fmla="*/ 89 h 89"/>
                <a:gd name="T10" fmla="*/ 2 w 146"/>
                <a:gd name="T11" fmla="*/ 87 h 89"/>
                <a:gd name="T12" fmla="*/ 144 w 146"/>
                <a:gd name="T13" fmla="*/ 87 h 89"/>
                <a:gd name="T14" fmla="*/ 144 w 146"/>
                <a:gd name="T15" fmla="*/ 2 h 89"/>
                <a:gd name="T16" fmla="*/ 2 w 146"/>
                <a:gd name="T17" fmla="*/ 2 h 89"/>
                <a:gd name="T18" fmla="*/ 2 w 146"/>
                <a:gd name="T1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89">
                  <a:moveTo>
                    <a:pt x="146" y="89"/>
                  </a:moveTo>
                  <a:lnTo>
                    <a:pt x="0" y="89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89"/>
                  </a:lnTo>
                  <a:close/>
                  <a:moveTo>
                    <a:pt x="2" y="87"/>
                  </a:moveTo>
                  <a:lnTo>
                    <a:pt x="144" y="87"/>
                  </a:lnTo>
                  <a:lnTo>
                    <a:pt x="144" y="2"/>
                  </a:lnTo>
                  <a:lnTo>
                    <a:pt x="2" y="2"/>
                  </a:lnTo>
                  <a:lnTo>
                    <a:pt x="2" y="8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1287"/>
            <p:cNvSpPr>
              <a:spLocks noEditPoints="1"/>
            </p:cNvSpPr>
            <p:nvPr/>
          </p:nvSpPr>
          <p:spPr bwMode="auto">
            <a:xfrm>
              <a:off x="8345488" y="811214"/>
              <a:ext cx="231775" cy="141288"/>
            </a:xfrm>
            <a:custGeom>
              <a:avLst/>
              <a:gdLst>
                <a:gd name="T0" fmla="*/ 146 w 146"/>
                <a:gd name="T1" fmla="*/ 89 h 89"/>
                <a:gd name="T2" fmla="*/ 0 w 146"/>
                <a:gd name="T3" fmla="*/ 89 h 89"/>
                <a:gd name="T4" fmla="*/ 0 w 146"/>
                <a:gd name="T5" fmla="*/ 0 h 89"/>
                <a:gd name="T6" fmla="*/ 146 w 146"/>
                <a:gd name="T7" fmla="*/ 0 h 89"/>
                <a:gd name="T8" fmla="*/ 146 w 146"/>
                <a:gd name="T9" fmla="*/ 89 h 89"/>
                <a:gd name="T10" fmla="*/ 2 w 146"/>
                <a:gd name="T11" fmla="*/ 87 h 89"/>
                <a:gd name="T12" fmla="*/ 144 w 146"/>
                <a:gd name="T13" fmla="*/ 87 h 89"/>
                <a:gd name="T14" fmla="*/ 144 w 146"/>
                <a:gd name="T15" fmla="*/ 2 h 89"/>
                <a:gd name="T16" fmla="*/ 2 w 146"/>
                <a:gd name="T17" fmla="*/ 2 h 89"/>
                <a:gd name="T18" fmla="*/ 2 w 146"/>
                <a:gd name="T1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89">
                  <a:moveTo>
                    <a:pt x="146" y="89"/>
                  </a:moveTo>
                  <a:lnTo>
                    <a:pt x="0" y="89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89"/>
                  </a:lnTo>
                  <a:moveTo>
                    <a:pt x="2" y="87"/>
                  </a:moveTo>
                  <a:lnTo>
                    <a:pt x="144" y="87"/>
                  </a:lnTo>
                  <a:lnTo>
                    <a:pt x="144" y="2"/>
                  </a:lnTo>
                  <a:lnTo>
                    <a:pt x="2" y="2"/>
                  </a:lnTo>
                  <a:lnTo>
                    <a:pt x="2" y="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1288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142 w 142"/>
                <a:gd name="T1" fmla="*/ 85 h 85"/>
                <a:gd name="T2" fmla="*/ 0 w 142"/>
                <a:gd name="T3" fmla="*/ 2 h 85"/>
                <a:gd name="T4" fmla="*/ 0 w 142"/>
                <a:gd name="T5" fmla="*/ 0 h 85"/>
                <a:gd name="T6" fmla="*/ 142 w 142"/>
                <a:gd name="T7" fmla="*/ 83 h 85"/>
                <a:gd name="T8" fmla="*/ 142 w 14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5">
                  <a:moveTo>
                    <a:pt x="142" y="8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2" y="83"/>
                  </a:lnTo>
                  <a:lnTo>
                    <a:pt x="142" y="8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1289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142 w 142"/>
                <a:gd name="T1" fmla="*/ 85 h 85"/>
                <a:gd name="T2" fmla="*/ 0 w 142"/>
                <a:gd name="T3" fmla="*/ 2 h 85"/>
                <a:gd name="T4" fmla="*/ 0 w 142"/>
                <a:gd name="T5" fmla="*/ 0 h 85"/>
                <a:gd name="T6" fmla="*/ 142 w 142"/>
                <a:gd name="T7" fmla="*/ 83 h 85"/>
                <a:gd name="T8" fmla="*/ 142 w 14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5">
                  <a:moveTo>
                    <a:pt x="142" y="8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2" y="83"/>
                  </a:lnTo>
                  <a:lnTo>
                    <a:pt x="142" y="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1290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0 w 142"/>
                <a:gd name="T1" fmla="*/ 85 h 85"/>
                <a:gd name="T2" fmla="*/ 0 w 142"/>
                <a:gd name="T3" fmla="*/ 83 h 85"/>
                <a:gd name="T4" fmla="*/ 142 w 142"/>
                <a:gd name="T5" fmla="*/ 0 h 85"/>
                <a:gd name="T6" fmla="*/ 142 w 142"/>
                <a:gd name="T7" fmla="*/ 2 h 85"/>
                <a:gd name="T8" fmla="*/ 0 w 14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5">
                  <a:moveTo>
                    <a:pt x="0" y="85"/>
                  </a:moveTo>
                  <a:lnTo>
                    <a:pt x="0" y="83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1291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0 w 142"/>
                <a:gd name="T1" fmla="*/ 85 h 85"/>
                <a:gd name="T2" fmla="*/ 0 w 142"/>
                <a:gd name="T3" fmla="*/ 83 h 85"/>
                <a:gd name="T4" fmla="*/ 142 w 142"/>
                <a:gd name="T5" fmla="*/ 0 h 85"/>
                <a:gd name="T6" fmla="*/ 142 w 142"/>
                <a:gd name="T7" fmla="*/ 2 h 85"/>
                <a:gd name="T8" fmla="*/ 0 w 14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5">
                  <a:moveTo>
                    <a:pt x="0" y="85"/>
                  </a:moveTo>
                  <a:lnTo>
                    <a:pt x="0" y="83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Rectangle 1292"/>
            <p:cNvSpPr>
              <a:spLocks noChangeArrowheads="1"/>
            </p:cNvSpPr>
            <p:nvPr/>
          </p:nvSpPr>
          <p:spPr bwMode="auto">
            <a:xfrm>
              <a:off x="8345488" y="779464"/>
              <a:ext cx="228600" cy="127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Rectangle 1293"/>
            <p:cNvSpPr>
              <a:spLocks noChangeArrowheads="1"/>
            </p:cNvSpPr>
            <p:nvPr/>
          </p:nvSpPr>
          <p:spPr bwMode="auto">
            <a:xfrm>
              <a:off x="8345488" y="779464"/>
              <a:ext cx="228600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1294"/>
            <p:cNvSpPr>
              <a:spLocks/>
            </p:cNvSpPr>
            <p:nvPr/>
          </p:nvSpPr>
          <p:spPr bwMode="auto">
            <a:xfrm>
              <a:off x="8577263" y="952501"/>
              <a:ext cx="60325" cy="61913"/>
            </a:xfrm>
            <a:custGeom>
              <a:avLst/>
              <a:gdLst>
                <a:gd name="T0" fmla="*/ 28 w 38"/>
                <a:gd name="T1" fmla="*/ 0 h 39"/>
                <a:gd name="T2" fmla="*/ 18 w 38"/>
                <a:gd name="T3" fmla="*/ 10 h 39"/>
                <a:gd name="T4" fmla="*/ 18 w 38"/>
                <a:gd name="T5" fmla="*/ 18 h 39"/>
                <a:gd name="T6" fmla="*/ 18 w 38"/>
                <a:gd name="T7" fmla="*/ 18 h 39"/>
                <a:gd name="T8" fmla="*/ 18 w 38"/>
                <a:gd name="T9" fmla="*/ 18 h 39"/>
                <a:gd name="T10" fmla="*/ 8 w 38"/>
                <a:gd name="T11" fmla="*/ 18 h 39"/>
                <a:gd name="T12" fmla="*/ 0 w 38"/>
                <a:gd name="T13" fmla="*/ 27 h 39"/>
                <a:gd name="T14" fmla="*/ 12 w 38"/>
                <a:gd name="T15" fmla="*/ 39 h 39"/>
                <a:gd name="T16" fmla="*/ 38 w 38"/>
                <a:gd name="T17" fmla="*/ 12 h 39"/>
                <a:gd name="T18" fmla="*/ 28 w 38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28" y="0"/>
                  </a:moveTo>
                  <a:lnTo>
                    <a:pt x="18" y="1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8" y="18"/>
                  </a:lnTo>
                  <a:lnTo>
                    <a:pt x="0" y="27"/>
                  </a:lnTo>
                  <a:lnTo>
                    <a:pt x="12" y="39"/>
                  </a:lnTo>
                  <a:lnTo>
                    <a:pt x="38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Freeform 1295"/>
            <p:cNvSpPr>
              <a:spLocks/>
            </p:cNvSpPr>
            <p:nvPr/>
          </p:nvSpPr>
          <p:spPr bwMode="auto">
            <a:xfrm>
              <a:off x="8577263" y="952501"/>
              <a:ext cx="60325" cy="61913"/>
            </a:xfrm>
            <a:custGeom>
              <a:avLst/>
              <a:gdLst>
                <a:gd name="T0" fmla="*/ 28 w 38"/>
                <a:gd name="T1" fmla="*/ 0 h 39"/>
                <a:gd name="T2" fmla="*/ 18 w 38"/>
                <a:gd name="T3" fmla="*/ 10 h 39"/>
                <a:gd name="T4" fmla="*/ 18 w 38"/>
                <a:gd name="T5" fmla="*/ 18 h 39"/>
                <a:gd name="T6" fmla="*/ 18 w 38"/>
                <a:gd name="T7" fmla="*/ 18 h 39"/>
                <a:gd name="T8" fmla="*/ 18 w 38"/>
                <a:gd name="T9" fmla="*/ 18 h 39"/>
                <a:gd name="T10" fmla="*/ 8 w 38"/>
                <a:gd name="T11" fmla="*/ 18 h 39"/>
                <a:gd name="T12" fmla="*/ 0 w 38"/>
                <a:gd name="T13" fmla="*/ 27 h 39"/>
                <a:gd name="T14" fmla="*/ 12 w 38"/>
                <a:gd name="T15" fmla="*/ 39 h 39"/>
                <a:gd name="T16" fmla="*/ 38 w 38"/>
                <a:gd name="T17" fmla="*/ 12 h 39"/>
                <a:gd name="T18" fmla="*/ 28 w 38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28" y="0"/>
                  </a:moveTo>
                  <a:lnTo>
                    <a:pt x="18" y="1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8" y="18"/>
                  </a:lnTo>
                  <a:lnTo>
                    <a:pt x="0" y="27"/>
                  </a:lnTo>
                  <a:lnTo>
                    <a:pt x="12" y="39"/>
                  </a:lnTo>
                  <a:lnTo>
                    <a:pt x="38" y="12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Rectangle 1296"/>
            <p:cNvSpPr>
              <a:spLocks noChangeArrowheads="1"/>
            </p:cNvSpPr>
            <p:nvPr/>
          </p:nvSpPr>
          <p:spPr bwMode="auto">
            <a:xfrm>
              <a:off x="8605838" y="968376"/>
              <a:ext cx="1588" cy="127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Rectangle 1297"/>
            <p:cNvSpPr>
              <a:spLocks noChangeArrowheads="1"/>
            </p:cNvSpPr>
            <p:nvPr/>
          </p:nvSpPr>
          <p:spPr bwMode="auto">
            <a:xfrm>
              <a:off x="8605838" y="968376"/>
              <a:ext cx="1588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Freeform 1298"/>
            <p:cNvSpPr>
              <a:spLocks/>
            </p:cNvSpPr>
            <p:nvPr/>
          </p:nvSpPr>
          <p:spPr bwMode="auto">
            <a:xfrm>
              <a:off x="8329613" y="981076"/>
              <a:ext cx="263525" cy="0"/>
            </a:xfrm>
            <a:custGeom>
              <a:avLst/>
              <a:gdLst>
                <a:gd name="T0" fmla="*/ 166 w 166"/>
                <a:gd name="T1" fmla="*/ 2 w 166"/>
                <a:gd name="T2" fmla="*/ 0 w 166"/>
                <a:gd name="T3" fmla="*/ 0 w 166"/>
                <a:gd name="T4" fmla="*/ 2 w 166"/>
                <a:gd name="T5" fmla="*/ 164 w 166"/>
                <a:gd name="T6" fmla="*/ 166 w 1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66">
                  <a:moveTo>
                    <a:pt x="16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64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Freeform 1299"/>
            <p:cNvSpPr>
              <a:spLocks/>
            </p:cNvSpPr>
            <p:nvPr/>
          </p:nvSpPr>
          <p:spPr bwMode="auto">
            <a:xfrm>
              <a:off x="8329613" y="981076"/>
              <a:ext cx="263525" cy="0"/>
            </a:xfrm>
            <a:custGeom>
              <a:avLst/>
              <a:gdLst>
                <a:gd name="T0" fmla="*/ 166 w 166"/>
                <a:gd name="T1" fmla="*/ 2 w 166"/>
                <a:gd name="T2" fmla="*/ 0 w 166"/>
                <a:gd name="T3" fmla="*/ 0 w 166"/>
                <a:gd name="T4" fmla="*/ 2 w 166"/>
                <a:gd name="T5" fmla="*/ 164 w 166"/>
                <a:gd name="T6" fmla="*/ 166 w 1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66">
                  <a:moveTo>
                    <a:pt x="16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64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Freeform 1300"/>
            <p:cNvSpPr>
              <a:spLocks noEditPoints="1"/>
            </p:cNvSpPr>
            <p:nvPr/>
          </p:nvSpPr>
          <p:spPr bwMode="auto">
            <a:xfrm>
              <a:off x="8320088" y="688976"/>
              <a:ext cx="285750" cy="292100"/>
            </a:xfrm>
            <a:custGeom>
              <a:avLst/>
              <a:gdLst>
                <a:gd name="T0" fmla="*/ 18 w 180"/>
                <a:gd name="T1" fmla="*/ 164 h 184"/>
                <a:gd name="T2" fmla="*/ 18 w 180"/>
                <a:gd name="T3" fmla="*/ 164 h 184"/>
                <a:gd name="T4" fmla="*/ 18 w 180"/>
                <a:gd name="T5" fmla="*/ 164 h 184"/>
                <a:gd name="T6" fmla="*/ 18 w 180"/>
                <a:gd name="T7" fmla="*/ 164 h 184"/>
                <a:gd name="T8" fmla="*/ 89 w 180"/>
                <a:gd name="T9" fmla="*/ 124 h 184"/>
                <a:gd name="T10" fmla="*/ 20 w 180"/>
                <a:gd name="T11" fmla="*/ 164 h 184"/>
                <a:gd name="T12" fmla="*/ 158 w 180"/>
                <a:gd name="T13" fmla="*/ 164 h 184"/>
                <a:gd name="T14" fmla="*/ 89 w 180"/>
                <a:gd name="T15" fmla="*/ 124 h 184"/>
                <a:gd name="T16" fmla="*/ 69 w 180"/>
                <a:gd name="T17" fmla="*/ 111 h 184"/>
                <a:gd name="T18" fmla="*/ 18 w 180"/>
                <a:gd name="T19" fmla="*/ 162 h 184"/>
                <a:gd name="T20" fmla="*/ 18 w 180"/>
                <a:gd name="T21" fmla="*/ 162 h 184"/>
                <a:gd name="T22" fmla="*/ 87 w 180"/>
                <a:gd name="T23" fmla="*/ 122 h 184"/>
                <a:gd name="T24" fmla="*/ 69 w 180"/>
                <a:gd name="T25" fmla="*/ 111 h 184"/>
                <a:gd name="T26" fmla="*/ 160 w 180"/>
                <a:gd name="T27" fmla="*/ 81 h 184"/>
                <a:gd name="T28" fmla="*/ 91 w 180"/>
                <a:gd name="T29" fmla="*/ 122 h 184"/>
                <a:gd name="T30" fmla="*/ 160 w 180"/>
                <a:gd name="T31" fmla="*/ 162 h 184"/>
                <a:gd name="T32" fmla="*/ 160 w 180"/>
                <a:gd name="T33" fmla="*/ 81 h 184"/>
                <a:gd name="T34" fmla="*/ 158 w 180"/>
                <a:gd name="T35" fmla="*/ 79 h 184"/>
                <a:gd name="T36" fmla="*/ 99 w 180"/>
                <a:gd name="T37" fmla="*/ 79 h 184"/>
                <a:gd name="T38" fmla="*/ 71 w 180"/>
                <a:gd name="T39" fmla="*/ 109 h 184"/>
                <a:gd name="T40" fmla="*/ 89 w 180"/>
                <a:gd name="T41" fmla="*/ 122 h 184"/>
                <a:gd name="T42" fmla="*/ 158 w 180"/>
                <a:gd name="T43" fmla="*/ 79 h 184"/>
                <a:gd name="T44" fmla="*/ 180 w 180"/>
                <a:gd name="T45" fmla="*/ 0 h 184"/>
                <a:gd name="T46" fmla="*/ 160 w 180"/>
                <a:gd name="T47" fmla="*/ 20 h 184"/>
                <a:gd name="T48" fmla="*/ 160 w 180"/>
                <a:gd name="T49" fmla="*/ 20 h 184"/>
                <a:gd name="T50" fmla="*/ 160 w 180"/>
                <a:gd name="T51" fmla="*/ 20 h 184"/>
                <a:gd name="T52" fmla="*/ 158 w 180"/>
                <a:gd name="T53" fmla="*/ 20 h 184"/>
                <a:gd name="T54" fmla="*/ 154 w 180"/>
                <a:gd name="T55" fmla="*/ 26 h 184"/>
                <a:gd name="T56" fmla="*/ 160 w 180"/>
                <a:gd name="T57" fmla="*/ 26 h 184"/>
                <a:gd name="T58" fmla="*/ 160 w 180"/>
                <a:gd name="T59" fmla="*/ 28 h 184"/>
                <a:gd name="T60" fmla="*/ 152 w 180"/>
                <a:gd name="T61" fmla="*/ 28 h 184"/>
                <a:gd name="T62" fmla="*/ 146 w 180"/>
                <a:gd name="T63" fmla="*/ 34 h 184"/>
                <a:gd name="T64" fmla="*/ 160 w 180"/>
                <a:gd name="T65" fmla="*/ 34 h 184"/>
                <a:gd name="T66" fmla="*/ 160 w 180"/>
                <a:gd name="T67" fmla="*/ 34 h 184"/>
                <a:gd name="T68" fmla="*/ 144 w 180"/>
                <a:gd name="T69" fmla="*/ 34 h 184"/>
                <a:gd name="T70" fmla="*/ 140 w 180"/>
                <a:gd name="T71" fmla="*/ 40 h 184"/>
                <a:gd name="T72" fmla="*/ 160 w 180"/>
                <a:gd name="T73" fmla="*/ 40 h 184"/>
                <a:gd name="T74" fmla="*/ 160 w 180"/>
                <a:gd name="T75" fmla="*/ 42 h 184"/>
                <a:gd name="T76" fmla="*/ 138 w 180"/>
                <a:gd name="T77" fmla="*/ 42 h 184"/>
                <a:gd name="T78" fmla="*/ 132 w 180"/>
                <a:gd name="T79" fmla="*/ 49 h 184"/>
                <a:gd name="T80" fmla="*/ 160 w 180"/>
                <a:gd name="T81" fmla="*/ 49 h 184"/>
                <a:gd name="T82" fmla="*/ 160 w 180"/>
                <a:gd name="T83" fmla="*/ 49 h 184"/>
                <a:gd name="T84" fmla="*/ 130 w 180"/>
                <a:gd name="T85" fmla="*/ 49 h 184"/>
                <a:gd name="T86" fmla="*/ 123 w 180"/>
                <a:gd name="T87" fmla="*/ 57 h 184"/>
                <a:gd name="T88" fmla="*/ 160 w 180"/>
                <a:gd name="T89" fmla="*/ 57 h 184"/>
                <a:gd name="T90" fmla="*/ 160 w 180"/>
                <a:gd name="T91" fmla="*/ 65 h 184"/>
                <a:gd name="T92" fmla="*/ 115 w 180"/>
                <a:gd name="T93" fmla="*/ 65 h 184"/>
                <a:gd name="T94" fmla="*/ 101 w 180"/>
                <a:gd name="T95" fmla="*/ 77 h 184"/>
                <a:gd name="T96" fmla="*/ 162 w 180"/>
                <a:gd name="T97" fmla="*/ 77 h 184"/>
                <a:gd name="T98" fmla="*/ 162 w 180"/>
                <a:gd name="T99" fmla="*/ 166 h 184"/>
                <a:gd name="T100" fmla="*/ 16 w 180"/>
                <a:gd name="T101" fmla="*/ 166 h 184"/>
                <a:gd name="T102" fmla="*/ 16 w 180"/>
                <a:gd name="T103" fmla="*/ 164 h 184"/>
                <a:gd name="T104" fmla="*/ 0 w 180"/>
                <a:gd name="T105" fmla="*/ 178 h 184"/>
                <a:gd name="T106" fmla="*/ 6 w 180"/>
                <a:gd name="T107" fmla="*/ 184 h 184"/>
                <a:gd name="T108" fmla="*/ 8 w 180"/>
                <a:gd name="T109" fmla="*/ 184 h 184"/>
                <a:gd name="T110" fmla="*/ 172 w 180"/>
                <a:gd name="T111" fmla="*/ 184 h 184"/>
                <a:gd name="T112" fmla="*/ 180 w 180"/>
                <a:gd name="T113" fmla="*/ 176 h 184"/>
                <a:gd name="T114" fmla="*/ 180 w 180"/>
                <a:gd name="T1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184">
                  <a:moveTo>
                    <a:pt x="18" y="164"/>
                  </a:move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close/>
                  <a:moveTo>
                    <a:pt x="89" y="124"/>
                  </a:moveTo>
                  <a:lnTo>
                    <a:pt x="20" y="164"/>
                  </a:lnTo>
                  <a:lnTo>
                    <a:pt x="158" y="164"/>
                  </a:lnTo>
                  <a:lnTo>
                    <a:pt x="89" y="124"/>
                  </a:lnTo>
                  <a:close/>
                  <a:moveTo>
                    <a:pt x="69" y="111"/>
                  </a:moveTo>
                  <a:lnTo>
                    <a:pt x="18" y="162"/>
                  </a:lnTo>
                  <a:lnTo>
                    <a:pt x="18" y="162"/>
                  </a:lnTo>
                  <a:lnTo>
                    <a:pt x="87" y="122"/>
                  </a:lnTo>
                  <a:lnTo>
                    <a:pt x="69" y="111"/>
                  </a:lnTo>
                  <a:close/>
                  <a:moveTo>
                    <a:pt x="160" y="81"/>
                  </a:moveTo>
                  <a:lnTo>
                    <a:pt x="91" y="122"/>
                  </a:lnTo>
                  <a:lnTo>
                    <a:pt x="160" y="162"/>
                  </a:lnTo>
                  <a:lnTo>
                    <a:pt x="160" y="81"/>
                  </a:lnTo>
                  <a:close/>
                  <a:moveTo>
                    <a:pt x="158" y="79"/>
                  </a:moveTo>
                  <a:lnTo>
                    <a:pt x="99" y="79"/>
                  </a:lnTo>
                  <a:lnTo>
                    <a:pt x="71" y="109"/>
                  </a:lnTo>
                  <a:lnTo>
                    <a:pt x="89" y="122"/>
                  </a:lnTo>
                  <a:lnTo>
                    <a:pt x="158" y="79"/>
                  </a:lnTo>
                  <a:close/>
                  <a:moveTo>
                    <a:pt x="180" y="0"/>
                  </a:moveTo>
                  <a:lnTo>
                    <a:pt x="160" y="20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4" y="26"/>
                  </a:lnTo>
                  <a:lnTo>
                    <a:pt x="160" y="26"/>
                  </a:lnTo>
                  <a:lnTo>
                    <a:pt x="160" y="28"/>
                  </a:lnTo>
                  <a:lnTo>
                    <a:pt x="152" y="28"/>
                  </a:lnTo>
                  <a:lnTo>
                    <a:pt x="146" y="34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44" y="34"/>
                  </a:lnTo>
                  <a:lnTo>
                    <a:pt x="140" y="40"/>
                  </a:lnTo>
                  <a:lnTo>
                    <a:pt x="160" y="40"/>
                  </a:lnTo>
                  <a:lnTo>
                    <a:pt x="160" y="42"/>
                  </a:lnTo>
                  <a:lnTo>
                    <a:pt x="138" y="42"/>
                  </a:lnTo>
                  <a:lnTo>
                    <a:pt x="132" y="49"/>
                  </a:lnTo>
                  <a:lnTo>
                    <a:pt x="160" y="49"/>
                  </a:lnTo>
                  <a:lnTo>
                    <a:pt x="160" y="49"/>
                  </a:lnTo>
                  <a:lnTo>
                    <a:pt x="130" y="49"/>
                  </a:lnTo>
                  <a:lnTo>
                    <a:pt x="123" y="57"/>
                  </a:lnTo>
                  <a:lnTo>
                    <a:pt x="160" y="57"/>
                  </a:lnTo>
                  <a:lnTo>
                    <a:pt x="160" y="65"/>
                  </a:lnTo>
                  <a:lnTo>
                    <a:pt x="115" y="65"/>
                  </a:lnTo>
                  <a:lnTo>
                    <a:pt x="101" y="77"/>
                  </a:lnTo>
                  <a:lnTo>
                    <a:pt x="162" y="77"/>
                  </a:lnTo>
                  <a:lnTo>
                    <a:pt x="162" y="166"/>
                  </a:lnTo>
                  <a:lnTo>
                    <a:pt x="16" y="166"/>
                  </a:lnTo>
                  <a:lnTo>
                    <a:pt x="16" y="164"/>
                  </a:lnTo>
                  <a:lnTo>
                    <a:pt x="0" y="178"/>
                  </a:lnTo>
                  <a:lnTo>
                    <a:pt x="6" y="184"/>
                  </a:lnTo>
                  <a:lnTo>
                    <a:pt x="8" y="184"/>
                  </a:lnTo>
                  <a:lnTo>
                    <a:pt x="172" y="184"/>
                  </a:lnTo>
                  <a:lnTo>
                    <a:pt x="180" y="176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Freeform 1301"/>
            <p:cNvSpPr>
              <a:spLocks noEditPoints="1"/>
            </p:cNvSpPr>
            <p:nvPr/>
          </p:nvSpPr>
          <p:spPr bwMode="auto">
            <a:xfrm>
              <a:off x="8320088" y="688976"/>
              <a:ext cx="285750" cy="292100"/>
            </a:xfrm>
            <a:custGeom>
              <a:avLst/>
              <a:gdLst>
                <a:gd name="T0" fmla="*/ 18 w 180"/>
                <a:gd name="T1" fmla="*/ 164 h 184"/>
                <a:gd name="T2" fmla="*/ 18 w 180"/>
                <a:gd name="T3" fmla="*/ 164 h 184"/>
                <a:gd name="T4" fmla="*/ 18 w 180"/>
                <a:gd name="T5" fmla="*/ 164 h 184"/>
                <a:gd name="T6" fmla="*/ 18 w 180"/>
                <a:gd name="T7" fmla="*/ 164 h 184"/>
                <a:gd name="T8" fmla="*/ 89 w 180"/>
                <a:gd name="T9" fmla="*/ 124 h 184"/>
                <a:gd name="T10" fmla="*/ 20 w 180"/>
                <a:gd name="T11" fmla="*/ 164 h 184"/>
                <a:gd name="T12" fmla="*/ 158 w 180"/>
                <a:gd name="T13" fmla="*/ 164 h 184"/>
                <a:gd name="T14" fmla="*/ 89 w 180"/>
                <a:gd name="T15" fmla="*/ 124 h 184"/>
                <a:gd name="T16" fmla="*/ 69 w 180"/>
                <a:gd name="T17" fmla="*/ 111 h 184"/>
                <a:gd name="T18" fmla="*/ 18 w 180"/>
                <a:gd name="T19" fmla="*/ 162 h 184"/>
                <a:gd name="T20" fmla="*/ 18 w 180"/>
                <a:gd name="T21" fmla="*/ 162 h 184"/>
                <a:gd name="T22" fmla="*/ 87 w 180"/>
                <a:gd name="T23" fmla="*/ 122 h 184"/>
                <a:gd name="T24" fmla="*/ 69 w 180"/>
                <a:gd name="T25" fmla="*/ 111 h 184"/>
                <a:gd name="T26" fmla="*/ 160 w 180"/>
                <a:gd name="T27" fmla="*/ 81 h 184"/>
                <a:gd name="T28" fmla="*/ 91 w 180"/>
                <a:gd name="T29" fmla="*/ 122 h 184"/>
                <a:gd name="T30" fmla="*/ 160 w 180"/>
                <a:gd name="T31" fmla="*/ 162 h 184"/>
                <a:gd name="T32" fmla="*/ 160 w 180"/>
                <a:gd name="T33" fmla="*/ 81 h 184"/>
                <a:gd name="T34" fmla="*/ 158 w 180"/>
                <a:gd name="T35" fmla="*/ 79 h 184"/>
                <a:gd name="T36" fmla="*/ 99 w 180"/>
                <a:gd name="T37" fmla="*/ 79 h 184"/>
                <a:gd name="T38" fmla="*/ 71 w 180"/>
                <a:gd name="T39" fmla="*/ 109 h 184"/>
                <a:gd name="T40" fmla="*/ 89 w 180"/>
                <a:gd name="T41" fmla="*/ 122 h 184"/>
                <a:gd name="T42" fmla="*/ 158 w 180"/>
                <a:gd name="T43" fmla="*/ 79 h 184"/>
                <a:gd name="T44" fmla="*/ 180 w 180"/>
                <a:gd name="T45" fmla="*/ 0 h 184"/>
                <a:gd name="T46" fmla="*/ 160 w 180"/>
                <a:gd name="T47" fmla="*/ 20 h 184"/>
                <a:gd name="T48" fmla="*/ 160 w 180"/>
                <a:gd name="T49" fmla="*/ 20 h 184"/>
                <a:gd name="T50" fmla="*/ 160 w 180"/>
                <a:gd name="T51" fmla="*/ 20 h 184"/>
                <a:gd name="T52" fmla="*/ 158 w 180"/>
                <a:gd name="T53" fmla="*/ 20 h 184"/>
                <a:gd name="T54" fmla="*/ 154 w 180"/>
                <a:gd name="T55" fmla="*/ 26 h 184"/>
                <a:gd name="T56" fmla="*/ 160 w 180"/>
                <a:gd name="T57" fmla="*/ 26 h 184"/>
                <a:gd name="T58" fmla="*/ 160 w 180"/>
                <a:gd name="T59" fmla="*/ 28 h 184"/>
                <a:gd name="T60" fmla="*/ 152 w 180"/>
                <a:gd name="T61" fmla="*/ 28 h 184"/>
                <a:gd name="T62" fmla="*/ 146 w 180"/>
                <a:gd name="T63" fmla="*/ 34 h 184"/>
                <a:gd name="T64" fmla="*/ 160 w 180"/>
                <a:gd name="T65" fmla="*/ 34 h 184"/>
                <a:gd name="T66" fmla="*/ 160 w 180"/>
                <a:gd name="T67" fmla="*/ 34 h 184"/>
                <a:gd name="T68" fmla="*/ 144 w 180"/>
                <a:gd name="T69" fmla="*/ 34 h 184"/>
                <a:gd name="T70" fmla="*/ 140 w 180"/>
                <a:gd name="T71" fmla="*/ 40 h 184"/>
                <a:gd name="T72" fmla="*/ 160 w 180"/>
                <a:gd name="T73" fmla="*/ 40 h 184"/>
                <a:gd name="T74" fmla="*/ 160 w 180"/>
                <a:gd name="T75" fmla="*/ 42 h 184"/>
                <a:gd name="T76" fmla="*/ 138 w 180"/>
                <a:gd name="T77" fmla="*/ 42 h 184"/>
                <a:gd name="T78" fmla="*/ 132 w 180"/>
                <a:gd name="T79" fmla="*/ 49 h 184"/>
                <a:gd name="T80" fmla="*/ 160 w 180"/>
                <a:gd name="T81" fmla="*/ 49 h 184"/>
                <a:gd name="T82" fmla="*/ 160 w 180"/>
                <a:gd name="T83" fmla="*/ 49 h 184"/>
                <a:gd name="T84" fmla="*/ 130 w 180"/>
                <a:gd name="T85" fmla="*/ 49 h 184"/>
                <a:gd name="T86" fmla="*/ 123 w 180"/>
                <a:gd name="T87" fmla="*/ 57 h 184"/>
                <a:gd name="T88" fmla="*/ 160 w 180"/>
                <a:gd name="T89" fmla="*/ 57 h 184"/>
                <a:gd name="T90" fmla="*/ 160 w 180"/>
                <a:gd name="T91" fmla="*/ 65 h 184"/>
                <a:gd name="T92" fmla="*/ 115 w 180"/>
                <a:gd name="T93" fmla="*/ 65 h 184"/>
                <a:gd name="T94" fmla="*/ 101 w 180"/>
                <a:gd name="T95" fmla="*/ 77 h 184"/>
                <a:gd name="T96" fmla="*/ 162 w 180"/>
                <a:gd name="T97" fmla="*/ 77 h 184"/>
                <a:gd name="T98" fmla="*/ 162 w 180"/>
                <a:gd name="T99" fmla="*/ 166 h 184"/>
                <a:gd name="T100" fmla="*/ 16 w 180"/>
                <a:gd name="T101" fmla="*/ 166 h 184"/>
                <a:gd name="T102" fmla="*/ 16 w 180"/>
                <a:gd name="T103" fmla="*/ 164 h 184"/>
                <a:gd name="T104" fmla="*/ 0 w 180"/>
                <a:gd name="T105" fmla="*/ 178 h 184"/>
                <a:gd name="T106" fmla="*/ 6 w 180"/>
                <a:gd name="T107" fmla="*/ 184 h 184"/>
                <a:gd name="T108" fmla="*/ 8 w 180"/>
                <a:gd name="T109" fmla="*/ 184 h 184"/>
                <a:gd name="T110" fmla="*/ 172 w 180"/>
                <a:gd name="T111" fmla="*/ 184 h 184"/>
                <a:gd name="T112" fmla="*/ 180 w 180"/>
                <a:gd name="T113" fmla="*/ 176 h 184"/>
                <a:gd name="T114" fmla="*/ 180 w 180"/>
                <a:gd name="T1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184">
                  <a:moveTo>
                    <a:pt x="18" y="164"/>
                  </a:move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moveTo>
                    <a:pt x="89" y="124"/>
                  </a:moveTo>
                  <a:lnTo>
                    <a:pt x="20" y="164"/>
                  </a:lnTo>
                  <a:lnTo>
                    <a:pt x="158" y="164"/>
                  </a:lnTo>
                  <a:lnTo>
                    <a:pt x="89" y="124"/>
                  </a:lnTo>
                  <a:moveTo>
                    <a:pt x="69" y="111"/>
                  </a:moveTo>
                  <a:lnTo>
                    <a:pt x="18" y="162"/>
                  </a:lnTo>
                  <a:lnTo>
                    <a:pt x="18" y="162"/>
                  </a:lnTo>
                  <a:lnTo>
                    <a:pt x="87" y="122"/>
                  </a:lnTo>
                  <a:lnTo>
                    <a:pt x="69" y="111"/>
                  </a:lnTo>
                  <a:moveTo>
                    <a:pt x="160" y="81"/>
                  </a:moveTo>
                  <a:lnTo>
                    <a:pt x="91" y="122"/>
                  </a:lnTo>
                  <a:lnTo>
                    <a:pt x="160" y="162"/>
                  </a:lnTo>
                  <a:lnTo>
                    <a:pt x="160" y="81"/>
                  </a:lnTo>
                  <a:moveTo>
                    <a:pt x="158" y="79"/>
                  </a:moveTo>
                  <a:lnTo>
                    <a:pt x="99" y="79"/>
                  </a:lnTo>
                  <a:lnTo>
                    <a:pt x="71" y="109"/>
                  </a:lnTo>
                  <a:lnTo>
                    <a:pt x="89" y="122"/>
                  </a:lnTo>
                  <a:lnTo>
                    <a:pt x="158" y="79"/>
                  </a:lnTo>
                  <a:moveTo>
                    <a:pt x="180" y="0"/>
                  </a:moveTo>
                  <a:lnTo>
                    <a:pt x="160" y="20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4" y="26"/>
                  </a:lnTo>
                  <a:lnTo>
                    <a:pt x="160" y="26"/>
                  </a:lnTo>
                  <a:lnTo>
                    <a:pt x="160" y="28"/>
                  </a:lnTo>
                  <a:lnTo>
                    <a:pt x="152" y="28"/>
                  </a:lnTo>
                  <a:lnTo>
                    <a:pt x="146" y="34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44" y="34"/>
                  </a:lnTo>
                  <a:lnTo>
                    <a:pt x="140" y="40"/>
                  </a:lnTo>
                  <a:lnTo>
                    <a:pt x="160" y="40"/>
                  </a:lnTo>
                  <a:lnTo>
                    <a:pt x="160" y="42"/>
                  </a:lnTo>
                  <a:lnTo>
                    <a:pt x="138" y="42"/>
                  </a:lnTo>
                  <a:lnTo>
                    <a:pt x="132" y="49"/>
                  </a:lnTo>
                  <a:lnTo>
                    <a:pt x="160" y="49"/>
                  </a:lnTo>
                  <a:lnTo>
                    <a:pt x="160" y="49"/>
                  </a:lnTo>
                  <a:lnTo>
                    <a:pt x="130" y="49"/>
                  </a:lnTo>
                  <a:lnTo>
                    <a:pt x="123" y="57"/>
                  </a:lnTo>
                  <a:lnTo>
                    <a:pt x="160" y="57"/>
                  </a:lnTo>
                  <a:lnTo>
                    <a:pt x="160" y="65"/>
                  </a:lnTo>
                  <a:lnTo>
                    <a:pt x="115" y="65"/>
                  </a:lnTo>
                  <a:lnTo>
                    <a:pt x="101" y="77"/>
                  </a:lnTo>
                  <a:lnTo>
                    <a:pt x="162" y="77"/>
                  </a:lnTo>
                  <a:lnTo>
                    <a:pt x="162" y="166"/>
                  </a:lnTo>
                  <a:lnTo>
                    <a:pt x="16" y="166"/>
                  </a:lnTo>
                  <a:lnTo>
                    <a:pt x="16" y="164"/>
                  </a:lnTo>
                  <a:lnTo>
                    <a:pt x="0" y="178"/>
                  </a:lnTo>
                  <a:lnTo>
                    <a:pt x="6" y="184"/>
                  </a:lnTo>
                  <a:lnTo>
                    <a:pt x="8" y="184"/>
                  </a:lnTo>
                  <a:lnTo>
                    <a:pt x="172" y="184"/>
                  </a:lnTo>
                  <a:lnTo>
                    <a:pt x="180" y="176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Freeform 1302"/>
            <p:cNvSpPr>
              <a:spLocks/>
            </p:cNvSpPr>
            <p:nvPr/>
          </p:nvSpPr>
          <p:spPr bwMode="auto">
            <a:xfrm>
              <a:off x="8570913" y="72072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Freeform 1303"/>
            <p:cNvSpPr>
              <a:spLocks/>
            </p:cNvSpPr>
            <p:nvPr/>
          </p:nvSpPr>
          <p:spPr bwMode="auto">
            <a:xfrm>
              <a:off x="8570913" y="72072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Freeform 1304"/>
            <p:cNvSpPr>
              <a:spLocks/>
            </p:cNvSpPr>
            <p:nvPr/>
          </p:nvSpPr>
          <p:spPr bwMode="auto">
            <a:xfrm>
              <a:off x="8561388" y="730251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2 w 8"/>
                <a:gd name="T3" fmla="*/ 0 h 2"/>
                <a:gd name="T4" fmla="*/ 0 w 8"/>
                <a:gd name="T5" fmla="*/ 2 h 2"/>
                <a:gd name="T6" fmla="*/ 8 w 8"/>
                <a:gd name="T7" fmla="*/ 2 h 2"/>
                <a:gd name="T8" fmla="*/ 8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Freeform 1305"/>
            <p:cNvSpPr>
              <a:spLocks/>
            </p:cNvSpPr>
            <p:nvPr/>
          </p:nvSpPr>
          <p:spPr bwMode="auto">
            <a:xfrm>
              <a:off x="8561388" y="730251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2 w 8"/>
                <a:gd name="T3" fmla="*/ 0 h 2"/>
                <a:gd name="T4" fmla="*/ 0 w 8"/>
                <a:gd name="T5" fmla="*/ 2 h 2"/>
                <a:gd name="T6" fmla="*/ 8 w 8"/>
                <a:gd name="T7" fmla="*/ 2 h 2"/>
                <a:gd name="T8" fmla="*/ 8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Freeform 1306"/>
            <p:cNvSpPr>
              <a:spLocks/>
            </p:cNvSpPr>
            <p:nvPr/>
          </p:nvSpPr>
          <p:spPr bwMode="auto">
            <a:xfrm>
              <a:off x="8548688" y="742951"/>
              <a:ext cx="25400" cy="0"/>
            </a:xfrm>
            <a:custGeom>
              <a:avLst/>
              <a:gdLst>
                <a:gd name="T0" fmla="*/ 16 w 16"/>
                <a:gd name="T1" fmla="*/ 2 w 16"/>
                <a:gd name="T2" fmla="*/ 0 w 16"/>
                <a:gd name="T3" fmla="*/ 16 w 16"/>
                <a:gd name="T4" fmla="*/ 16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Freeform 1307"/>
            <p:cNvSpPr>
              <a:spLocks/>
            </p:cNvSpPr>
            <p:nvPr/>
          </p:nvSpPr>
          <p:spPr bwMode="auto">
            <a:xfrm>
              <a:off x="8548688" y="742951"/>
              <a:ext cx="25400" cy="0"/>
            </a:xfrm>
            <a:custGeom>
              <a:avLst/>
              <a:gdLst>
                <a:gd name="T0" fmla="*/ 16 w 16"/>
                <a:gd name="T1" fmla="*/ 2 w 16"/>
                <a:gd name="T2" fmla="*/ 0 w 16"/>
                <a:gd name="T3" fmla="*/ 16 w 16"/>
                <a:gd name="T4" fmla="*/ 16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1308"/>
            <p:cNvSpPr>
              <a:spLocks/>
            </p:cNvSpPr>
            <p:nvPr/>
          </p:nvSpPr>
          <p:spPr bwMode="auto">
            <a:xfrm>
              <a:off x="8526463" y="766764"/>
              <a:ext cx="47625" cy="0"/>
            </a:xfrm>
            <a:custGeom>
              <a:avLst/>
              <a:gdLst>
                <a:gd name="T0" fmla="*/ 30 w 30"/>
                <a:gd name="T1" fmla="*/ 2 w 30"/>
                <a:gd name="T2" fmla="*/ 0 w 30"/>
                <a:gd name="T3" fmla="*/ 30 w 30"/>
                <a:gd name="T4" fmla="*/ 3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1309"/>
            <p:cNvSpPr>
              <a:spLocks/>
            </p:cNvSpPr>
            <p:nvPr/>
          </p:nvSpPr>
          <p:spPr bwMode="auto">
            <a:xfrm>
              <a:off x="8526463" y="766764"/>
              <a:ext cx="47625" cy="0"/>
            </a:xfrm>
            <a:custGeom>
              <a:avLst/>
              <a:gdLst>
                <a:gd name="T0" fmla="*/ 30 w 30"/>
                <a:gd name="T1" fmla="*/ 2 w 30"/>
                <a:gd name="T2" fmla="*/ 0 w 30"/>
                <a:gd name="T3" fmla="*/ 30 w 30"/>
                <a:gd name="T4" fmla="*/ 3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1310"/>
            <p:cNvSpPr>
              <a:spLocks/>
            </p:cNvSpPr>
            <p:nvPr/>
          </p:nvSpPr>
          <p:spPr bwMode="auto">
            <a:xfrm>
              <a:off x="8539163" y="752476"/>
              <a:ext cx="34925" cy="3175"/>
            </a:xfrm>
            <a:custGeom>
              <a:avLst/>
              <a:gdLst>
                <a:gd name="T0" fmla="*/ 22 w 22"/>
                <a:gd name="T1" fmla="*/ 0 h 2"/>
                <a:gd name="T2" fmla="*/ 2 w 22"/>
                <a:gd name="T3" fmla="*/ 0 h 2"/>
                <a:gd name="T4" fmla="*/ 0 w 22"/>
                <a:gd name="T5" fmla="*/ 2 h 2"/>
                <a:gd name="T6" fmla="*/ 22 w 22"/>
                <a:gd name="T7" fmla="*/ 2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1311"/>
            <p:cNvSpPr>
              <a:spLocks/>
            </p:cNvSpPr>
            <p:nvPr/>
          </p:nvSpPr>
          <p:spPr bwMode="auto">
            <a:xfrm>
              <a:off x="8539163" y="752476"/>
              <a:ext cx="34925" cy="3175"/>
            </a:xfrm>
            <a:custGeom>
              <a:avLst/>
              <a:gdLst>
                <a:gd name="T0" fmla="*/ 22 w 22"/>
                <a:gd name="T1" fmla="*/ 0 h 2"/>
                <a:gd name="T2" fmla="*/ 2 w 22"/>
                <a:gd name="T3" fmla="*/ 0 h 2"/>
                <a:gd name="T4" fmla="*/ 0 w 22"/>
                <a:gd name="T5" fmla="*/ 2 h 2"/>
                <a:gd name="T6" fmla="*/ 22 w 22"/>
                <a:gd name="T7" fmla="*/ 2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2" y="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Freeform 1312"/>
            <p:cNvSpPr>
              <a:spLocks/>
            </p:cNvSpPr>
            <p:nvPr/>
          </p:nvSpPr>
          <p:spPr bwMode="auto">
            <a:xfrm>
              <a:off x="8345488" y="811214"/>
              <a:ext cx="231775" cy="141288"/>
            </a:xfrm>
            <a:custGeom>
              <a:avLst/>
              <a:gdLst>
                <a:gd name="T0" fmla="*/ 146 w 146"/>
                <a:gd name="T1" fmla="*/ 0 h 89"/>
                <a:gd name="T2" fmla="*/ 85 w 146"/>
                <a:gd name="T3" fmla="*/ 0 h 89"/>
                <a:gd name="T4" fmla="*/ 83 w 146"/>
                <a:gd name="T5" fmla="*/ 2 h 89"/>
                <a:gd name="T6" fmla="*/ 142 w 146"/>
                <a:gd name="T7" fmla="*/ 2 h 89"/>
                <a:gd name="T8" fmla="*/ 144 w 146"/>
                <a:gd name="T9" fmla="*/ 2 h 89"/>
                <a:gd name="T10" fmla="*/ 144 w 146"/>
                <a:gd name="T11" fmla="*/ 4 h 89"/>
                <a:gd name="T12" fmla="*/ 144 w 146"/>
                <a:gd name="T13" fmla="*/ 4 h 89"/>
                <a:gd name="T14" fmla="*/ 144 w 146"/>
                <a:gd name="T15" fmla="*/ 85 h 89"/>
                <a:gd name="T16" fmla="*/ 144 w 146"/>
                <a:gd name="T17" fmla="*/ 85 h 89"/>
                <a:gd name="T18" fmla="*/ 144 w 146"/>
                <a:gd name="T19" fmla="*/ 87 h 89"/>
                <a:gd name="T20" fmla="*/ 142 w 146"/>
                <a:gd name="T21" fmla="*/ 87 h 89"/>
                <a:gd name="T22" fmla="*/ 4 w 146"/>
                <a:gd name="T23" fmla="*/ 87 h 89"/>
                <a:gd name="T24" fmla="*/ 2 w 146"/>
                <a:gd name="T25" fmla="*/ 87 h 89"/>
                <a:gd name="T26" fmla="*/ 2 w 146"/>
                <a:gd name="T27" fmla="*/ 87 h 89"/>
                <a:gd name="T28" fmla="*/ 2 w 146"/>
                <a:gd name="T29" fmla="*/ 87 h 89"/>
                <a:gd name="T30" fmla="*/ 2 w 146"/>
                <a:gd name="T31" fmla="*/ 87 h 89"/>
                <a:gd name="T32" fmla="*/ 2 w 146"/>
                <a:gd name="T33" fmla="*/ 85 h 89"/>
                <a:gd name="T34" fmla="*/ 2 w 146"/>
                <a:gd name="T35" fmla="*/ 85 h 89"/>
                <a:gd name="T36" fmla="*/ 2 w 146"/>
                <a:gd name="T37" fmla="*/ 85 h 89"/>
                <a:gd name="T38" fmla="*/ 0 w 146"/>
                <a:gd name="T39" fmla="*/ 87 h 89"/>
                <a:gd name="T40" fmla="*/ 0 w 146"/>
                <a:gd name="T41" fmla="*/ 89 h 89"/>
                <a:gd name="T42" fmla="*/ 146 w 146"/>
                <a:gd name="T43" fmla="*/ 89 h 89"/>
                <a:gd name="T44" fmla="*/ 146 w 146"/>
                <a:gd name="T4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89">
                  <a:moveTo>
                    <a:pt x="146" y="0"/>
                  </a:moveTo>
                  <a:lnTo>
                    <a:pt x="85" y="0"/>
                  </a:lnTo>
                  <a:lnTo>
                    <a:pt x="83" y="2"/>
                  </a:lnTo>
                  <a:lnTo>
                    <a:pt x="142" y="2"/>
                  </a:lnTo>
                  <a:lnTo>
                    <a:pt x="144" y="2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44" y="87"/>
                  </a:lnTo>
                  <a:lnTo>
                    <a:pt x="142" y="87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46" y="89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" name="Freeform 1313"/>
            <p:cNvSpPr>
              <a:spLocks/>
            </p:cNvSpPr>
            <p:nvPr/>
          </p:nvSpPr>
          <p:spPr bwMode="auto">
            <a:xfrm>
              <a:off x="8345488" y="811214"/>
              <a:ext cx="231775" cy="141288"/>
            </a:xfrm>
            <a:custGeom>
              <a:avLst/>
              <a:gdLst>
                <a:gd name="T0" fmla="*/ 146 w 146"/>
                <a:gd name="T1" fmla="*/ 0 h 89"/>
                <a:gd name="T2" fmla="*/ 85 w 146"/>
                <a:gd name="T3" fmla="*/ 0 h 89"/>
                <a:gd name="T4" fmla="*/ 83 w 146"/>
                <a:gd name="T5" fmla="*/ 2 h 89"/>
                <a:gd name="T6" fmla="*/ 142 w 146"/>
                <a:gd name="T7" fmla="*/ 2 h 89"/>
                <a:gd name="T8" fmla="*/ 144 w 146"/>
                <a:gd name="T9" fmla="*/ 2 h 89"/>
                <a:gd name="T10" fmla="*/ 144 w 146"/>
                <a:gd name="T11" fmla="*/ 4 h 89"/>
                <a:gd name="T12" fmla="*/ 144 w 146"/>
                <a:gd name="T13" fmla="*/ 4 h 89"/>
                <a:gd name="T14" fmla="*/ 144 w 146"/>
                <a:gd name="T15" fmla="*/ 85 h 89"/>
                <a:gd name="T16" fmla="*/ 144 w 146"/>
                <a:gd name="T17" fmla="*/ 85 h 89"/>
                <a:gd name="T18" fmla="*/ 144 w 146"/>
                <a:gd name="T19" fmla="*/ 87 h 89"/>
                <a:gd name="T20" fmla="*/ 142 w 146"/>
                <a:gd name="T21" fmla="*/ 87 h 89"/>
                <a:gd name="T22" fmla="*/ 4 w 146"/>
                <a:gd name="T23" fmla="*/ 87 h 89"/>
                <a:gd name="T24" fmla="*/ 2 w 146"/>
                <a:gd name="T25" fmla="*/ 87 h 89"/>
                <a:gd name="T26" fmla="*/ 2 w 146"/>
                <a:gd name="T27" fmla="*/ 87 h 89"/>
                <a:gd name="T28" fmla="*/ 2 w 146"/>
                <a:gd name="T29" fmla="*/ 87 h 89"/>
                <a:gd name="T30" fmla="*/ 2 w 146"/>
                <a:gd name="T31" fmla="*/ 87 h 89"/>
                <a:gd name="T32" fmla="*/ 2 w 146"/>
                <a:gd name="T33" fmla="*/ 85 h 89"/>
                <a:gd name="T34" fmla="*/ 2 w 146"/>
                <a:gd name="T35" fmla="*/ 85 h 89"/>
                <a:gd name="T36" fmla="*/ 2 w 146"/>
                <a:gd name="T37" fmla="*/ 85 h 89"/>
                <a:gd name="T38" fmla="*/ 0 w 146"/>
                <a:gd name="T39" fmla="*/ 87 h 89"/>
                <a:gd name="T40" fmla="*/ 0 w 146"/>
                <a:gd name="T41" fmla="*/ 89 h 89"/>
                <a:gd name="T42" fmla="*/ 146 w 146"/>
                <a:gd name="T43" fmla="*/ 89 h 89"/>
                <a:gd name="T44" fmla="*/ 146 w 146"/>
                <a:gd name="T4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89">
                  <a:moveTo>
                    <a:pt x="146" y="0"/>
                  </a:moveTo>
                  <a:lnTo>
                    <a:pt x="85" y="0"/>
                  </a:lnTo>
                  <a:lnTo>
                    <a:pt x="83" y="2"/>
                  </a:lnTo>
                  <a:lnTo>
                    <a:pt x="142" y="2"/>
                  </a:lnTo>
                  <a:lnTo>
                    <a:pt x="144" y="2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44" y="87"/>
                  </a:lnTo>
                  <a:lnTo>
                    <a:pt x="142" y="87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46" y="89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" name="Freeform 1314"/>
            <p:cNvSpPr>
              <a:spLocks noEditPoints="1"/>
            </p:cNvSpPr>
            <p:nvPr/>
          </p:nvSpPr>
          <p:spPr bwMode="auto">
            <a:xfrm>
              <a:off x="8429625" y="862014"/>
              <a:ext cx="144463" cy="87313"/>
            </a:xfrm>
            <a:custGeom>
              <a:avLst/>
              <a:gdLst>
                <a:gd name="T0" fmla="*/ 22 w 91"/>
                <a:gd name="T1" fmla="*/ 13 h 55"/>
                <a:gd name="T2" fmla="*/ 20 w 91"/>
                <a:gd name="T3" fmla="*/ 15 h 55"/>
                <a:gd name="T4" fmla="*/ 89 w 91"/>
                <a:gd name="T5" fmla="*/ 55 h 55"/>
                <a:gd name="T6" fmla="*/ 91 w 91"/>
                <a:gd name="T7" fmla="*/ 55 h 55"/>
                <a:gd name="T8" fmla="*/ 91 w 91"/>
                <a:gd name="T9" fmla="*/ 53 h 55"/>
                <a:gd name="T10" fmla="*/ 91 w 91"/>
                <a:gd name="T11" fmla="*/ 53 h 55"/>
                <a:gd name="T12" fmla="*/ 22 w 91"/>
                <a:gd name="T13" fmla="*/ 13 h 55"/>
                <a:gd name="T14" fmla="*/ 2 w 91"/>
                <a:gd name="T15" fmla="*/ 0 h 55"/>
                <a:gd name="T16" fmla="*/ 0 w 91"/>
                <a:gd name="T17" fmla="*/ 2 h 55"/>
                <a:gd name="T18" fmla="*/ 18 w 91"/>
                <a:gd name="T19" fmla="*/ 13 h 55"/>
                <a:gd name="T20" fmla="*/ 20 w 91"/>
                <a:gd name="T21" fmla="*/ 13 h 55"/>
                <a:gd name="T22" fmla="*/ 2 w 91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5">
                  <a:moveTo>
                    <a:pt x="22" y="13"/>
                  </a:moveTo>
                  <a:lnTo>
                    <a:pt x="20" y="15"/>
                  </a:lnTo>
                  <a:lnTo>
                    <a:pt x="89" y="55"/>
                  </a:lnTo>
                  <a:lnTo>
                    <a:pt x="91" y="55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22" y="13"/>
                  </a:lnTo>
                  <a:close/>
                  <a:moveTo>
                    <a:pt x="2" y="0"/>
                  </a:moveTo>
                  <a:lnTo>
                    <a:pt x="0" y="2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" name="Freeform 1315"/>
            <p:cNvSpPr>
              <a:spLocks noEditPoints="1"/>
            </p:cNvSpPr>
            <p:nvPr/>
          </p:nvSpPr>
          <p:spPr bwMode="auto">
            <a:xfrm>
              <a:off x="8429625" y="862014"/>
              <a:ext cx="144463" cy="87313"/>
            </a:xfrm>
            <a:custGeom>
              <a:avLst/>
              <a:gdLst>
                <a:gd name="T0" fmla="*/ 22 w 91"/>
                <a:gd name="T1" fmla="*/ 13 h 55"/>
                <a:gd name="T2" fmla="*/ 20 w 91"/>
                <a:gd name="T3" fmla="*/ 15 h 55"/>
                <a:gd name="T4" fmla="*/ 89 w 91"/>
                <a:gd name="T5" fmla="*/ 55 h 55"/>
                <a:gd name="T6" fmla="*/ 91 w 91"/>
                <a:gd name="T7" fmla="*/ 55 h 55"/>
                <a:gd name="T8" fmla="*/ 91 w 91"/>
                <a:gd name="T9" fmla="*/ 53 h 55"/>
                <a:gd name="T10" fmla="*/ 91 w 91"/>
                <a:gd name="T11" fmla="*/ 53 h 55"/>
                <a:gd name="T12" fmla="*/ 22 w 91"/>
                <a:gd name="T13" fmla="*/ 13 h 55"/>
                <a:gd name="T14" fmla="*/ 2 w 91"/>
                <a:gd name="T15" fmla="*/ 0 h 55"/>
                <a:gd name="T16" fmla="*/ 0 w 91"/>
                <a:gd name="T17" fmla="*/ 2 h 55"/>
                <a:gd name="T18" fmla="*/ 18 w 91"/>
                <a:gd name="T19" fmla="*/ 13 h 55"/>
                <a:gd name="T20" fmla="*/ 20 w 91"/>
                <a:gd name="T21" fmla="*/ 13 h 55"/>
                <a:gd name="T22" fmla="*/ 2 w 91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5">
                  <a:moveTo>
                    <a:pt x="22" y="13"/>
                  </a:moveTo>
                  <a:lnTo>
                    <a:pt x="20" y="15"/>
                  </a:lnTo>
                  <a:lnTo>
                    <a:pt x="89" y="55"/>
                  </a:lnTo>
                  <a:lnTo>
                    <a:pt x="91" y="55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22" y="13"/>
                  </a:lnTo>
                  <a:moveTo>
                    <a:pt x="2" y="0"/>
                  </a:moveTo>
                  <a:lnTo>
                    <a:pt x="0" y="2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" name="Freeform 1316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142 w 142"/>
                <a:gd name="T1" fmla="*/ 0 h 85"/>
                <a:gd name="T2" fmla="*/ 140 w 142"/>
                <a:gd name="T3" fmla="*/ 0 h 85"/>
                <a:gd name="T4" fmla="*/ 71 w 142"/>
                <a:gd name="T5" fmla="*/ 43 h 85"/>
                <a:gd name="T6" fmla="*/ 69 w 142"/>
                <a:gd name="T7" fmla="*/ 43 h 85"/>
                <a:gd name="T8" fmla="*/ 0 w 142"/>
                <a:gd name="T9" fmla="*/ 83 h 85"/>
                <a:gd name="T10" fmla="*/ 0 w 142"/>
                <a:gd name="T11" fmla="*/ 83 h 85"/>
                <a:gd name="T12" fmla="*/ 0 w 142"/>
                <a:gd name="T13" fmla="*/ 85 h 85"/>
                <a:gd name="T14" fmla="*/ 0 w 142"/>
                <a:gd name="T15" fmla="*/ 85 h 85"/>
                <a:gd name="T16" fmla="*/ 0 w 142"/>
                <a:gd name="T17" fmla="*/ 85 h 85"/>
                <a:gd name="T18" fmla="*/ 2 w 142"/>
                <a:gd name="T19" fmla="*/ 85 h 85"/>
                <a:gd name="T20" fmla="*/ 71 w 142"/>
                <a:gd name="T21" fmla="*/ 45 h 85"/>
                <a:gd name="T22" fmla="*/ 73 w 142"/>
                <a:gd name="T23" fmla="*/ 43 h 85"/>
                <a:gd name="T24" fmla="*/ 142 w 142"/>
                <a:gd name="T25" fmla="*/ 2 h 85"/>
                <a:gd name="T26" fmla="*/ 142 w 142"/>
                <a:gd name="T27" fmla="*/ 2 h 85"/>
                <a:gd name="T28" fmla="*/ 142 w 142"/>
                <a:gd name="T2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85">
                  <a:moveTo>
                    <a:pt x="142" y="0"/>
                  </a:moveTo>
                  <a:lnTo>
                    <a:pt x="140" y="0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" y="85"/>
                  </a:lnTo>
                  <a:lnTo>
                    <a:pt x="71" y="45"/>
                  </a:lnTo>
                  <a:lnTo>
                    <a:pt x="73" y="43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1317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142 w 142"/>
                <a:gd name="T1" fmla="*/ 0 h 85"/>
                <a:gd name="T2" fmla="*/ 140 w 142"/>
                <a:gd name="T3" fmla="*/ 0 h 85"/>
                <a:gd name="T4" fmla="*/ 71 w 142"/>
                <a:gd name="T5" fmla="*/ 43 h 85"/>
                <a:gd name="T6" fmla="*/ 69 w 142"/>
                <a:gd name="T7" fmla="*/ 43 h 85"/>
                <a:gd name="T8" fmla="*/ 0 w 142"/>
                <a:gd name="T9" fmla="*/ 83 h 85"/>
                <a:gd name="T10" fmla="*/ 0 w 142"/>
                <a:gd name="T11" fmla="*/ 83 h 85"/>
                <a:gd name="T12" fmla="*/ 0 w 142"/>
                <a:gd name="T13" fmla="*/ 85 h 85"/>
                <a:gd name="T14" fmla="*/ 0 w 142"/>
                <a:gd name="T15" fmla="*/ 85 h 85"/>
                <a:gd name="T16" fmla="*/ 0 w 142"/>
                <a:gd name="T17" fmla="*/ 85 h 85"/>
                <a:gd name="T18" fmla="*/ 2 w 142"/>
                <a:gd name="T19" fmla="*/ 85 h 85"/>
                <a:gd name="T20" fmla="*/ 71 w 142"/>
                <a:gd name="T21" fmla="*/ 45 h 85"/>
                <a:gd name="T22" fmla="*/ 73 w 142"/>
                <a:gd name="T23" fmla="*/ 43 h 85"/>
                <a:gd name="T24" fmla="*/ 142 w 142"/>
                <a:gd name="T25" fmla="*/ 2 h 85"/>
                <a:gd name="T26" fmla="*/ 142 w 142"/>
                <a:gd name="T27" fmla="*/ 2 h 85"/>
                <a:gd name="T28" fmla="*/ 142 w 142"/>
                <a:gd name="T2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85">
                  <a:moveTo>
                    <a:pt x="142" y="0"/>
                  </a:moveTo>
                  <a:lnTo>
                    <a:pt x="140" y="0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" y="85"/>
                  </a:lnTo>
                  <a:lnTo>
                    <a:pt x="71" y="45"/>
                  </a:lnTo>
                  <a:lnTo>
                    <a:pt x="73" y="43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1318"/>
            <p:cNvSpPr>
              <a:spLocks/>
            </p:cNvSpPr>
            <p:nvPr/>
          </p:nvSpPr>
          <p:spPr bwMode="auto">
            <a:xfrm>
              <a:off x="8502650" y="779464"/>
              <a:ext cx="71438" cy="12700"/>
            </a:xfrm>
            <a:custGeom>
              <a:avLst/>
              <a:gdLst>
                <a:gd name="T0" fmla="*/ 45 w 45"/>
                <a:gd name="T1" fmla="*/ 0 h 8"/>
                <a:gd name="T2" fmla="*/ 8 w 45"/>
                <a:gd name="T3" fmla="*/ 0 h 8"/>
                <a:gd name="T4" fmla="*/ 0 w 45"/>
                <a:gd name="T5" fmla="*/ 8 h 8"/>
                <a:gd name="T6" fmla="*/ 45 w 45"/>
                <a:gd name="T7" fmla="*/ 8 h 8"/>
                <a:gd name="T8" fmla="*/ 45 w 4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">
                  <a:moveTo>
                    <a:pt x="45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45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1319"/>
            <p:cNvSpPr>
              <a:spLocks/>
            </p:cNvSpPr>
            <p:nvPr/>
          </p:nvSpPr>
          <p:spPr bwMode="auto">
            <a:xfrm>
              <a:off x="8502650" y="779464"/>
              <a:ext cx="71438" cy="12700"/>
            </a:xfrm>
            <a:custGeom>
              <a:avLst/>
              <a:gdLst>
                <a:gd name="T0" fmla="*/ 45 w 45"/>
                <a:gd name="T1" fmla="*/ 0 h 8"/>
                <a:gd name="T2" fmla="*/ 8 w 45"/>
                <a:gd name="T3" fmla="*/ 0 h 8"/>
                <a:gd name="T4" fmla="*/ 0 w 45"/>
                <a:gd name="T5" fmla="*/ 8 h 8"/>
                <a:gd name="T6" fmla="*/ 45 w 45"/>
                <a:gd name="T7" fmla="*/ 8 h 8"/>
                <a:gd name="T8" fmla="*/ 45 w 4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">
                  <a:moveTo>
                    <a:pt x="45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45" y="8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1320"/>
            <p:cNvSpPr>
              <a:spLocks/>
            </p:cNvSpPr>
            <p:nvPr/>
          </p:nvSpPr>
          <p:spPr bwMode="auto">
            <a:xfrm>
              <a:off x="8589963" y="981076"/>
              <a:ext cx="15875" cy="0"/>
            </a:xfrm>
            <a:custGeom>
              <a:avLst/>
              <a:gdLst>
                <a:gd name="T0" fmla="*/ 10 w 10"/>
                <a:gd name="T1" fmla="*/ 2 w 10"/>
                <a:gd name="T2" fmla="*/ 0 w 10"/>
                <a:gd name="T3" fmla="*/ 1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1321"/>
            <p:cNvSpPr>
              <a:spLocks/>
            </p:cNvSpPr>
            <p:nvPr/>
          </p:nvSpPr>
          <p:spPr bwMode="auto">
            <a:xfrm>
              <a:off x="8589963" y="981076"/>
              <a:ext cx="15875" cy="0"/>
            </a:xfrm>
            <a:custGeom>
              <a:avLst/>
              <a:gdLst>
                <a:gd name="T0" fmla="*/ 10 w 10"/>
                <a:gd name="T1" fmla="*/ 2 w 10"/>
                <a:gd name="T2" fmla="*/ 0 w 10"/>
                <a:gd name="T3" fmla="*/ 1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Freeform 1322"/>
            <p:cNvSpPr>
              <a:spLocks/>
            </p:cNvSpPr>
            <p:nvPr/>
          </p:nvSpPr>
          <p:spPr bwMode="auto">
            <a:xfrm>
              <a:off x="8593138" y="968376"/>
              <a:ext cx="12700" cy="12700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Freeform 1323"/>
            <p:cNvSpPr>
              <a:spLocks/>
            </p:cNvSpPr>
            <p:nvPr/>
          </p:nvSpPr>
          <p:spPr bwMode="auto">
            <a:xfrm>
              <a:off x="8593138" y="968376"/>
              <a:ext cx="12700" cy="12700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1324"/>
            <p:cNvSpPr>
              <a:spLocks/>
            </p:cNvSpPr>
            <p:nvPr/>
          </p:nvSpPr>
          <p:spPr bwMode="auto">
            <a:xfrm>
              <a:off x="8577263" y="576264"/>
              <a:ext cx="60325" cy="60325"/>
            </a:xfrm>
            <a:custGeom>
              <a:avLst/>
              <a:gdLst>
                <a:gd name="T0" fmla="*/ 12 w 38"/>
                <a:gd name="T1" fmla="*/ 0 h 38"/>
                <a:gd name="T2" fmla="*/ 0 w 38"/>
                <a:gd name="T3" fmla="*/ 12 h 38"/>
                <a:gd name="T4" fmla="*/ 6 w 38"/>
                <a:gd name="T5" fmla="*/ 18 h 38"/>
                <a:gd name="T6" fmla="*/ 18 w 38"/>
                <a:gd name="T7" fmla="*/ 18 h 38"/>
                <a:gd name="T8" fmla="*/ 18 w 38"/>
                <a:gd name="T9" fmla="*/ 28 h 38"/>
                <a:gd name="T10" fmla="*/ 28 w 38"/>
                <a:gd name="T11" fmla="*/ 38 h 38"/>
                <a:gd name="T12" fmla="*/ 38 w 38"/>
                <a:gd name="T13" fmla="*/ 26 h 38"/>
                <a:gd name="T14" fmla="*/ 12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12" y="0"/>
                  </a:moveTo>
                  <a:lnTo>
                    <a:pt x="0" y="12"/>
                  </a:lnTo>
                  <a:lnTo>
                    <a:pt x="6" y="18"/>
                  </a:lnTo>
                  <a:lnTo>
                    <a:pt x="18" y="18"/>
                  </a:lnTo>
                  <a:lnTo>
                    <a:pt x="18" y="28"/>
                  </a:lnTo>
                  <a:lnTo>
                    <a:pt x="28" y="38"/>
                  </a:lnTo>
                  <a:lnTo>
                    <a:pt x="38" y="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1325"/>
            <p:cNvSpPr>
              <a:spLocks/>
            </p:cNvSpPr>
            <p:nvPr/>
          </p:nvSpPr>
          <p:spPr bwMode="auto">
            <a:xfrm>
              <a:off x="8577263" y="576264"/>
              <a:ext cx="60325" cy="60325"/>
            </a:xfrm>
            <a:custGeom>
              <a:avLst/>
              <a:gdLst>
                <a:gd name="T0" fmla="*/ 12 w 38"/>
                <a:gd name="T1" fmla="*/ 0 h 38"/>
                <a:gd name="T2" fmla="*/ 0 w 38"/>
                <a:gd name="T3" fmla="*/ 12 h 38"/>
                <a:gd name="T4" fmla="*/ 6 w 38"/>
                <a:gd name="T5" fmla="*/ 18 h 38"/>
                <a:gd name="T6" fmla="*/ 18 w 38"/>
                <a:gd name="T7" fmla="*/ 18 h 38"/>
                <a:gd name="T8" fmla="*/ 18 w 38"/>
                <a:gd name="T9" fmla="*/ 28 h 38"/>
                <a:gd name="T10" fmla="*/ 28 w 38"/>
                <a:gd name="T11" fmla="*/ 38 h 38"/>
                <a:gd name="T12" fmla="*/ 38 w 38"/>
                <a:gd name="T13" fmla="*/ 26 h 38"/>
                <a:gd name="T14" fmla="*/ 12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12" y="0"/>
                  </a:moveTo>
                  <a:lnTo>
                    <a:pt x="0" y="12"/>
                  </a:lnTo>
                  <a:lnTo>
                    <a:pt x="6" y="18"/>
                  </a:lnTo>
                  <a:lnTo>
                    <a:pt x="18" y="18"/>
                  </a:lnTo>
                  <a:lnTo>
                    <a:pt x="18" y="28"/>
                  </a:lnTo>
                  <a:lnTo>
                    <a:pt x="28" y="38"/>
                  </a:lnTo>
                  <a:lnTo>
                    <a:pt x="38" y="2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1326"/>
            <p:cNvSpPr>
              <a:spLocks/>
            </p:cNvSpPr>
            <p:nvPr/>
          </p:nvSpPr>
          <p:spPr bwMode="auto">
            <a:xfrm>
              <a:off x="8586788" y="604839"/>
              <a:ext cx="19050" cy="15875"/>
            </a:xfrm>
            <a:custGeom>
              <a:avLst/>
              <a:gdLst>
                <a:gd name="T0" fmla="*/ 12 w 12"/>
                <a:gd name="T1" fmla="*/ 0 h 10"/>
                <a:gd name="T2" fmla="*/ 0 w 12"/>
                <a:gd name="T3" fmla="*/ 0 h 10"/>
                <a:gd name="T4" fmla="*/ 12 w 12"/>
                <a:gd name="T5" fmla="*/ 10 h 10"/>
                <a:gd name="T6" fmla="*/ 12 w 1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0" y="0"/>
                  </a:lnTo>
                  <a:lnTo>
                    <a:pt x="12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1327"/>
            <p:cNvSpPr>
              <a:spLocks/>
            </p:cNvSpPr>
            <p:nvPr/>
          </p:nvSpPr>
          <p:spPr bwMode="auto">
            <a:xfrm>
              <a:off x="8586788" y="604839"/>
              <a:ext cx="19050" cy="15875"/>
            </a:xfrm>
            <a:custGeom>
              <a:avLst/>
              <a:gdLst>
                <a:gd name="T0" fmla="*/ 12 w 12"/>
                <a:gd name="T1" fmla="*/ 0 h 10"/>
                <a:gd name="T2" fmla="*/ 0 w 12"/>
                <a:gd name="T3" fmla="*/ 0 h 10"/>
                <a:gd name="T4" fmla="*/ 12 w 12"/>
                <a:gd name="T5" fmla="*/ 10 h 10"/>
                <a:gd name="T6" fmla="*/ 12 w 1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0" y="0"/>
                  </a:lnTo>
                  <a:lnTo>
                    <a:pt x="12" y="1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Freeform 1328"/>
            <p:cNvSpPr>
              <a:spLocks/>
            </p:cNvSpPr>
            <p:nvPr/>
          </p:nvSpPr>
          <p:spPr bwMode="auto">
            <a:xfrm>
              <a:off x="8280400" y="952501"/>
              <a:ext cx="61913" cy="61913"/>
            </a:xfrm>
            <a:custGeom>
              <a:avLst/>
              <a:gdLst>
                <a:gd name="T0" fmla="*/ 13 w 39"/>
                <a:gd name="T1" fmla="*/ 0 h 39"/>
                <a:gd name="T2" fmla="*/ 0 w 39"/>
                <a:gd name="T3" fmla="*/ 12 h 39"/>
                <a:gd name="T4" fmla="*/ 27 w 39"/>
                <a:gd name="T5" fmla="*/ 39 h 39"/>
                <a:gd name="T6" fmla="*/ 39 w 39"/>
                <a:gd name="T7" fmla="*/ 27 h 39"/>
                <a:gd name="T8" fmla="*/ 31 w 39"/>
                <a:gd name="T9" fmla="*/ 18 h 39"/>
                <a:gd name="T10" fmla="*/ 21 w 39"/>
                <a:gd name="T11" fmla="*/ 18 h 39"/>
                <a:gd name="T12" fmla="*/ 21 w 39"/>
                <a:gd name="T13" fmla="*/ 18 h 39"/>
                <a:gd name="T14" fmla="*/ 21 w 39"/>
                <a:gd name="T15" fmla="*/ 18 h 39"/>
                <a:gd name="T16" fmla="*/ 21 w 39"/>
                <a:gd name="T17" fmla="*/ 18 h 39"/>
                <a:gd name="T18" fmla="*/ 21 w 39"/>
                <a:gd name="T19" fmla="*/ 8 h 39"/>
                <a:gd name="T20" fmla="*/ 13 w 3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9">
                  <a:moveTo>
                    <a:pt x="13" y="0"/>
                  </a:moveTo>
                  <a:lnTo>
                    <a:pt x="0" y="12"/>
                  </a:lnTo>
                  <a:lnTo>
                    <a:pt x="27" y="39"/>
                  </a:lnTo>
                  <a:lnTo>
                    <a:pt x="39" y="27"/>
                  </a:lnTo>
                  <a:lnTo>
                    <a:pt x="3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Freeform 1329"/>
            <p:cNvSpPr>
              <a:spLocks/>
            </p:cNvSpPr>
            <p:nvPr/>
          </p:nvSpPr>
          <p:spPr bwMode="auto">
            <a:xfrm>
              <a:off x="8280400" y="952501"/>
              <a:ext cx="61913" cy="61913"/>
            </a:xfrm>
            <a:custGeom>
              <a:avLst/>
              <a:gdLst>
                <a:gd name="T0" fmla="*/ 13 w 39"/>
                <a:gd name="T1" fmla="*/ 0 h 39"/>
                <a:gd name="T2" fmla="*/ 0 w 39"/>
                <a:gd name="T3" fmla="*/ 12 h 39"/>
                <a:gd name="T4" fmla="*/ 27 w 39"/>
                <a:gd name="T5" fmla="*/ 39 h 39"/>
                <a:gd name="T6" fmla="*/ 39 w 39"/>
                <a:gd name="T7" fmla="*/ 27 h 39"/>
                <a:gd name="T8" fmla="*/ 31 w 39"/>
                <a:gd name="T9" fmla="*/ 18 h 39"/>
                <a:gd name="T10" fmla="*/ 21 w 39"/>
                <a:gd name="T11" fmla="*/ 18 h 39"/>
                <a:gd name="T12" fmla="*/ 21 w 39"/>
                <a:gd name="T13" fmla="*/ 18 h 39"/>
                <a:gd name="T14" fmla="*/ 21 w 39"/>
                <a:gd name="T15" fmla="*/ 18 h 39"/>
                <a:gd name="T16" fmla="*/ 21 w 39"/>
                <a:gd name="T17" fmla="*/ 18 h 39"/>
                <a:gd name="T18" fmla="*/ 21 w 39"/>
                <a:gd name="T19" fmla="*/ 8 h 39"/>
                <a:gd name="T20" fmla="*/ 13 w 3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9">
                  <a:moveTo>
                    <a:pt x="13" y="0"/>
                  </a:moveTo>
                  <a:lnTo>
                    <a:pt x="0" y="12"/>
                  </a:lnTo>
                  <a:lnTo>
                    <a:pt x="27" y="39"/>
                  </a:lnTo>
                  <a:lnTo>
                    <a:pt x="39" y="27"/>
                  </a:lnTo>
                  <a:lnTo>
                    <a:pt x="3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8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Freeform 1330"/>
            <p:cNvSpPr>
              <a:spLocks/>
            </p:cNvSpPr>
            <p:nvPr/>
          </p:nvSpPr>
          <p:spPr bwMode="auto">
            <a:xfrm>
              <a:off x="8313738" y="965201"/>
              <a:ext cx="6350" cy="15875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10 h 10"/>
                <a:gd name="T4" fmla="*/ 0 w 4"/>
                <a:gd name="T5" fmla="*/ 10 h 10"/>
                <a:gd name="T6" fmla="*/ 4 w 4"/>
                <a:gd name="T7" fmla="*/ 4 h 10"/>
                <a:gd name="T8" fmla="*/ 0 w 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Freeform 1331"/>
            <p:cNvSpPr>
              <a:spLocks/>
            </p:cNvSpPr>
            <p:nvPr/>
          </p:nvSpPr>
          <p:spPr bwMode="auto">
            <a:xfrm>
              <a:off x="8313738" y="965201"/>
              <a:ext cx="6350" cy="15875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10 h 10"/>
                <a:gd name="T4" fmla="*/ 0 w 4"/>
                <a:gd name="T5" fmla="*/ 10 h 10"/>
                <a:gd name="T6" fmla="*/ 4 w 4"/>
                <a:gd name="T7" fmla="*/ 4 h 10"/>
                <a:gd name="T8" fmla="*/ 0 w 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Freeform 1332"/>
            <p:cNvSpPr>
              <a:spLocks/>
            </p:cNvSpPr>
            <p:nvPr/>
          </p:nvSpPr>
          <p:spPr bwMode="auto">
            <a:xfrm>
              <a:off x="8313738" y="981076"/>
              <a:ext cx="15875" cy="0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  <a:gd name="T5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Freeform 1333"/>
            <p:cNvSpPr>
              <a:spLocks/>
            </p:cNvSpPr>
            <p:nvPr/>
          </p:nvSpPr>
          <p:spPr bwMode="auto">
            <a:xfrm>
              <a:off x="8313738" y="981076"/>
              <a:ext cx="15875" cy="0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  <a:gd name="T5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Freeform 1334"/>
            <p:cNvSpPr>
              <a:spLocks/>
            </p:cNvSpPr>
            <p:nvPr/>
          </p:nvSpPr>
          <p:spPr bwMode="auto">
            <a:xfrm>
              <a:off x="8313738" y="971551"/>
              <a:ext cx="15875" cy="95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6 h 6"/>
                <a:gd name="T4" fmla="*/ 10 w 10"/>
                <a:gd name="T5" fmla="*/ 6 h 6"/>
                <a:gd name="T6" fmla="*/ 4 w 1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1335"/>
            <p:cNvSpPr>
              <a:spLocks/>
            </p:cNvSpPr>
            <p:nvPr/>
          </p:nvSpPr>
          <p:spPr bwMode="auto">
            <a:xfrm>
              <a:off x="8313738" y="971551"/>
              <a:ext cx="15875" cy="95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6 h 6"/>
                <a:gd name="T4" fmla="*/ 10 w 10"/>
                <a:gd name="T5" fmla="*/ 6 h 6"/>
                <a:gd name="T6" fmla="*/ 4 w 1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1336"/>
            <p:cNvSpPr>
              <a:spLocks/>
            </p:cNvSpPr>
            <p:nvPr/>
          </p:nvSpPr>
          <p:spPr bwMode="auto">
            <a:xfrm>
              <a:off x="8280400" y="576264"/>
              <a:ext cx="61913" cy="60325"/>
            </a:xfrm>
            <a:custGeom>
              <a:avLst/>
              <a:gdLst>
                <a:gd name="T0" fmla="*/ 27 w 39"/>
                <a:gd name="T1" fmla="*/ 0 h 38"/>
                <a:gd name="T2" fmla="*/ 0 w 39"/>
                <a:gd name="T3" fmla="*/ 26 h 38"/>
                <a:gd name="T4" fmla="*/ 13 w 39"/>
                <a:gd name="T5" fmla="*/ 38 h 38"/>
                <a:gd name="T6" fmla="*/ 21 w 39"/>
                <a:gd name="T7" fmla="*/ 30 h 38"/>
                <a:gd name="T8" fmla="*/ 21 w 39"/>
                <a:gd name="T9" fmla="*/ 18 h 38"/>
                <a:gd name="T10" fmla="*/ 33 w 39"/>
                <a:gd name="T11" fmla="*/ 18 h 38"/>
                <a:gd name="T12" fmla="*/ 33 w 39"/>
                <a:gd name="T13" fmla="*/ 18 h 38"/>
                <a:gd name="T14" fmla="*/ 39 w 39"/>
                <a:gd name="T15" fmla="*/ 12 h 38"/>
                <a:gd name="T16" fmla="*/ 27 w 39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8">
                  <a:moveTo>
                    <a:pt x="27" y="0"/>
                  </a:moveTo>
                  <a:lnTo>
                    <a:pt x="0" y="26"/>
                  </a:lnTo>
                  <a:lnTo>
                    <a:pt x="13" y="38"/>
                  </a:lnTo>
                  <a:lnTo>
                    <a:pt x="21" y="30"/>
                  </a:lnTo>
                  <a:lnTo>
                    <a:pt x="21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9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1337"/>
            <p:cNvSpPr>
              <a:spLocks/>
            </p:cNvSpPr>
            <p:nvPr/>
          </p:nvSpPr>
          <p:spPr bwMode="auto">
            <a:xfrm>
              <a:off x="8280400" y="576264"/>
              <a:ext cx="61913" cy="60325"/>
            </a:xfrm>
            <a:custGeom>
              <a:avLst/>
              <a:gdLst>
                <a:gd name="T0" fmla="*/ 27 w 39"/>
                <a:gd name="T1" fmla="*/ 0 h 38"/>
                <a:gd name="T2" fmla="*/ 0 w 39"/>
                <a:gd name="T3" fmla="*/ 26 h 38"/>
                <a:gd name="T4" fmla="*/ 13 w 39"/>
                <a:gd name="T5" fmla="*/ 38 h 38"/>
                <a:gd name="T6" fmla="*/ 21 w 39"/>
                <a:gd name="T7" fmla="*/ 30 h 38"/>
                <a:gd name="T8" fmla="*/ 21 w 39"/>
                <a:gd name="T9" fmla="*/ 18 h 38"/>
                <a:gd name="T10" fmla="*/ 33 w 39"/>
                <a:gd name="T11" fmla="*/ 18 h 38"/>
                <a:gd name="T12" fmla="*/ 33 w 39"/>
                <a:gd name="T13" fmla="*/ 18 h 38"/>
                <a:gd name="T14" fmla="*/ 39 w 39"/>
                <a:gd name="T15" fmla="*/ 12 h 38"/>
                <a:gd name="T16" fmla="*/ 27 w 39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8">
                  <a:moveTo>
                    <a:pt x="27" y="0"/>
                  </a:moveTo>
                  <a:lnTo>
                    <a:pt x="0" y="26"/>
                  </a:lnTo>
                  <a:lnTo>
                    <a:pt x="13" y="38"/>
                  </a:lnTo>
                  <a:lnTo>
                    <a:pt x="21" y="30"/>
                  </a:lnTo>
                  <a:lnTo>
                    <a:pt x="21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9" y="12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1338"/>
            <p:cNvSpPr>
              <a:spLocks/>
            </p:cNvSpPr>
            <p:nvPr/>
          </p:nvSpPr>
          <p:spPr bwMode="auto">
            <a:xfrm>
              <a:off x="8313738" y="604839"/>
              <a:ext cx="19050" cy="19050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1339"/>
            <p:cNvSpPr>
              <a:spLocks/>
            </p:cNvSpPr>
            <p:nvPr/>
          </p:nvSpPr>
          <p:spPr bwMode="auto">
            <a:xfrm>
              <a:off x="8313738" y="604839"/>
              <a:ext cx="19050" cy="19050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Oval 1340"/>
            <p:cNvSpPr>
              <a:spLocks noChangeArrowheads="1"/>
            </p:cNvSpPr>
            <p:nvPr/>
          </p:nvSpPr>
          <p:spPr bwMode="auto">
            <a:xfrm>
              <a:off x="7575550" y="212726"/>
              <a:ext cx="538163" cy="536575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Oval 1341"/>
            <p:cNvSpPr>
              <a:spLocks noChangeArrowheads="1"/>
            </p:cNvSpPr>
            <p:nvPr/>
          </p:nvSpPr>
          <p:spPr bwMode="auto">
            <a:xfrm>
              <a:off x="7589838" y="225426"/>
              <a:ext cx="508000" cy="50800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Oval 1342"/>
            <p:cNvSpPr>
              <a:spLocks noChangeArrowheads="1"/>
            </p:cNvSpPr>
            <p:nvPr/>
          </p:nvSpPr>
          <p:spPr bwMode="auto">
            <a:xfrm>
              <a:off x="7627938" y="260351"/>
              <a:ext cx="434975" cy="438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Oval 1343"/>
            <p:cNvSpPr>
              <a:spLocks noChangeArrowheads="1"/>
            </p:cNvSpPr>
            <p:nvPr/>
          </p:nvSpPr>
          <p:spPr bwMode="auto">
            <a:xfrm>
              <a:off x="7831138" y="298451"/>
              <a:ext cx="28575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Oval 1344"/>
            <p:cNvSpPr>
              <a:spLocks noChangeArrowheads="1"/>
            </p:cNvSpPr>
            <p:nvPr/>
          </p:nvSpPr>
          <p:spPr bwMode="auto">
            <a:xfrm>
              <a:off x="7831138" y="633414"/>
              <a:ext cx="28575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Oval 1345"/>
            <p:cNvSpPr>
              <a:spLocks noChangeArrowheads="1"/>
            </p:cNvSpPr>
            <p:nvPr/>
          </p:nvSpPr>
          <p:spPr bwMode="auto">
            <a:xfrm>
              <a:off x="7997825" y="466726"/>
              <a:ext cx="28575" cy="28575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Oval 1346"/>
            <p:cNvSpPr>
              <a:spLocks noChangeArrowheads="1"/>
            </p:cNvSpPr>
            <p:nvPr/>
          </p:nvSpPr>
          <p:spPr bwMode="auto">
            <a:xfrm>
              <a:off x="7662863" y="466726"/>
              <a:ext cx="28575" cy="28575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1347"/>
            <p:cNvSpPr>
              <a:spLocks/>
            </p:cNvSpPr>
            <p:nvPr/>
          </p:nvSpPr>
          <p:spPr bwMode="auto">
            <a:xfrm>
              <a:off x="7916863" y="328614"/>
              <a:ext cx="20638" cy="15875"/>
            </a:xfrm>
            <a:custGeom>
              <a:avLst/>
              <a:gdLst>
                <a:gd name="T0" fmla="*/ 5 w 6"/>
                <a:gd name="T1" fmla="*/ 4 h 5"/>
                <a:gd name="T2" fmla="*/ 2 w 6"/>
                <a:gd name="T3" fmla="*/ 4 h 5"/>
                <a:gd name="T4" fmla="*/ 1 w 6"/>
                <a:gd name="T5" fmla="*/ 1 h 5"/>
                <a:gd name="T6" fmla="*/ 4 w 6"/>
                <a:gd name="T7" fmla="*/ 1 h 5"/>
                <a:gd name="T8" fmla="*/ 5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cubicBezTo>
                    <a:pt x="4" y="5"/>
                    <a:pt x="3" y="5"/>
                    <a:pt x="2" y="4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1"/>
                    <a:pt x="6" y="2"/>
                    <a:pt x="5" y="4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1348"/>
            <p:cNvSpPr>
              <a:spLocks/>
            </p:cNvSpPr>
            <p:nvPr/>
          </p:nvSpPr>
          <p:spPr bwMode="auto">
            <a:xfrm>
              <a:off x="7756525" y="617539"/>
              <a:ext cx="15875" cy="15875"/>
            </a:xfrm>
            <a:custGeom>
              <a:avLst/>
              <a:gdLst>
                <a:gd name="T0" fmla="*/ 4 w 5"/>
                <a:gd name="T1" fmla="*/ 3 h 5"/>
                <a:gd name="T2" fmla="*/ 1 w 5"/>
                <a:gd name="T3" fmla="*/ 4 h 5"/>
                <a:gd name="T4" fmla="*/ 0 w 5"/>
                <a:gd name="T5" fmla="*/ 1 h 5"/>
                <a:gd name="T6" fmla="*/ 3 w 5"/>
                <a:gd name="T7" fmla="*/ 0 h 5"/>
                <a:gd name="T8" fmla="*/ 4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1349"/>
            <p:cNvSpPr>
              <a:spLocks/>
            </p:cNvSpPr>
            <p:nvPr/>
          </p:nvSpPr>
          <p:spPr bwMode="auto">
            <a:xfrm>
              <a:off x="7981950" y="392114"/>
              <a:ext cx="15875" cy="15875"/>
            </a:xfrm>
            <a:custGeom>
              <a:avLst/>
              <a:gdLst>
                <a:gd name="T0" fmla="*/ 4 w 5"/>
                <a:gd name="T1" fmla="*/ 5 h 5"/>
                <a:gd name="T2" fmla="*/ 1 w 5"/>
                <a:gd name="T3" fmla="*/ 4 h 5"/>
                <a:gd name="T4" fmla="*/ 2 w 5"/>
                <a:gd name="T5" fmla="*/ 1 h 5"/>
                <a:gd name="T6" fmla="*/ 5 w 5"/>
                <a:gd name="T7" fmla="*/ 2 h 5"/>
                <a:gd name="T8" fmla="*/ 4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3" y="5"/>
                    <a:pt x="1" y="5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5" y="3"/>
                    <a:pt x="5" y="4"/>
                    <a:pt x="4" y="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1350"/>
            <p:cNvSpPr>
              <a:spLocks/>
            </p:cNvSpPr>
            <p:nvPr/>
          </p:nvSpPr>
          <p:spPr bwMode="auto">
            <a:xfrm>
              <a:off x="7691438" y="550864"/>
              <a:ext cx="17463" cy="15875"/>
            </a:xfrm>
            <a:custGeom>
              <a:avLst/>
              <a:gdLst>
                <a:gd name="T0" fmla="*/ 3 w 5"/>
                <a:gd name="T1" fmla="*/ 5 h 5"/>
                <a:gd name="T2" fmla="*/ 0 w 5"/>
                <a:gd name="T3" fmla="*/ 4 h 5"/>
                <a:gd name="T4" fmla="*/ 1 w 5"/>
                <a:gd name="T5" fmla="*/ 1 h 5"/>
                <a:gd name="T6" fmla="*/ 4 w 5"/>
                <a:gd name="T7" fmla="*/ 2 h 5"/>
                <a:gd name="T8" fmla="*/ 3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2" y="5"/>
                    <a:pt x="1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1"/>
                    <a:pt x="4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1351"/>
            <p:cNvSpPr>
              <a:spLocks/>
            </p:cNvSpPr>
            <p:nvPr/>
          </p:nvSpPr>
          <p:spPr bwMode="auto">
            <a:xfrm>
              <a:off x="7981950" y="554039"/>
              <a:ext cx="15875" cy="15875"/>
            </a:xfrm>
            <a:custGeom>
              <a:avLst/>
              <a:gdLst>
                <a:gd name="T0" fmla="*/ 1 w 5"/>
                <a:gd name="T1" fmla="*/ 5 h 5"/>
                <a:gd name="T2" fmla="*/ 0 w 5"/>
                <a:gd name="T3" fmla="*/ 2 h 5"/>
                <a:gd name="T4" fmla="*/ 3 w 5"/>
                <a:gd name="T5" fmla="*/ 1 h 5"/>
                <a:gd name="T6" fmla="*/ 4 w 5"/>
                <a:gd name="T7" fmla="*/ 4 h 5"/>
                <a:gd name="T8" fmla="*/ 1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5" y="1"/>
                    <a:pt x="5" y="3"/>
                    <a:pt x="4" y="4"/>
                  </a:cubicBezTo>
                  <a:cubicBezTo>
                    <a:pt x="4" y="5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1352"/>
            <p:cNvSpPr>
              <a:spLocks/>
            </p:cNvSpPr>
            <p:nvPr/>
          </p:nvSpPr>
          <p:spPr bwMode="auto">
            <a:xfrm>
              <a:off x="7691438" y="388939"/>
              <a:ext cx="17463" cy="15875"/>
            </a:xfrm>
            <a:custGeom>
              <a:avLst/>
              <a:gdLst>
                <a:gd name="T0" fmla="*/ 1 w 5"/>
                <a:gd name="T1" fmla="*/ 5 h 5"/>
                <a:gd name="T2" fmla="*/ 1 w 5"/>
                <a:gd name="T3" fmla="*/ 2 h 5"/>
                <a:gd name="T4" fmla="*/ 4 w 5"/>
                <a:gd name="T5" fmla="*/ 1 h 5"/>
                <a:gd name="T6" fmla="*/ 5 w 5"/>
                <a:gd name="T7" fmla="*/ 4 h 5"/>
                <a:gd name="T8" fmla="*/ 1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4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1353"/>
            <p:cNvSpPr>
              <a:spLocks/>
            </p:cNvSpPr>
            <p:nvPr/>
          </p:nvSpPr>
          <p:spPr bwMode="auto">
            <a:xfrm>
              <a:off x="7916863" y="617539"/>
              <a:ext cx="17463" cy="15875"/>
            </a:xfrm>
            <a:custGeom>
              <a:avLst/>
              <a:gdLst>
                <a:gd name="T0" fmla="*/ 0 w 5"/>
                <a:gd name="T1" fmla="*/ 4 h 5"/>
                <a:gd name="T2" fmla="*/ 1 w 5"/>
                <a:gd name="T3" fmla="*/ 1 h 5"/>
                <a:gd name="T4" fmla="*/ 4 w 5"/>
                <a:gd name="T5" fmla="*/ 2 h 5"/>
                <a:gd name="T6" fmla="*/ 3 w 5"/>
                <a:gd name="T7" fmla="*/ 5 h 5"/>
                <a:gd name="T8" fmla="*/ 0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2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1354"/>
            <p:cNvSpPr>
              <a:spLocks/>
            </p:cNvSpPr>
            <p:nvPr/>
          </p:nvSpPr>
          <p:spPr bwMode="auto">
            <a:xfrm>
              <a:off x="7756525" y="325439"/>
              <a:ext cx="15875" cy="19050"/>
            </a:xfrm>
            <a:custGeom>
              <a:avLst/>
              <a:gdLst>
                <a:gd name="T0" fmla="*/ 1 w 5"/>
                <a:gd name="T1" fmla="*/ 4 h 6"/>
                <a:gd name="T2" fmla="*/ 2 w 5"/>
                <a:gd name="T3" fmla="*/ 1 h 6"/>
                <a:gd name="T4" fmla="*/ 5 w 5"/>
                <a:gd name="T5" fmla="*/ 2 h 6"/>
                <a:gd name="T6" fmla="*/ 4 w 5"/>
                <a:gd name="T7" fmla="*/ 5 h 6"/>
                <a:gd name="T8" fmla="*/ 1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4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1355"/>
            <p:cNvSpPr>
              <a:spLocks/>
            </p:cNvSpPr>
            <p:nvPr/>
          </p:nvSpPr>
          <p:spPr bwMode="auto">
            <a:xfrm>
              <a:off x="7831138" y="466726"/>
              <a:ext cx="115888" cy="115888"/>
            </a:xfrm>
            <a:custGeom>
              <a:avLst/>
              <a:gdLst>
                <a:gd name="T0" fmla="*/ 31 w 36"/>
                <a:gd name="T1" fmla="*/ 36 h 36"/>
                <a:gd name="T2" fmla="*/ 28 w 36"/>
                <a:gd name="T3" fmla="*/ 34 h 36"/>
                <a:gd name="T4" fmla="*/ 1 w 36"/>
                <a:gd name="T5" fmla="*/ 7 h 36"/>
                <a:gd name="T6" fmla="*/ 1 w 36"/>
                <a:gd name="T7" fmla="*/ 2 h 36"/>
                <a:gd name="T8" fmla="*/ 7 w 36"/>
                <a:gd name="T9" fmla="*/ 2 h 36"/>
                <a:gd name="T10" fmla="*/ 34 w 36"/>
                <a:gd name="T11" fmla="*/ 29 h 36"/>
                <a:gd name="T12" fmla="*/ 34 w 36"/>
                <a:gd name="T13" fmla="*/ 34 h 36"/>
                <a:gd name="T14" fmla="*/ 31 w 36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6">
                  <a:moveTo>
                    <a:pt x="31" y="36"/>
                  </a:moveTo>
                  <a:cubicBezTo>
                    <a:pt x="30" y="36"/>
                    <a:pt x="29" y="35"/>
                    <a:pt x="28" y="3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30"/>
                    <a:pt x="36" y="33"/>
                    <a:pt x="34" y="34"/>
                  </a:cubicBezTo>
                  <a:cubicBezTo>
                    <a:pt x="33" y="35"/>
                    <a:pt x="32" y="36"/>
                    <a:pt x="31" y="36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1356"/>
            <p:cNvSpPr>
              <a:spLocks/>
            </p:cNvSpPr>
            <p:nvPr/>
          </p:nvSpPr>
          <p:spPr bwMode="auto">
            <a:xfrm>
              <a:off x="7743825" y="354014"/>
              <a:ext cx="112713" cy="141288"/>
            </a:xfrm>
            <a:custGeom>
              <a:avLst/>
              <a:gdLst>
                <a:gd name="T0" fmla="*/ 31 w 35"/>
                <a:gd name="T1" fmla="*/ 44 h 44"/>
                <a:gd name="T2" fmla="*/ 5 w 35"/>
                <a:gd name="T3" fmla="*/ 44 h 44"/>
                <a:gd name="T4" fmla="*/ 0 w 35"/>
                <a:gd name="T5" fmla="*/ 39 h 44"/>
                <a:gd name="T6" fmla="*/ 5 w 35"/>
                <a:gd name="T7" fmla="*/ 35 h 44"/>
                <a:gd name="T8" fmla="*/ 27 w 35"/>
                <a:gd name="T9" fmla="*/ 35 h 44"/>
                <a:gd name="T10" fmla="*/ 27 w 35"/>
                <a:gd name="T11" fmla="*/ 4 h 44"/>
                <a:gd name="T12" fmla="*/ 31 w 35"/>
                <a:gd name="T13" fmla="*/ 0 h 44"/>
                <a:gd name="T14" fmla="*/ 35 w 35"/>
                <a:gd name="T15" fmla="*/ 4 h 44"/>
                <a:gd name="T16" fmla="*/ 35 w 35"/>
                <a:gd name="T17" fmla="*/ 39 h 44"/>
                <a:gd name="T18" fmla="*/ 31 w 35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4">
                  <a:moveTo>
                    <a:pt x="31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0" y="42"/>
                    <a:pt x="0" y="39"/>
                  </a:cubicBezTo>
                  <a:cubicBezTo>
                    <a:pt x="0" y="37"/>
                    <a:pt x="2" y="35"/>
                    <a:pt x="5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1" y="0"/>
                  </a:cubicBezTo>
                  <a:cubicBezTo>
                    <a:pt x="33" y="0"/>
                    <a:pt x="35" y="2"/>
                    <a:pt x="35" y="4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2"/>
                    <a:pt x="33" y="44"/>
                    <a:pt x="31" y="44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Rectangle 1357"/>
            <p:cNvSpPr>
              <a:spLocks noChangeArrowheads="1"/>
            </p:cNvSpPr>
            <p:nvPr/>
          </p:nvSpPr>
          <p:spPr bwMode="auto">
            <a:xfrm>
              <a:off x="11077575" y="2370139"/>
              <a:ext cx="34925" cy="158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1358"/>
            <p:cNvSpPr>
              <a:spLocks/>
            </p:cNvSpPr>
            <p:nvPr/>
          </p:nvSpPr>
          <p:spPr bwMode="auto">
            <a:xfrm>
              <a:off x="10829925" y="2382839"/>
              <a:ext cx="309563" cy="41275"/>
            </a:xfrm>
            <a:custGeom>
              <a:avLst/>
              <a:gdLst>
                <a:gd name="T0" fmla="*/ 0 w 96"/>
                <a:gd name="T1" fmla="*/ 13 h 13"/>
                <a:gd name="T2" fmla="*/ 96 w 96"/>
                <a:gd name="T3" fmla="*/ 13 h 13"/>
                <a:gd name="T4" fmla="*/ 96 w 96"/>
                <a:gd name="T5" fmla="*/ 4 h 13"/>
                <a:gd name="T6" fmla="*/ 95 w 96"/>
                <a:gd name="T7" fmla="*/ 1 h 13"/>
                <a:gd name="T8" fmla="*/ 92 w 96"/>
                <a:gd name="T9" fmla="*/ 0 h 13"/>
                <a:gd name="T10" fmla="*/ 4 w 96"/>
                <a:gd name="T11" fmla="*/ 0 h 13"/>
                <a:gd name="T12" fmla="*/ 2 w 96"/>
                <a:gd name="T13" fmla="*/ 1 h 13"/>
                <a:gd name="T14" fmla="*/ 0 w 96"/>
                <a:gd name="T15" fmla="*/ 4 h 13"/>
                <a:gd name="T16" fmla="*/ 0 w 96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3">
                  <a:moveTo>
                    <a:pt x="0" y="13"/>
                  </a:moveTo>
                  <a:cubicBezTo>
                    <a:pt x="96" y="13"/>
                    <a:pt x="96" y="13"/>
                    <a:pt x="96" y="1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3"/>
                    <a:pt x="96" y="2"/>
                    <a:pt x="95" y="1"/>
                  </a:cubicBezTo>
                  <a:cubicBezTo>
                    <a:pt x="94" y="0"/>
                    <a:pt x="93" y="0"/>
                    <a:pt x="9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1359"/>
            <p:cNvSpPr>
              <a:spLocks/>
            </p:cNvSpPr>
            <p:nvPr/>
          </p:nvSpPr>
          <p:spPr bwMode="auto">
            <a:xfrm>
              <a:off x="10829925" y="2424114"/>
              <a:ext cx="309563" cy="141288"/>
            </a:xfrm>
            <a:custGeom>
              <a:avLst/>
              <a:gdLst>
                <a:gd name="T0" fmla="*/ 0 w 96"/>
                <a:gd name="T1" fmla="*/ 0 h 44"/>
                <a:gd name="T2" fmla="*/ 96 w 96"/>
                <a:gd name="T3" fmla="*/ 0 h 44"/>
                <a:gd name="T4" fmla="*/ 96 w 96"/>
                <a:gd name="T5" fmla="*/ 40 h 44"/>
                <a:gd name="T6" fmla="*/ 95 w 96"/>
                <a:gd name="T7" fmla="*/ 43 h 44"/>
                <a:gd name="T8" fmla="*/ 92 w 96"/>
                <a:gd name="T9" fmla="*/ 44 h 44"/>
                <a:gd name="T10" fmla="*/ 4 w 96"/>
                <a:gd name="T11" fmla="*/ 44 h 44"/>
                <a:gd name="T12" fmla="*/ 2 w 96"/>
                <a:gd name="T13" fmla="*/ 43 h 44"/>
                <a:gd name="T14" fmla="*/ 0 w 96"/>
                <a:gd name="T15" fmla="*/ 40 h 44"/>
                <a:gd name="T16" fmla="*/ 0 w 96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4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1"/>
                    <a:pt x="96" y="42"/>
                    <a:pt x="95" y="43"/>
                  </a:cubicBezTo>
                  <a:cubicBezTo>
                    <a:pt x="94" y="44"/>
                    <a:pt x="93" y="44"/>
                    <a:pt x="92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2" y="44"/>
                    <a:pt x="2" y="43"/>
                  </a:cubicBezTo>
                  <a:cubicBezTo>
                    <a:pt x="1" y="42"/>
                    <a:pt x="0" y="41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Oval 1360"/>
            <p:cNvSpPr>
              <a:spLocks noChangeArrowheads="1"/>
            </p:cNvSpPr>
            <p:nvPr/>
          </p:nvSpPr>
          <p:spPr bwMode="auto">
            <a:xfrm>
              <a:off x="10874375" y="2408239"/>
              <a:ext cx="146050" cy="14446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Oval 1361"/>
            <p:cNvSpPr>
              <a:spLocks noChangeArrowheads="1"/>
            </p:cNvSpPr>
            <p:nvPr/>
          </p:nvSpPr>
          <p:spPr bwMode="auto">
            <a:xfrm>
              <a:off x="10885488" y="2417764"/>
              <a:ext cx="125413" cy="125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Oval 1362"/>
            <p:cNvSpPr>
              <a:spLocks noChangeArrowheads="1"/>
            </p:cNvSpPr>
            <p:nvPr/>
          </p:nvSpPr>
          <p:spPr bwMode="auto">
            <a:xfrm>
              <a:off x="10898188" y="2430464"/>
              <a:ext cx="98425" cy="10001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Oval 1363"/>
            <p:cNvSpPr>
              <a:spLocks noChangeArrowheads="1"/>
            </p:cNvSpPr>
            <p:nvPr/>
          </p:nvSpPr>
          <p:spPr bwMode="auto">
            <a:xfrm>
              <a:off x="10926763" y="2459039"/>
              <a:ext cx="41275" cy="42863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Rectangle 1364"/>
            <p:cNvSpPr>
              <a:spLocks noChangeArrowheads="1"/>
            </p:cNvSpPr>
            <p:nvPr/>
          </p:nvSpPr>
          <p:spPr bwMode="auto">
            <a:xfrm>
              <a:off x="10848975" y="2392364"/>
              <a:ext cx="39688" cy="158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Rectangle 1365"/>
            <p:cNvSpPr>
              <a:spLocks noChangeArrowheads="1"/>
            </p:cNvSpPr>
            <p:nvPr/>
          </p:nvSpPr>
          <p:spPr bwMode="auto">
            <a:xfrm>
              <a:off x="10855325" y="2395539"/>
              <a:ext cx="26988" cy="952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Rectangle 1366"/>
            <p:cNvSpPr>
              <a:spLocks noChangeArrowheads="1"/>
            </p:cNvSpPr>
            <p:nvPr/>
          </p:nvSpPr>
          <p:spPr bwMode="auto">
            <a:xfrm>
              <a:off x="11039475" y="2395539"/>
              <a:ext cx="34925" cy="190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Oval 1367"/>
            <p:cNvSpPr>
              <a:spLocks noChangeArrowheads="1"/>
            </p:cNvSpPr>
            <p:nvPr/>
          </p:nvSpPr>
          <p:spPr bwMode="auto">
            <a:xfrm>
              <a:off x="11017250" y="2389189"/>
              <a:ext cx="3175" cy="635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Oval 1368"/>
            <p:cNvSpPr>
              <a:spLocks noChangeArrowheads="1"/>
            </p:cNvSpPr>
            <p:nvPr/>
          </p:nvSpPr>
          <p:spPr bwMode="auto">
            <a:xfrm>
              <a:off x="10971213" y="2386014"/>
              <a:ext cx="19050" cy="22225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Oval 1369"/>
            <p:cNvSpPr>
              <a:spLocks noChangeArrowheads="1"/>
            </p:cNvSpPr>
            <p:nvPr/>
          </p:nvSpPr>
          <p:spPr bwMode="auto">
            <a:xfrm>
              <a:off x="11080750" y="2433639"/>
              <a:ext cx="19050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Oval 1370"/>
            <p:cNvSpPr>
              <a:spLocks noChangeArrowheads="1"/>
            </p:cNvSpPr>
            <p:nvPr/>
          </p:nvSpPr>
          <p:spPr bwMode="auto">
            <a:xfrm>
              <a:off x="11042650" y="2462214"/>
              <a:ext cx="9525" cy="9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1371"/>
            <p:cNvSpPr>
              <a:spLocks/>
            </p:cNvSpPr>
            <p:nvPr/>
          </p:nvSpPr>
          <p:spPr bwMode="auto">
            <a:xfrm>
              <a:off x="8731250" y="2305051"/>
              <a:ext cx="55563" cy="209550"/>
            </a:xfrm>
            <a:custGeom>
              <a:avLst/>
              <a:gdLst>
                <a:gd name="T0" fmla="*/ 0 w 17"/>
                <a:gd name="T1" fmla="*/ 56 h 65"/>
                <a:gd name="T2" fmla="*/ 8 w 17"/>
                <a:gd name="T3" fmla="*/ 65 h 65"/>
                <a:gd name="T4" fmla="*/ 17 w 17"/>
                <a:gd name="T5" fmla="*/ 56 h 65"/>
                <a:gd name="T6" fmla="*/ 17 w 17"/>
                <a:gd name="T7" fmla="*/ 8 h 65"/>
                <a:gd name="T8" fmla="*/ 8 w 17"/>
                <a:gd name="T9" fmla="*/ 0 h 65"/>
                <a:gd name="T10" fmla="*/ 0 w 17"/>
                <a:gd name="T11" fmla="*/ 8 h 65"/>
                <a:gd name="T12" fmla="*/ 0 w 17"/>
                <a:gd name="T13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0" y="56"/>
                  </a:moveTo>
                  <a:cubicBezTo>
                    <a:pt x="0" y="61"/>
                    <a:pt x="3" y="65"/>
                    <a:pt x="8" y="65"/>
                  </a:cubicBezTo>
                  <a:cubicBezTo>
                    <a:pt x="13" y="65"/>
                    <a:pt x="17" y="61"/>
                    <a:pt x="17" y="56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4"/>
                    <a:pt x="13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56"/>
                    <a:pt x="0" y="56"/>
                    <a:pt x="0" y="56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1372"/>
            <p:cNvSpPr>
              <a:spLocks/>
            </p:cNvSpPr>
            <p:nvPr/>
          </p:nvSpPr>
          <p:spPr bwMode="auto">
            <a:xfrm>
              <a:off x="8683625" y="2355851"/>
              <a:ext cx="22225" cy="65088"/>
            </a:xfrm>
            <a:custGeom>
              <a:avLst/>
              <a:gdLst>
                <a:gd name="T0" fmla="*/ 0 w 7"/>
                <a:gd name="T1" fmla="*/ 16 h 20"/>
                <a:gd name="T2" fmla="*/ 3 w 7"/>
                <a:gd name="T3" fmla="*/ 20 h 20"/>
                <a:gd name="T4" fmla="*/ 7 w 7"/>
                <a:gd name="T5" fmla="*/ 16 h 20"/>
                <a:gd name="T6" fmla="*/ 7 w 7"/>
                <a:gd name="T7" fmla="*/ 4 h 20"/>
                <a:gd name="T8" fmla="*/ 3 w 7"/>
                <a:gd name="T9" fmla="*/ 0 h 20"/>
                <a:gd name="T10" fmla="*/ 0 w 7"/>
                <a:gd name="T11" fmla="*/ 4 h 20"/>
                <a:gd name="T12" fmla="*/ 0 w 7"/>
                <a:gd name="T1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0">
                  <a:moveTo>
                    <a:pt x="0" y="16"/>
                  </a:moveTo>
                  <a:cubicBezTo>
                    <a:pt x="0" y="18"/>
                    <a:pt x="1" y="20"/>
                    <a:pt x="3" y="20"/>
                  </a:cubicBezTo>
                  <a:cubicBezTo>
                    <a:pt x="5" y="20"/>
                    <a:pt x="7" y="18"/>
                    <a:pt x="7" y="1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1373"/>
            <p:cNvSpPr>
              <a:spLocks/>
            </p:cNvSpPr>
            <p:nvPr/>
          </p:nvSpPr>
          <p:spPr bwMode="auto">
            <a:xfrm>
              <a:off x="8683625" y="2398714"/>
              <a:ext cx="77788" cy="22225"/>
            </a:xfrm>
            <a:custGeom>
              <a:avLst/>
              <a:gdLst>
                <a:gd name="T0" fmla="*/ 20 w 24"/>
                <a:gd name="T1" fmla="*/ 7 h 7"/>
                <a:gd name="T2" fmla="*/ 24 w 24"/>
                <a:gd name="T3" fmla="*/ 3 h 7"/>
                <a:gd name="T4" fmla="*/ 20 w 24"/>
                <a:gd name="T5" fmla="*/ 0 h 7"/>
                <a:gd name="T6" fmla="*/ 3 w 24"/>
                <a:gd name="T7" fmla="*/ 0 h 7"/>
                <a:gd name="T8" fmla="*/ 0 w 24"/>
                <a:gd name="T9" fmla="*/ 3 h 7"/>
                <a:gd name="T10" fmla="*/ 3 w 24"/>
                <a:gd name="T11" fmla="*/ 7 h 7"/>
                <a:gd name="T12" fmla="*/ 20 w 2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">
                  <a:moveTo>
                    <a:pt x="20" y="7"/>
                  </a:moveTo>
                  <a:cubicBezTo>
                    <a:pt x="22" y="7"/>
                    <a:pt x="24" y="5"/>
                    <a:pt x="24" y="3"/>
                  </a:cubicBezTo>
                  <a:cubicBezTo>
                    <a:pt x="24" y="1"/>
                    <a:pt x="22" y="0"/>
                    <a:pt x="2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0" y="7"/>
                    <a:pt x="20" y="7"/>
                    <a:pt x="20" y="7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1374"/>
            <p:cNvSpPr>
              <a:spLocks/>
            </p:cNvSpPr>
            <p:nvPr/>
          </p:nvSpPr>
          <p:spPr bwMode="auto">
            <a:xfrm>
              <a:off x="8809038" y="2314576"/>
              <a:ext cx="22225" cy="65088"/>
            </a:xfrm>
            <a:custGeom>
              <a:avLst/>
              <a:gdLst>
                <a:gd name="T0" fmla="*/ 7 w 7"/>
                <a:gd name="T1" fmla="*/ 17 h 20"/>
                <a:gd name="T2" fmla="*/ 4 w 7"/>
                <a:gd name="T3" fmla="*/ 20 h 20"/>
                <a:gd name="T4" fmla="*/ 0 w 7"/>
                <a:gd name="T5" fmla="*/ 17 h 20"/>
                <a:gd name="T6" fmla="*/ 0 w 7"/>
                <a:gd name="T7" fmla="*/ 4 h 20"/>
                <a:gd name="T8" fmla="*/ 4 w 7"/>
                <a:gd name="T9" fmla="*/ 0 h 20"/>
                <a:gd name="T10" fmla="*/ 7 w 7"/>
                <a:gd name="T11" fmla="*/ 4 h 20"/>
                <a:gd name="T12" fmla="*/ 7 w 7"/>
                <a:gd name="T1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0">
                  <a:moveTo>
                    <a:pt x="7" y="17"/>
                  </a:moveTo>
                  <a:cubicBezTo>
                    <a:pt x="7" y="19"/>
                    <a:pt x="6" y="20"/>
                    <a:pt x="4" y="20"/>
                  </a:cubicBezTo>
                  <a:cubicBezTo>
                    <a:pt x="2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17"/>
                    <a:pt x="7" y="17"/>
                    <a:pt x="7" y="17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6" name="Freeform 1375"/>
            <p:cNvSpPr>
              <a:spLocks/>
            </p:cNvSpPr>
            <p:nvPr/>
          </p:nvSpPr>
          <p:spPr bwMode="auto">
            <a:xfrm>
              <a:off x="8753475" y="2355851"/>
              <a:ext cx="77788" cy="23813"/>
            </a:xfrm>
            <a:custGeom>
              <a:avLst/>
              <a:gdLst>
                <a:gd name="T0" fmla="*/ 4 w 24"/>
                <a:gd name="T1" fmla="*/ 7 h 7"/>
                <a:gd name="T2" fmla="*/ 0 w 24"/>
                <a:gd name="T3" fmla="*/ 4 h 7"/>
                <a:gd name="T4" fmla="*/ 4 w 24"/>
                <a:gd name="T5" fmla="*/ 0 h 7"/>
                <a:gd name="T6" fmla="*/ 21 w 24"/>
                <a:gd name="T7" fmla="*/ 0 h 7"/>
                <a:gd name="T8" fmla="*/ 24 w 24"/>
                <a:gd name="T9" fmla="*/ 4 h 7"/>
                <a:gd name="T10" fmla="*/ 21 w 24"/>
                <a:gd name="T11" fmla="*/ 7 h 7"/>
                <a:gd name="T12" fmla="*/ 4 w 2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4" y="2"/>
                    <a:pt x="24" y="4"/>
                  </a:cubicBezTo>
                  <a:cubicBezTo>
                    <a:pt x="24" y="6"/>
                    <a:pt x="23" y="7"/>
                    <a:pt x="21" y="7"/>
                  </a:cubicBezTo>
                  <a:cubicBezTo>
                    <a:pt x="4" y="7"/>
                    <a:pt x="4" y="7"/>
                    <a:pt x="4" y="7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7" name="Freeform 1376"/>
            <p:cNvSpPr>
              <a:spLocks/>
            </p:cNvSpPr>
            <p:nvPr/>
          </p:nvSpPr>
          <p:spPr bwMode="auto">
            <a:xfrm>
              <a:off x="8756650" y="2305051"/>
              <a:ext cx="52388" cy="50800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9 w 16"/>
                <a:gd name="T7" fmla="*/ 8 h 16"/>
                <a:gd name="T8" fmla="*/ 9 w 16"/>
                <a:gd name="T9" fmla="*/ 16 h 16"/>
                <a:gd name="T10" fmla="*/ 16 w 16"/>
                <a:gd name="T11" fmla="*/ 16 h 16"/>
                <a:gd name="T12" fmla="*/ 9 w 16"/>
                <a:gd name="T13" fmla="*/ 16 h 16"/>
                <a:gd name="T14" fmla="*/ 9 w 16"/>
                <a:gd name="T15" fmla="*/ 8 h 16"/>
                <a:gd name="T16" fmla="*/ 0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4"/>
                    <a:pt x="9" y="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5" y="0"/>
                    <a:pt x="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8" name="Freeform 1377"/>
            <p:cNvSpPr>
              <a:spLocks/>
            </p:cNvSpPr>
            <p:nvPr/>
          </p:nvSpPr>
          <p:spPr bwMode="auto">
            <a:xfrm>
              <a:off x="8756650" y="2305051"/>
              <a:ext cx="30163" cy="55563"/>
            </a:xfrm>
            <a:custGeom>
              <a:avLst/>
              <a:gdLst>
                <a:gd name="T0" fmla="*/ 0 w 9"/>
                <a:gd name="T1" fmla="*/ 0 h 17"/>
                <a:gd name="T2" fmla="*/ 0 w 9"/>
                <a:gd name="T3" fmla="*/ 0 h 17"/>
                <a:gd name="T4" fmla="*/ 0 w 9"/>
                <a:gd name="T5" fmla="*/ 17 h 17"/>
                <a:gd name="T6" fmla="*/ 3 w 9"/>
                <a:gd name="T7" fmla="*/ 16 h 17"/>
                <a:gd name="T8" fmla="*/ 9 w 9"/>
                <a:gd name="T9" fmla="*/ 16 h 17"/>
                <a:gd name="T10" fmla="*/ 9 w 9"/>
                <a:gd name="T11" fmla="*/ 8 h 17"/>
                <a:gd name="T12" fmla="*/ 0 w 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5" y="0"/>
                    <a:pt x="0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9" name="Freeform 1378"/>
            <p:cNvSpPr>
              <a:spLocks/>
            </p:cNvSpPr>
            <p:nvPr/>
          </p:nvSpPr>
          <p:spPr bwMode="auto">
            <a:xfrm>
              <a:off x="8809038" y="2314576"/>
              <a:ext cx="22225" cy="55563"/>
            </a:xfrm>
            <a:custGeom>
              <a:avLst/>
              <a:gdLst>
                <a:gd name="T0" fmla="*/ 4 w 7"/>
                <a:gd name="T1" fmla="*/ 0 h 17"/>
                <a:gd name="T2" fmla="*/ 0 w 7"/>
                <a:gd name="T3" fmla="*/ 4 h 17"/>
                <a:gd name="T4" fmla="*/ 0 w 7"/>
                <a:gd name="T5" fmla="*/ 13 h 17"/>
                <a:gd name="T6" fmla="*/ 4 w 7"/>
                <a:gd name="T7" fmla="*/ 13 h 17"/>
                <a:gd name="T8" fmla="*/ 7 w 7"/>
                <a:gd name="T9" fmla="*/ 17 h 17"/>
                <a:gd name="T10" fmla="*/ 7 w 7"/>
                <a:gd name="T11" fmla="*/ 17 h 17"/>
                <a:gd name="T12" fmla="*/ 7 w 7"/>
                <a:gd name="T13" fmla="*/ 4 h 17"/>
                <a:gd name="T14" fmla="*/ 4 w 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7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7" y="15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0" name="Freeform 1379"/>
            <p:cNvSpPr>
              <a:spLocks/>
            </p:cNvSpPr>
            <p:nvPr/>
          </p:nvSpPr>
          <p:spPr bwMode="auto">
            <a:xfrm>
              <a:off x="8756650" y="25146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1" name="Freeform 1380"/>
            <p:cNvSpPr>
              <a:spLocks/>
            </p:cNvSpPr>
            <p:nvPr/>
          </p:nvSpPr>
          <p:spPr bwMode="auto">
            <a:xfrm>
              <a:off x="8756650" y="2376489"/>
              <a:ext cx="30163" cy="138113"/>
            </a:xfrm>
            <a:custGeom>
              <a:avLst/>
              <a:gdLst>
                <a:gd name="T0" fmla="*/ 0 w 9"/>
                <a:gd name="T1" fmla="*/ 0 h 43"/>
                <a:gd name="T2" fmla="*/ 0 w 9"/>
                <a:gd name="T3" fmla="*/ 8 h 43"/>
                <a:gd name="T4" fmla="*/ 1 w 9"/>
                <a:gd name="T5" fmla="*/ 10 h 43"/>
                <a:gd name="T6" fmla="*/ 0 w 9"/>
                <a:gd name="T7" fmla="*/ 13 h 43"/>
                <a:gd name="T8" fmla="*/ 0 w 9"/>
                <a:gd name="T9" fmla="*/ 43 h 43"/>
                <a:gd name="T10" fmla="*/ 0 w 9"/>
                <a:gd name="T11" fmla="*/ 43 h 43"/>
                <a:gd name="T12" fmla="*/ 0 w 9"/>
                <a:gd name="T13" fmla="*/ 43 h 43"/>
                <a:gd name="T14" fmla="*/ 9 w 9"/>
                <a:gd name="T15" fmla="*/ 34 h 43"/>
                <a:gd name="T16" fmla="*/ 9 w 9"/>
                <a:gd name="T17" fmla="*/ 1 h 43"/>
                <a:gd name="T18" fmla="*/ 3 w 9"/>
                <a:gd name="T19" fmla="*/ 1 h 43"/>
                <a:gd name="T20" fmla="*/ 0 w 9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4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1" y="12"/>
                    <a:pt x="0" y="1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9" y="39"/>
                    <a:pt x="9" y="3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2" name="Freeform 1381"/>
            <p:cNvSpPr>
              <a:spLocks/>
            </p:cNvSpPr>
            <p:nvPr/>
          </p:nvSpPr>
          <p:spPr bwMode="auto">
            <a:xfrm>
              <a:off x="8756650" y="2401889"/>
              <a:ext cx="4763" cy="1587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1 w 1"/>
                <a:gd name="T5" fmla="*/ 2 h 5"/>
                <a:gd name="T6" fmla="*/ 0 w 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3" name="Freeform 1382"/>
            <p:cNvSpPr>
              <a:spLocks noEditPoints="1"/>
            </p:cNvSpPr>
            <p:nvPr/>
          </p:nvSpPr>
          <p:spPr bwMode="auto">
            <a:xfrm>
              <a:off x="8821738" y="2379664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1 w 1"/>
                <a:gd name="T9" fmla="*/ 0 w 1"/>
                <a:gd name="T10" fmla="*/ 1 w 1"/>
                <a:gd name="T11" fmla="*/ 1 w 1"/>
                <a:gd name="T12" fmla="*/ 1 w 1"/>
                <a:gd name="T1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4" name="Freeform 1383"/>
            <p:cNvSpPr>
              <a:spLocks/>
            </p:cNvSpPr>
            <p:nvPr/>
          </p:nvSpPr>
          <p:spPr bwMode="auto">
            <a:xfrm>
              <a:off x="8821738" y="2376489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1 w 2"/>
                <a:gd name="T19" fmla="*/ 1 h 1"/>
                <a:gd name="T20" fmla="*/ 2 w 2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5" name="Freeform 1384"/>
            <p:cNvSpPr>
              <a:spLocks/>
            </p:cNvSpPr>
            <p:nvPr/>
          </p:nvSpPr>
          <p:spPr bwMode="auto">
            <a:xfrm>
              <a:off x="8756650" y="2355851"/>
              <a:ext cx="74613" cy="23813"/>
            </a:xfrm>
            <a:custGeom>
              <a:avLst/>
              <a:gdLst>
                <a:gd name="T0" fmla="*/ 20 w 23"/>
                <a:gd name="T1" fmla="*/ 0 h 7"/>
                <a:gd name="T2" fmla="*/ 16 w 23"/>
                <a:gd name="T3" fmla="*/ 0 h 7"/>
                <a:gd name="T4" fmla="*/ 9 w 23"/>
                <a:gd name="T5" fmla="*/ 0 h 7"/>
                <a:gd name="T6" fmla="*/ 3 w 23"/>
                <a:gd name="T7" fmla="*/ 0 h 7"/>
                <a:gd name="T8" fmla="*/ 0 w 23"/>
                <a:gd name="T9" fmla="*/ 1 h 7"/>
                <a:gd name="T10" fmla="*/ 0 w 23"/>
                <a:gd name="T11" fmla="*/ 6 h 7"/>
                <a:gd name="T12" fmla="*/ 3 w 23"/>
                <a:gd name="T13" fmla="*/ 7 h 7"/>
                <a:gd name="T14" fmla="*/ 9 w 23"/>
                <a:gd name="T15" fmla="*/ 7 h 7"/>
                <a:gd name="T16" fmla="*/ 20 w 23"/>
                <a:gd name="T17" fmla="*/ 7 h 7"/>
                <a:gd name="T18" fmla="*/ 20 w 23"/>
                <a:gd name="T19" fmla="*/ 7 h 7"/>
                <a:gd name="T20" fmla="*/ 22 w 23"/>
                <a:gd name="T21" fmla="*/ 6 h 7"/>
                <a:gd name="T22" fmla="*/ 23 w 23"/>
                <a:gd name="T23" fmla="*/ 4 h 7"/>
                <a:gd name="T24" fmla="*/ 23 w 23"/>
                <a:gd name="T25" fmla="*/ 4 h 7"/>
                <a:gd name="T26" fmla="*/ 20 w 23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7">
                  <a:moveTo>
                    <a:pt x="2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2" y="6"/>
                  </a:cubicBezTo>
                  <a:cubicBezTo>
                    <a:pt x="23" y="6"/>
                    <a:pt x="23" y="5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2" y="0"/>
                    <a:pt x="20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6" name="Freeform 1385"/>
            <p:cNvSpPr>
              <a:spLocks/>
            </p:cNvSpPr>
            <p:nvPr/>
          </p:nvSpPr>
          <p:spPr bwMode="auto">
            <a:xfrm>
              <a:off x="8696325" y="2465389"/>
              <a:ext cx="122238" cy="100013"/>
            </a:xfrm>
            <a:custGeom>
              <a:avLst/>
              <a:gdLst>
                <a:gd name="T0" fmla="*/ 34 w 38"/>
                <a:gd name="T1" fmla="*/ 27 h 31"/>
                <a:gd name="T2" fmla="*/ 32 w 38"/>
                <a:gd name="T3" fmla="*/ 30 h 31"/>
                <a:gd name="T4" fmla="*/ 29 w 38"/>
                <a:gd name="T5" fmla="*/ 31 h 31"/>
                <a:gd name="T6" fmla="*/ 9 w 38"/>
                <a:gd name="T7" fmla="*/ 31 h 31"/>
                <a:gd name="T8" fmla="*/ 6 w 38"/>
                <a:gd name="T9" fmla="*/ 30 h 31"/>
                <a:gd name="T10" fmla="*/ 4 w 38"/>
                <a:gd name="T11" fmla="*/ 27 h 31"/>
                <a:gd name="T12" fmla="*/ 0 w 38"/>
                <a:gd name="T13" fmla="*/ 0 h 31"/>
                <a:gd name="T14" fmla="*/ 38 w 38"/>
                <a:gd name="T15" fmla="*/ 0 h 31"/>
                <a:gd name="T16" fmla="*/ 34 w 38"/>
                <a:gd name="T17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1">
                  <a:moveTo>
                    <a:pt x="34" y="27"/>
                  </a:moveTo>
                  <a:cubicBezTo>
                    <a:pt x="34" y="28"/>
                    <a:pt x="33" y="29"/>
                    <a:pt x="32" y="30"/>
                  </a:cubicBezTo>
                  <a:cubicBezTo>
                    <a:pt x="31" y="31"/>
                    <a:pt x="30" y="31"/>
                    <a:pt x="2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1"/>
                    <a:pt x="7" y="31"/>
                    <a:pt x="6" y="30"/>
                  </a:cubicBezTo>
                  <a:cubicBezTo>
                    <a:pt x="5" y="29"/>
                    <a:pt x="4" y="28"/>
                    <a:pt x="4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34" y="27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Rectangle 1386"/>
            <p:cNvSpPr>
              <a:spLocks noChangeArrowheads="1"/>
            </p:cNvSpPr>
            <p:nvPr/>
          </p:nvSpPr>
          <p:spPr bwMode="auto">
            <a:xfrm>
              <a:off x="8689975" y="2446339"/>
              <a:ext cx="134938" cy="2222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1387"/>
            <p:cNvSpPr>
              <a:spLocks/>
            </p:cNvSpPr>
            <p:nvPr/>
          </p:nvSpPr>
          <p:spPr bwMode="auto">
            <a:xfrm>
              <a:off x="8743950" y="2317751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1388"/>
            <p:cNvSpPr>
              <a:spLocks/>
            </p:cNvSpPr>
            <p:nvPr/>
          </p:nvSpPr>
          <p:spPr bwMode="auto">
            <a:xfrm>
              <a:off x="8767763" y="2317751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1389"/>
            <p:cNvSpPr>
              <a:spLocks/>
            </p:cNvSpPr>
            <p:nvPr/>
          </p:nvSpPr>
          <p:spPr bwMode="auto">
            <a:xfrm>
              <a:off x="8770938" y="2343151"/>
              <a:ext cx="6350" cy="9525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4 h 6"/>
                <a:gd name="T4" fmla="*/ 2 w 4"/>
                <a:gd name="T5" fmla="*/ 0 h 6"/>
                <a:gd name="T6" fmla="*/ 4 w 4"/>
                <a:gd name="T7" fmla="*/ 2 h 6"/>
                <a:gd name="T8" fmla="*/ 0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1390"/>
            <p:cNvSpPr>
              <a:spLocks/>
            </p:cNvSpPr>
            <p:nvPr/>
          </p:nvSpPr>
          <p:spPr bwMode="auto">
            <a:xfrm>
              <a:off x="8747125" y="2343151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1391"/>
            <p:cNvSpPr>
              <a:spLocks/>
            </p:cNvSpPr>
            <p:nvPr/>
          </p:nvSpPr>
          <p:spPr bwMode="auto">
            <a:xfrm>
              <a:off x="8756650" y="2330451"/>
              <a:ext cx="7938" cy="9525"/>
            </a:xfrm>
            <a:custGeom>
              <a:avLst/>
              <a:gdLst>
                <a:gd name="T0" fmla="*/ 0 w 5"/>
                <a:gd name="T1" fmla="*/ 2 h 6"/>
                <a:gd name="T2" fmla="*/ 3 w 5"/>
                <a:gd name="T3" fmla="*/ 0 h 6"/>
                <a:gd name="T4" fmla="*/ 5 w 5"/>
                <a:gd name="T5" fmla="*/ 4 h 6"/>
                <a:gd name="T6" fmla="*/ 5 w 5"/>
                <a:gd name="T7" fmla="*/ 6 h 6"/>
                <a:gd name="T8" fmla="*/ 0 w 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lnTo>
                    <a:pt x="3" y="0"/>
                  </a:lnTo>
                  <a:lnTo>
                    <a:pt x="5" y="4"/>
                  </a:lnTo>
                  <a:lnTo>
                    <a:pt x="5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1392"/>
            <p:cNvSpPr>
              <a:spLocks/>
            </p:cNvSpPr>
            <p:nvPr/>
          </p:nvSpPr>
          <p:spPr bwMode="auto">
            <a:xfrm>
              <a:off x="8734425" y="2330451"/>
              <a:ext cx="9525" cy="9525"/>
            </a:xfrm>
            <a:custGeom>
              <a:avLst/>
              <a:gdLst>
                <a:gd name="T0" fmla="*/ 0 w 6"/>
                <a:gd name="T1" fmla="*/ 2 h 6"/>
                <a:gd name="T2" fmla="*/ 2 w 6"/>
                <a:gd name="T3" fmla="*/ 0 h 6"/>
                <a:gd name="T4" fmla="*/ 6 w 6"/>
                <a:gd name="T5" fmla="*/ 4 h 6"/>
                <a:gd name="T6" fmla="*/ 4 w 6"/>
                <a:gd name="T7" fmla="*/ 6 h 6"/>
                <a:gd name="T8" fmla="*/ 0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1393"/>
            <p:cNvSpPr>
              <a:spLocks/>
            </p:cNvSpPr>
            <p:nvPr/>
          </p:nvSpPr>
          <p:spPr bwMode="auto">
            <a:xfrm>
              <a:off x="8743950" y="2401889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1394"/>
            <p:cNvSpPr>
              <a:spLocks/>
            </p:cNvSpPr>
            <p:nvPr/>
          </p:nvSpPr>
          <p:spPr bwMode="auto">
            <a:xfrm>
              <a:off x="8767763" y="2401889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1395"/>
            <p:cNvSpPr>
              <a:spLocks/>
            </p:cNvSpPr>
            <p:nvPr/>
          </p:nvSpPr>
          <p:spPr bwMode="auto">
            <a:xfrm>
              <a:off x="8770938" y="2427289"/>
              <a:ext cx="6350" cy="9525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4 h 6"/>
                <a:gd name="T4" fmla="*/ 2 w 4"/>
                <a:gd name="T5" fmla="*/ 0 h 6"/>
                <a:gd name="T6" fmla="*/ 4 w 4"/>
                <a:gd name="T7" fmla="*/ 2 h 6"/>
                <a:gd name="T8" fmla="*/ 0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1396"/>
            <p:cNvSpPr>
              <a:spLocks/>
            </p:cNvSpPr>
            <p:nvPr/>
          </p:nvSpPr>
          <p:spPr bwMode="auto">
            <a:xfrm>
              <a:off x="8747125" y="2427289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1397"/>
            <p:cNvSpPr>
              <a:spLocks/>
            </p:cNvSpPr>
            <p:nvPr/>
          </p:nvSpPr>
          <p:spPr bwMode="auto">
            <a:xfrm>
              <a:off x="8756650" y="2414589"/>
              <a:ext cx="7938" cy="6350"/>
            </a:xfrm>
            <a:custGeom>
              <a:avLst/>
              <a:gdLst>
                <a:gd name="T0" fmla="*/ 0 w 5"/>
                <a:gd name="T1" fmla="*/ 2 h 4"/>
                <a:gd name="T2" fmla="*/ 3 w 5"/>
                <a:gd name="T3" fmla="*/ 0 h 4"/>
                <a:gd name="T4" fmla="*/ 5 w 5"/>
                <a:gd name="T5" fmla="*/ 4 h 4"/>
                <a:gd name="T6" fmla="*/ 5 w 5"/>
                <a:gd name="T7" fmla="*/ 4 h 4"/>
                <a:gd name="T8" fmla="*/ 0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3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1398"/>
            <p:cNvSpPr>
              <a:spLocks/>
            </p:cNvSpPr>
            <p:nvPr/>
          </p:nvSpPr>
          <p:spPr bwMode="auto">
            <a:xfrm>
              <a:off x="8734425" y="2414589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2 w 6"/>
                <a:gd name="T3" fmla="*/ 0 h 4"/>
                <a:gd name="T4" fmla="*/ 6 w 6"/>
                <a:gd name="T5" fmla="*/ 4 h 4"/>
                <a:gd name="T6" fmla="*/ 4 w 6"/>
                <a:gd name="T7" fmla="*/ 4 h 4"/>
                <a:gd name="T8" fmla="*/ 0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1399"/>
            <p:cNvSpPr>
              <a:spLocks/>
            </p:cNvSpPr>
            <p:nvPr/>
          </p:nvSpPr>
          <p:spPr bwMode="auto">
            <a:xfrm>
              <a:off x="8761413" y="2360614"/>
              <a:ext cx="6350" cy="9525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4 h 6"/>
                <a:gd name="T4" fmla="*/ 2 w 4"/>
                <a:gd name="T5" fmla="*/ 0 h 6"/>
                <a:gd name="T6" fmla="*/ 0 w 4"/>
                <a:gd name="T7" fmla="*/ 2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1400"/>
            <p:cNvSpPr>
              <a:spLocks/>
            </p:cNvSpPr>
            <p:nvPr/>
          </p:nvSpPr>
          <p:spPr bwMode="auto">
            <a:xfrm>
              <a:off x="8737600" y="2360614"/>
              <a:ext cx="9525" cy="9525"/>
            </a:xfrm>
            <a:custGeom>
              <a:avLst/>
              <a:gdLst>
                <a:gd name="T0" fmla="*/ 4 w 6"/>
                <a:gd name="T1" fmla="*/ 6 h 6"/>
                <a:gd name="T2" fmla="*/ 6 w 6"/>
                <a:gd name="T3" fmla="*/ 4 h 6"/>
                <a:gd name="T4" fmla="*/ 2 w 6"/>
                <a:gd name="T5" fmla="*/ 0 h 6"/>
                <a:gd name="T6" fmla="*/ 0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6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1401"/>
            <p:cNvSpPr>
              <a:spLocks/>
            </p:cNvSpPr>
            <p:nvPr/>
          </p:nvSpPr>
          <p:spPr bwMode="auto">
            <a:xfrm>
              <a:off x="8737600" y="2386014"/>
              <a:ext cx="6350" cy="9525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4 h 6"/>
                <a:gd name="T4" fmla="*/ 2 w 4"/>
                <a:gd name="T5" fmla="*/ 0 h 6"/>
                <a:gd name="T6" fmla="*/ 0 w 4"/>
                <a:gd name="T7" fmla="*/ 2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1402"/>
            <p:cNvSpPr>
              <a:spLocks/>
            </p:cNvSpPr>
            <p:nvPr/>
          </p:nvSpPr>
          <p:spPr bwMode="auto">
            <a:xfrm>
              <a:off x="8756650" y="2386014"/>
              <a:ext cx="11113" cy="9525"/>
            </a:xfrm>
            <a:custGeom>
              <a:avLst/>
              <a:gdLst>
                <a:gd name="T0" fmla="*/ 5 w 7"/>
                <a:gd name="T1" fmla="*/ 6 h 6"/>
                <a:gd name="T2" fmla="*/ 7 w 7"/>
                <a:gd name="T3" fmla="*/ 4 h 6"/>
                <a:gd name="T4" fmla="*/ 3 w 7"/>
                <a:gd name="T5" fmla="*/ 0 h 6"/>
                <a:gd name="T6" fmla="*/ 0 w 7"/>
                <a:gd name="T7" fmla="*/ 2 h 6"/>
                <a:gd name="T8" fmla="*/ 5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1403"/>
            <p:cNvSpPr>
              <a:spLocks/>
            </p:cNvSpPr>
            <p:nvPr/>
          </p:nvSpPr>
          <p:spPr bwMode="auto">
            <a:xfrm>
              <a:off x="8750300" y="2373314"/>
              <a:ext cx="6350" cy="9525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0 w 4"/>
                <a:gd name="T5" fmla="*/ 4 h 6"/>
                <a:gd name="T6" fmla="*/ 0 w 4"/>
                <a:gd name="T7" fmla="*/ 6 h 6"/>
                <a:gd name="T8" fmla="*/ 4 w 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1404"/>
            <p:cNvSpPr>
              <a:spLocks/>
            </p:cNvSpPr>
            <p:nvPr/>
          </p:nvSpPr>
          <p:spPr bwMode="auto">
            <a:xfrm>
              <a:off x="8770938" y="2373314"/>
              <a:ext cx="9525" cy="9525"/>
            </a:xfrm>
            <a:custGeom>
              <a:avLst/>
              <a:gdLst>
                <a:gd name="T0" fmla="*/ 6 w 6"/>
                <a:gd name="T1" fmla="*/ 2 h 6"/>
                <a:gd name="T2" fmla="*/ 4 w 6"/>
                <a:gd name="T3" fmla="*/ 0 h 6"/>
                <a:gd name="T4" fmla="*/ 0 w 6"/>
                <a:gd name="T5" fmla="*/ 4 h 6"/>
                <a:gd name="T6" fmla="*/ 2 w 6"/>
                <a:gd name="T7" fmla="*/ 6 h 6"/>
                <a:gd name="T8" fmla="*/ 6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1405"/>
            <p:cNvSpPr>
              <a:spLocks/>
            </p:cNvSpPr>
            <p:nvPr/>
          </p:nvSpPr>
          <p:spPr bwMode="auto">
            <a:xfrm>
              <a:off x="8802688" y="2360614"/>
              <a:ext cx="6350" cy="9525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4 h 6"/>
                <a:gd name="T4" fmla="*/ 4 w 4"/>
                <a:gd name="T5" fmla="*/ 0 h 6"/>
                <a:gd name="T6" fmla="*/ 4 w 4"/>
                <a:gd name="T7" fmla="*/ 2 h 6"/>
                <a:gd name="T8" fmla="*/ 0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1406"/>
            <p:cNvSpPr>
              <a:spLocks/>
            </p:cNvSpPr>
            <p:nvPr/>
          </p:nvSpPr>
          <p:spPr bwMode="auto">
            <a:xfrm>
              <a:off x="8789988" y="2366964"/>
              <a:ext cx="6350" cy="6350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0 h 4"/>
                <a:gd name="T4" fmla="*/ 4 w 4"/>
                <a:gd name="T5" fmla="*/ 4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1407"/>
            <p:cNvSpPr>
              <a:spLocks/>
            </p:cNvSpPr>
            <p:nvPr/>
          </p:nvSpPr>
          <p:spPr bwMode="auto">
            <a:xfrm>
              <a:off x="8821738" y="2349501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0 h 4"/>
                <a:gd name="T6" fmla="*/ 4 w 4"/>
                <a:gd name="T7" fmla="*/ 2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1408"/>
            <p:cNvSpPr>
              <a:spLocks/>
            </p:cNvSpPr>
            <p:nvPr/>
          </p:nvSpPr>
          <p:spPr bwMode="auto">
            <a:xfrm>
              <a:off x="8815388" y="2366964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2 w 6"/>
                <a:gd name="T3" fmla="*/ 0 h 4"/>
                <a:gd name="T4" fmla="*/ 6 w 6"/>
                <a:gd name="T5" fmla="*/ 4 h 4"/>
                <a:gd name="T6" fmla="*/ 4 w 6"/>
                <a:gd name="T7" fmla="*/ 4 h 4"/>
                <a:gd name="T8" fmla="*/ 0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1409"/>
            <p:cNvSpPr>
              <a:spLocks/>
            </p:cNvSpPr>
            <p:nvPr/>
          </p:nvSpPr>
          <p:spPr bwMode="auto">
            <a:xfrm>
              <a:off x="8812213" y="2339976"/>
              <a:ext cx="9525" cy="6350"/>
            </a:xfrm>
            <a:custGeom>
              <a:avLst/>
              <a:gdLst>
                <a:gd name="T0" fmla="*/ 0 w 6"/>
                <a:gd name="T1" fmla="*/ 0 h 4"/>
                <a:gd name="T2" fmla="*/ 2 w 6"/>
                <a:gd name="T3" fmla="*/ 0 h 4"/>
                <a:gd name="T4" fmla="*/ 6 w 6"/>
                <a:gd name="T5" fmla="*/ 2 h 4"/>
                <a:gd name="T6" fmla="*/ 4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1410"/>
            <p:cNvSpPr>
              <a:spLocks/>
            </p:cNvSpPr>
            <p:nvPr/>
          </p:nvSpPr>
          <p:spPr bwMode="auto">
            <a:xfrm>
              <a:off x="8821738" y="2327276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0 h 4"/>
                <a:gd name="T6" fmla="*/ 4 w 4"/>
                <a:gd name="T7" fmla="*/ 2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1412"/>
            <p:cNvSpPr>
              <a:spLocks/>
            </p:cNvSpPr>
            <p:nvPr/>
          </p:nvSpPr>
          <p:spPr bwMode="auto">
            <a:xfrm>
              <a:off x="8705850" y="2401888"/>
              <a:ext cx="6350" cy="9525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4 h 6"/>
                <a:gd name="T4" fmla="*/ 2 w 4"/>
                <a:gd name="T5" fmla="*/ 0 h 6"/>
                <a:gd name="T6" fmla="*/ 0 w 4"/>
                <a:gd name="T7" fmla="*/ 2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1413"/>
            <p:cNvSpPr>
              <a:spLocks/>
            </p:cNvSpPr>
            <p:nvPr/>
          </p:nvSpPr>
          <p:spPr bwMode="auto">
            <a:xfrm>
              <a:off x="8718550" y="2408238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4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1414"/>
            <p:cNvSpPr>
              <a:spLocks/>
            </p:cNvSpPr>
            <p:nvPr/>
          </p:nvSpPr>
          <p:spPr bwMode="auto">
            <a:xfrm>
              <a:off x="8686800" y="2392363"/>
              <a:ext cx="6350" cy="6350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1415"/>
            <p:cNvSpPr>
              <a:spLocks/>
            </p:cNvSpPr>
            <p:nvPr/>
          </p:nvSpPr>
          <p:spPr bwMode="auto">
            <a:xfrm>
              <a:off x="8693150" y="2408238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1416"/>
            <p:cNvSpPr>
              <a:spLocks/>
            </p:cNvSpPr>
            <p:nvPr/>
          </p:nvSpPr>
          <p:spPr bwMode="auto">
            <a:xfrm>
              <a:off x="8693150" y="2379663"/>
              <a:ext cx="9525" cy="9525"/>
            </a:xfrm>
            <a:custGeom>
              <a:avLst/>
              <a:gdLst>
                <a:gd name="T0" fmla="*/ 6 w 6"/>
                <a:gd name="T1" fmla="*/ 2 h 6"/>
                <a:gd name="T2" fmla="*/ 4 w 6"/>
                <a:gd name="T3" fmla="*/ 0 h 6"/>
                <a:gd name="T4" fmla="*/ 0 w 6"/>
                <a:gd name="T5" fmla="*/ 4 h 6"/>
                <a:gd name="T6" fmla="*/ 2 w 6"/>
                <a:gd name="T7" fmla="*/ 6 h 6"/>
                <a:gd name="T8" fmla="*/ 6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1417"/>
            <p:cNvSpPr>
              <a:spLocks/>
            </p:cNvSpPr>
            <p:nvPr/>
          </p:nvSpPr>
          <p:spPr bwMode="auto">
            <a:xfrm>
              <a:off x="8686800" y="2370138"/>
              <a:ext cx="6350" cy="6350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2 w 4"/>
                <a:gd name="T5" fmla="*/ 0 h 4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Freeform 1418"/>
            <p:cNvSpPr>
              <a:spLocks/>
            </p:cNvSpPr>
            <p:nvPr/>
          </p:nvSpPr>
          <p:spPr bwMode="auto">
            <a:xfrm>
              <a:off x="10666413" y="2266951"/>
              <a:ext cx="112713" cy="298450"/>
            </a:xfrm>
            <a:custGeom>
              <a:avLst/>
              <a:gdLst>
                <a:gd name="T0" fmla="*/ 48 w 71"/>
                <a:gd name="T1" fmla="*/ 188 h 188"/>
                <a:gd name="T2" fmla="*/ 71 w 71"/>
                <a:gd name="T3" fmla="*/ 182 h 188"/>
                <a:gd name="T4" fmla="*/ 24 w 71"/>
                <a:gd name="T5" fmla="*/ 0 h 188"/>
                <a:gd name="T6" fmla="*/ 0 w 71"/>
                <a:gd name="T7" fmla="*/ 6 h 188"/>
                <a:gd name="T8" fmla="*/ 48 w 71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88">
                  <a:moveTo>
                    <a:pt x="48" y="188"/>
                  </a:moveTo>
                  <a:lnTo>
                    <a:pt x="71" y="182"/>
                  </a:lnTo>
                  <a:lnTo>
                    <a:pt x="24" y="0"/>
                  </a:lnTo>
                  <a:lnTo>
                    <a:pt x="0" y="6"/>
                  </a:lnTo>
                  <a:lnTo>
                    <a:pt x="48" y="18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1419"/>
            <p:cNvSpPr>
              <a:spLocks/>
            </p:cNvSpPr>
            <p:nvPr/>
          </p:nvSpPr>
          <p:spPr bwMode="auto">
            <a:xfrm>
              <a:off x="10669588" y="2282826"/>
              <a:ext cx="106363" cy="263525"/>
            </a:xfrm>
            <a:custGeom>
              <a:avLst/>
              <a:gdLst>
                <a:gd name="T0" fmla="*/ 42 w 67"/>
                <a:gd name="T1" fmla="*/ 166 h 166"/>
                <a:gd name="T2" fmla="*/ 67 w 67"/>
                <a:gd name="T3" fmla="*/ 160 h 166"/>
                <a:gd name="T4" fmla="*/ 24 w 67"/>
                <a:gd name="T5" fmla="*/ 0 h 166"/>
                <a:gd name="T6" fmla="*/ 0 w 67"/>
                <a:gd name="T7" fmla="*/ 6 h 166"/>
                <a:gd name="T8" fmla="*/ 42 w 67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66">
                  <a:moveTo>
                    <a:pt x="42" y="166"/>
                  </a:moveTo>
                  <a:lnTo>
                    <a:pt x="67" y="160"/>
                  </a:lnTo>
                  <a:lnTo>
                    <a:pt x="24" y="0"/>
                  </a:lnTo>
                  <a:lnTo>
                    <a:pt x="0" y="6"/>
                  </a:lnTo>
                  <a:lnTo>
                    <a:pt x="42" y="16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Rectangle 1420"/>
            <p:cNvSpPr>
              <a:spLocks noChangeArrowheads="1"/>
            </p:cNvSpPr>
            <p:nvPr/>
          </p:nvSpPr>
          <p:spPr bwMode="auto">
            <a:xfrm>
              <a:off x="10498138" y="2282826"/>
              <a:ext cx="39688" cy="2825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Rectangle 1421"/>
            <p:cNvSpPr>
              <a:spLocks noChangeArrowheads="1"/>
            </p:cNvSpPr>
            <p:nvPr/>
          </p:nvSpPr>
          <p:spPr bwMode="auto">
            <a:xfrm>
              <a:off x="10498138" y="2305051"/>
              <a:ext cx="39688" cy="2413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Rectangle 1422"/>
            <p:cNvSpPr>
              <a:spLocks noChangeArrowheads="1"/>
            </p:cNvSpPr>
            <p:nvPr/>
          </p:nvSpPr>
          <p:spPr bwMode="auto">
            <a:xfrm>
              <a:off x="10456863" y="2217738"/>
              <a:ext cx="41275" cy="3476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Rectangle 1423"/>
            <p:cNvSpPr>
              <a:spLocks noChangeArrowheads="1"/>
            </p:cNvSpPr>
            <p:nvPr/>
          </p:nvSpPr>
          <p:spPr bwMode="auto">
            <a:xfrm>
              <a:off x="10460038" y="2217738"/>
              <a:ext cx="19050" cy="34766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Rectangle 1424"/>
            <p:cNvSpPr>
              <a:spLocks noChangeArrowheads="1"/>
            </p:cNvSpPr>
            <p:nvPr/>
          </p:nvSpPr>
          <p:spPr bwMode="auto">
            <a:xfrm>
              <a:off x="10537825" y="2127251"/>
              <a:ext cx="50800" cy="438150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Rectangle 1425"/>
            <p:cNvSpPr>
              <a:spLocks noChangeArrowheads="1"/>
            </p:cNvSpPr>
            <p:nvPr/>
          </p:nvSpPr>
          <p:spPr bwMode="auto">
            <a:xfrm>
              <a:off x="10537825" y="2154238"/>
              <a:ext cx="50800" cy="385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Rectangle 1426"/>
            <p:cNvSpPr>
              <a:spLocks noChangeArrowheads="1"/>
            </p:cNvSpPr>
            <p:nvPr/>
          </p:nvSpPr>
          <p:spPr bwMode="auto">
            <a:xfrm>
              <a:off x="10550525" y="2327276"/>
              <a:ext cx="2540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Rectangle 1427"/>
            <p:cNvSpPr>
              <a:spLocks noChangeArrowheads="1"/>
            </p:cNvSpPr>
            <p:nvPr/>
          </p:nvSpPr>
          <p:spPr bwMode="auto">
            <a:xfrm>
              <a:off x="10550525" y="2298701"/>
              <a:ext cx="2540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Rectangle 1428"/>
            <p:cNvSpPr>
              <a:spLocks noChangeArrowheads="1"/>
            </p:cNvSpPr>
            <p:nvPr/>
          </p:nvSpPr>
          <p:spPr bwMode="auto">
            <a:xfrm>
              <a:off x="10550525" y="2270126"/>
              <a:ext cx="2540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Rectangle 1429"/>
            <p:cNvSpPr>
              <a:spLocks noChangeArrowheads="1"/>
            </p:cNvSpPr>
            <p:nvPr/>
          </p:nvSpPr>
          <p:spPr bwMode="auto">
            <a:xfrm>
              <a:off x="10550525" y="2239963"/>
              <a:ext cx="2540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1430"/>
            <p:cNvSpPr>
              <a:spLocks/>
            </p:cNvSpPr>
            <p:nvPr/>
          </p:nvSpPr>
          <p:spPr bwMode="auto">
            <a:xfrm>
              <a:off x="10585450" y="2220913"/>
              <a:ext cx="115888" cy="344488"/>
            </a:xfrm>
            <a:custGeom>
              <a:avLst/>
              <a:gdLst>
                <a:gd name="T0" fmla="*/ 26 w 73"/>
                <a:gd name="T1" fmla="*/ 217 h 217"/>
                <a:gd name="T2" fmla="*/ 73 w 73"/>
                <a:gd name="T3" fmla="*/ 211 h 217"/>
                <a:gd name="T4" fmla="*/ 47 w 73"/>
                <a:gd name="T5" fmla="*/ 0 h 217"/>
                <a:gd name="T6" fmla="*/ 0 w 73"/>
                <a:gd name="T7" fmla="*/ 6 h 217"/>
                <a:gd name="T8" fmla="*/ 26 w 73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17">
                  <a:moveTo>
                    <a:pt x="26" y="217"/>
                  </a:moveTo>
                  <a:lnTo>
                    <a:pt x="73" y="211"/>
                  </a:lnTo>
                  <a:lnTo>
                    <a:pt x="47" y="0"/>
                  </a:lnTo>
                  <a:lnTo>
                    <a:pt x="0" y="6"/>
                  </a:lnTo>
                  <a:lnTo>
                    <a:pt x="26" y="217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1431"/>
            <p:cNvSpPr>
              <a:spLocks/>
            </p:cNvSpPr>
            <p:nvPr/>
          </p:nvSpPr>
          <p:spPr bwMode="auto">
            <a:xfrm>
              <a:off x="10588625" y="2266951"/>
              <a:ext cx="106363" cy="254000"/>
            </a:xfrm>
            <a:custGeom>
              <a:avLst/>
              <a:gdLst>
                <a:gd name="T0" fmla="*/ 20 w 67"/>
                <a:gd name="T1" fmla="*/ 160 h 160"/>
                <a:gd name="T2" fmla="*/ 67 w 67"/>
                <a:gd name="T3" fmla="*/ 154 h 160"/>
                <a:gd name="T4" fmla="*/ 47 w 67"/>
                <a:gd name="T5" fmla="*/ 0 h 160"/>
                <a:gd name="T6" fmla="*/ 0 w 67"/>
                <a:gd name="T7" fmla="*/ 6 h 160"/>
                <a:gd name="T8" fmla="*/ 20 w 67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60">
                  <a:moveTo>
                    <a:pt x="20" y="160"/>
                  </a:moveTo>
                  <a:lnTo>
                    <a:pt x="67" y="154"/>
                  </a:lnTo>
                  <a:lnTo>
                    <a:pt x="47" y="0"/>
                  </a:lnTo>
                  <a:lnTo>
                    <a:pt x="0" y="6"/>
                  </a:lnTo>
                  <a:lnTo>
                    <a:pt x="20" y="16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1432"/>
            <p:cNvSpPr>
              <a:spLocks/>
            </p:cNvSpPr>
            <p:nvPr/>
          </p:nvSpPr>
          <p:spPr bwMode="auto">
            <a:xfrm>
              <a:off x="10620375" y="2289176"/>
              <a:ext cx="42863" cy="206375"/>
            </a:xfrm>
            <a:custGeom>
              <a:avLst/>
              <a:gdLst>
                <a:gd name="T0" fmla="*/ 17 w 27"/>
                <a:gd name="T1" fmla="*/ 130 h 130"/>
                <a:gd name="T2" fmla="*/ 27 w 27"/>
                <a:gd name="T3" fmla="*/ 128 h 130"/>
                <a:gd name="T4" fmla="*/ 10 w 27"/>
                <a:gd name="T5" fmla="*/ 0 h 130"/>
                <a:gd name="T6" fmla="*/ 0 w 27"/>
                <a:gd name="T7" fmla="*/ 2 h 130"/>
                <a:gd name="T8" fmla="*/ 17 w 27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30">
                  <a:moveTo>
                    <a:pt x="17" y="130"/>
                  </a:moveTo>
                  <a:lnTo>
                    <a:pt x="27" y="128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7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Rectangle 1433"/>
            <p:cNvSpPr>
              <a:spLocks noChangeArrowheads="1"/>
            </p:cNvSpPr>
            <p:nvPr/>
          </p:nvSpPr>
          <p:spPr bwMode="auto">
            <a:xfrm>
              <a:off x="10401300" y="2308226"/>
              <a:ext cx="55563" cy="2571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Rectangle 1434"/>
            <p:cNvSpPr>
              <a:spLocks noChangeArrowheads="1"/>
            </p:cNvSpPr>
            <p:nvPr/>
          </p:nvSpPr>
          <p:spPr bwMode="auto">
            <a:xfrm>
              <a:off x="10401300" y="2343151"/>
              <a:ext cx="55563" cy="190500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Oval 1435"/>
            <p:cNvSpPr>
              <a:spLocks noChangeArrowheads="1"/>
            </p:cNvSpPr>
            <p:nvPr/>
          </p:nvSpPr>
          <p:spPr bwMode="auto">
            <a:xfrm>
              <a:off x="10415588" y="2366963"/>
              <a:ext cx="317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1436"/>
            <p:cNvSpPr>
              <a:spLocks/>
            </p:cNvSpPr>
            <p:nvPr/>
          </p:nvSpPr>
          <p:spPr bwMode="auto">
            <a:xfrm>
              <a:off x="9448800" y="2333626"/>
              <a:ext cx="187325" cy="190500"/>
            </a:xfrm>
            <a:custGeom>
              <a:avLst/>
              <a:gdLst>
                <a:gd name="T0" fmla="*/ 45 w 118"/>
                <a:gd name="T1" fmla="*/ 120 h 120"/>
                <a:gd name="T2" fmla="*/ 118 w 118"/>
                <a:gd name="T3" fmla="*/ 77 h 120"/>
                <a:gd name="T4" fmla="*/ 75 w 118"/>
                <a:gd name="T5" fmla="*/ 0 h 120"/>
                <a:gd name="T6" fmla="*/ 0 w 118"/>
                <a:gd name="T7" fmla="*/ 41 h 120"/>
                <a:gd name="T8" fmla="*/ 45 w 11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0">
                  <a:moveTo>
                    <a:pt x="45" y="120"/>
                  </a:moveTo>
                  <a:lnTo>
                    <a:pt x="118" y="77"/>
                  </a:lnTo>
                  <a:lnTo>
                    <a:pt x="75" y="0"/>
                  </a:lnTo>
                  <a:lnTo>
                    <a:pt x="0" y="41"/>
                  </a:lnTo>
                  <a:lnTo>
                    <a:pt x="45" y="120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1437"/>
            <p:cNvSpPr>
              <a:spLocks/>
            </p:cNvSpPr>
            <p:nvPr/>
          </p:nvSpPr>
          <p:spPr bwMode="auto">
            <a:xfrm>
              <a:off x="9448800" y="2333626"/>
              <a:ext cx="187325" cy="190500"/>
            </a:xfrm>
            <a:custGeom>
              <a:avLst/>
              <a:gdLst>
                <a:gd name="T0" fmla="*/ 45 w 118"/>
                <a:gd name="T1" fmla="*/ 120 h 120"/>
                <a:gd name="T2" fmla="*/ 118 w 118"/>
                <a:gd name="T3" fmla="*/ 77 h 120"/>
                <a:gd name="T4" fmla="*/ 75 w 118"/>
                <a:gd name="T5" fmla="*/ 0 h 120"/>
                <a:gd name="T6" fmla="*/ 0 w 118"/>
                <a:gd name="T7" fmla="*/ 41 h 120"/>
                <a:gd name="T8" fmla="*/ 45 w 11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0">
                  <a:moveTo>
                    <a:pt x="45" y="120"/>
                  </a:moveTo>
                  <a:lnTo>
                    <a:pt x="118" y="77"/>
                  </a:lnTo>
                  <a:lnTo>
                    <a:pt x="75" y="0"/>
                  </a:lnTo>
                  <a:lnTo>
                    <a:pt x="0" y="41"/>
                  </a:lnTo>
                  <a:lnTo>
                    <a:pt x="45" y="1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1438"/>
            <p:cNvSpPr>
              <a:spLocks/>
            </p:cNvSpPr>
            <p:nvPr/>
          </p:nvSpPr>
          <p:spPr bwMode="auto">
            <a:xfrm>
              <a:off x="9504363" y="2489201"/>
              <a:ext cx="76200" cy="34925"/>
            </a:xfrm>
            <a:custGeom>
              <a:avLst/>
              <a:gdLst>
                <a:gd name="T0" fmla="*/ 48 w 48"/>
                <a:gd name="T1" fmla="*/ 0 h 22"/>
                <a:gd name="T2" fmla="*/ 10 w 48"/>
                <a:gd name="T3" fmla="*/ 22 h 22"/>
                <a:gd name="T4" fmla="*/ 0 w 48"/>
                <a:gd name="T5" fmla="*/ 4 h 22"/>
                <a:gd name="T6" fmla="*/ 0 w 48"/>
                <a:gd name="T7" fmla="*/ 4 h 22"/>
                <a:gd name="T8" fmla="*/ 10 w 48"/>
                <a:gd name="T9" fmla="*/ 22 h 22"/>
                <a:gd name="T10" fmla="*/ 48 w 4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lnTo>
                    <a:pt x="10" y="2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2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1439"/>
            <p:cNvSpPr>
              <a:spLocks/>
            </p:cNvSpPr>
            <p:nvPr/>
          </p:nvSpPr>
          <p:spPr bwMode="auto">
            <a:xfrm>
              <a:off x="9504363" y="2489201"/>
              <a:ext cx="76200" cy="34925"/>
            </a:xfrm>
            <a:custGeom>
              <a:avLst/>
              <a:gdLst>
                <a:gd name="T0" fmla="*/ 48 w 48"/>
                <a:gd name="T1" fmla="*/ 0 h 22"/>
                <a:gd name="T2" fmla="*/ 10 w 48"/>
                <a:gd name="T3" fmla="*/ 22 h 22"/>
                <a:gd name="T4" fmla="*/ 0 w 48"/>
                <a:gd name="T5" fmla="*/ 4 h 22"/>
                <a:gd name="T6" fmla="*/ 0 w 48"/>
                <a:gd name="T7" fmla="*/ 4 h 22"/>
                <a:gd name="T8" fmla="*/ 10 w 48"/>
                <a:gd name="T9" fmla="*/ 22 h 22"/>
                <a:gd name="T10" fmla="*/ 48 w 4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lnTo>
                    <a:pt x="10" y="2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22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1440"/>
            <p:cNvSpPr>
              <a:spLocks/>
            </p:cNvSpPr>
            <p:nvPr/>
          </p:nvSpPr>
          <p:spPr bwMode="auto">
            <a:xfrm>
              <a:off x="9504363" y="2398713"/>
              <a:ext cx="131763" cy="125413"/>
            </a:xfrm>
            <a:custGeom>
              <a:avLst/>
              <a:gdLst>
                <a:gd name="T0" fmla="*/ 63 w 83"/>
                <a:gd name="T1" fmla="*/ 0 h 79"/>
                <a:gd name="T2" fmla="*/ 0 w 83"/>
                <a:gd name="T3" fmla="*/ 61 h 79"/>
                <a:gd name="T4" fmla="*/ 10 w 83"/>
                <a:gd name="T5" fmla="*/ 79 h 79"/>
                <a:gd name="T6" fmla="*/ 48 w 83"/>
                <a:gd name="T7" fmla="*/ 57 h 79"/>
                <a:gd name="T8" fmla="*/ 83 w 83"/>
                <a:gd name="T9" fmla="*/ 36 h 79"/>
                <a:gd name="T10" fmla="*/ 63 w 83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9">
                  <a:moveTo>
                    <a:pt x="63" y="0"/>
                  </a:moveTo>
                  <a:lnTo>
                    <a:pt x="0" y="61"/>
                  </a:lnTo>
                  <a:lnTo>
                    <a:pt x="10" y="79"/>
                  </a:lnTo>
                  <a:lnTo>
                    <a:pt x="48" y="57"/>
                  </a:lnTo>
                  <a:lnTo>
                    <a:pt x="83" y="3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F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1441"/>
            <p:cNvSpPr>
              <a:spLocks/>
            </p:cNvSpPr>
            <p:nvPr/>
          </p:nvSpPr>
          <p:spPr bwMode="auto">
            <a:xfrm>
              <a:off x="9504363" y="2398713"/>
              <a:ext cx="131763" cy="125413"/>
            </a:xfrm>
            <a:custGeom>
              <a:avLst/>
              <a:gdLst>
                <a:gd name="T0" fmla="*/ 63 w 83"/>
                <a:gd name="T1" fmla="*/ 0 h 79"/>
                <a:gd name="T2" fmla="*/ 0 w 83"/>
                <a:gd name="T3" fmla="*/ 61 h 79"/>
                <a:gd name="T4" fmla="*/ 10 w 83"/>
                <a:gd name="T5" fmla="*/ 79 h 79"/>
                <a:gd name="T6" fmla="*/ 48 w 83"/>
                <a:gd name="T7" fmla="*/ 57 h 79"/>
                <a:gd name="T8" fmla="*/ 83 w 83"/>
                <a:gd name="T9" fmla="*/ 36 h 79"/>
                <a:gd name="T10" fmla="*/ 63 w 83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9">
                  <a:moveTo>
                    <a:pt x="63" y="0"/>
                  </a:moveTo>
                  <a:lnTo>
                    <a:pt x="0" y="61"/>
                  </a:lnTo>
                  <a:lnTo>
                    <a:pt x="10" y="79"/>
                  </a:lnTo>
                  <a:lnTo>
                    <a:pt x="48" y="57"/>
                  </a:lnTo>
                  <a:lnTo>
                    <a:pt x="83" y="36"/>
                  </a:lnTo>
                  <a:lnTo>
                    <a:pt x="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1442"/>
            <p:cNvSpPr>
              <a:spLocks/>
            </p:cNvSpPr>
            <p:nvPr/>
          </p:nvSpPr>
          <p:spPr bwMode="auto">
            <a:xfrm>
              <a:off x="9485313" y="2395538"/>
              <a:ext cx="60325" cy="38100"/>
            </a:xfrm>
            <a:custGeom>
              <a:avLst/>
              <a:gdLst>
                <a:gd name="T0" fmla="*/ 38 w 38"/>
                <a:gd name="T1" fmla="*/ 2 h 24"/>
                <a:gd name="T2" fmla="*/ 2 w 38"/>
                <a:gd name="T3" fmla="*/ 24 h 24"/>
                <a:gd name="T4" fmla="*/ 0 w 38"/>
                <a:gd name="T5" fmla="*/ 20 h 24"/>
                <a:gd name="T6" fmla="*/ 36 w 38"/>
                <a:gd name="T7" fmla="*/ 0 h 24"/>
                <a:gd name="T8" fmla="*/ 38 w 38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8" y="2"/>
                  </a:moveTo>
                  <a:lnTo>
                    <a:pt x="2" y="24"/>
                  </a:lnTo>
                  <a:lnTo>
                    <a:pt x="0" y="20"/>
                  </a:lnTo>
                  <a:lnTo>
                    <a:pt x="36" y="0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1443"/>
            <p:cNvSpPr>
              <a:spLocks/>
            </p:cNvSpPr>
            <p:nvPr/>
          </p:nvSpPr>
          <p:spPr bwMode="auto">
            <a:xfrm>
              <a:off x="9491663" y="2392363"/>
              <a:ext cx="82550" cy="50800"/>
            </a:xfrm>
            <a:custGeom>
              <a:avLst/>
              <a:gdLst>
                <a:gd name="T0" fmla="*/ 52 w 52"/>
                <a:gd name="T1" fmla="*/ 2 h 32"/>
                <a:gd name="T2" fmla="*/ 0 w 52"/>
                <a:gd name="T3" fmla="*/ 32 h 32"/>
                <a:gd name="T4" fmla="*/ 0 w 52"/>
                <a:gd name="T5" fmla="*/ 28 h 32"/>
                <a:gd name="T6" fmla="*/ 50 w 52"/>
                <a:gd name="T7" fmla="*/ 0 h 32"/>
                <a:gd name="T8" fmla="*/ 52 w 52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52" y="2"/>
                  </a:moveTo>
                  <a:lnTo>
                    <a:pt x="0" y="32"/>
                  </a:lnTo>
                  <a:lnTo>
                    <a:pt x="0" y="28"/>
                  </a:lnTo>
                  <a:lnTo>
                    <a:pt x="50" y="0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1444"/>
            <p:cNvSpPr>
              <a:spLocks/>
            </p:cNvSpPr>
            <p:nvPr/>
          </p:nvSpPr>
          <p:spPr bwMode="auto">
            <a:xfrm>
              <a:off x="9494838" y="2408238"/>
              <a:ext cx="76200" cy="44450"/>
            </a:xfrm>
            <a:custGeom>
              <a:avLst/>
              <a:gdLst>
                <a:gd name="T0" fmla="*/ 48 w 48"/>
                <a:gd name="T1" fmla="*/ 2 h 28"/>
                <a:gd name="T2" fmla="*/ 2 w 48"/>
                <a:gd name="T3" fmla="*/ 28 h 28"/>
                <a:gd name="T4" fmla="*/ 0 w 48"/>
                <a:gd name="T5" fmla="*/ 24 h 28"/>
                <a:gd name="T6" fmla="*/ 46 w 48"/>
                <a:gd name="T7" fmla="*/ 0 h 28"/>
                <a:gd name="T8" fmla="*/ 48 w 48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8">
                  <a:moveTo>
                    <a:pt x="48" y="2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46" y="0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Rectangle 1445"/>
            <p:cNvSpPr>
              <a:spLocks noChangeArrowheads="1"/>
            </p:cNvSpPr>
            <p:nvPr/>
          </p:nvSpPr>
          <p:spPr bwMode="auto">
            <a:xfrm>
              <a:off x="9667875" y="2320926"/>
              <a:ext cx="131763" cy="1412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Rectangle 1446"/>
            <p:cNvSpPr>
              <a:spLocks noChangeArrowheads="1"/>
            </p:cNvSpPr>
            <p:nvPr/>
          </p:nvSpPr>
          <p:spPr bwMode="auto">
            <a:xfrm>
              <a:off x="9667875" y="2320926"/>
              <a:ext cx="13176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Rectangle 1447"/>
            <p:cNvSpPr>
              <a:spLocks noChangeArrowheads="1"/>
            </p:cNvSpPr>
            <p:nvPr/>
          </p:nvSpPr>
          <p:spPr bwMode="auto">
            <a:xfrm>
              <a:off x="9683750" y="2363788"/>
              <a:ext cx="6826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Rectangle 1448"/>
            <p:cNvSpPr>
              <a:spLocks noChangeArrowheads="1"/>
            </p:cNvSpPr>
            <p:nvPr/>
          </p:nvSpPr>
          <p:spPr bwMode="auto">
            <a:xfrm>
              <a:off x="9683750" y="2373313"/>
              <a:ext cx="93663" cy="63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Rectangle 1449"/>
            <p:cNvSpPr>
              <a:spLocks noChangeArrowheads="1"/>
            </p:cNvSpPr>
            <p:nvPr/>
          </p:nvSpPr>
          <p:spPr bwMode="auto">
            <a:xfrm>
              <a:off x="9683750" y="2373313"/>
              <a:ext cx="93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Rectangle 1450"/>
            <p:cNvSpPr>
              <a:spLocks noChangeArrowheads="1"/>
            </p:cNvSpPr>
            <p:nvPr/>
          </p:nvSpPr>
          <p:spPr bwMode="auto">
            <a:xfrm>
              <a:off x="9683750" y="2386013"/>
              <a:ext cx="841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Rectangle 1451"/>
            <p:cNvSpPr>
              <a:spLocks noChangeArrowheads="1"/>
            </p:cNvSpPr>
            <p:nvPr/>
          </p:nvSpPr>
          <p:spPr bwMode="auto">
            <a:xfrm>
              <a:off x="9683750" y="2386013"/>
              <a:ext cx="841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1452"/>
            <p:cNvSpPr>
              <a:spLocks/>
            </p:cNvSpPr>
            <p:nvPr/>
          </p:nvSpPr>
          <p:spPr bwMode="auto">
            <a:xfrm>
              <a:off x="9667875" y="2327276"/>
              <a:ext cx="131763" cy="134938"/>
            </a:xfrm>
            <a:custGeom>
              <a:avLst/>
              <a:gdLst>
                <a:gd name="T0" fmla="*/ 83 w 83"/>
                <a:gd name="T1" fmla="*/ 0 h 85"/>
                <a:gd name="T2" fmla="*/ 55 w 83"/>
                <a:gd name="T3" fmla="*/ 29 h 85"/>
                <a:gd name="T4" fmla="*/ 69 w 83"/>
                <a:gd name="T5" fmla="*/ 29 h 85"/>
                <a:gd name="T6" fmla="*/ 69 w 83"/>
                <a:gd name="T7" fmla="*/ 33 h 85"/>
                <a:gd name="T8" fmla="*/ 53 w 83"/>
                <a:gd name="T9" fmla="*/ 33 h 85"/>
                <a:gd name="T10" fmla="*/ 49 w 83"/>
                <a:gd name="T11" fmla="*/ 37 h 85"/>
                <a:gd name="T12" fmla="*/ 63 w 83"/>
                <a:gd name="T13" fmla="*/ 37 h 85"/>
                <a:gd name="T14" fmla="*/ 63 w 83"/>
                <a:gd name="T15" fmla="*/ 39 h 85"/>
                <a:gd name="T16" fmla="*/ 45 w 83"/>
                <a:gd name="T17" fmla="*/ 39 h 85"/>
                <a:gd name="T18" fmla="*/ 0 w 83"/>
                <a:gd name="T19" fmla="*/ 85 h 85"/>
                <a:gd name="T20" fmla="*/ 83 w 83"/>
                <a:gd name="T21" fmla="*/ 85 h 85"/>
                <a:gd name="T22" fmla="*/ 83 w 83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5">
                  <a:moveTo>
                    <a:pt x="83" y="0"/>
                  </a:moveTo>
                  <a:lnTo>
                    <a:pt x="55" y="29"/>
                  </a:lnTo>
                  <a:lnTo>
                    <a:pt x="69" y="29"/>
                  </a:lnTo>
                  <a:lnTo>
                    <a:pt x="69" y="33"/>
                  </a:lnTo>
                  <a:lnTo>
                    <a:pt x="53" y="33"/>
                  </a:lnTo>
                  <a:lnTo>
                    <a:pt x="49" y="37"/>
                  </a:lnTo>
                  <a:lnTo>
                    <a:pt x="63" y="37"/>
                  </a:lnTo>
                  <a:lnTo>
                    <a:pt x="63" y="39"/>
                  </a:lnTo>
                  <a:lnTo>
                    <a:pt x="45" y="39"/>
                  </a:lnTo>
                  <a:lnTo>
                    <a:pt x="0" y="85"/>
                  </a:lnTo>
                  <a:lnTo>
                    <a:pt x="83" y="8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1453"/>
            <p:cNvSpPr>
              <a:spLocks/>
            </p:cNvSpPr>
            <p:nvPr/>
          </p:nvSpPr>
          <p:spPr bwMode="auto">
            <a:xfrm>
              <a:off x="9667875" y="2327276"/>
              <a:ext cx="131763" cy="134938"/>
            </a:xfrm>
            <a:custGeom>
              <a:avLst/>
              <a:gdLst>
                <a:gd name="T0" fmla="*/ 83 w 83"/>
                <a:gd name="T1" fmla="*/ 0 h 85"/>
                <a:gd name="T2" fmla="*/ 55 w 83"/>
                <a:gd name="T3" fmla="*/ 29 h 85"/>
                <a:gd name="T4" fmla="*/ 69 w 83"/>
                <a:gd name="T5" fmla="*/ 29 h 85"/>
                <a:gd name="T6" fmla="*/ 69 w 83"/>
                <a:gd name="T7" fmla="*/ 33 h 85"/>
                <a:gd name="T8" fmla="*/ 53 w 83"/>
                <a:gd name="T9" fmla="*/ 33 h 85"/>
                <a:gd name="T10" fmla="*/ 49 w 83"/>
                <a:gd name="T11" fmla="*/ 37 h 85"/>
                <a:gd name="T12" fmla="*/ 63 w 83"/>
                <a:gd name="T13" fmla="*/ 37 h 85"/>
                <a:gd name="T14" fmla="*/ 63 w 83"/>
                <a:gd name="T15" fmla="*/ 39 h 85"/>
                <a:gd name="T16" fmla="*/ 45 w 83"/>
                <a:gd name="T17" fmla="*/ 39 h 85"/>
                <a:gd name="T18" fmla="*/ 0 w 83"/>
                <a:gd name="T19" fmla="*/ 85 h 85"/>
                <a:gd name="T20" fmla="*/ 83 w 83"/>
                <a:gd name="T21" fmla="*/ 85 h 85"/>
                <a:gd name="T22" fmla="*/ 83 w 83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5">
                  <a:moveTo>
                    <a:pt x="83" y="0"/>
                  </a:moveTo>
                  <a:lnTo>
                    <a:pt x="55" y="29"/>
                  </a:lnTo>
                  <a:lnTo>
                    <a:pt x="69" y="29"/>
                  </a:lnTo>
                  <a:lnTo>
                    <a:pt x="69" y="33"/>
                  </a:lnTo>
                  <a:lnTo>
                    <a:pt x="53" y="33"/>
                  </a:lnTo>
                  <a:lnTo>
                    <a:pt x="49" y="37"/>
                  </a:lnTo>
                  <a:lnTo>
                    <a:pt x="63" y="37"/>
                  </a:lnTo>
                  <a:lnTo>
                    <a:pt x="63" y="39"/>
                  </a:lnTo>
                  <a:lnTo>
                    <a:pt x="45" y="39"/>
                  </a:lnTo>
                  <a:lnTo>
                    <a:pt x="0" y="85"/>
                  </a:lnTo>
                  <a:lnTo>
                    <a:pt x="83" y="85"/>
                  </a:lnTo>
                  <a:lnTo>
                    <a:pt x="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Freeform 1454"/>
            <p:cNvSpPr>
              <a:spLocks/>
            </p:cNvSpPr>
            <p:nvPr/>
          </p:nvSpPr>
          <p:spPr bwMode="auto">
            <a:xfrm>
              <a:off x="9752013" y="2373313"/>
              <a:ext cx="25400" cy="6350"/>
            </a:xfrm>
            <a:custGeom>
              <a:avLst/>
              <a:gdLst>
                <a:gd name="T0" fmla="*/ 16 w 16"/>
                <a:gd name="T1" fmla="*/ 0 h 4"/>
                <a:gd name="T2" fmla="*/ 2 w 16"/>
                <a:gd name="T3" fmla="*/ 0 h 4"/>
                <a:gd name="T4" fmla="*/ 0 w 16"/>
                <a:gd name="T5" fmla="*/ 4 h 4"/>
                <a:gd name="T6" fmla="*/ 16 w 16"/>
                <a:gd name="T7" fmla="*/ 4 h 4"/>
                <a:gd name="T8" fmla="*/ 16 w 1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6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16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1455"/>
            <p:cNvSpPr>
              <a:spLocks/>
            </p:cNvSpPr>
            <p:nvPr/>
          </p:nvSpPr>
          <p:spPr bwMode="auto">
            <a:xfrm>
              <a:off x="9752013" y="2373313"/>
              <a:ext cx="25400" cy="6350"/>
            </a:xfrm>
            <a:custGeom>
              <a:avLst/>
              <a:gdLst>
                <a:gd name="T0" fmla="*/ 16 w 16"/>
                <a:gd name="T1" fmla="*/ 0 h 4"/>
                <a:gd name="T2" fmla="*/ 2 w 16"/>
                <a:gd name="T3" fmla="*/ 0 h 4"/>
                <a:gd name="T4" fmla="*/ 0 w 16"/>
                <a:gd name="T5" fmla="*/ 4 h 4"/>
                <a:gd name="T6" fmla="*/ 16 w 16"/>
                <a:gd name="T7" fmla="*/ 4 h 4"/>
                <a:gd name="T8" fmla="*/ 16 w 1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6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16" y="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1456"/>
            <p:cNvSpPr>
              <a:spLocks/>
            </p:cNvSpPr>
            <p:nvPr/>
          </p:nvSpPr>
          <p:spPr bwMode="auto">
            <a:xfrm>
              <a:off x="9739313" y="2386013"/>
              <a:ext cx="28575" cy="3175"/>
            </a:xfrm>
            <a:custGeom>
              <a:avLst/>
              <a:gdLst>
                <a:gd name="T0" fmla="*/ 18 w 18"/>
                <a:gd name="T1" fmla="*/ 0 h 2"/>
                <a:gd name="T2" fmla="*/ 4 w 18"/>
                <a:gd name="T3" fmla="*/ 0 h 2"/>
                <a:gd name="T4" fmla="*/ 0 w 18"/>
                <a:gd name="T5" fmla="*/ 2 h 2"/>
                <a:gd name="T6" fmla="*/ 18 w 18"/>
                <a:gd name="T7" fmla="*/ 2 h 2"/>
                <a:gd name="T8" fmla="*/ 18 w 1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">
                  <a:moveTo>
                    <a:pt x="18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1457"/>
            <p:cNvSpPr>
              <a:spLocks/>
            </p:cNvSpPr>
            <p:nvPr/>
          </p:nvSpPr>
          <p:spPr bwMode="auto">
            <a:xfrm>
              <a:off x="9739313" y="2386013"/>
              <a:ext cx="28575" cy="3175"/>
            </a:xfrm>
            <a:custGeom>
              <a:avLst/>
              <a:gdLst>
                <a:gd name="T0" fmla="*/ 18 w 18"/>
                <a:gd name="T1" fmla="*/ 0 h 2"/>
                <a:gd name="T2" fmla="*/ 4 w 18"/>
                <a:gd name="T3" fmla="*/ 0 h 2"/>
                <a:gd name="T4" fmla="*/ 0 w 18"/>
                <a:gd name="T5" fmla="*/ 2 h 2"/>
                <a:gd name="T6" fmla="*/ 18 w 18"/>
                <a:gd name="T7" fmla="*/ 2 h 2"/>
                <a:gd name="T8" fmla="*/ 18 w 1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">
                  <a:moveTo>
                    <a:pt x="18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1458"/>
            <p:cNvSpPr>
              <a:spLocks/>
            </p:cNvSpPr>
            <p:nvPr/>
          </p:nvSpPr>
          <p:spPr bwMode="auto">
            <a:xfrm>
              <a:off x="7327900" y="939801"/>
              <a:ext cx="87313" cy="84138"/>
            </a:xfrm>
            <a:custGeom>
              <a:avLst/>
              <a:gdLst>
                <a:gd name="T0" fmla="*/ 11 w 27"/>
                <a:gd name="T1" fmla="*/ 2 h 26"/>
                <a:gd name="T2" fmla="*/ 11 w 27"/>
                <a:gd name="T3" fmla="*/ 11 h 26"/>
                <a:gd name="T4" fmla="*/ 3 w 27"/>
                <a:gd name="T5" fmla="*/ 11 h 26"/>
                <a:gd name="T6" fmla="*/ 0 w 27"/>
                <a:gd name="T7" fmla="*/ 13 h 26"/>
                <a:gd name="T8" fmla="*/ 3 w 27"/>
                <a:gd name="T9" fmla="*/ 15 h 26"/>
                <a:gd name="T10" fmla="*/ 11 w 27"/>
                <a:gd name="T11" fmla="*/ 15 h 26"/>
                <a:gd name="T12" fmla="*/ 11 w 27"/>
                <a:gd name="T13" fmla="*/ 24 h 26"/>
                <a:gd name="T14" fmla="*/ 14 w 27"/>
                <a:gd name="T15" fmla="*/ 26 h 26"/>
                <a:gd name="T16" fmla="*/ 16 w 27"/>
                <a:gd name="T17" fmla="*/ 24 h 26"/>
                <a:gd name="T18" fmla="*/ 16 w 27"/>
                <a:gd name="T19" fmla="*/ 15 h 26"/>
                <a:gd name="T20" fmla="*/ 25 w 27"/>
                <a:gd name="T21" fmla="*/ 15 h 26"/>
                <a:gd name="T22" fmla="*/ 27 w 27"/>
                <a:gd name="T23" fmla="*/ 13 h 26"/>
                <a:gd name="T24" fmla="*/ 25 w 27"/>
                <a:gd name="T25" fmla="*/ 11 h 26"/>
                <a:gd name="T26" fmla="*/ 16 w 27"/>
                <a:gd name="T27" fmla="*/ 11 h 26"/>
                <a:gd name="T28" fmla="*/ 16 w 27"/>
                <a:gd name="T29" fmla="*/ 2 h 26"/>
                <a:gd name="T30" fmla="*/ 14 w 27"/>
                <a:gd name="T31" fmla="*/ 0 h 26"/>
                <a:gd name="T32" fmla="*/ 11 w 27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4" y="26"/>
                  </a:cubicBezTo>
                  <a:cubicBezTo>
                    <a:pt x="15" y="26"/>
                    <a:pt x="16" y="25"/>
                    <a:pt x="16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1459"/>
            <p:cNvSpPr>
              <a:spLocks/>
            </p:cNvSpPr>
            <p:nvPr/>
          </p:nvSpPr>
          <p:spPr bwMode="auto">
            <a:xfrm>
              <a:off x="7431088" y="1030288"/>
              <a:ext cx="84138" cy="84138"/>
            </a:xfrm>
            <a:custGeom>
              <a:avLst/>
              <a:gdLst>
                <a:gd name="T0" fmla="*/ 11 w 26"/>
                <a:gd name="T1" fmla="*/ 2 h 26"/>
                <a:gd name="T2" fmla="*/ 11 w 26"/>
                <a:gd name="T3" fmla="*/ 11 h 26"/>
                <a:gd name="T4" fmla="*/ 2 w 26"/>
                <a:gd name="T5" fmla="*/ 11 h 26"/>
                <a:gd name="T6" fmla="*/ 0 w 26"/>
                <a:gd name="T7" fmla="*/ 13 h 26"/>
                <a:gd name="T8" fmla="*/ 2 w 26"/>
                <a:gd name="T9" fmla="*/ 15 h 26"/>
                <a:gd name="T10" fmla="*/ 11 w 26"/>
                <a:gd name="T11" fmla="*/ 15 h 26"/>
                <a:gd name="T12" fmla="*/ 11 w 26"/>
                <a:gd name="T13" fmla="*/ 24 h 26"/>
                <a:gd name="T14" fmla="*/ 13 w 26"/>
                <a:gd name="T15" fmla="*/ 26 h 26"/>
                <a:gd name="T16" fmla="*/ 15 w 26"/>
                <a:gd name="T17" fmla="*/ 24 h 26"/>
                <a:gd name="T18" fmla="*/ 15 w 26"/>
                <a:gd name="T19" fmla="*/ 16 h 26"/>
                <a:gd name="T20" fmla="*/ 24 w 26"/>
                <a:gd name="T21" fmla="*/ 16 h 26"/>
                <a:gd name="T22" fmla="*/ 26 w 26"/>
                <a:gd name="T23" fmla="*/ 13 h 26"/>
                <a:gd name="T24" fmla="*/ 24 w 26"/>
                <a:gd name="T25" fmla="*/ 11 h 26"/>
                <a:gd name="T26" fmla="*/ 15 w 26"/>
                <a:gd name="T27" fmla="*/ 11 h 26"/>
                <a:gd name="T28" fmla="*/ 15 w 26"/>
                <a:gd name="T29" fmla="*/ 2 h 26"/>
                <a:gd name="T30" fmla="*/ 13 w 26"/>
                <a:gd name="T31" fmla="*/ 0 h 26"/>
                <a:gd name="T32" fmla="*/ 11 w 26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5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6" y="15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1460"/>
            <p:cNvSpPr>
              <a:spLocks/>
            </p:cNvSpPr>
            <p:nvPr/>
          </p:nvSpPr>
          <p:spPr bwMode="auto">
            <a:xfrm>
              <a:off x="7305675" y="1093788"/>
              <a:ext cx="87313" cy="84138"/>
            </a:xfrm>
            <a:custGeom>
              <a:avLst/>
              <a:gdLst>
                <a:gd name="T0" fmla="*/ 11 w 27"/>
                <a:gd name="T1" fmla="*/ 2 h 26"/>
                <a:gd name="T2" fmla="*/ 11 w 27"/>
                <a:gd name="T3" fmla="*/ 11 h 26"/>
                <a:gd name="T4" fmla="*/ 3 w 27"/>
                <a:gd name="T5" fmla="*/ 11 h 26"/>
                <a:gd name="T6" fmla="*/ 0 w 27"/>
                <a:gd name="T7" fmla="*/ 13 h 26"/>
                <a:gd name="T8" fmla="*/ 3 w 27"/>
                <a:gd name="T9" fmla="*/ 15 h 26"/>
                <a:gd name="T10" fmla="*/ 11 w 27"/>
                <a:gd name="T11" fmla="*/ 15 h 26"/>
                <a:gd name="T12" fmla="*/ 11 w 27"/>
                <a:gd name="T13" fmla="*/ 24 h 26"/>
                <a:gd name="T14" fmla="*/ 14 w 27"/>
                <a:gd name="T15" fmla="*/ 26 h 26"/>
                <a:gd name="T16" fmla="*/ 16 w 27"/>
                <a:gd name="T17" fmla="*/ 24 h 26"/>
                <a:gd name="T18" fmla="*/ 16 w 27"/>
                <a:gd name="T19" fmla="*/ 15 h 26"/>
                <a:gd name="T20" fmla="*/ 25 w 27"/>
                <a:gd name="T21" fmla="*/ 15 h 26"/>
                <a:gd name="T22" fmla="*/ 27 w 27"/>
                <a:gd name="T23" fmla="*/ 13 h 26"/>
                <a:gd name="T24" fmla="*/ 25 w 27"/>
                <a:gd name="T25" fmla="*/ 11 h 26"/>
                <a:gd name="T26" fmla="*/ 16 w 27"/>
                <a:gd name="T27" fmla="*/ 11 h 26"/>
                <a:gd name="T28" fmla="*/ 16 w 27"/>
                <a:gd name="T29" fmla="*/ 2 h 26"/>
                <a:gd name="T30" fmla="*/ 14 w 27"/>
                <a:gd name="T31" fmla="*/ 0 h 26"/>
                <a:gd name="T32" fmla="*/ 11 w 27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4" y="26"/>
                  </a:cubicBezTo>
                  <a:cubicBezTo>
                    <a:pt x="15" y="26"/>
                    <a:pt x="16" y="25"/>
                    <a:pt x="16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2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1464"/>
            <p:cNvSpPr>
              <a:spLocks/>
            </p:cNvSpPr>
            <p:nvPr/>
          </p:nvSpPr>
          <p:spPr bwMode="auto">
            <a:xfrm>
              <a:off x="11712575" y="2166938"/>
              <a:ext cx="82550" cy="84138"/>
            </a:xfrm>
            <a:custGeom>
              <a:avLst/>
              <a:gdLst>
                <a:gd name="T0" fmla="*/ 24 w 26"/>
                <a:gd name="T1" fmla="*/ 11 h 26"/>
                <a:gd name="T2" fmla="*/ 15 w 26"/>
                <a:gd name="T3" fmla="*/ 11 h 26"/>
                <a:gd name="T4" fmla="*/ 15 w 26"/>
                <a:gd name="T5" fmla="*/ 2 h 26"/>
                <a:gd name="T6" fmla="*/ 13 w 26"/>
                <a:gd name="T7" fmla="*/ 0 h 26"/>
                <a:gd name="T8" fmla="*/ 11 w 26"/>
                <a:gd name="T9" fmla="*/ 2 h 26"/>
                <a:gd name="T10" fmla="*/ 11 w 26"/>
                <a:gd name="T11" fmla="*/ 11 h 26"/>
                <a:gd name="T12" fmla="*/ 2 w 26"/>
                <a:gd name="T13" fmla="*/ 11 h 26"/>
                <a:gd name="T14" fmla="*/ 0 w 26"/>
                <a:gd name="T15" fmla="*/ 13 h 26"/>
                <a:gd name="T16" fmla="*/ 2 w 26"/>
                <a:gd name="T17" fmla="*/ 15 h 26"/>
                <a:gd name="T18" fmla="*/ 11 w 26"/>
                <a:gd name="T19" fmla="*/ 15 h 26"/>
                <a:gd name="T20" fmla="*/ 11 w 26"/>
                <a:gd name="T21" fmla="*/ 24 h 26"/>
                <a:gd name="T22" fmla="*/ 13 w 26"/>
                <a:gd name="T23" fmla="*/ 26 h 26"/>
                <a:gd name="T24" fmla="*/ 15 w 26"/>
                <a:gd name="T25" fmla="*/ 24 h 26"/>
                <a:gd name="T26" fmla="*/ 15 w 26"/>
                <a:gd name="T27" fmla="*/ 15 h 26"/>
                <a:gd name="T28" fmla="*/ 24 w 26"/>
                <a:gd name="T29" fmla="*/ 15 h 26"/>
                <a:gd name="T30" fmla="*/ 26 w 26"/>
                <a:gd name="T31" fmla="*/ 13 h 26"/>
                <a:gd name="T32" fmla="*/ 24 w 26"/>
                <a:gd name="T3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4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1" y="0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1465"/>
            <p:cNvSpPr>
              <a:spLocks/>
            </p:cNvSpPr>
            <p:nvPr/>
          </p:nvSpPr>
          <p:spPr bwMode="auto">
            <a:xfrm>
              <a:off x="11622088" y="2266951"/>
              <a:ext cx="82550" cy="82550"/>
            </a:xfrm>
            <a:custGeom>
              <a:avLst/>
              <a:gdLst>
                <a:gd name="T0" fmla="*/ 24 w 26"/>
                <a:gd name="T1" fmla="*/ 11 h 26"/>
                <a:gd name="T2" fmla="*/ 15 w 26"/>
                <a:gd name="T3" fmla="*/ 11 h 26"/>
                <a:gd name="T4" fmla="*/ 15 w 26"/>
                <a:gd name="T5" fmla="*/ 2 h 26"/>
                <a:gd name="T6" fmla="*/ 13 w 26"/>
                <a:gd name="T7" fmla="*/ 0 h 26"/>
                <a:gd name="T8" fmla="*/ 11 w 26"/>
                <a:gd name="T9" fmla="*/ 2 h 26"/>
                <a:gd name="T10" fmla="*/ 11 w 26"/>
                <a:gd name="T11" fmla="*/ 11 h 26"/>
                <a:gd name="T12" fmla="*/ 2 w 26"/>
                <a:gd name="T13" fmla="*/ 11 h 26"/>
                <a:gd name="T14" fmla="*/ 0 w 26"/>
                <a:gd name="T15" fmla="*/ 13 h 26"/>
                <a:gd name="T16" fmla="*/ 2 w 26"/>
                <a:gd name="T17" fmla="*/ 15 h 26"/>
                <a:gd name="T18" fmla="*/ 11 w 26"/>
                <a:gd name="T19" fmla="*/ 15 h 26"/>
                <a:gd name="T20" fmla="*/ 11 w 26"/>
                <a:gd name="T21" fmla="*/ 24 h 26"/>
                <a:gd name="T22" fmla="*/ 13 w 26"/>
                <a:gd name="T23" fmla="*/ 26 h 26"/>
                <a:gd name="T24" fmla="*/ 15 w 26"/>
                <a:gd name="T25" fmla="*/ 24 h 26"/>
                <a:gd name="T26" fmla="*/ 15 w 26"/>
                <a:gd name="T27" fmla="*/ 15 h 26"/>
                <a:gd name="T28" fmla="*/ 24 w 26"/>
                <a:gd name="T29" fmla="*/ 15 h 26"/>
                <a:gd name="T30" fmla="*/ 26 w 26"/>
                <a:gd name="T31" fmla="*/ 13 h 26"/>
                <a:gd name="T32" fmla="*/ 24 w 26"/>
                <a:gd name="T3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4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1466"/>
            <p:cNvSpPr>
              <a:spLocks/>
            </p:cNvSpPr>
            <p:nvPr/>
          </p:nvSpPr>
          <p:spPr bwMode="auto">
            <a:xfrm>
              <a:off x="11557000" y="2141538"/>
              <a:ext cx="87313" cy="85725"/>
            </a:xfrm>
            <a:custGeom>
              <a:avLst/>
              <a:gdLst>
                <a:gd name="T0" fmla="*/ 24 w 27"/>
                <a:gd name="T1" fmla="*/ 12 h 27"/>
                <a:gd name="T2" fmla="*/ 16 w 27"/>
                <a:gd name="T3" fmla="*/ 12 h 27"/>
                <a:gd name="T4" fmla="*/ 16 w 27"/>
                <a:gd name="T5" fmla="*/ 3 h 27"/>
                <a:gd name="T6" fmla="*/ 13 w 27"/>
                <a:gd name="T7" fmla="*/ 0 h 27"/>
                <a:gd name="T8" fmla="*/ 11 w 27"/>
                <a:gd name="T9" fmla="*/ 3 h 27"/>
                <a:gd name="T10" fmla="*/ 11 w 27"/>
                <a:gd name="T11" fmla="*/ 12 h 27"/>
                <a:gd name="T12" fmla="*/ 2 w 27"/>
                <a:gd name="T13" fmla="*/ 12 h 27"/>
                <a:gd name="T14" fmla="*/ 0 w 27"/>
                <a:gd name="T15" fmla="*/ 14 h 27"/>
                <a:gd name="T16" fmla="*/ 2 w 27"/>
                <a:gd name="T17" fmla="*/ 16 h 27"/>
                <a:gd name="T18" fmla="*/ 11 w 27"/>
                <a:gd name="T19" fmla="*/ 16 h 27"/>
                <a:gd name="T20" fmla="*/ 11 w 27"/>
                <a:gd name="T21" fmla="*/ 25 h 27"/>
                <a:gd name="T22" fmla="*/ 13 w 27"/>
                <a:gd name="T23" fmla="*/ 27 h 27"/>
                <a:gd name="T24" fmla="*/ 16 w 27"/>
                <a:gd name="T25" fmla="*/ 25 h 27"/>
                <a:gd name="T26" fmla="*/ 16 w 27"/>
                <a:gd name="T27" fmla="*/ 16 h 27"/>
                <a:gd name="T28" fmla="*/ 24 w 27"/>
                <a:gd name="T29" fmla="*/ 16 h 27"/>
                <a:gd name="T30" fmla="*/ 27 w 27"/>
                <a:gd name="T31" fmla="*/ 14 h 27"/>
                <a:gd name="T32" fmla="*/ 24 w 27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7">
                  <a:moveTo>
                    <a:pt x="24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5" y="0"/>
                    <a:pt x="13" y="0"/>
                  </a:cubicBezTo>
                  <a:cubicBezTo>
                    <a:pt x="12" y="0"/>
                    <a:pt x="11" y="1"/>
                    <a:pt x="11" y="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5" y="27"/>
                    <a:pt x="16" y="26"/>
                    <a:pt x="16" y="2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7" y="15"/>
                    <a:pt x="27" y="14"/>
                  </a:cubicBezTo>
                  <a:cubicBezTo>
                    <a:pt x="27" y="12"/>
                    <a:pt x="26" y="12"/>
                    <a:pt x="2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1467"/>
            <p:cNvSpPr>
              <a:spLocks/>
            </p:cNvSpPr>
            <p:nvPr/>
          </p:nvSpPr>
          <p:spPr bwMode="auto">
            <a:xfrm>
              <a:off x="12055475" y="1190626"/>
              <a:ext cx="87313" cy="84138"/>
            </a:xfrm>
            <a:custGeom>
              <a:avLst/>
              <a:gdLst>
                <a:gd name="T0" fmla="*/ 11 w 27"/>
                <a:gd name="T1" fmla="*/ 2 h 26"/>
                <a:gd name="T2" fmla="*/ 11 w 27"/>
                <a:gd name="T3" fmla="*/ 11 h 26"/>
                <a:gd name="T4" fmla="*/ 3 w 27"/>
                <a:gd name="T5" fmla="*/ 11 h 26"/>
                <a:gd name="T6" fmla="*/ 0 w 27"/>
                <a:gd name="T7" fmla="*/ 13 h 26"/>
                <a:gd name="T8" fmla="*/ 3 w 27"/>
                <a:gd name="T9" fmla="*/ 15 h 26"/>
                <a:gd name="T10" fmla="*/ 11 w 27"/>
                <a:gd name="T11" fmla="*/ 15 h 26"/>
                <a:gd name="T12" fmla="*/ 11 w 27"/>
                <a:gd name="T13" fmla="*/ 24 h 26"/>
                <a:gd name="T14" fmla="*/ 14 w 27"/>
                <a:gd name="T15" fmla="*/ 26 h 26"/>
                <a:gd name="T16" fmla="*/ 16 w 27"/>
                <a:gd name="T17" fmla="*/ 24 h 26"/>
                <a:gd name="T18" fmla="*/ 16 w 27"/>
                <a:gd name="T19" fmla="*/ 15 h 26"/>
                <a:gd name="T20" fmla="*/ 25 w 27"/>
                <a:gd name="T21" fmla="*/ 15 h 26"/>
                <a:gd name="T22" fmla="*/ 27 w 27"/>
                <a:gd name="T23" fmla="*/ 13 h 26"/>
                <a:gd name="T24" fmla="*/ 25 w 27"/>
                <a:gd name="T25" fmla="*/ 11 h 26"/>
                <a:gd name="T26" fmla="*/ 16 w 27"/>
                <a:gd name="T27" fmla="*/ 11 h 26"/>
                <a:gd name="T28" fmla="*/ 16 w 27"/>
                <a:gd name="T29" fmla="*/ 2 h 26"/>
                <a:gd name="T30" fmla="*/ 14 w 27"/>
                <a:gd name="T31" fmla="*/ 0 h 26"/>
                <a:gd name="T32" fmla="*/ 11 w 27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4" y="26"/>
                  </a:cubicBezTo>
                  <a:cubicBezTo>
                    <a:pt x="15" y="26"/>
                    <a:pt x="16" y="25"/>
                    <a:pt x="16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2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Freeform 1468"/>
            <p:cNvSpPr>
              <a:spLocks/>
            </p:cNvSpPr>
            <p:nvPr/>
          </p:nvSpPr>
          <p:spPr bwMode="auto">
            <a:xfrm>
              <a:off x="12155488" y="1281113"/>
              <a:ext cx="87313" cy="84138"/>
            </a:xfrm>
            <a:custGeom>
              <a:avLst/>
              <a:gdLst>
                <a:gd name="T0" fmla="*/ 11 w 27"/>
                <a:gd name="T1" fmla="*/ 2 h 26"/>
                <a:gd name="T2" fmla="*/ 11 w 27"/>
                <a:gd name="T3" fmla="*/ 11 h 26"/>
                <a:gd name="T4" fmla="*/ 3 w 27"/>
                <a:gd name="T5" fmla="*/ 11 h 26"/>
                <a:gd name="T6" fmla="*/ 0 w 27"/>
                <a:gd name="T7" fmla="*/ 13 h 26"/>
                <a:gd name="T8" fmla="*/ 3 w 27"/>
                <a:gd name="T9" fmla="*/ 15 h 26"/>
                <a:gd name="T10" fmla="*/ 11 w 27"/>
                <a:gd name="T11" fmla="*/ 15 h 26"/>
                <a:gd name="T12" fmla="*/ 11 w 27"/>
                <a:gd name="T13" fmla="*/ 24 h 26"/>
                <a:gd name="T14" fmla="*/ 14 w 27"/>
                <a:gd name="T15" fmla="*/ 26 h 26"/>
                <a:gd name="T16" fmla="*/ 16 w 27"/>
                <a:gd name="T17" fmla="*/ 24 h 26"/>
                <a:gd name="T18" fmla="*/ 16 w 27"/>
                <a:gd name="T19" fmla="*/ 15 h 26"/>
                <a:gd name="T20" fmla="*/ 25 w 27"/>
                <a:gd name="T21" fmla="*/ 15 h 26"/>
                <a:gd name="T22" fmla="*/ 27 w 27"/>
                <a:gd name="T23" fmla="*/ 13 h 26"/>
                <a:gd name="T24" fmla="*/ 25 w 27"/>
                <a:gd name="T25" fmla="*/ 11 h 26"/>
                <a:gd name="T26" fmla="*/ 16 w 27"/>
                <a:gd name="T27" fmla="*/ 11 h 26"/>
                <a:gd name="T28" fmla="*/ 16 w 27"/>
                <a:gd name="T29" fmla="*/ 2 h 26"/>
                <a:gd name="T30" fmla="*/ 14 w 27"/>
                <a:gd name="T31" fmla="*/ 0 h 26"/>
                <a:gd name="T32" fmla="*/ 11 w 27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4" y="26"/>
                  </a:cubicBezTo>
                  <a:cubicBezTo>
                    <a:pt x="15" y="26"/>
                    <a:pt x="16" y="25"/>
                    <a:pt x="16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2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Freeform 1469"/>
            <p:cNvSpPr>
              <a:spLocks/>
            </p:cNvSpPr>
            <p:nvPr/>
          </p:nvSpPr>
          <p:spPr bwMode="auto">
            <a:xfrm>
              <a:off x="12033250" y="1343026"/>
              <a:ext cx="87313" cy="85725"/>
            </a:xfrm>
            <a:custGeom>
              <a:avLst/>
              <a:gdLst>
                <a:gd name="T0" fmla="*/ 11 w 27"/>
                <a:gd name="T1" fmla="*/ 3 h 27"/>
                <a:gd name="T2" fmla="*/ 11 w 27"/>
                <a:gd name="T3" fmla="*/ 11 h 27"/>
                <a:gd name="T4" fmla="*/ 3 w 27"/>
                <a:gd name="T5" fmla="*/ 11 h 27"/>
                <a:gd name="T6" fmla="*/ 0 w 27"/>
                <a:gd name="T7" fmla="*/ 14 h 27"/>
                <a:gd name="T8" fmla="*/ 3 w 27"/>
                <a:gd name="T9" fmla="*/ 16 h 27"/>
                <a:gd name="T10" fmla="*/ 11 w 27"/>
                <a:gd name="T11" fmla="*/ 16 h 27"/>
                <a:gd name="T12" fmla="*/ 11 w 27"/>
                <a:gd name="T13" fmla="*/ 25 h 27"/>
                <a:gd name="T14" fmla="*/ 14 w 27"/>
                <a:gd name="T15" fmla="*/ 27 h 27"/>
                <a:gd name="T16" fmla="*/ 16 w 27"/>
                <a:gd name="T17" fmla="*/ 25 h 27"/>
                <a:gd name="T18" fmla="*/ 16 w 27"/>
                <a:gd name="T19" fmla="*/ 16 h 27"/>
                <a:gd name="T20" fmla="*/ 25 w 27"/>
                <a:gd name="T21" fmla="*/ 16 h 27"/>
                <a:gd name="T22" fmla="*/ 27 w 27"/>
                <a:gd name="T23" fmla="*/ 14 h 27"/>
                <a:gd name="T24" fmla="*/ 25 w 27"/>
                <a:gd name="T25" fmla="*/ 11 h 27"/>
                <a:gd name="T26" fmla="*/ 16 w 27"/>
                <a:gd name="T27" fmla="*/ 11 h 27"/>
                <a:gd name="T28" fmla="*/ 16 w 27"/>
                <a:gd name="T29" fmla="*/ 3 h 27"/>
                <a:gd name="T30" fmla="*/ 14 w 27"/>
                <a:gd name="T31" fmla="*/ 0 h 27"/>
                <a:gd name="T32" fmla="*/ 11 w 27"/>
                <a:gd name="T3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7">
                  <a:moveTo>
                    <a:pt x="11" y="3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15"/>
                    <a:pt x="1" y="16"/>
                    <a:pt x="3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5" y="27"/>
                    <a:pt x="16" y="26"/>
                    <a:pt x="16" y="2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7" y="15"/>
                    <a:pt x="27" y="14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2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1473"/>
            <p:cNvSpPr>
              <a:spLocks/>
            </p:cNvSpPr>
            <p:nvPr/>
          </p:nvSpPr>
          <p:spPr bwMode="auto">
            <a:xfrm>
              <a:off x="11487150" y="476251"/>
              <a:ext cx="82550" cy="84138"/>
            </a:xfrm>
            <a:custGeom>
              <a:avLst/>
              <a:gdLst>
                <a:gd name="T0" fmla="*/ 15 w 26"/>
                <a:gd name="T1" fmla="*/ 24 h 26"/>
                <a:gd name="T2" fmla="*/ 15 w 26"/>
                <a:gd name="T3" fmla="*/ 15 h 26"/>
                <a:gd name="T4" fmla="*/ 24 w 26"/>
                <a:gd name="T5" fmla="*/ 15 h 26"/>
                <a:gd name="T6" fmla="*/ 26 w 26"/>
                <a:gd name="T7" fmla="*/ 13 h 26"/>
                <a:gd name="T8" fmla="*/ 24 w 26"/>
                <a:gd name="T9" fmla="*/ 11 h 26"/>
                <a:gd name="T10" fmla="*/ 15 w 26"/>
                <a:gd name="T11" fmla="*/ 11 h 26"/>
                <a:gd name="T12" fmla="*/ 15 w 26"/>
                <a:gd name="T13" fmla="*/ 2 h 26"/>
                <a:gd name="T14" fmla="*/ 13 w 26"/>
                <a:gd name="T15" fmla="*/ 0 h 26"/>
                <a:gd name="T16" fmla="*/ 11 w 26"/>
                <a:gd name="T17" fmla="*/ 2 h 26"/>
                <a:gd name="T18" fmla="*/ 11 w 26"/>
                <a:gd name="T19" fmla="*/ 11 h 26"/>
                <a:gd name="T20" fmla="*/ 2 w 26"/>
                <a:gd name="T21" fmla="*/ 11 h 26"/>
                <a:gd name="T22" fmla="*/ 0 w 26"/>
                <a:gd name="T23" fmla="*/ 13 h 26"/>
                <a:gd name="T24" fmla="*/ 2 w 26"/>
                <a:gd name="T25" fmla="*/ 15 h 26"/>
                <a:gd name="T26" fmla="*/ 11 w 26"/>
                <a:gd name="T27" fmla="*/ 15 h 26"/>
                <a:gd name="T28" fmla="*/ 11 w 26"/>
                <a:gd name="T29" fmla="*/ 24 h 26"/>
                <a:gd name="T30" fmla="*/ 13 w 26"/>
                <a:gd name="T31" fmla="*/ 26 h 26"/>
                <a:gd name="T32" fmla="*/ 15 w 26"/>
                <a:gd name="T3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15" y="24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1474"/>
            <p:cNvSpPr>
              <a:spLocks/>
            </p:cNvSpPr>
            <p:nvPr/>
          </p:nvSpPr>
          <p:spPr bwMode="auto">
            <a:xfrm>
              <a:off x="11387138" y="385763"/>
              <a:ext cx="84138" cy="84138"/>
            </a:xfrm>
            <a:custGeom>
              <a:avLst/>
              <a:gdLst>
                <a:gd name="T0" fmla="*/ 15 w 26"/>
                <a:gd name="T1" fmla="*/ 24 h 26"/>
                <a:gd name="T2" fmla="*/ 15 w 26"/>
                <a:gd name="T3" fmla="*/ 15 h 26"/>
                <a:gd name="T4" fmla="*/ 24 w 26"/>
                <a:gd name="T5" fmla="*/ 15 h 26"/>
                <a:gd name="T6" fmla="*/ 26 w 26"/>
                <a:gd name="T7" fmla="*/ 13 h 26"/>
                <a:gd name="T8" fmla="*/ 24 w 26"/>
                <a:gd name="T9" fmla="*/ 11 h 26"/>
                <a:gd name="T10" fmla="*/ 15 w 26"/>
                <a:gd name="T11" fmla="*/ 11 h 26"/>
                <a:gd name="T12" fmla="*/ 15 w 26"/>
                <a:gd name="T13" fmla="*/ 2 h 26"/>
                <a:gd name="T14" fmla="*/ 13 w 26"/>
                <a:gd name="T15" fmla="*/ 0 h 26"/>
                <a:gd name="T16" fmla="*/ 11 w 26"/>
                <a:gd name="T17" fmla="*/ 2 h 26"/>
                <a:gd name="T18" fmla="*/ 11 w 26"/>
                <a:gd name="T19" fmla="*/ 11 h 26"/>
                <a:gd name="T20" fmla="*/ 2 w 26"/>
                <a:gd name="T21" fmla="*/ 11 h 26"/>
                <a:gd name="T22" fmla="*/ 0 w 26"/>
                <a:gd name="T23" fmla="*/ 13 h 26"/>
                <a:gd name="T24" fmla="*/ 2 w 26"/>
                <a:gd name="T25" fmla="*/ 15 h 26"/>
                <a:gd name="T26" fmla="*/ 11 w 26"/>
                <a:gd name="T27" fmla="*/ 15 h 26"/>
                <a:gd name="T28" fmla="*/ 11 w 26"/>
                <a:gd name="T29" fmla="*/ 24 h 26"/>
                <a:gd name="T30" fmla="*/ 13 w 26"/>
                <a:gd name="T31" fmla="*/ 26 h 26"/>
                <a:gd name="T32" fmla="*/ 15 w 26"/>
                <a:gd name="T3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15" y="24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1475"/>
            <p:cNvSpPr>
              <a:spLocks/>
            </p:cNvSpPr>
            <p:nvPr/>
          </p:nvSpPr>
          <p:spPr bwMode="auto">
            <a:xfrm>
              <a:off x="11509375" y="322263"/>
              <a:ext cx="84138" cy="85725"/>
            </a:xfrm>
            <a:custGeom>
              <a:avLst/>
              <a:gdLst>
                <a:gd name="T0" fmla="*/ 15 w 26"/>
                <a:gd name="T1" fmla="*/ 24 h 27"/>
                <a:gd name="T2" fmla="*/ 15 w 26"/>
                <a:gd name="T3" fmla="*/ 16 h 27"/>
                <a:gd name="T4" fmla="*/ 24 w 26"/>
                <a:gd name="T5" fmla="*/ 16 h 27"/>
                <a:gd name="T6" fmla="*/ 26 w 26"/>
                <a:gd name="T7" fmla="*/ 14 h 27"/>
                <a:gd name="T8" fmla="*/ 24 w 26"/>
                <a:gd name="T9" fmla="*/ 11 h 27"/>
                <a:gd name="T10" fmla="*/ 15 w 26"/>
                <a:gd name="T11" fmla="*/ 11 h 27"/>
                <a:gd name="T12" fmla="*/ 15 w 26"/>
                <a:gd name="T13" fmla="*/ 3 h 27"/>
                <a:gd name="T14" fmla="*/ 13 w 26"/>
                <a:gd name="T15" fmla="*/ 0 h 27"/>
                <a:gd name="T16" fmla="*/ 11 w 26"/>
                <a:gd name="T17" fmla="*/ 3 h 27"/>
                <a:gd name="T18" fmla="*/ 11 w 26"/>
                <a:gd name="T19" fmla="*/ 11 h 27"/>
                <a:gd name="T20" fmla="*/ 2 w 26"/>
                <a:gd name="T21" fmla="*/ 11 h 27"/>
                <a:gd name="T22" fmla="*/ 0 w 26"/>
                <a:gd name="T23" fmla="*/ 13 h 27"/>
                <a:gd name="T24" fmla="*/ 2 w 26"/>
                <a:gd name="T25" fmla="*/ 16 h 27"/>
                <a:gd name="T26" fmla="*/ 11 w 26"/>
                <a:gd name="T27" fmla="*/ 16 h 27"/>
                <a:gd name="T28" fmla="*/ 11 w 26"/>
                <a:gd name="T29" fmla="*/ 24 h 27"/>
                <a:gd name="T30" fmla="*/ 13 w 26"/>
                <a:gd name="T31" fmla="*/ 27 h 27"/>
                <a:gd name="T32" fmla="*/ 15 w 26"/>
                <a:gd name="T3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7">
                  <a:moveTo>
                    <a:pt x="15" y="24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6" y="15"/>
                    <a:pt x="26" y="14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4" y="27"/>
                    <a:pt x="15" y="26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01" name="组合 800"/>
          <p:cNvGrpSpPr/>
          <p:nvPr/>
        </p:nvGrpSpPr>
        <p:grpSpPr>
          <a:xfrm>
            <a:off x="715614" y="556588"/>
            <a:ext cx="10781061" cy="5752135"/>
            <a:chOff x="715614" y="556588"/>
            <a:chExt cx="10781061" cy="5752135"/>
          </a:xfrm>
          <a:noFill/>
        </p:grpSpPr>
        <p:sp>
          <p:nvSpPr>
            <p:cNvPr id="802" name="同侧圆角矩形 801"/>
            <p:cNvSpPr/>
            <p:nvPr/>
          </p:nvSpPr>
          <p:spPr>
            <a:xfrm rot="10800000">
              <a:off x="715614" y="556588"/>
              <a:ext cx="10781060" cy="5752135"/>
            </a:xfrm>
            <a:prstGeom prst="round2SameRect">
              <a:avLst>
                <a:gd name="adj1" fmla="val 5608"/>
                <a:gd name="adj2" fmla="val 0"/>
              </a:avLst>
            </a:prstGeom>
            <a:grpFill/>
            <a:ln w="38100">
              <a:solidFill>
                <a:srgbClr val="BAFE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03" name="Freeform 1561"/>
            <p:cNvSpPr>
              <a:spLocks/>
            </p:cNvSpPr>
            <p:nvPr/>
          </p:nvSpPr>
          <p:spPr bwMode="auto">
            <a:xfrm rot="16200000">
              <a:off x="9397507" y="4214297"/>
              <a:ext cx="235520" cy="3501374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804" name="直接连接符 803"/>
            <p:cNvCxnSpPr/>
            <p:nvPr/>
          </p:nvCxnSpPr>
          <p:spPr>
            <a:xfrm>
              <a:off x="715614" y="5774635"/>
              <a:ext cx="10781061" cy="0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直接连接符 804"/>
            <p:cNvCxnSpPr/>
            <p:nvPr/>
          </p:nvCxnSpPr>
          <p:spPr>
            <a:xfrm>
              <a:off x="715614" y="2007704"/>
              <a:ext cx="10781061" cy="0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6" name="组合 805"/>
          <p:cNvGrpSpPr/>
          <p:nvPr/>
        </p:nvGrpSpPr>
        <p:grpSpPr>
          <a:xfrm flipV="1">
            <a:off x="927063" y="5933661"/>
            <a:ext cx="10337873" cy="232620"/>
            <a:chOff x="291321" y="5824801"/>
            <a:chExt cx="11076656" cy="249245"/>
          </a:xfrm>
        </p:grpSpPr>
        <p:sp>
          <p:nvSpPr>
            <p:cNvPr id="807" name="Freeform 1561"/>
            <p:cNvSpPr>
              <a:spLocks/>
            </p:cNvSpPr>
            <p:nvPr/>
          </p:nvSpPr>
          <p:spPr bwMode="auto">
            <a:xfrm rot="16200000">
              <a:off x="9390645" y="4096715"/>
              <a:ext cx="249245" cy="3705418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1561"/>
            <p:cNvSpPr>
              <a:spLocks/>
            </p:cNvSpPr>
            <p:nvPr/>
          </p:nvSpPr>
          <p:spPr bwMode="auto">
            <a:xfrm rot="16200000">
              <a:off x="5708019" y="4096715"/>
              <a:ext cx="249245" cy="3705418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1561"/>
            <p:cNvSpPr>
              <a:spLocks/>
            </p:cNvSpPr>
            <p:nvPr/>
          </p:nvSpPr>
          <p:spPr bwMode="auto">
            <a:xfrm rot="16200000">
              <a:off x="2019407" y="4096715"/>
              <a:ext cx="249245" cy="3705418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10" name="文本框 809"/>
          <p:cNvSpPr txBox="1"/>
          <p:nvPr/>
        </p:nvSpPr>
        <p:spPr>
          <a:xfrm>
            <a:off x="755931" y="596795"/>
            <a:ext cx="2459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</a:rPr>
              <a:t>职人猎业才头介市公绍场司所</a:t>
            </a:r>
            <a:r>
              <a:rPr lang="en-US" altLang="zh-CN" sz="5400" dirty="0"/>
              <a:t/>
            </a:r>
            <a:br>
              <a:rPr lang="en-US" altLang="zh-CN" sz="5400" dirty="0"/>
            </a:b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1" name="文本框 810"/>
          <p:cNvSpPr txBox="1"/>
          <p:nvPr/>
        </p:nvSpPr>
        <p:spPr>
          <a:xfrm>
            <a:off x="3215811" y="719637"/>
            <a:ext cx="8188504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非需要一份工作，大部分的人不会和职业介绍所的人说话。其实，这是没必要的，重要的不是你现在怎样，而是你未来会怎样。即使你现在工作非常稳定，你也不妨与他们建立良好的关系。在口渴之前先掘井永远是正确的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12" name="组合 811"/>
          <p:cNvGrpSpPr/>
          <p:nvPr/>
        </p:nvGrpSpPr>
        <p:grpSpPr>
          <a:xfrm rot="5400000">
            <a:off x="9155597" y="3238365"/>
            <a:ext cx="6072807" cy="381274"/>
            <a:chOff x="5369868" y="5705061"/>
            <a:chExt cx="6072807" cy="1152939"/>
          </a:xfrm>
        </p:grpSpPr>
        <p:cxnSp>
          <p:nvCxnSpPr>
            <p:cNvPr id="813" name="直接连接符 812"/>
            <p:cNvCxnSpPr/>
            <p:nvPr/>
          </p:nvCxnSpPr>
          <p:spPr>
            <a:xfrm>
              <a:off x="5369868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直接连接符 813"/>
            <p:cNvCxnSpPr/>
            <p:nvPr/>
          </p:nvCxnSpPr>
          <p:spPr>
            <a:xfrm>
              <a:off x="5837007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直接连接符 814"/>
            <p:cNvCxnSpPr/>
            <p:nvPr/>
          </p:nvCxnSpPr>
          <p:spPr>
            <a:xfrm>
              <a:off x="6304146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直接连接符 815"/>
            <p:cNvCxnSpPr/>
            <p:nvPr/>
          </p:nvCxnSpPr>
          <p:spPr>
            <a:xfrm>
              <a:off x="6771285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直接连接符 816"/>
            <p:cNvCxnSpPr/>
            <p:nvPr/>
          </p:nvCxnSpPr>
          <p:spPr>
            <a:xfrm>
              <a:off x="7238424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直接连接符 817"/>
            <p:cNvCxnSpPr/>
            <p:nvPr/>
          </p:nvCxnSpPr>
          <p:spPr>
            <a:xfrm>
              <a:off x="7705563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直接连接符 818"/>
            <p:cNvCxnSpPr/>
            <p:nvPr/>
          </p:nvCxnSpPr>
          <p:spPr>
            <a:xfrm>
              <a:off x="8172702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直接连接符 819"/>
            <p:cNvCxnSpPr/>
            <p:nvPr/>
          </p:nvCxnSpPr>
          <p:spPr>
            <a:xfrm>
              <a:off x="8639841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直接连接符 820"/>
            <p:cNvCxnSpPr/>
            <p:nvPr/>
          </p:nvCxnSpPr>
          <p:spPr>
            <a:xfrm>
              <a:off x="9106980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直接连接符 821"/>
            <p:cNvCxnSpPr/>
            <p:nvPr/>
          </p:nvCxnSpPr>
          <p:spPr>
            <a:xfrm>
              <a:off x="9574119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直接连接符 822"/>
            <p:cNvCxnSpPr/>
            <p:nvPr/>
          </p:nvCxnSpPr>
          <p:spPr>
            <a:xfrm>
              <a:off x="10041258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直接连接符 823"/>
            <p:cNvCxnSpPr/>
            <p:nvPr/>
          </p:nvCxnSpPr>
          <p:spPr>
            <a:xfrm>
              <a:off x="10508397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直接连接符 824"/>
            <p:cNvCxnSpPr/>
            <p:nvPr/>
          </p:nvCxnSpPr>
          <p:spPr>
            <a:xfrm>
              <a:off x="10975536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直接连接符 825"/>
            <p:cNvCxnSpPr/>
            <p:nvPr/>
          </p:nvCxnSpPr>
          <p:spPr>
            <a:xfrm>
              <a:off x="11442675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0" name="矩形 799"/>
          <p:cNvSpPr/>
          <p:nvPr/>
        </p:nvSpPr>
        <p:spPr>
          <a:xfrm>
            <a:off x="8013843" y="2053460"/>
            <a:ext cx="3390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下次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就业顾问公司打电话来时，不管你多么满意目前的工作，都不要挂断电话，说一些话。例如：“我真的没有兴趣，但是你的电话令我受宠若惊。事实上，有时候我们可能会用到你的帮忙，或者找一份好工作，或者是寻找合适的人选。你可以留下你的联络电话，也许这一、二个月里，我们可以吃顿饭，彼此认识认识。”</a:t>
            </a:r>
          </a:p>
        </p:txBody>
      </p:sp>
    </p:spTree>
    <p:extLst>
      <p:ext uri="{BB962C8B-B14F-4D97-AF65-F5344CB8AC3E}">
        <p14:creationId xmlns:p14="http://schemas.microsoft.com/office/powerpoint/2010/main" val="27859710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85636" y="2206485"/>
            <a:ext cx="4420727" cy="3549872"/>
            <a:chOff x="7173913" y="160338"/>
            <a:chExt cx="5068888" cy="4070350"/>
          </a:xfrm>
        </p:grpSpPr>
        <p:sp>
          <p:nvSpPr>
            <p:cNvPr id="3" name="Rectangle 669"/>
            <p:cNvSpPr>
              <a:spLocks noChangeArrowheads="1"/>
            </p:cNvSpPr>
            <p:nvPr/>
          </p:nvSpPr>
          <p:spPr bwMode="auto">
            <a:xfrm>
              <a:off x="9713913" y="228601"/>
              <a:ext cx="1441450" cy="1593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Rectangle 670"/>
            <p:cNvSpPr>
              <a:spLocks noChangeArrowheads="1"/>
            </p:cNvSpPr>
            <p:nvPr/>
          </p:nvSpPr>
          <p:spPr bwMode="auto">
            <a:xfrm>
              <a:off x="9713913" y="228601"/>
              <a:ext cx="1441450" cy="159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Rectangle 671"/>
            <p:cNvSpPr>
              <a:spLocks noChangeArrowheads="1"/>
            </p:cNvSpPr>
            <p:nvPr/>
          </p:nvSpPr>
          <p:spPr bwMode="auto">
            <a:xfrm>
              <a:off x="9713913" y="228601"/>
              <a:ext cx="1441450" cy="3175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72"/>
            <p:cNvSpPr>
              <a:spLocks noChangeArrowheads="1"/>
            </p:cNvSpPr>
            <p:nvPr/>
          </p:nvSpPr>
          <p:spPr bwMode="auto">
            <a:xfrm>
              <a:off x="9713913" y="228601"/>
              <a:ext cx="1441450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673"/>
            <p:cNvSpPr>
              <a:spLocks noChangeArrowheads="1"/>
            </p:cNvSpPr>
            <p:nvPr/>
          </p:nvSpPr>
          <p:spPr bwMode="auto">
            <a:xfrm>
              <a:off x="9902825" y="1790701"/>
              <a:ext cx="1252538" cy="3175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674"/>
            <p:cNvSpPr>
              <a:spLocks noChangeArrowheads="1"/>
            </p:cNvSpPr>
            <p:nvPr/>
          </p:nvSpPr>
          <p:spPr bwMode="auto">
            <a:xfrm>
              <a:off x="9902825" y="1790701"/>
              <a:ext cx="125253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75"/>
            <p:cNvSpPr>
              <a:spLocks noEditPoints="1"/>
            </p:cNvSpPr>
            <p:nvPr/>
          </p:nvSpPr>
          <p:spPr bwMode="auto">
            <a:xfrm>
              <a:off x="9767888" y="301626"/>
              <a:ext cx="1331913" cy="1150938"/>
            </a:xfrm>
            <a:custGeom>
              <a:avLst/>
              <a:gdLst>
                <a:gd name="T0" fmla="*/ 141 w 414"/>
                <a:gd name="T1" fmla="*/ 137 h 357"/>
                <a:gd name="T2" fmla="*/ 152 w 414"/>
                <a:gd name="T3" fmla="*/ 153 h 357"/>
                <a:gd name="T4" fmla="*/ 164 w 414"/>
                <a:gd name="T5" fmla="*/ 162 h 357"/>
                <a:gd name="T6" fmla="*/ 113 w 414"/>
                <a:gd name="T7" fmla="*/ 171 h 357"/>
                <a:gd name="T8" fmla="*/ 114 w 414"/>
                <a:gd name="T9" fmla="*/ 154 h 357"/>
                <a:gd name="T10" fmla="*/ 116 w 414"/>
                <a:gd name="T11" fmla="*/ 150 h 357"/>
                <a:gd name="T12" fmla="*/ 129 w 414"/>
                <a:gd name="T13" fmla="*/ 145 h 357"/>
                <a:gd name="T14" fmla="*/ 42 w 414"/>
                <a:gd name="T15" fmla="*/ 75 h 357"/>
                <a:gd name="T16" fmla="*/ 51 w 414"/>
                <a:gd name="T17" fmla="*/ 62 h 357"/>
                <a:gd name="T18" fmla="*/ 60 w 414"/>
                <a:gd name="T19" fmla="*/ 68 h 357"/>
                <a:gd name="T20" fmla="*/ 71 w 414"/>
                <a:gd name="T21" fmla="*/ 73 h 357"/>
                <a:gd name="T22" fmla="*/ 72 w 414"/>
                <a:gd name="T23" fmla="*/ 76 h 357"/>
                <a:gd name="T24" fmla="*/ 73 w 414"/>
                <a:gd name="T25" fmla="*/ 90 h 357"/>
                <a:gd name="T26" fmla="*/ 32 w 414"/>
                <a:gd name="T27" fmla="*/ 82 h 357"/>
                <a:gd name="T28" fmla="*/ 42 w 414"/>
                <a:gd name="T29" fmla="*/ 75 h 357"/>
                <a:gd name="T30" fmla="*/ 263 w 414"/>
                <a:gd name="T31" fmla="*/ 31 h 357"/>
                <a:gd name="T32" fmla="*/ 271 w 414"/>
                <a:gd name="T33" fmla="*/ 43 h 357"/>
                <a:gd name="T34" fmla="*/ 281 w 414"/>
                <a:gd name="T35" fmla="*/ 51 h 357"/>
                <a:gd name="T36" fmla="*/ 241 w 414"/>
                <a:gd name="T37" fmla="*/ 58 h 357"/>
                <a:gd name="T38" fmla="*/ 242 w 414"/>
                <a:gd name="T39" fmla="*/ 45 h 357"/>
                <a:gd name="T40" fmla="*/ 243 w 414"/>
                <a:gd name="T41" fmla="*/ 41 h 357"/>
                <a:gd name="T42" fmla="*/ 253 w 414"/>
                <a:gd name="T43" fmla="*/ 37 h 357"/>
                <a:gd name="T44" fmla="*/ 414 w 414"/>
                <a:gd name="T45" fmla="*/ 0 h 357"/>
                <a:gd name="T46" fmla="*/ 0 w 414"/>
                <a:gd name="T47" fmla="*/ 357 h 357"/>
                <a:gd name="T48" fmla="*/ 0 w 414"/>
                <a:gd name="T49" fmla="*/ 189 h 357"/>
                <a:gd name="T50" fmla="*/ 0 w 414"/>
                <a:gd name="T51" fmla="*/ 164 h 357"/>
                <a:gd name="T52" fmla="*/ 16 w 414"/>
                <a:gd name="T53" fmla="*/ 134 h 357"/>
                <a:gd name="T54" fmla="*/ 60 w 414"/>
                <a:gd name="T55" fmla="*/ 189 h 357"/>
                <a:gd name="T56" fmla="*/ 53 w 414"/>
                <a:gd name="T57" fmla="*/ 195 h 357"/>
                <a:gd name="T58" fmla="*/ 281 w 414"/>
                <a:gd name="T59" fmla="*/ 220 h 357"/>
                <a:gd name="T60" fmla="*/ 281 w 414"/>
                <a:gd name="T61" fmla="*/ 145 h 357"/>
                <a:gd name="T62" fmla="*/ 272 w 414"/>
                <a:gd name="T63" fmla="*/ 132 h 357"/>
                <a:gd name="T64" fmla="*/ 366 w 414"/>
                <a:gd name="T65" fmla="*/ 28 h 357"/>
                <a:gd name="T66" fmla="*/ 368 w 414"/>
                <a:gd name="T67" fmla="*/ 60 h 357"/>
                <a:gd name="T68" fmla="*/ 414 w 414"/>
                <a:gd name="T6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4" h="357">
                  <a:moveTo>
                    <a:pt x="130" y="145"/>
                  </a:moveTo>
                  <a:cubicBezTo>
                    <a:pt x="131" y="141"/>
                    <a:pt x="136" y="137"/>
                    <a:pt x="141" y="137"/>
                  </a:cubicBezTo>
                  <a:cubicBezTo>
                    <a:pt x="147" y="137"/>
                    <a:pt x="152" y="142"/>
                    <a:pt x="152" y="148"/>
                  </a:cubicBezTo>
                  <a:cubicBezTo>
                    <a:pt x="152" y="150"/>
                    <a:pt x="152" y="151"/>
                    <a:pt x="152" y="153"/>
                  </a:cubicBezTo>
                  <a:cubicBezTo>
                    <a:pt x="152" y="152"/>
                    <a:pt x="153" y="152"/>
                    <a:pt x="154" y="152"/>
                  </a:cubicBezTo>
                  <a:cubicBezTo>
                    <a:pt x="159" y="152"/>
                    <a:pt x="164" y="157"/>
                    <a:pt x="164" y="162"/>
                  </a:cubicBezTo>
                  <a:cubicBezTo>
                    <a:pt x="164" y="167"/>
                    <a:pt x="160" y="171"/>
                    <a:pt x="154" y="172"/>
                  </a:cubicBezTo>
                  <a:cubicBezTo>
                    <a:pt x="113" y="171"/>
                    <a:pt x="113" y="171"/>
                    <a:pt x="113" y="171"/>
                  </a:cubicBezTo>
                  <a:cubicBezTo>
                    <a:pt x="107" y="171"/>
                    <a:pt x="105" y="164"/>
                    <a:pt x="106" y="160"/>
                  </a:cubicBezTo>
                  <a:cubicBezTo>
                    <a:pt x="108" y="156"/>
                    <a:pt x="111" y="154"/>
                    <a:pt x="114" y="154"/>
                  </a:cubicBezTo>
                  <a:cubicBezTo>
                    <a:pt x="115" y="154"/>
                    <a:pt x="115" y="154"/>
                    <a:pt x="115" y="154"/>
                  </a:cubicBezTo>
                  <a:cubicBezTo>
                    <a:pt x="115" y="153"/>
                    <a:pt x="115" y="151"/>
                    <a:pt x="116" y="150"/>
                  </a:cubicBezTo>
                  <a:cubicBezTo>
                    <a:pt x="117" y="146"/>
                    <a:pt x="121" y="144"/>
                    <a:pt x="125" y="144"/>
                  </a:cubicBezTo>
                  <a:cubicBezTo>
                    <a:pt x="126" y="144"/>
                    <a:pt x="128" y="144"/>
                    <a:pt x="129" y="145"/>
                  </a:cubicBezTo>
                  <a:cubicBezTo>
                    <a:pt x="130" y="145"/>
                    <a:pt x="130" y="145"/>
                    <a:pt x="130" y="145"/>
                  </a:cubicBezTo>
                  <a:moveTo>
                    <a:pt x="42" y="75"/>
                  </a:moveTo>
                  <a:cubicBezTo>
                    <a:pt x="42" y="74"/>
                    <a:pt x="42" y="73"/>
                    <a:pt x="42" y="71"/>
                  </a:cubicBezTo>
                  <a:cubicBezTo>
                    <a:pt x="42" y="66"/>
                    <a:pt x="46" y="62"/>
                    <a:pt x="51" y="62"/>
                  </a:cubicBezTo>
                  <a:cubicBezTo>
                    <a:pt x="55" y="62"/>
                    <a:pt x="59" y="65"/>
                    <a:pt x="60" y="69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1" y="68"/>
                    <a:pt x="63" y="68"/>
                    <a:pt x="64" y="68"/>
                  </a:cubicBezTo>
                  <a:cubicBezTo>
                    <a:pt x="67" y="68"/>
                    <a:pt x="70" y="70"/>
                    <a:pt x="71" y="73"/>
                  </a:cubicBezTo>
                  <a:cubicBezTo>
                    <a:pt x="71" y="74"/>
                    <a:pt x="72" y="75"/>
                    <a:pt x="71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5" y="76"/>
                    <a:pt x="78" y="78"/>
                    <a:pt x="79" y="80"/>
                  </a:cubicBezTo>
                  <a:cubicBezTo>
                    <a:pt x="80" y="84"/>
                    <a:pt x="78" y="90"/>
                    <a:pt x="73" y="9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36" y="90"/>
                    <a:pt x="32" y="86"/>
                    <a:pt x="32" y="82"/>
                  </a:cubicBezTo>
                  <a:cubicBezTo>
                    <a:pt x="32" y="78"/>
                    <a:pt x="36" y="74"/>
                    <a:pt x="41" y="74"/>
                  </a:cubicBezTo>
                  <a:cubicBezTo>
                    <a:pt x="41" y="74"/>
                    <a:pt x="42" y="75"/>
                    <a:pt x="42" y="75"/>
                  </a:cubicBezTo>
                  <a:moveTo>
                    <a:pt x="254" y="37"/>
                  </a:moveTo>
                  <a:cubicBezTo>
                    <a:pt x="255" y="34"/>
                    <a:pt x="259" y="31"/>
                    <a:pt x="263" y="31"/>
                  </a:cubicBezTo>
                  <a:cubicBezTo>
                    <a:pt x="268" y="31"/>
                    <a:pt x="272" y="35"/>
                    <a:pt x="272" y="40"/>
                  </a:cubicBezTo>
                  <a:cubicBezTo>
                    <a:pt x="272" y="41"/>
                    <a:pt x="272" y="42"/>
                    <a:pt x="271" y="43"/>
                  </a:cubicBezTo>
                  <a:cubicBezTo>
                    <a:pt x="272" y="43"/>
                    <a:pt x="273" y="43"/>
                    <a:pt x="273" y="43"/>
                  </a:cubicBezTo>
                  <a:cubicBezTo>
                    <a:pt x="278" y="43"/>
                    <a:pt x="281" y="46"/>
                    <a:pt x="281" y="51"/>
                  </a:cubicBezTo>
                  <a:cubicBezTo>
                    <a:pt x="281" y="55"/>
                    <a:pt x="278" y="58"/>
                    <a:pt x="274" y="58"/>
                  </a:cubicBezTo>
                  <a:cubicBezTo>
                    <a:pt x="241" y="58"/>
                    <a:pt x="241" y="58"/>
                    <a:pt x="241" y="58"/>
                  </a:cubicBezTo>
                  <a:cubicBezTo>
                    <a:pt x="236" y="58"/>
                    <a:pt x="234" y="52"/>
                    <a:pt x="235" y="49"/>
                  </a:cubicBezTo>
                  <a:cubicBezTo>
                    <a:pt x="236" y="46"/>
                    <a:pt x="239" y="45"/>
                    <a:pt x="242" y="45"/>
                  </a:cubicBezTo>
                  <a:cubicBezTo>
                    <a:pt x="242" y="45"/>
                    <a:pt x="242" y="45"/>
                    <a:pt x="242" y="45"/>
                  </a:cubicBezTo>
                  <a:cubicBezTo>
                    <a:pt x="242" y="43"/>
                    <a:pt x="242" y="42"/>
                    <a:pt x="243" y="41"/>
                  </a:cubicBezTo>
                  <a:cubicBezTo>
                    <a:pt x="244" y="38"/>
                    <a:pt x="247" y="36"/>
                    <a:pt x="250" y="36"/>
                  </a:cubicBezTo>
                  <a:cubicBezTo>
                    <a:pt x="251" y="36"/>
                    <a:pt x="252" y="37"/>
                    <a:pt x="253" y="37"/>
                  </a:cubicBezTo>
                  <a:cubicBezTo>
                    <a:pt x="254" y="37"/>
                    <a:pt x="254" y="37"/>
                    <a:pt x="254" y="37"/>
                  </a:cubicBezTo>
                  <a:moveTo>
                    <a:pt x="4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281" y="220"/>
                    <a:pt x="281" y="220"/>
                    <a:pt x="281" y="220"/>
                  </a:cubicBezTo>
                  <a:cubicBezTo>
                    <a:pt x="281" y="149"/>
                    <a:pt x="281" y="149"/>
                    <a:pt x="281" y="149"/>
                  </a:cubicBezTo>
                  <a:cubicBezTo>
                    <a:pt x="281" y="145"/>
                    <a:pt x="281" y="145"/>
                    <a:pt x="281" y="145"/>
                  </a:cubicBezTo>
                  <a:cubicBezTo>
                    <a:pt x="272" y="145"/>
                    <a:pt x="272" y="145"/>
                    <a:pt x="272" y="145"/>
                  </a:cubicBezTo>
                  <a:cubicBezTo>
                    <a:pt x="272" y="132"/>
                    <a:pt x="272" y="132"/>
                    <a:pt x="272" y="132"/>
                  </a:cubicBezTo>
                  <a:cubicBezTo>
                    <a:pt x="366" y="59"/>
                    <a:pt x="366" y="59"/>
                    <a:pt x="366" y="59"/>
                  </a:cubicBezTo>
                  <a:cubicBezTo>
                    <a:pt x="366" y="28"/>
                    <a:pt x="366" y="28"/>
                    <a:pt x="366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414" y="94"/>
                    <a:pt x="414" y="94"/>
                    <a:pt x="414" y="94"/>
                  </a:cubicBezTo>
                  <a:cubicBezTo>
                    <a:pt x="414" y="0"/>
                    <a:pt x="414" y="0"/>
                    <a:pt x="414" y="0"/>
                  </a:cubicBezTo>
                </a:path>
              </a:pathLst>
            </a:custGeom>
            <a:solidFill>
              <a:srgbClr val="DDF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76"/>
            <p:cNvSpPr>
              <a:spLocks/>
            </p:cNvSpPr>
            <p:nvPr/>
          </p:nvSpPr>
          <p:spPr bwMode="auto">
            <a:xfrm>
              <a:off x="10945813" y="392114"/>
              <a:ext cx="6350" cy="103188"/>
            </a:xfrm>
            <a:custGeom>
              <a:avLst/>
              <a:gdLst>
                <a:gd name="T0" fmla="*/ 4 w 4"/>
                <a:gd name="T1" fmla="*/ 0 h 65"/>
                <a:gd name="T2" fmla="*/ 0 w 4"/>
                <a:gd name="T3" fmla="*/ 0 h 65"/>
                <a:gd name="T4" fmla="*/ 0 w 4"/>
                <a:gd name="T5" fmla="*/ 63 h 65"/>
                <a:gd name="T6" fmla="*/ 2 w 4"/>
                <a:gd name="T7" fmla="*/ 63 h 65"/>
                <a:gd name="T8" fmla="*/ 4 w 4"/>
                <a:gd name="T9" fmla="*/ 65 h 65"/>
                <a:gd name="T10" fmla="*/ 4 w 4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5">
                  <a:moveTo>
                    <a:pt x="4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77"/>
            <p:cNvSpPr>
              <a:spLocks/>
            </p:cNvSpPr>
            <p:nvPr/>
          </p:nvSpPr>
          <p:spPr bwMode="auto">
            <a:xfrm>
              <a:off x="10945813" y="392114"/>
              <a:ext cx="6350" cy="103188"/>
            </a:xfrm>
            <a:custGeom>
              <a:avLst/>
              <a:gdLst>
                <a:gd name="T0" fmla="*/ 4 w 4"/>
                <a:gd name="T1" fmla="*/ 0 h 65"/>
                <a:gd name="T2" fmla="*/ 0 w 4"/>
                <a:gd name="T3" fmla="*/ 0 h 65"/>
                <a:gd name="T4" fmla="*/ 0 w 4"/>
                <a:gd name="T5" fmla="*/ 63 h 65"/>
                <a:gd name="T6" fmla="*/ 2 w 4"/>
                <a:gd name="T7" fmla="*/ 63 h 65"/>
                <a:gd name="T8" fmla="*/ 4 w 4"/>
                <a:gd name="T9" fmla="*/ 65 h 65"/>
                <a:gd name="T10" fmla="*/ 4 w 4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5">
                  <a:moveTo>
                    <a:pt x="4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78"/>
            <p:cNvSpPr>
              <a:spLocks/>
            </p:cNvSpPr>
            <p:nvPr/>
          </p:nvSpPr>
          <p:spPr bwMode="auto">
            <a:xfrm>
              <a:off x="10672763" y="782639"/>
              <a:ext cx="22225" cy="228600"/>
            </a:xfrm>
            <a:custGeom>
              <a:avLst/>
              <a:gdLst>
                <a:gd name="T0" fmla="*/ 0 w 14"/>
                <a:gd name="T1" fmla="*/ 0 h 144"/>
                <a:gd name="T2" fmla="*/ 0 w 14"/>
                <a:gd name="T3" fmla="*/ 0 h 144"/>
                <a:gd name="T4" fmla="*/ 0 w 14"/>
                <a:gd name="T5" fmla="*/ 144 h 144"/>
                <a:gd name="T6" fmla="*/ 14 w 14"/>
                <a:gd name="T7" fmla="*/ 144 h 144"/>
                <a:gd name="T8" fmla="*/ 14 w 14"/>
                <a:gd name="T9" fmla="*/ 10 h 144"/>
                <a:gd name="T10" fmla="*/ 0 w 14"/>
                <a:gd name="T11" fmla="*/ 10 h 144"/>
                <a:gd name="T12" fmla="*/ 0 w 1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4">
                  <a:moveTo>
                    <a:pt x="0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4" y="144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679"/>
            <p:cNvSpPr>
              <a:spLocks/>
            </p:cNvSpPr>
            <p:nvPr/>
          </p:nvSpPr>
          <p:spPr bwMode="auto">
            <a:xfrm>
              <a:off x="10672763" y="782639"/>
              <a:ext cx="22225" cy="228600"/>
            </a:xfrm>
            <a:custGeom>
              <a:avLst/>
              <a:gdLst>
                <a:gd name="T0" fmla="*/ 0 w 14"/>
                <a:gd name="T1" fmla="*/ 0 h 144"/>
                <a:gd name="T2" fmla="*/ 0 w 14"/>
                <a:gd name="T3" fmla="*/ 0 h 144"/>
                <a:gd name="T4" fmla="*/ 0 w 14"/>
                <a:gd name="T5" fmla="*/ 144 h 144"/>
                <a:gd name="T6" fmla="*/ 14 w 14"/>
                <a:gd name="T7" fmla="*/ 144 h 144"/>
                <a:gd name="T8" fmla="*/ 14 w 14"/>
                <a:gd name="T9" fmla="*/ 10 h 144"/>
                <a:gd name="T10" fmla="*/ 0 w 14"/>
                <a:gd name="T11" fmla="*/ 10 h 144"/>
                <a:gd name="T12" fmla="*/ 0 w 1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4">
                  <a:moveTo>
                    <a:pt x="0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4" y="144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80"/>
            <p:cNvSpPr>
              <a:spLocks noEditPoints="1"/>
            </p:cNvSpPr>
            <p:nvPr/>
          </p:nvSpPr>
          <p:spPr bwMode="auto">
            <a:xfrm>
              <a:off x="10694988" y="798514"/>
              <a:ext cx="404813" cy="949325"/>
            </a:xfrm>
            <a:custGeom>
              <a:avLst/>
              <a:gdLst>
                <a:gd name="T0" fmla="*/ 150 w 255"/>
                <a:gd name="T1" fmla="*/ 533 h 598"/>
                <a:gd name="T2" fmla="*/ 172 w 255"/>
                <a:gd name="T3" fmla="*/ 582 h 598"/>
                <a:gd name="T4" fmla="*/ 221 w 255"/>
                <a:gd name="T5" fmla="*/ 582 h 598"/>
                <a:gd name="T6" fmla="*/ 101 w 255"/>
                <a:gd name="T7" fmla="*/ 456 h 598"/>
                <a:gd name="T8" fmla="*/ 101 w 255"/>
                <a:gd name="T9" fmla="*/ 505 h 598"/>
                <a:gd name="T10" fmla="*/ 221 w 255"/>
                <a:gd name="T11" fmla="*/ 456 h 598"/>
                <a:gd name="T12" fmla="*/ 101 w 255"/>
                <a:gd name="T13" fmla="*/ 426 h 598"/>
                <a:gd name="T14" fmla="*/ 150 w 255"/>
                <a:gd name="T15" fmla="*/ 426 h 598"/>
                <a:gd name="T16" fmla="*/ 172 w 255"/>
                <a:gd name="T17" fmla="*/ 377 h 598"/>
                <a:gd name="T18" fmla="*/ 172 w 255"/>
                <a:gd name="T19" fmla="*/ 426 h 598"/>
                <a:gd name="T20" fmla="*/ 150 w 255"/>
                <a:gd name="T21" fmla="*/ 296 h 598"/>
                <a:gd name="T22" fmla="*/ 172 w 255"/>
                <a:gd name="T23" fmla="*/ 345 h 598"/>
                <a:gd name="T24" fmla="*/ 221 w 255"/>
                <a:gd name="T25" fmla="*/ 345 h 598"/>
                <a:gd name="T26" fmla="*/ 101 w 255"/>
                <a:gd name="T27" fmla="*/ 215 h 598"/>
                <a:gd name="T28" fmla="*/ 101 w 255"/>
                <a:gd name="T29" fmla="*/ 266 h 598"/>
                <a:gd name="T30" fmla="*/ 221 w 255"/>
                <a:gd name="T31" fmla="*/ 215 h 598"/>
                <a:gd name="T32" fmla="*/ 101 w 255"/>
                <a:gd name="T33" fmla="*/ 184 h 598"/>
                <a:gd name="T34" fmla="*/ 150 w 255"/>
                <a:gd name="T35" fmla="*/ 184 h 598"/>
                <a:gd name="T36" fmla="*/ 172 w 255"/>
                <a:gd name="T37" fmla="*/ 136 h 598"/>
                <a:gd name="T38" fmla="*/ 172 w 255"/>
                <a:gd name="T39" fmla="*/ 184 h 598"/>
                <a:gd name="T40" fmla="*/ 81 w 255"/>
                <a:gd name="T41" fmla="*/ 55 h 598"/>
                <a:gd name="T42" fmla="*/ 101 w 255"/>
                <a:gd name="T43" fmla="*/ 103 h 598"/>
                <a:gd name="T44" fmla="*/ 150 w 255"/>
                <a:gd name="T45" fmla="*/ 103 h 598"/>
                <a:gd name="T46" fmla="*/ 172 w 255"/>
                <a:gd name="T47" fmla="*/ 55 h 598"/>
                <a:gd name="T48" fmla="*/ 172 w 255"/>
                <a:gd name="T49" fmla="*/ 103 h 598"/>
                <a:gd name="T50" fmla="*/ 0 w 255"/>
                <a:gd name="T51" fmla="*/ 134 h 598"/>
                <a:gd name="T52" fmla="*/ 81 w 255"/>
                <a:gd name="T53" fmla="*/ 136 h 598"/>
                <a:gd name="T54" fmla="*/ 53 w 255"/>
                <a:gd name="T55" fmla="*/ 215 h 598"/>
                <a:gd name="T56" fmla="*/ 53 w 255"/>
                <a:gd name="T57" fmla="*/ 266 h 598"/>
                <a:gd name="T58" fmla="*/ 81 w 255"/>
                <a:gd name="T59" fmla="*/ 345 h 598"/>
                <a:gd name="T60" fmla="*/ 81 w 255"/>
                <a:gd name="T61" fmla="*/ 377 h 598"/>
                <a:gd name="T62" fmla="*/ 53 w 255"/>
                <a:gd name="T63" fmla="*/ 456 h 598"/>
                <a:gd name="T64" fmla="*/ 65 w 255"/>
                <a:gd name="T65" fmla="*/ 505 h 598"/>
                <a:gd name="T66" fmla="*/ 53 w 255"/>
                <a:gd name="T67" fmla="*/ 533 h 598"/>
                <a:gd name="T68" fmla="*/ 81 w 255"/>
                <a:gd name="T69" fmla="*/ 582 h 598"/>
                <a:gd name="T70" fmla="*/ 255 w 255"/>
                <a:gd name="T71" fmla="*/ 598 h 598"/>
                <a:gd name="T72" fmla="*/ 241 w 255"/>
                <a:gd name="T73" fmla="*/ 533 h 598"/>
                <a:gd name="T74" fmla="*/ 241 w 255"/>
                <a:gd name="T75" fmla="*/ 505 h 598"/>
                <a:gd name="T76" fmla="*/ 255 w 255"/>
                <a:gd name="T77" fmla="*/ 426 h 598"/>
                <a:gd name="T78" fmla="*/ 255 w 255"/>
                <a:gd name="T79" fmla="*/ 377 h 598"/>
                <a:gd name="T80" fmla="*/ 241 w 255"/>
                <a:gd name="T81" fmla="*/ 296 h 598"/>
                <a:gd name="T82" fmla="*/ 241 w 255"/>
                <a:gd name="T83" fmla="*/ 266 h 598"/>
                <a:gd name="T84" fmla="*/ 255 w 255"/>
                <a:gd name="T85" fmla="*/ 184 h 598"/>
                <a:gd name="T86" fmla="*/ 255 w 255"/>
                <a:gd name="T87" fmla="*/ 136 h 598"/>
                <a:gd name="T88" fmla="*/ 241 w 255"/>
                <a:gd name="T89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5" h="598">
                  <a:moveTo>
                    <a:pt x="101" y="582"/>
                  </a:moveTo>
                  <a:lnTo>
                    <a:pt x="101" y="533"/>
                  </a:lnTo>
                  <a:lnTo>
                    <a:pt x="150" y="533"/>
                  </a:lnTo>
                  <a:lnTo>
                    <a:pt x="150" y="582"/>
                  </a:lnTo>
                  <a:lnTo>
                    <a:pt x="101" y="582"/>
                  </a:lnTo>
                  <a:close/>
                  <a:moveTo>
                    <a:pt x="172" y="582"/>
                  </a:moveTo>
                  <a:lnTo>
                    <a:pt x="172" y="533"/>
                  </a:lnTo>
                  <a:lnTo>
                    <a:pt x="221" y="533"/>
                  </a:lnTo>
                  <a:lnTo>
                    <a:pt x="221" y="582"/>
                  </a:lnTo>
                  <a:lnTo>
                    <a:pt x="172" y="582"/>
                  </a:lnTo>
                  <a:close/>
                  <a:moveTo>
                    <a:pt x="101" y="505"/>
                  </a:moveTo>
                  <a:lnTo>
                    <a:pt x="101" y="456"/>
                  </a:lnTo>
                  <a:lnTo>
                    <a:pt x="150" y="456"/>
                  </a:lnTo>
                  <a:lnTo>
                    <a:pt x="150" y="505"/>
                  </a:lnTo>
                  <a:lnTo>
                    <a:pt x="101" y="505"/>
                  </a:lnTo>
                  <a:close/>
                  <a:moveTo>
                    <a:pt x="172" y="505"/>
                  </a:moveTo>
                  <a:lnTo>
                    <a:pt x="172" y="456"/>
                  </a:lnTo>
                  <a:lnTo>
                    <a:pt x="221" y="456"/>
                  </a:lnTo>
                  <a:lnTo>
                    <a:pt x="221" y="505"/>
                  </a:lnTo>
                  <a:lnTo>
                    <a:pt x="172" y="505"/>
                  </a:lnTo>
                  <a:close/>
                  <a:moveTo>
                    <a:pt x="101" y="426"/>
                  </a:moveTo>
                  <a:lnTo>
                    <a:pt x="101" y="377"/>
                  </a:lnTo>
                  <a:lnTo>
                    <a:pt x="150" y="377"/>
                  </a:lnTo>
                  <a:lnTo>
                    <a:pt x="150" y="426"/>
                  </a:lnTo>
                  <a:lnTo>
                    <a:pt x="101" y="426"/>
                  </a:lnTo>
                  <a:close/>
                  <a:moveTo>
                    <a:pt x="172" y="426"/>
                  </a:moveTo>
                  <a:lnTo>
                    <a:pt x="172" y="377"/>
                  </a:lnTo>
                  <a:lnTo>
                    <a:pt x="221" y="377"/>
                  </a:lnTo>
                  <a:lnTo>
                    <a:pt x="221" y="426"/>
                  </a:lnTo>
                  <a:lnTo>
                    <a:pt x="172" y="426"/>
                  </a:lnTo>
                  <a:close/>
                  <a:moveTo>
                    <a:pt x="101" y="345"/>
                  </a:moveTo>
                  <a:lnTo>
                    <a:pt x="101" y="296"/>
                  </a:lnTo>
                  <a:lnTo>
                    <a:pt x="150" y="296"/>
                  </a:lnTo>
                  <a:lnTo>
                    <a:pt x="150" y="345"/>
                  </a:lnTo>
                  <a:lnTo>
                    <a:pt x="101" y="345"/>
                  </a:lnTo>
                  <a:close/>
                  <a:moveTo>
                    <a:pt x="172" y="345"/>
                  </a:moveTo>
                  <a:lnTo>
                    <a:pt x="172" y="296"/>
                  </a:lnTo>
                  <a:lnTo>
                    <a:pt x="221" y="296"/>
                  </a:lnTo>
                  <a:lnTo>
                    <a:pt x="221" y="345"/>
                  </a:lnTo>
                  <a:lnTo>
                    <a:pt x="172" y="345"/>
                  </a:lnTo>
                  <a:close/>
                  <a:moveTo>
                    <a:pt x="101" y="266"/>
                  </a:moveTo>
                  <a:lnTo>
                    <a:pt x="101" y="215"/>
                  </a:lnTo>
                  <a:lnTo>
                    <a:pt x="150" y="215"/>
                  </a:lnTo>
                  <a:lnTo>
                    <a:pt x="150" y="266"/>
                  </a:lnTo>
                  <a:lnTo>
                    <a:pt x="101" y="266"/>
                  </a:lnTo>
                  <a:close/>
                  <a:moveTo>
                    <a:pt x="172" y="266"/>
                  </a:moveTo>
                  <a:lnTo>
                    <a:pt x="172" y="215"/>
                  </a:lnTo>
                  <a:lnTo>
                    <a:pt x="221" y="215"/>
                  </a:lnTo>
                  <a:lnTo>
                    <a:pt x="221" y="266"/>
                  </a:lnTo>
                  <a:lnTo>
                    <a:pt x="172" y="266"/>
                  </a:lnTo>
                  <a:close/>
                  <a:moveTo>
                    <a:pt x="101" y="184"/>
                  </a:moveTo>
                  <a:lnTo>
                    <a:pt x="101" y="136"/>
                  </a:lnTo>
                  <a:lnTo>
                    <a:pt x="150" y="136"/>
                  </a:lnTo>
                  <a:lnTo>
                    <a:pt x="150" y="184"/>
                  </a:lnTo>
                  <a:lnTo>
                    <a:pt x="101" y="184"/>
                  </a:lnTo>
                  <a:close/>
                  <a:moveTo>
                    <a:pt x="172" y="184"/>
                  </a:moveTo>
                  <a:lnTo>
                    <a:pt x="172" y="136"/>
                  </a:lnTo>
                  <a:lnTo>
                    <a:pt x="221" y="136"/>
                  </a:lnTo>
                  <a:lnTo>
                    <a:pt x="221" y="184"/>
                  </a:lnTo>
                  <a:lnTo>
                    <a:pt x="172" y="184"/>
                  </a:lnTo>
                  <a:close/>
                  <a:moveTo>
                    <a:pt x="32" y="103"/>
                  </a:moveTo>
                  <a:lnTo>
                    <a:pt x="32" y="55"/>
                  </a:lnTo>
                  <a:lnTo>
                    <a:pt x="81" y="55"/>
                  </a:lnTo>
                  <a:lnTo>
                    <a:pt x="81" y="103"/>
                  </a:lnTo>
                  <a:lnTo>
                    <a:pt x="32" y="103"/>
                  </a:lnTo>
                  <a:close/>
                  <a:moveTo>
                    <a:pt x="101" y="103"/>
                  </a:moveTo>
                  <a:lnTo>
                    <a:pt x="101" y="55"/>
                  </a:lnTo>
                  <a:lnTo>
                    <a:pt x="150" y="55"/>
                  </a:lnTo>
                  <a:lnTo>
                    <a:pt x="150" y="103"/>
                  </a:lnTo>
                  <a:lnTo>
                    <a:pt x="101" y="103"/>
                  </a:lnTo>
                  <a:close/>
                  <a:moveTo>
                    <a:pt x="172" y="103"/>
                  </a:moveTo>
                  <a:lnTo>
                    <a:pt x="172" y="55"/>
                  </a:lnTo>
                  <a:lnTo>
                    <a:pt x="221" y="55"/>
                  </a:lnTo>
                  <a:lnTo>
                    <a:pt x="221" y="103"/>
                  </a:lnTo>
                  <a:lnTo>
                    <a:pt x="172" y="103"/>
                  </a:lnTo>
                  <a:close/>
                  <a:moveTo>
                    <a:pt x="255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81" y="136"/>
                  </a:lnTo>
                  <a:lnTo>
                    <a:pt x="81" y="184"/>
                  </a:lnTo>
                  <a:lnTo>
                    <a:pt x="53" y="184"/>
                  </a:lnTo>
                  <a:lnTo>
                    <a:pt x="53" y="215"/>
                  </a:lnTo>
                  <a:lnTo>
                    <a:pt x="81" y="215"/>
                  </a:lnTo>
                  <a:lnTo>
                    <a:pt x="81" y="266"/>
                  </a:lnTo>
                  <a:lnTo>
                    <a:pt x="53" y="266"/>
                  </a:lnTo>
                  <a:lnTo>
                    <a:pt x="53" y="296"/>
                  </a:lnTo>
                  <a:lnTo>
                    <a:pt x="81" y="296"/>
                  </a:lnTo>
                  <a:lnTo>
                    <a:pt x="81" y="345"/>
                  </a:lnTo>
                  <a:lnTo>
                    <a:pt x="53" y="345"/>
                  </a:lnTo>
                  <a:lnTo>
                    <a:pt x="53" y="377"/>
                  </a:lnTo>
                  <a:lnTo>
                    <a:pt x="81" y="377"/>
                  </a:lnTo>
                  <a:lnTo>
                    <a:pt x="81" y="426"/>
                  </a:lnTo>
                  <a:lnTo>
                    <a:pt x="53" y="426"/>
                  </a:lnTo>
                  <a:lnTo>
                    <a:pt x="53" y="456"/>
                  </a:lnTo>
                  <a:lnTo>
                    <a:pt x="81" y="456"/>
                  </a:lnTo>
                  <a:lnTo>
                    <a:pt x="81" y="505"/>
                  </a:lnTo>
                  <a:lnTo>
                    <a:pt x="65" y="505"/>
                  </a:lnTo>
                  <a:lnTo>
                    <a:pt x="65" y="517"/>
                  </a:lnTo>
                  <a:lnTo>
                    <a:pt x="65" y="533"/>
                  </a:lnTo>
                  <a:lnTo>
                    <a:pt x="53" y="533"/>
                  </a:lnTo>
                  <a:lnTo>
                    <a:pt x="53" y="533"/>
                  </a:lnTo>
                  <a:lnTo>
                    <a:pt x="81" y="533"/>
                  </a:lnTo>
                  <a:lnTo>
                    <a:pt x="81" y="582"/>
                  </a:lnTo>
                  <a:lnTo>
                    <a:pt x="53" y="582"/>
                  </a:lnTo>
                  <a:lnTo>
                    <a:pt x="53" y="598"/>
                  </a:lnTo>
                  <a:lnTo>
                    <a:pt x="255" y="598"/>
                  </a:lnTo>
                  <a:lnTo>
                    <a:pt x="255" y="582"/>
                  </a:lnTo>
                  <a:lnTo>
                    <a:pt x="241" y="582"/>
                  </a:lnTo>
                  <a:lnTo>
                    <a:pt x="241" y="533"/>
                  </a:lnTo>
                  <a:lnTo>
                    <a:pt x="255" y="533"/>
                  </a:lnTo>
                  <a:lnTo>
                    <a:pt x="255" y="505"/>
                  </a:lnTo>
                  <a:lnTo>
                    <a:pt x="241" y="505"/>
                  </a:lnTo>
                  <a:lnTo>
                    <a:pt x="241" y="456"/>
                  </a:lnTo>
                  <a:lnTo>
                    <a:pt x="255" y="456"/>
                  </a:lnTo>
                  <a:lnTo>
                    <a:pt x="255" y="426"/>
                  </a:lnTo>
                  <a:lnTo>
                    <a:pt x="241" y="426"/>
                  </a:lnTo>
                  <a:lnTo>
                    <a:pt x="241" y="377"/>
                  </a:lnTo>
                  <a:lnTo>
                    <a:pt x="255" y="377"/>
                  </a:lnTo>
                  <a:lnTo>
                    <a:pt x="255" y="345"/>
                  </a:lnTo>
                  <a:lnTo>
                    <a:pt x="241" y="345"/>
                  </a:lnTo>
                  <a:lnTo>
                    <a:pt x="241" y="296"/>
                  </a:lnTo>
                  <a:lnTo>
                    <a:pt x="255" y="296"/>
                  </a:lnTo>
                  <a:lnTo>
                    <a:pt x="255" y="266"/>
                  </a:lnTo>
                  <a:lnTo>
                    <a:pt x="241" y="266"/>
                  </a:lnTo>
                  <a:lnTo>
                    <a:pt x="241" y="215"/>
                  </a:lnTo>
                  <a:lnTo>
                    <a:pt x="255" y="215"/>
                  </a:lnTo>
                  <a:lnTo>
                    <a:pt x="255" y="184"/>
                  </a:lnTo>
                  <a:lnTo>
                    <a:pt x="241" y="184"/>
                  </a:lnTo>
                  <a:lnTo>
                    <a:pt x="241" y="136"/>
                  </a:lnTo>
                  <a:lnTo>
                    <a:pt x="255" y="136"/>
                  </a:lnTo>
                  <a:lnTo>
                    <a:pt x="255" y="103"/>
                  </a:lnTo>
                  <a:lnTo>
                    <a:pt x="241" y="103"/>
                  </a:lnTo>
                  <a:lnTo>
                    <a:pt x="241" y="55"/>
                  </a:lnTo>
                  <a:lnTo>
                    <a:pt x="255" y="5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F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81"/>
            <p:cNvSpPr>
              <a:spLocks noEditPoints="1"/>
            </p:cNvSpPr>
            <p:nvPr/>
          </p:nvSpPr>
          <p:spPr bwMode="auto">
            <a:xfrm>
              <a:off x="10694988" y="798514"/>
              <a:ext cx="404813" cy="949325"/>
            </a:xfrm>
            <a:custGeom>
              <a:avLst/>
              <a:gdLst>
                <a:gd name="T0" fmla="*/ 150 w 255"/>
                <a:gd name="T1" fmla="*/ 533 h 598"/>
                <a:gd name="T2" fmla="*/ 172 w 255"/>
                <a:gd name="T3" fmla="*/ 582 h 598"/>
                <a:gd name="T4" fmla="*/ 221 w 255"/>
                <a:gd name="T5" fmla="*/ 582 h 598"/>
                <a:gd name="T6" fmla="*/ 101 w 255"/>
                <a:gd name="T7" fmla="*/ 456 h 598"/>
                <a:gd name="T8" fmla="*/ 101 w 255"/>
                <a:gd name="T9" fmla="*/ 505 h 598"/>
                <a:gd name="T10" fmla="*/ 221 w 255"/>
                <a:gd name="T11" fmla="*/ 456 h 598"/>
                <a:gd name="T12" fmla="*/ 101 w 255"/>
                <a:gd name="T13" fmla="*/ 426 h 598"/>
                <a:gd name="T14" fmla="*/ 150 w 255"/>
                <a:gd name="T15" fmla="*/ 426 h 598"/>
                <a:gd name="T16" fmla="*/ 172 w 255"/>
                <a:gd name="T17" fmla="*/ 377 h 598"/>
                <a:gd name="T18" fmla="*/ 172 w 255"/>
                <a:gd name="T19" fmla="*/ 426 h 598"/>
                <a:gd name="T20" fmla="*/ 150 w 255"/>
                <a:gd name="T21" fmla="*/ 296 h 598"/>
                <a:gd name="T22" fmla="*/ 172 w 255"/>
                <a:gd name="T23" fmla="*/ 345 h 598"/>
                <a:gd name="T24" fmla="*/ 221 w 255"/>
                <a:gd name="T25" fmla="*/ 345 h 598"/>
                <a:gd name="T26" fmla="*/ 101 w 255"/>
                <a:gd name="T27" fmla="*/ 215 h 598"/>
                <a:gd name="T28" fmla="*/ 101 w 255"/>
                <a:gd name="T29" fmla="*/ 266 h 598"/>
                <a:gd name="T30" fmla="*/ 221 w 255"/>
                <a:gd name="T31" fmla="*/ 215 h 598"/>
                <a:gd name="T32" fmla="*/ 101 w 255"/>
                <a:gd name="T33" fmla="*/ 184 h 598"/>
                <a:gd name="T34" fmla="*/ 150 w 255"/>
                <a:gd name="T35" fmla="*/ 184 h 598"/>
                <a:gd name="T36" fmla="*/ 172 w 255"/>
                <a:gd name="T37" fmla="*/ 136 h 598"/>
                <a:gd name="T38" fmla="*/ 172 w 255"/>
                <a:gd name="T39" fmla="*/ 184 h 598"/>
                <a:gd name="T40" fmla="*/ 81 w 255"/>
                <a:gd name="T41" fmla="*/ 55 h 598"/>
                <a:gd name="T42" fmla="*/ 101 w 255"/>
                <a:gd name="T43" fmla="*/ 103 h 598"/>
                <a:gd name="T44" fmla="*/ 150 w 255"/>
                <a:gd name="T45" fmla="*/ 103 h 598"/>
                <a:gd name="T46" fmla="*/ 172 w 255"/>
                <a:gd name="T47" fmla="*/ 55 h 598"/>
                <a:gd name="T48" fmla="*/ 172 w 255"/>
                <a:gd name="T49" fmla="*/ 103 h 598"/>
                <a:gd name="T50" fmla="*/ 0 w 255"/>
                <a:gd name="T51" fmla="*/ 134 h 598"/>
                <a:gd name="T52" fmla="*/ 81 w 255"/>
                <a:gd name="T53" fmla="*/ 136 h 598"/>
                <a:gd name="T54" fmla="*/ 53 w 255"/>
                <a:gd name="T55" fmla="*/ 215 h 598"/>
                <a:gd name="T56" fmla="*/ 53 w 255"/>
                <a:gd name="T57" fmla="*/ 266 h 598"/>
                <a:gd name="T58" fmla="*/ 81 w 255"/>
                <a:gd name="T59" fmla="*/ 345 h 598"/>
                <a:gd name="T60" fmla="*/ 81 w 255"/>
                <a:gd name="T61" fmla="*/ 377 h 598"/>
                <a:gd name="T62" fmla="*/ 53 w 255"/>
                <a:gd name="T63" fmla="*/ 456 h 598"/>
                <a:gd name="T64" fmla="*/ 65 w 255"/>
                <a:gd name="T65" fmla="*/ 505 h 598"/>
                <a:gd name="T66" fmla="*/ 53 w 255"/>
                <a:gd name="T67" fmla="*/ 533 h 598"/>
                <a:gd name="T68" fmla="*/ 81 w 255"/>
                <a:gd name="T69" fmla="*/ 582 h 598"/>
                <a:gd name="T70" fmla="*/ 255 w 255"/>
                <a:gd name="T71" fmla="*/ 598 h 598"/>
                <a:gd name="T72" fmla="*/ 241 w 255"/>
                <a:gd name="T73" fmla="*/ 533 h 598"/>
                <a:gd name="T74" fmla="*/ 241 w 255"/>
                <a:gd name="T75" fmla="*/ 505 h 598"/>
                <a:gd name="T76" fmla="*/ 255 w 255"/>
                <a:gd name="T77" fmla="*/ 426 h 598"/>
                <a:gd name="T78" fmla="*/ 255 w 255"/>
                <a:gd name="T79" fmla="*/ 377 h 598"/>
                <a:gd name="T80" fmla="*/ 241 w 255"/>
                <a:gd name="T81" fmla="*/ 296 h 598"/>
                <a:gd name="T82" fmla="*/ 241 w 255"/>
                <a:gd name="T83" fmla="*/ 266 h 598"/>
                <a:gd name="T84" fmla="*/ 255 w 255"/>
                <a:gd name="T85" fmla="*/ 184 h 598"/>
                <a:gd name="T86" fmla="*/ 255 w 255"/>
                <a:gd name="T87" fmla="*/ 136 h 598"/>
                <a:gd name="T88" fmla="*/ 241 w 255"/>
                <a:gd name="T89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5" h="598">
                  <a:moveTo>
                    <a:pt x="101" y="582"/>
                  </a:moveTo>
                  <a:lnTo>
                    <a:pt x="101" y="533"/>
                  </a:lnTo>
                  <a:lnTo>
                    <a:pt x="150" y="533"/>
                  </a:lnTo>
                  <a:lnTo>
                    <a:pt x="150" y="582"/>
                  </a:lnTo>
                  <a:lnTo>
                    <a:pt x="101" y="582"/>
                  </a:lnTo>
                  <a:moveTo>
                    <a:pt x="172" y="582"/>
                  </a:moveTo>
                  <a:lnTo>
                    <a:pt x="172" y="533"/>
                  </a:lnTo>
                  <a:lnTo>
                    <a:pt x="221" y="533"/>
                  </a:lnTo>
                  <a:lnTo>
                    <a:pt x="221" y="582"/>
                  </a:lnTo>
                  <a:lnTo>
                    <a:pt x="172" y="582"/>
                  </a:lnTo>
                  <a:moveTo>
                    <a:pt x="101" y="505"/>
                  </a:moveTo>
                  <a:lnTo>
                    <a:pt x="101" y="456"/>
                  </a:lnTo>
                  <a:lnTo>
                    <a:pt x="150" y="456"/>
                  </a:lnTo>
                  <a:lnTo>
                    <a:pt x="150" y="505"/>
                  </a:lnTo>
                  <a:lnTo>
                    <a:pt x="101" y="505"/>
                  </a:lnTo>
                  <a:moveTo>
                    <a:pt x="172" y="505"/>
                  </a:moveTo>
                  <a:lnTo>
                    <a:pt x="172" y="456"/>
                  </a:lnTo>
                  <a:lnTo>
                    <a:pt x="221" y="456"/>
                  </a:lnTo>
                  <a:lnTo>
                    <a:pt x="221" y="505"/>
                  </a:lnTo>
                  <a:lnTo>
                    <a:pt x="172" y="505"/>
                  </a:lnTo>
                  <a:moveTo>
                    <a:pt x="101" y="426"/>
                  </a:moveTo>
                  <a:lnTo>
                    <a:pt x="101" y="377"/>
                  </a:lnTo>
                  <a:lnTo>
                    <a:pt x="150" y="377"/>
                  </a:lnTo>
                  <a:lnTo>
                    <a:pt x="150" y="426"/>
                  </a:lnTo>
                  <a:lnTo>
                    <a:pt x="101" y="426"/>
                  </a:lnTo>
                  <a:moveTo>
                    <a:pt x="172" y="426"/>
                  </a:moveTo>
                  <a:lnTo>
                    <a:pt x="172" y="377"/>
                  </a:lnTo>
                  <a:lnTo>
                    <a:pt x="221" y="377"/>
                  </a:lnTo>
                  <a:lnTo>
                    <a:pt x="221" y="426"/>
                  </a:lnTo>
                  <a:lnTo>
                    <a:pt x="172" y="426"/>
                  </a:lnTo>
                  <a:moveTo>
                    <a:pt x="101" y="345"/>
                  </a:moveTo>
                  <a:lnTo>
                    <a:pt x="101" y="296"/>
                  </a:lnTo>
                  <a:lnTo>
                    <a:pt x="150" y="296"/>
                  </a:lnTo>
                  <a:lnTo>
                    <a:pt x="150" y="345"/>
                  </a:lnTo>
                  <a:lnTo>
                    <a:pt x="101" y="345"/>
                  </a:lnTo>
                  <a:moveTo>
                    <a:pt x="172" y="345"/>
                  </a:moveTo>
                  <a:lnTo>
                    <a:pt x="172" y="296"/>
                  </a:lnTo>
                  <a:lnTo>
                    <a:pt x="221" y="296"/>
                  </a:lnTo>
                  <a:lnTo>
                    <a:pt x="221" y="345"/>
                  </a:lnTo>
                  <a:lnTo>
                    <a:pt x="172" y="345"/>
                  </a:lnTo>
                  <a:moveTo>
                    <a:pt x="101" y="266"/>
                  </a:moveTo>
                  <a:lnTo>
                    <a:pt x="101" y="215"/>
                  </a:lnTo>
                  <a:lnTo>
                    <a:pt x="150" y="215"/>
                  </a:lnTo>
                  <a:lnTo>
                    <a:pt x="150" y="266"/>
                  </a:lnTo>
                  <a:lnTo>
                    <a:pt x="101" y="266"/>
                  </a:lnTo>
                  <a:moveTo>
                    <a:pt x="172" y="266"/>
                  </a:moveTo>
                  <a:lnTo>
                    <a:pt x="172" y="215"/>
                  </a:lnTo>
                  <a:lnTo>
                    <a:pt x="221" y="215"/>
                  </a:lnTo>
                  <a:lnTo>
                    <a:pt x="221" y="266"/>
                  </a:lnTo>
                  <a:lnTo>
                    <a:pt x="172" y="266"/>
                  </a:lnTo>
                  <a:moveTo>
                    <a:pt x="101" y="184"/>
                  </a:moveTo>
                  <a:lnTo>
                    <a:pt x="101" y="136"/>
                  </a:lnTo>
                  <a:lnTo>
                    <a:pt x="150" y="136"/>
                  </a:lnTo>
                  <a:lnTo>
                    <a:pt x="150" y="184"/>
                  </a:lnTo>
                  <a:lnTo>
                    <a:pt x="101" y="184"/>
                  </a:lnTo>
                  <a:moveTo>
                    <a:pt x="172" y="184"/>
                  </a:moveTo>
                  <a:lnTo>
                    <a:pt x="172" y="136"/>
                  </a:lnTo>
                  <a:lnTo>
                    <a:pt x="221" y="136"/>
                  </a:lnTo>
                  <a:lnTo>
                    <a:pt x="221" y="184"/>
                  </a:lnTo>
                  <a:lnTo>
                    <a:pt x="172" y="184"/>
                  </a:lnTo>
                  <a:moveTo>
                    <a:pt x="32" y="103"/>
                  </a:moveTo>
                  <a:lnTo>
                    <a:pt x="32" y="55"/>
                  </a:lnTo>
                  <a:lnTo>
                    <a:pt x="81" y="55"/>
                  </a:lnTo>
                  <a:lnTo>
                    <a:pt x="81" y="103"/>
                  </a:lnTo>
                  <a:lnTo>
                    <a:pt x="32" y="103"/>
                  </a:lnTo>
                  <a:moveTo>
                    <a:pt x="101" y="103"/>
                  </a:moveTo>
                  <a:lnTo>
                    <a:pt x="101" y="55"/>
                  </a:lnTo>
                  <a:lnTo>
                    <a:pt x="150" y="55"/>
                  </a:lnTo>
                  <a:lnTo>
                    <a:pt x="150" y="103"/>
                  </a:lnTo>
                  <a:lnTo>
                    <a:pt x="101" y="103"/>
                  </a:lnTo>
                  <a:moveTo>
                    <a:pt x="172" y="103"/>
                  </a:moveTo>
                  <a:lnTo>
                    <a:pt x="172" y="55"/>
                  </a:lnTo>
                  <a:lnTo>
                    <a:pt x="221" y="55"/>
                  </a:lnTo>
                  <a:lnTo>
                    <a:pt x="221" y="103"/>
                  </a:lnTo>
                  <a:lnTo>
                    <a:pt x="172" y="103"/>
                  </a:lnTo>
                  <a:moveTo>
                    <a:pt x="255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81" y="136"/>
                  </a:lnTo>
                  <a:lnTo>
                    <a:pt x="81" y="184"/>
                  </a:lnTo>
                  <a:lnTo>
                    <a:pt x="53" y="184"/>
                  </a:lnTo>
                  <a:lnTo>
                    <a:pt x="53" y="215"/>
                  </a:lnTo>
                  <a:lnTo>
                    <a:pt x="81" y="215"/>
                  </a:lnTo>
                  <a:lnTo>
                    <a:pt x="81" y="266"/>
                  </a:lnTo>
                  <a:lnTo>
                    <a:pt x="53" y="266"/>
                  </a:lnTo>
                  <a:lnTo>
                    <a:pt x="53" y="296"/>
                  </a:lnTo>
                  <a:lnTo>
                    <a:pt x="81" y="296"/>
                  </a:lnTo>
                  <a:lnTo>
                    <a:pt x="81" y="345"/>
                  </a:lnTo>
                  <a:lnTo>
                    <a:pt x="53" y="345"/>
                  </a:lnTo>
                  <a:lnTo>
                    <a:pt x="53" y="377"/>
                  </a:lnTo>
                  <a:lnTo>
                    <a:pt x="81" y="377"/>
                  </a:lnTo>
                  <a:lnTo>
                    <a:pt x="81" y="426"/>
                  </a:lnTo>
                  <a:lnTo>
                    <a:pt x="53" y="426"/>
                  </a:lnTo>
                  <a:lnTo>
                    <a:pt x="53" y="456"/>
                  </a:lnTo>
                  <a:lnTo>
                    <a:pt x="81" y="456"/>
                  </a:lnTo>
                  <a:lnTo>
                    <a:pt x="81" y="505"/>
                  </a:lnTo>
                  <a:lnTo>
                    <a:pt x="65" y="505"/>
                  </a:lnTo>
                  <a:lnTo>
                    <a:pt x="65" y="517"/>
                  </a:lnTo>
                  <a:lnTo>
                    <a:pt x="65" y="533"/>
                  </a:lnTo>
                  <a:lnTo>
                    <a:pt x="53" y="533"/>
                  </a:lnTo>
                  <a:lnTo>
                    <a:pt x="53" y="533"/>
                  </a:lnTo>
                  <a:lnTo>
                    <a:pt x="81" y="533"/>
                  </a:lnTo>
                  <a:lnTo>
                    <a:pt x="81" y="582"/>
                  </a:lnTo>
                  <a:lnTo>
                    <a:pt x="53" y="582"/>
                  </a:lnTo>
                  <a:lnTo>
                    <a:pt x="53" y="598"/>
                  </a:lnTo>
                  <a:lnTo>
                    <a:pt x="255" y="598"/>
                  </a:lnTo>
                  <a:lnTo>
                    <a:pt x="255" y="582"/>
                  </a:lnTo>
                  <a:lnTo>
                    <a:pt x="241" y="582"/>
                  </a:lnTo>
                  <a:lnTo>
                    <a:pt x="241" y="533"/>
                  </a:lnTo>
                  <a:lnTo>
                    <a:pt x="255" y="533"/>
                  </a:lnTo>
                  <a:lnTo>
                    <a:pt x="255" y="505"/>
                  </a:lnTo>
                  <a:lnTo>
                    <a:pt x="241" y="505"/>
                  </a:lnTo>
                  <a:lnTo>
                    <a:pt x="241" y="456"/>
                  </a:lnTo>
                  <a:lnTo>
                    <a:pt x="255" y="456"/>
                  </a:lnTo>
                  <a:lnTo>
                    <a:pt x="255" y="426"/>
                  </a:lnTo>
                  <a:lnTo>
                    <a:pt x="241" y="426"/>
                  </a:lnTo>
                  <a:lnTo>
                    <a:pt x="241" y="377"/>
                  </a:lnTo>
                  <a:lnTo>
                    <a:pt x="255" y="377"/>
                  </a:lnTo>
                  <a:lnTo>
                    <a:pt x="255" y="345"/>
                  </a:lnTo>
                  <a:lnTo>
                    <a:pt x="241" y="345"/>
                  </a:lnTo>
                  <a:lnTo>
                    <a:pt x="241" y="296"/>
                  </a:lnTo>
                  <a:lnTo>
                    <a:pt x="255" y="296"/>
                  </a:lnTo>
                  <a:lnTo>
                    <a:pt x="255" y="266"/>
                  </a:lnTo>
                  <a:lnTo>
                    <a:pt x="241" y="266"/>
                  </a:lnTo>
                  <a:lnTo>
                    <a:pt x="241" y="215"/>
                  </a:lnTo>
                  <a:lnTo>
                    <a:pt x="255" y="215"/>
                  </a:lnTo>
                  <a:lnTo>
                    <a:pt x="255" y="184"/>
                  </a:lnTo>
                  <a:lnTo>
                    <a:pt x="241" y="184"/>
                  </a:lnTo>
                  <a:lnTo>
                    <a:pt x="241" y="136"/>
                  </a:lnTo>
                  <a:lnTo>
                    <a:pt x="255" y="136"/>
                  </a:lnTo>
                  <a:lnTo>
                    <a:pt x="255" y="103"/>
                  </a:lnTo>
                  <a:lnTo>
                    <a:pt x="241" y="103"/>
                  </a:lnTo>
                  <a:lnTo>
                    <a:pt x="241" y="55"/>
                  </a:lnTo>
                  <a:lnTo>
                    <a:pt x="255" y="55"/>
                  </a:lnTo>
                  <a:lnTo>
                    <a:pt x="2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682"/>
            <p:cNvSpPr>
              <a:spLocks noChangeArrowheads="1"/>
            </p:cNvSpPr>
            <p:nvPr/>
          </p:nvSpPr>
          <p:spPr bwMode="auto">
            <a:xfrm>
              <a:off x="10672763" y="769939"/>
              <a:ext cx="427038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683"/>
            <p:cNvSpPr>
              <a:spLocks noChangeArrowheads="1"/>
            </p:cNvSpPr>
            <p:nvPr/>
          </p:nvSpPr>
          <p:spPr bwMode="auto">
            <a:xfrm>
              <a:off x="10672763" y="769939"/>
              <a:ext cx="427038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684"/>
            <p:cNvSpPr>
              <a:spLocks/>
            </p:cNvSpPr>
            <p:nvPr/>
          </p:nvSpPr>
          <p:spPr bwMode="auto">
            <a:xfrm>
              <a:off x="10642600" y="492126"/>
              <a:ext cx="457200" cy="277813"/>
            </a:xfrm>
            <a:custGeom>
              <a:avLst/>
              <a:gdLst>
                <a:gd name="T0" fmla="*/ 193 w 288"/>
                <a:gd name="T1" fmla="*/ 0 h 175"/>
                <a:gd name="T2" fmla="*/ 191 w 288"/>
                <a:gd name="T3" fmla="*/ 0 h 175"/>
                <a:gd name="T4" fmla="*/ 0 w 288"/>
                <a:gd name="T5" fmla="*/ 148 h 175"/>
                <a:gd name="T6" fmla="*/ 0 w 288"/>
                <a:gd name="T7" fmla="*/ 175 h 175"/>
                <a:gd name="T8" fmla="*/ 19 w 288"/>
                <a:gd name="T9" fmla="*/ 175 h 175"/>
                <a:gd name="T10" fmla="*/ 288 w 288"/>
                <a:gd name="T11" fmla="*/ 175 h 175"/>
                <a:gd name="T12" fmla="*/ 288 w 288"/>
                <a:gd name="T13" fmla="*/ 142 h 175"/>
                <a:gd name="T14" fmla="*/ 39 w 288"/>
                <a:gd name="T15" fmla="*/ 142 h 175"/>
                <a:gd name="T16" fmla="*/ 193 w 288"/>
                <a:gd name="T17" fmla="*/ 24 h 175"/>
                <a:gd name="T18" fmla="*/ 288 w 288"/>
                <a:gd name="T19" fmla="*/ 97 h 175"/>
                <a:gd name="T20" fmla="*/ 288 w 288"/>
                <a:gd name="T21" fmla="*/ 71 h 175"/>
                <a:gd name="T22" fmla="*/ 195 w 288"/>
                <a:gd name="T23" fmla="*/ 2 h 175"/>
                <a:gd name="T24" fmla="*/ 193 w 288"/>
                <a:gd name="T2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175">
                  <a:moveTo>
                    <a:pt x="193" y="0"/>
                  </a:moveTo>
                  <a:lnTo>
                    <a:pt x="191" y="0"/>
                  </a:lnTo>
                  <a:lnTo>
                    <a:pt x="0" y="148"/>
                  </a:lnTo>
                  <a:lnTo>
                    <a:pt x="0" y="175"/>
                  </a:lnTo>
                  <a:lnTo>
                    <a:pt x="19" y="175"/>
                  </a:lnTo>
                  <a:lnTo>
                    <a:pt x="288" y="175"/>
                  </a:lnTo>
                  <a:lnTo>
                    <a:pt x="288" y="142"/>
                  </a:lnTo>
                  <a:lnTo>
                    <a:pt x="39" y="142"/>
                  </a:lnTo>
                  <a:lnTo>
                    <a:pt x="193" y="24"/>
                  </a:lnTo>
                  <a:lnTo>
                    <a:pt x="288" y="97"/>
                  </a:lnTo>
                  <a:lnTo>
                    <a:pt x="288" y="71"/>
                  </a:lnTo>
                  <a:lnTo>
                    <a:pt x="195" y="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2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85"/>
            <p:cNvSpPr>
              <a:spLocks/>
            </p:cNvSpPr>
            <p:nvPr/>
          </p:nvSpPr>
          <p:spPr bwMode="auto">
            <a:xfrm>
              <a:off x="10642600" y="492126"/>
              <a:ext cx="457200" cy="277813"/>
            </a:xfrm>
            <a:custGeom>
              <a:avLst/>
              <a:gdLst>
                <a:gd name="T0" fmla="*/ 193 w 288"/>
                <a:gd name="T1" fmla="*/ 0 h 175"/>
                <a:gd name="T2" fmla="*/ 191 w 288"/>
                <a:gd name="T3" fmla="*/ 0 h 175"/>
                <a:gd name="T4" fmla="*/ 0 w 288"/>
                <a:gd name="T5" fmla="*/ 148 h 175"/>
                <a:gd name="T6" fmla="*/ 0 w 288"/>
                <a:gd name="T7" fmla="*/ 175 h 175"/>
                <a:gd name="T8" fmla="*/ 19 w 288"/>
                <a:gd name="T9" fmla="*/ 175 h 175"/>
                <a:gd name="T10" fmla="*/ 288 w 288"/>
                <a:gd name="T11" fmla="*/ 175 h 175"/>
                <a:gd name="T12" fmla="*/ 288 w 288"/>
                <a:gd name="T13" fmla="*/ 142 h 175"/>
                <a:gd name="T14" fmla="*/ 39 w 288"/>
                <a:gd name="T15" fmla="*/ 142 h 175"/>
                <a:gd name="T16" fmla="*/ 193 w 288"/>
                <a:gd name="T17" fmla="*/ 24 h 175"/>
                <a:gd name="T18" fmla="*/ 288 w 288"/>
                <a:gd name="T19" fmla="*/ 97 h 175"/>
                <a:gd name="T20" fmla="*/ 288 w 288"/>
                <a:gd name="T21" fmla="*/ 71 h 175"/>
                <a:gd name="T22" fmla="*/ 195 w 288"/>
                <a:gd name="T23" fmla="*/ 2 h 175"/>
                <a:gd name="T24" fmla="*/ 193 w 288"/>
                <a:gd name="T2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175">
                  <a:moveTo>
                    <a:pt x="193" y="0"/>
                  </a:moveTo>
                  <a:lnTo>
                    <a:pt x="191" y="0"/>
                  </a:lnTo>
                  <a:lnTo>
                    <a:pt x="0" y="148"/>
                  </a:lnTo>
                  <a:lnTo>
                    <a:pt x="0" y="175"/>
                  </a:lnTo>
                  <a:lnTo>
                    <a:pt x="19" y="175"/>
                  </a:lnTo>
                  <a:lnTo>
                    <a:pt x="288" y="175"/>
                  </a:lnTo>
                  <a:lnTo>
                    <a:pt x="288" y="142"/>
                  </a:lnTo>
                  <a:lnTo>
                    <a:pt x="39" y="142"/>
                  </a:lnTo>
                  <a:lnTo>
                    <a:pt x="193" y="24"/>
                  </a:lnTo>
                  <a:lnTo>
                    <a:pt x="288" y="97"/>
                  </a:lnTo>
                  <a:lnTo>
                    <a:pt x="288" y="71"/>
                  </a:lnTo>
                  <a:lnTo>
                    <a:pt x="195" y="2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686"/>
            <p:cNvSpPr>
              <a:spLocks/>
            </p:cNvSpPr>
            <p:nvPr/>
          </p:nvSpPr>
          <p:spPr bwMode="auto">
            <a:xfrm>
              <a:off x="10704513" y="530226"/>
              <a:ext cx="395288" cy="187325"/>
            </a:xfrm>
            <a:custGeom>
              <a:avLst/>
              <a:gdLst>
                <a:gd name="T0" fmla="*/ 154 w 249"/>
                <a:gd name="T1" fmla="*/ 0 h 118"/>
                <a:gd name="T2" fmla="*/ 0 w 249"/>
                <a:gd name="T3" fmla="*/ 118 h 118"/>
                <a:gd name="T4" fmla="*/ 249 w 249"/>
                <a:gd name="T5" fmla="*/ 118 h 118"/>
                <a:gd name="T6" fmla="*/ 249 w 249"/>
                <a:gd name="T7" fmla="*/ 73 h 118"/>
                <a:gd name="T8" fmla="*/ 154 w 249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18">
                  <a:moveTo>
                    <a:pt x="154" y="0"/>
                  </a:moveTo>
                  <a:lnTo>
                    <a:pt x="0" y="118"/>
                  </a:lnTo>
                  <a:lnTo>
                    <a:pt x="249" y="118"/>
                  </a:lnTo>
                  <a:lnTo>
                    <a:pt x="249" y="73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87"/>
            <p:cNvSpPr>
              <a:spLocks/>
            </p:cNvSpPr>
            <p:nvPr/>
          </p:nvSpPr>
          <p:spPr bwMode="auto">
            <a:xfrm>
              <a:off x="10704513" y="530226"/>
              <a:ext cx="395288" cy="187325"/>
            </a:xfrm>
            <a:custGeom>
              <a:avLst/>
              <a:gdLst>
                <a:gd name="T0" fmla="*/ 154 w 249"/>
                <a:gd name="T1" fmla="*/ 0 h 118"/>
                <a:gd name="T2" fmla="*/ 0 w 249"/>
                <a:gd name="T3" fmla="*/ 118 h 118"/>
                <a:gd name="T4" fmla="*/ 249 w 249"/>
                <a:gd name="T5" fmla="*/ 118 h 118"/>
                <a:gd name="T6" fmla="*/ 249 w 249"/>
                <a:gd name="T7" fmla="*/ 73 h 118"/>
                <a:gd name="T8" fmla="*/ 154 w 249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18">
                  <a:moveTo>
                    <a:pt x="154" y="0"/>
                  </a:moveTo>
                  <a:lnTo>
                    <a:pt x="0" y="118"/>
                  </a:lnTo>
                  <a:lnTo>
                    <a:pt x="249" y="118"/>
                  </a:lnTo>
                  <a:lnTo>
                    <a:pt x="249" y="73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688"/>
            <p:cNvSpPr>
              <a:spLocks/>
            </p:cNvSpPr>
            <p:nvPr/>
          </p:nvSpPr>
          <p:spPr bwMode="auto">
            <a:xfrm>
              <a:off x="11077575" y="1014414"/>
              <a:ext cx="22225" cy="76200"/>
            </a:xfrm>
            <a:custGeom>
              <a:avLst/>
              <a:gdLst>
                <a:gd name="T0" fmla="*/ 14 w 14"/>
                <a:gd name="T1" fmla="*/ 0 h 48"/>
                <a:gd name="T2" fmla="*/ 0 w 14"/>
                <a:gd name="T3" fmla="*/ 0 h 48"/>
                <a:gd name="T4" fmla="*/ 0 w 14"/>
                <a:gd name="T5" fmla="*/ 48 h 48"/>
                <a:gd name="T6" fmla="*/ 14 w 14"/>
                <a:gd name="T7" fmla="*/ 48 h 48"/>
                <a:gd name="T8" fmla="*/ 14 w 14"/>
                <a:gd name="T9" fmla="*/ 42 h 48"/>
                <a:gd name="T10" fmla="*/ 6 w 14"/>
                <a:gd name="T11" fmla="*/ 42 h 48"/>
                <a:gd name="T12" fmla="*/ 6 w 14"/>
                <a:gd name="T13" fmla="*/ 6 h 48"/>
                <a:gd name="T14" fmla="*/ 14 w 14"/>
                <a:gd name="T15" fmla="*/ 6 h 48"/>
                <a:gd name="T16" fmla="*/ 14 w 1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8">
                  <a:moveTo>
                    <a:pt x="14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89"/>
            <p:cNvSpPr>
              <a:spLocks/>
            </p:cNvSpPr>
            <p:nvPr/>
          </p:nvSpPr>
          <p:spPr bwMode="auto">
            <a:xfrm>
              <a:off x="11077575" y="1014414"/>
              <a:ext cx="22225" cy="76200"/>
            </a:xfrm>
            <a:custGeom>
              <a:avLst/>
              <a:gdLst>
                <a:gd name="T0" fmla="*/ 14 w 14"/>
                <a:gd name="T1" fmla="*/ 0 h 48"/>
                <a:gd name="T2" fmla="*/ 0 w 14"/>
                <a:gd name="T3" fmla="*/ 0 h 48"/>
                <a:gd name="T4" fmla="*/ 0 w 14"/>
                <a:gd name="T5" fmla="*/ 48 h 48"/>
                <a:gd name="T6" fmla="*/ 14 w 14"/>
                <a:gd name="T7" fmla="*/ 48 h 48"/>
                <a:gd name="T8" fmla="*/ 14 w 14"/>
                <a:gd name="T9" fmla="*/ 42 h 48"/>
                <a:gd name="T10" fmla="*/ 6 w 14"/>
                <a:gd name="T11" fmla="*/ 42 h 48"/>
                <a:gd name="T12" fmla="*/ 6 w 14"/>
                <a:gd name="T13" fmla="*/ 6 h 48"/>
                <a:gd name="T14" fmla="*/ 14 w 14"/>
                <a:gd name="T15" fmla="*/ 6 h 48"/>
                <a:gd name="T16" fmla="*/ 14 w 1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8">
                  <a:moveTo>
                    <a:pt x="14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690"/>
            <p:cNvSpPr>
              <a:spLocks noChangeArrowheads="1"/>
            </p:cNvSpPr>
            <p:nvPr/>
          </p:nvSpPr>
          <p:spPr bwMode="auto">
            <a:xfrm>
              <a:off x="11087100" y="1023939"/>
              <a:ext cx="12700" cy="57150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691"/>
            <p:cNvSpPr>
              <a:spLocks noChangeArrowheads="1"/>
            </p:cNvSpPr>
            <p:nvPr/>
          </p:nvSpPr>
          <p:spPr bwMode="auto">
            <a:xfrm>
              <a:off x="11087100" y="1023939"/>
              <a:ext cx="12700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692"/>
            <p:cNvSpPr>
              <a:spLocks noEditPoints="1"/>
            </p:cNvSpPr>
            <p:nvPr/>
          </p:nvSpPr>
          <p:spPr bwMode="auto">
            <a:xfrm>
              <a:off x="10968038" y="1014414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6 h 48"/>
                <a:gd name="T4" fmla="*/ 41 w 49"/>
                <a:gd name="T5" fmla="*/ 6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693"/>
            <p:cNvSpPr>
              <a:spLocks noEditPoints="1"/>
            </p:cNvSpPr>
            <p:nvPr/>
          </p:nvSpPr>
          <p:spPr bwMode="auto">
            <a:xfrm>
              <a:off x="10968038" y="1014414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6 h 48"/>
                <a:gd name="T4" fmla="*/ 41 w 49"/>
                <a:gd name="T5" fmla="*/ 6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694"/>
            <p:cNvSpPr>
              <a:spLocks noChangeArrowheads="1"/>
            </p:cNvSpPr>
            <p:nvPr/>
          </p:nvSpPr>
          <p:spPr bwMode="auto">
            <a:xfrm>
              <a:off x="10977563" y="1023939"/>
              <a:ext cx="55563" cy="57150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695"/>
            <p:cNvSpPr>
              <a:spLocks noChangeArrowheads="1"/>
            </p:cNvSpPr>
            <p:nvPr/>
          </p:nvSpPr>
          <p:spPr bwMode="auto">
            <a:xfrm>
              <a:off x="10977563" y="1023939"/>
              <a:ext cx="5556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696"/>
            <p:cNvSpPr>
              <a:spLocks noEditPoints="1"/>
            </p:cNvSpPr>
            <p:nvPr/>
          </p:nvSpPr>
          <p:spPr bwMode="auto">
            <a:xfrm>
              <a:off x="10855325" y="1014414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6 h 48"/>
                <a:gd name="T4" fmla="*/ 43 w 49"/>
                <a:gd name="T5" fmla="*/ 6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97"/>
            <p:cNvSpPr>
              <a:spLocks noEditPoints="1"/>
            </p:cNvSpPr>
            <p:nvPr/>
          </p:nvSpPr>
          <p:spPr bwMode="auto">
            <a:xfrm>
              <a:off x="10855325" y="1014414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6 h 48"/>
                <a:gd name="T4" fmla="*/ 43 w 49"/>
                <a:gd name="T5" fmla="*/ 6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Rectangle 698"/>
            <p:cNvSpPr>
              <a:spLocks noChangeArrowheads="1"/>
            </p:cNvSpPr>
            <p:nvPr/>
          </p:nvSpPr>
          <p:spPr bwMode="auto">
            <a:xfrm>
              <a:off x="10864850" y="1023939"/>
              <a:ext cx="58738" cy="57150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699"/>
            <p:cNvSpPr>
              <a:spLocks noChangeArrowheads="1"/>
            </p:cNvSpPr>
            <p:nvPr/>
          </p:nvSpPr>
          <p:spPr bwMode="auto">
            <a:xfrm>
              <a:off x="10864850" y="1023939"/>
              <a:ext cx="58738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700"/>
            <p:cNvSpPr>
              <a:spLocks/>
            </p:cNvSpPr>
            <p:nvPr/>
          </p:nvSpPr>
          <p:spPr bwMode="auto">
            <a:xfrm>
              <a:off x="10779125" y="1014414"/>
              <a:ext cx="44450" cy="76200"/>
            </a:xfrm>
            <a:custGeom>
              <a:avLst/>
              <a:gdLst>
                <a:gd name="T0" fmla="*/ 28 w 28"/>
                <a:gd name="T1" fmla="*/ 0 h 48"/>
                <a:gd name="T2" fmla="*/ 12 w 28"/>
                <a:gd name="T3" fmla="*/ 0 h 48"/>
                <a:gd name="T4" fmla="*/ 12 w 28"/>
                <a:gd name="T5" fmla="*/ 6 h 48"/>
                <a:gd name="T6" fmla="*/ 22 w 28"/>
                <a:gd name="T7" fmla="*/ 6 h 48"/>
                <a:gd name="T8" fmla="*/ 22 w 28"/>
                <a:gd name="T9" fmla="*/ 42 h 48"/>
                <a:gd name="T10" fmla="*/ 0 w 28"/>
                <a:gd name="T11" fmla="*/ 42 h 48"/>
                <a:gd name="T12" fmla="*/ 0 w 28"/>
                <a:gd name="T13" fmla="*/ 48 h 48"/>
                <a:gd name="T14" fmla="*/ 28 w 28"/>
                <a:gd name="T15" fmla="*/ 48 h 48"/>
                <a:gd name="T16" fmla="*/ 28 w 28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8">
                  <a:moveTo>
                    <a:pt x="2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22" y="6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28" y="4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701"/>
            <p:cNvSpPr>
              <a:spLocks/>
            </p:cNvSpPr>
            <p:nvPr/>
          </p:nvSpPr>
          <p:spPr bwMode="auto">
            <a:xfrm>
              <a:off x="10779125" y="1014414"/>
              <a:ext cx="44450" cy="76200"/>
            </a:xfrm>
            <a:custGeom>
              <a:avLst/>
              <a:gdLst>
                <a:gd name="T0" fmla="*/ 28 w 28"/>
                <a:gd name="T1" fmla="*/ 0 h 48"/>
                <a:gd name="T2" fmla="*/ 12 w 28"/>
                <a:gd name="T3" fmla="*/ 0 h 48"/>
                <a:gd name="T4" fmla="*/ 12 w 28"/>
                <a:gd name="T5" fmla="*/ 6 h 48"/>
                <a:gd name="T6" fmla="*/ 22 w 28"/>
                <a:gd name="T7" fmla="*/ 6 h 48"/>
                <a:gd name="T8" fmla="*/ 22 w 28"/>
                <a:gd name="T9" fmla="*/ 42 h 48"/>
                <a:gd name="T10" fmla="*/ 0 w 28"/>
                <a:gd name="T11" fmla="*/ 42 h 48"/>
                <a:gd name="T12" fmla="*/ 0 w 28"/>
                <a:gd name="T13" fmla="*/ 48 h 48"/>
                <a:gd name="T14" fmla="*/ 28 w 28"/>
                <a:gd name="T15" fmla="*/ 48 h 48"/>
                <a:gd name="T16" fmla="*/ 28 w 28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8">
                  <a:moveTo>
                    <a:pt x="2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22" y="6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28" y="48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702"/>
            <p:cNvSpPr>
              <a:spLocks/>
            </p:cNvSpPr>
            <p:nvPr/>
          </p:nvSpPr>
          <p:spPr bwMode="auto">
            <a:xfrm>
              <a:off x="10779125" y="1023939"/>
              <a:ext cx="34925" cy="57150"/>
            </a:xfrm>
            <a:custGeom>
              <a:avLst/>
              <a:gdLst>
                <a:gd name="T0" fmla="*/ 22 w 22"/>
                <a:gd name="T1" fmla="*/ 0 h 36"/>
                <a:gd name="T2" fmla="*/ 12 w 22"/>
                <a:gd name="T3" fmla="*/ 0 h 36"/>
                <a:gd name="T4" fmla="*/ 12 w 22"/>
                <a:gd name="T5" fmla="*/ 16 h 36"/>
                <a:gd name="T6" fmla="*/ 0 w 22"/>
                <a:gd name="T7" fmla="*/ 16 h 36"/>
                <a:gd name="T8" fmla="*/ 0 w 22"/>
                <a:gd name="T9" fmla="*/ 36 h 36"/>
                <a:gd name="T10" fmla="*/ 22 w 22"/>
                <a:gd name="T11" fmla="*/ 36 h 36"/>
                <a:gd name="T12" fmla="*/ 22 w 22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6">
                  <a:moveTo>
                    <a:pt x="22" y="0"/>
                  </a:moveTo>
                  <a:lnTo>
                    <a:pt x="12" y="0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36"/>
                  </a:lnTo>
                  <a:lnTo>
                    <a:pt x="22" y="3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703"/>
            <p:cNvSpPr>
              <a:spLocks/>
            </p:cNvSpPr>
            <p:nvPr/>
          </p:nvSpPr>
          <p:spPr bwMode="auto">
            <a:xfrm>
              <a:off x="10779125" y="1023939"/>
              <a:ext cx="34925" cy="57150"/>
            </a:xfrm>
            <a:custGeom>
              <a:avLst/>
              <a:gdLst>
                <a:gd name="T0" fmla="*/ 22 w 22"/>
                <a:gd name="T1" fmla="*/ 0 h 36"/>
                <a:gd name="T2" fmla="*/ 12 w 22"/>
                <a:gd name="T3" fmla="*/ 0 h 36"/>
                <a:gd name="T4" fmla="*/ 12 w 22"/>
                <a:gd name="T5" fmla="*/ 16 h 36"/>
                <a:gd name="T6" fmla="*/ 0 w 22"/>
                <a:gd name="T7" fmla="*/ 16 h 36"/>
                <a:gd name="T8" fmla="*/ 0 w 22"/>
                <a:gd name="T9" fmla="*/ 36 h 36"/>
                <a:gd name="T10" fmla="*/ 22 w 22"/>
                <a:gd name="T11" fmla="*/ 36 h 36"/>
                <a:gd name="T12" fmla="*/ 22 w 22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6">
                  <a:moveTo>
                    <a:pt x="22" y="0"/>
                  </a:moveTo>
                  <a:lnTo>
                    <a:pt x="12" y="0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36"/>
                  </a:lnTo>
                  <a:lnTo>
                    <a:pt x="22" y="36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704"/>
            <p:cNvSpPr>
              <a:spLocks/>
            </p:cNvSpPr>
            <p:nvPr/>
          </p:nvSpPr>
          <p:spPr bwMode="auto">
            <a:xfrm>
              <a:off x="11077575" y="1139826"/>
              <a:ext cx="22225" cy="80963"/>
            </a:xfrm>
            <a:custGeom>
              <a:avLst/>
              <a:gdLst>
                <a:gd name="T0" fmla="*/ 14 w 14"/>
                <a:gd name="T1" fmla="*/ 0 h 51"/>
                <a:gd name="T2" fmla="*/ 0 w 14"/>
                <a:gd name="T3" fmla="*/ 0 h 51"/>
                <a:gd name="T4" fmla="*/ 0 w 14"/>
                <a:gd name="T5" fmla="*/ 51 h 51"/>
                <a:gd name="T6" fmla="*/ 14 w 14"/>
                <a:gd name="T7" fmla="*/ 51 h 51"/>
                <a:gd name="T8" fmla="*/ 14 w 14"/>
                <a:gd name="T9" fmla="*/ 42 h 51"/>
                <a:gd name="T10" fmla="*/ 6 w 14"/>
                <a:gd name="T11" fmla="*/ 42 h 51"/>
                <a:gd name="T12" fmla="*/ 6 w 14"/>
                <a:gd name="T13" fmla="*/ 8 h 51"/>
                <a:gd name="T14" fmla="*/ 14 w 14"/>
                <a:gd name="T15" fmla="*/ 8 h 51"/>
                <a:gd name="T16" fmla="*/ 14 w 14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1">
                  <a:moveTo>
                    <a:pt x="14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14" y="51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705"/>
            <p:cNvSpPr>
              <a:spLocks/>
            </p:cNvSpPr>
            <p:nvPr/>
          </p:nvSpPr>
          <p:spPr bwMode="auto">
            <a:xfrm>
              <a:off x="11077575" y="1139826"/>
              <a:ext cx="22225" cy="80963"/>
            </a:xfrm>
            <a:custGeom>
              <a:avLst/>
              <a:gdLst>
                <a:gd name="T0" fmla="*/ 14 w 14"/>
                <a:gd name="T1" fmla="*/ 0 h 51"/>
                <a:gd name="T2" fmla="*/ 0 w 14"/>
                <a:gd name="T3" fmla="*/ 0 h 51"/>
                <a:gd name="T4" fmla="*/ 0 w 14"/>
                <a:gd name="T5" fmla="*/ 51 h 51"/>
                <a:gd name="T6" fmla="*/ 14 w 14"/>
                <a:gd name="T7" fmla="*/ 51 h 51"/>
                <a:gd name="T8" fmla="*/ 14 w 14"/>
                <a:gd name="T9" fmla="*/ 42 h 51"/>
                <a:gd name="T10" fmla="*/ 6 w 14"/>
                <a:gd name="T11" fmla="*/ 42 h 51"/>
                <a:gd name="T12" fmla="*/ 6 w 14"/>
                <a:gd name="T13" fmla="*/ 8 h 51"/>
                <a:gd name="T14" fmla="*/ 14 w 14"/>
                <a:gd name="T15" fmla="*/ 8 h 51"/>
                <a:gd name="T16" fmla="*/ 14 w 14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1">
                  <a:moveTo>
                    <a:pt x="14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14" y="51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706"/>
            <p:cNvSpPr>
              <a:spLocks noChangeArrowheads="1"/>
            </p:cNvSpPr>
            <p:nvPr/>
          </p:nvSpPr>
          <p:spPr bwMode="auto">
            <a:xfrm>
              <a:off x="11087100" y="1152526"/>
              <a:ext cx="12700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707"/>
            <p:cNvSpPr>
              <a:spLocks noChangeArrowheads="1"/>
            </p:cNvSpPr>
            <p:nvPr/>
          </p:nvSpPr>
          <p:spPr bwMode="auto">
            <a:xfrm>
              <a:off x="11087100" y="1152526"/>
              <a:ext cx="12700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708"/>
            <p:cNvSpPr>
              <a:spLocks noEditPoints="1"/>
            </p:cNvSpPr>
            <p:nvPr/>
          </p:nvSpPr>
          <p:spPr bwMode="auto">
            <a:xfrm>
              <a:off x="10968038" y="1139826"/>
              <a:ext cx="77788" cy="80963"/>
            </a:xfrm>
            <a:custGeom>
              <a:avLst/>
              <a:gdLst>
                <a:gd name="T0" fmla="*/ 6 w 49"/>
                <a:gd name="T1" fmla="*/ 42 h 51"/>
                <a:gd name="T2" fmla="*/ 6 w 49"/>
                <a:gd name="T3" fmla="*/ 8 h 51"/>
                <a:gd name="T4" fmla="*/ 41 w 49"/>
                <a:gd name="T5" fmla="*/ 8 h 51"/>
                <a:gd name="T6" fmla="*/ 41 w 49"/>
                <a:gd name="T7" fmla="*/ 42 h 51"/>
                <a:gd name="T8" fmla="*/ 6 w 49"/>
                <a:gd name="T9" fmla="*/ 42 h 51"/>
                <a:gd name="T10" fmla="*/ 49 w 49"/>
                <a:gd name="T11" fmla="*/ 0 h 51"/>
                <a:gd name="T12" fmla="*/ 0 w 49"/>
                <a:gd name="T13" fmla="*/ 0 h 51"/>
                <a:gd name="T14" fmla="*/ 0 w 49"/>
                <a:gd name="T15" fmla="*/ 51 h 51"/>
                <a:gd name="T16" fmla="*/ 49 w 49"/>
                <a:gd name="T17" fmla="*/ 51 h 51"/>
                <a:gd name="T18" fmla="*/ 49 w 4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709"/>
            <p:cNvSpPr>
              <a:spLocks noEditPoints="1"/>
            </p:cNvSpPr>
            <p:nvPr/>
          </p:nvSpPr>
          <p:spPr bwMode="auto">
            <a:xfrm>
              <a:off x="10968038" y="1139826"/>
              <a:ext cx="77788" cy="80963"/>
            </a:xfrm>
            <a:custGeom>
              <a:avLst/>
              <a:gdLst>
                <a:gd name="T0" fmla="*/ 6 w 49"/>
                <a:gd name="T1" fmla="*/ 42 h 51"/>
                <a:gd name="T2" fmla="*/ 6 w 49"/>
                <a:gd name="T3" fmla="*/ 8 h 51"/>
                <a:gd name="T4" fmla="*/ 41 w 49"/>
                <a:gd name="T5" fmla="*/ 8 h 51"/>
                <a:gd name="T6" fmla="*/ 41 w 49"/>
                <a:gd name="T7" fmla="*/ 42 h 51"/>
                <a:gd name="T8" fmla="*/ 6 w 49"/>
                <a:gd name="T9" fmla="*/ 42 h 51"/>
                <a:gd name="T10" fmla="*/ 49 w 49"/>
                <a:gd name="T11" fmla="*/ 0 h 51"/>
                <a:gd name="T12" fmla="*/ 0 w 49"/>
                <a:gd name="T13" fmla="*/ 0 h 51"/>
                <a:gd name="T14" fmla="*/ 0 w 49"/>
                <a:gd name="T15" fmla="*/ 51 h 51"/>
                <a:gd name="T16" fmla="*/ 49 w 49"/>
                <a:gd name="T17" fmla="*/ 51 h 51"/>
                <a:gd name="T18" fmla="*/ 49 w 4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Rectangle 710"/>
            <p:cNvSpPr>
              <a:spLocks noChangeArrowheads="1"/>
            </p:cNvSpPr>
            <p:nvPr/>
          </p:nvSpPr>
          <p:spPr bwMode="auto">
            <a:xfrm>
              <a:off x="10977563" y="1152526"/>
              <a:ext cx="55563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Rectangle 711"/>
            <p:cNvSpPr>
              <a:spLocks noChangeArrowheads="1"/>
            </p:cNvSpPr>
            <p:nvPr/>
          </p:nvSpPr>
          <p:spPr bwMode="auto">
            <a:xfrm>
              <a:off x="10977563" y="1152526"/>
              <a:ext cx="5556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712"/>
            <p:cNvSpPr>
              <a:spLocks noEditPoints="1"/>
            </p:cNvSpPr>
            <p:nvPr/>
          </p:nvSpPr>
          <p:spPr bwMode="auto">
            <a:xfrm>
              <a:off x="10855325" y="1139826"/>
              <a:ext cx="77788" cy="80963"/>
            </a:xfrm>
            <a:custGeom>
              <a:avLst/>
              <a:gdLst>
                <a:gd name="T0" fmla="*/ 6 w 49"/>
                <a:gd name="T1" fmla="*/ 42 h 51"/>
                <a:gd name="T2" fmla="*/ 6 w 49"/>
                <a:gd name="T3" fmla="*/ 8 h 51"/>
                <a:gd name="T4" fmla="*/ 43 w 49"/>
                <a:gd name="T5" fmla="*/ 8 h 51"/>
                <a:gd name="T6" fmla="*/ 43 w 49"/>
                <a:gd name="T7" fmla="*/ 42 h 51"/>
                <a:gd name="T8" fmla="*/ 6 w 49"/>
                <a:gd name="T9" fmla="*/ 42 h 51"/>
                <a:gd name="T10" fmla="*/ 49 w 49"/>
                <a:gd name="T11" fmla="*/ 0 h 51"/>
                <a:gd name="T12" fmla="*/ 0 w 49"/>
                <a:gd name="T13" fmla="*/ 0 h 51"/>
                <a:gd name="T14" fmla="*/ 0 w 49"/>
                <a:gd name="T15" fmla="*/ 51 h 51"/>
                <a:gd name="T16" fmla="*/ 49 w 49"/>
                <a:gd name="T17" fmla="*/ 51 h 51"/>
                <a:gd name="T18" fmla="*/ 49 w 4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713"/>
            <p:cNvSpPr>
              <a:spLocks noEditPoints="1"/>
            </p:cNvSpPr>
            <p:nvPr/>
          </p:nvSpPr>
          <p:spPr bwMode="auto">
            <a:xfrm>
              <a:off x="10855325" y="1139826"/>
              <a:ext cx="77788" cy="80963"/>
            </a:xfrm>
            <a:custGeom>
              <a:avLst/>
              <a:gdLst>
                <a:gd name="T0" fmla="*/ 6 w 49"/>
                <a:gd name="T1" fmla="*/ 42 h 51"/>
                <a:gd name="T2" fmla="*/ 6 w 49"/>
                <a:gd name="T3" fmla="*/ 8 h 51"/>
                <a:gd name="T4" fmla="*/ 43 w 49"/>
                <a:gd name="T5" fmla="*/ 8 h 51"/>
                <a:gd name="T6" fmla="*/ 43 w 49"/>
                <a:gd name="T7" fmla="*/ 42 h 51"/>
                <a:gd name="T8" fmla="*/ 6 w 49"/>
                <a:gd name="T9" fmla="*/ 42 h 51"/>
                <a:gd name="T10" fmla="*/ 49 w 49"/>
                <a:gd name="T11" fmla="*/ 0 h 51"/>
                <a:gd name="T12" fmla="*/ 0 w 49"/>
                <a:gd name="T13" fmla="*/ 0 h 51"/>
                <a:gd name="T14" fmla="*/ 0 w 49"/>
                <a:gd name="T15" fmla="*/ 51 h 51"/>
                <a:gd name="T16" fmla="*/ 49 w 49"/>
                <a:gd name="T17" fmla="*/ 51 h 51"/>
                <a:gd name="T18" fmla="*/ 49 w 4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714"/>
            <p:cNvSpPr>
              <a:spLocks noChangeArrowheads="1"/>
            </p:cNvSpPr>
            <p:nvPr/>
          </p:nvSpPr>
          <p:spPr bwMode="auto">
            <a:xfrm>
              <a:off x="10864850" y="1152526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Rectangle 715"/>
            <p:cNvSpPr>
              <a:spLocks noChangeArrowheads="1"/>
            </p:cNvSpPr>
            <p:nvPr/>
          </p:nvSpPr>
          <p:spPr bwMode="auto">
            <a:xfrm>
              <a:off x="10864850" y="1152526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716"/>
            <p:cNvSpPr>
              <a:spLocks/>
            </p:cNvSpPr>
            <p:nvPr/>
          </p:nvSpPr>
          <p:spPr bwMode="auto">
            <a:xfrm>
              <a:off x="10779125" y="1139826"/>
              <a:ext cx="44450" cy="80963"/>
            </a:xfrm>
            <a:custGeom>
              <a:avLst/>
              <a:gdLst>
                <a:gd name="T0" fmla="*/ 28 w 28"/>
                <a:gd name="T1" fmla="*/ 0 h 51"/>
                <a:gd name="T2" fmla="*/ 0 w 28"/>
                <a:gd name="T3" fmla="*/ 0 h 51"/>
                <a:gd name="T4" fmla="*/ 0 w 28"/>
                <a:gd name="T5" fmla="*/ 8 h 51"/>
                <a:gd name="T6" fmla="*/ 22 w 28"/>
                <a:gd name="T7" fmla="*/ 8 h 51"/>
                <a:gd name="T8" fmla="*/ 22 w 28"/>
                <a:gd name="T9" fmla="*/ 42 h 51"/>
                <a:gd name="T10" fmla="*/ 0 w 28"/>
                <a:gd name="T11" fmla="*/ 42 h 51"/>
                <a:gd name="T12" fmla="*/ 0 w 28"/>
                <a:gd name="T13" fmla="*/ 51 h 51"/>
                <a:gd name="T14" fmla="*/ 28 w 28"/>
                <a:gd name="T15" fmla="*/ 51 h 51"/>
                <a:gd name="T16" fmla="*/ 28 w 2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1">
                  <a:moveTo>
                    <a:pt x="2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2" y="8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28" y="5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717"/>
            <p:cNvSpPr>
              <a:spLocks/>
            </p:cNvSpPr>
            <p:nvPr/>
          </p:nvSpPr>
          <p:spPr bwMode="auto">
            <a:xfrm>
              <a:off x="10779125" y="1139826"/>
              <a:ext cx="44450" cy="80963"/>
            </a:xfrm>
            <a:custGeom>
              <a:avLst/>
              <a:gdLst>
                <a:gd name="T0" fmla="*/ 28 w 28"/>
                <a:gd name="T1" fmla="*/ 0 h 51"/>
                <a:gd name="T2" fmla="*/ 0 w 28"/>
                <a:gd name="T3" fmla="*/ 0 h 51"/>
                <a:gd name="T4" fmla="*/ 0 w 28"/>
                <a:gd name="T5" fmla="*/ 8 h 51"/>
                <a:gd name="T6" fmla="*/ 22 w 28"/>
                <a:gd name="T7" fmla="*/ 8 h 51"/>
                <a:gd name="T8" fmla="*/ 22 w 28"/>
                <a:gd name="T9" fmla="*/ 42 h 51"/>
                <a:gd name="T10" fmla="*/ 0 w 28"/>
                <a:gd name="T11" fmla="*/ 42 h 51"/>
                <a:gd name="T12" fmla="*/ 0 w 28"/>
                <a:gd name="T13" fmla="*/ 51 h 51"/>
                <a:gd name="T14" fmla="*/ 28 w 28"/>
                <a:gd name="T15" fmla="*/ 51 h 51"/>
                <a:gd name="T16" fmla="*/ 28 w 2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1">
                  <a:moveTo>
                    <a:pt x="2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2" y="8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28" y="51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Rectangle 718"/>
            <p:cNvSpPr>
              <a:spLocks noChangeArrowheads="1"/>
            </p:cNvSpPr>
            <p:nvPr/>
          </p:nvSpPr>
          <p:spPr bwMode="auto">
            <a:xfrm>
              <a:off x="10779125" y="1152526"/>
              <a:ext cx="349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Rectangle 719"/>
            <p:cNvSpPr>
              <a:spLocks noChangeArrowheads="1"/>
            </p:cNvSpPr>
            <p:nvPr/>
          </p:nvSpPr>
          <p:spPr bwMode="auto">
            <a:xfrm>
              <a:off x="10779125" y="1152526"/>
              <a:ext cx="349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720"/>
            <p:cNvSpPr>
              <a:spLocks/>
            </p:cNvSpPr>
            <p:nvPr/>
          </p:nvSpPr>
          <p:spPr bwMode="auto">
            <a:xfrm>
              <a:off x="11077575" y="1268414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721"/>
            <p:cNvSpPr>
              <a:spLocks/>
            </p:cNvSpPr>
            <p:nvPr/>
          </p:nvSpPr>
          <p:spPr bwMode="auto">
            <a:xfrm>
              <a:off x="11077575" y="1268414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722"/>
            <p:cNvSpPr>
              <a:spLocks noChangeArrowheads="1"/>
            </p:cNvSpPr>
            <p:nvPr/>
          </p:nvSpPr>
          <p:spPr bwMode="auto">
            <a:xfrm>
              <a:off x="11087100" y="1277939"/>
              <a:ext cx="1270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723"/>
            <p:cNvSpPr>
              <a:spLocks noChangeArrowheads="1"/>
            </p:cNvSpPr>
            <p:nvPr/>
          </p:nvSpPr>
          <p:spPr bwMode="auto">
            <a:xfrm>
              <a:off x="11087100" y="1277939"/>
              <a:ext cx="127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724"/>
            <p:cNvSpPr>
              <a:spLocks noEditPoints="1"/>
            </p:cNvSpPr>
            <p:nvPr/>
          </p:nvSpPr>
          <p:spPr bwMode="auto">
            <a:xfrm>
              <a:off x="10968038" y="1268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725"/>
            <p:cNvSpPr>
              <a:spLocks noEditPoints="1"/>
            </p:cNvSpPr>
            <p:nvPr/>
          </p:nvSpPr>
          <p:spPr bwMode="auto">
            <a:xfrm>
              <a:off x="10968038" y="1268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726"/>
            <p:cNvSpPr>
              <a:spLocks noChangeArrowheads="1"/>
            </p:cNvSpPr>
            <p:nvPr/>
          </p:nvSpPr>
          <p:spPr bwMode="auto">
            <a:xfrm>
              <a:off x="10977563" y="1277939"/>
              <a:ext cx="55563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Rectangle 727"/>
            <p:cNvSpPr>
              <a:spLocks noChangeArrowheads="1"/>
            </p:cNvSpPr>
            <p:nvPr/>
          </p:nvSpPr>
          <p:spPr bwMode="auto">
            <a:xfrm>
              <a:off x="10977563" y="1277939"/>
              <a:ext cx="55563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728"/>
            <p:cNvSpPr>
              <a:spLocks noEditPoints="1"/>
            </p:cNvSpPr>
            <p:nvPr/>
          </p:nvSpPr>
          <p:spPr bwMode="auto">
            <a:xfrm>
              <a:off x="10855325" y="1268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729"/>
            <p:cNvSpPr>
              <a:spLocks noEditPoints="1"/>
            </p:cNvSpPr>
            <p:nvPr/>
          </p:nvSpPr>
          <p:spPr bwMode="auto">
            <a:xfrm>
              <a:off x="10855325" y="1268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Rectangle 730"/>
            <p:cNvSpPr>
              <a:spLocks noChangeArrowheads="1"/>
            </p:cNvSpPr>
            <p:nvPr/>
          </p:nvSpPr>
          <p:spPr bwMode="auto">
            <a:xfrm>
              <a:off x="10864850" y="1277939"/>
              <a:ext cx="58738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731"/>
            <p:cNvSpPr>
              <a:spLocks noChangeArrowheads="1"/>
            </p:cNvSpPr>
            <p:nvPr/>
          </p:nvSpPr>
          <p:spPr bwMode="auto">
            <a:xfrm>
              <a:off x="10864850" y="1277939"/>
              <a:ext cx="58738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732"/>
            <p:cNvSpPr>
              <a:spLocks/>
            </p:cNvSpPr>
            <p:nvPr/>
          </p:nvSpPr>
          <p:spPr bwMode="auto">
            <a:xfrm>
              <a:off x="10779125" y="1268414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733"/>
            <p:cNvSpPr>
              <a:spLocks/>
            </p:cNvSpPr>
            <p:nvPr/>
          </p:nvSpPr>
          <p:spPr bwMode="auto">
            <a:xfrm>
              <a:off x="10779125" y="1268414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734"/>
            <p:cNvSpPr>
              <a:spLocks/>
            </p:cNvSpPr>
            <p:nvPr/>
          </p:nvSpPr>
          <p:spPr bwMode="auto">
            <a:xfrm>
              <a:off x="10779125" y="1277939"/>
              <a:ext cx="34925" cy="58738"/>
            </a:xfrm>
            <a:custGeom>
              <a:avLst/>
              <a:gdLst>
                <a:gd name="T0" fmla="*/ 22 w 22"/>
                <a:gd name="T1" fmla="*/ 0 h 37"/>
                <a:gd name="T2" fmla="*/ 0 w 22"/>
                <a:gd name="T3" fmla="*/ 0 h 37"/>
                <a:gd name="T4" fmla="*/ 0 w 22"/>
                <a:gd name="T5" fmla="*/ 2 h 37"/>
                <a:gd name="T6" fmla="*/ 12 w 22"/>
                <a:gd name="T7" fmla="*/ 2 h 37"/>
                <a:gd name="T8" fmla="*/ 12 w 22"/>
                <a:gd name="T9" fmla="*/ 26 h 37"/>
                <a:gd name="T10" fmla="*/ 0 w 22"/>
                <a:gd name="T11" fmla="*/ 26 h 37"/>
                <a:gd name="T12" fmla="*/ 0 w 22"/>
                <a:gd name="T13" fmla="*/ 37 h 37"/>
                <a:gd name="T14" fmla="*/ 22 w 22"/>
                <a:gd name="T15" fmla="*/ 37 h 37"/>
                <a:gd name="T16" fmla="*/ 22 w 2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7">
                  <a:moveTo>
                    <a:pt x="2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22" y="3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735"/>
            <p:cNvSpPr>
              <a:spLocks/>
            </p:cNvSpPr>
            <p:nvPr/>
          </p:nvSpPr>
          <p:spPr bwMode="auto">
            <a:xfrm>
              <a:off x="10779125" y="1277939"/>
              <a:ext cx="34925" cy="58738"/>
            </a:xfrm>
            <a:custGeom>
              <a:avLst/>
              <a:gdLst>
                <a:gd name="T0" fmla="*/ 22 w 22"/>
                <a:gd name="T1" fmla="*/ 0 h 37"/>
                <a:gd name="T2" fmla="*/ 0 w 22"/>
                <a:gd name="T3" fmla="*/ 0 h 37"/>
                <a:gd name="T4" fmla="*/ 0 w 22"/>
                <a:gd name="T5" fmla="*/ 2 h 37"/>
                <a:gd name="T6" fmla="*/ 12 w 22"/>
                <a:gd name="T7" fmla="*/ 2 h 37"/>
                <a:gd name="T8" fmla="*/ 12 w 22"/>
                <a:gd name="T9" fmla="*/ 26 h 37"/>
                <a:gd name="T10" fmla="*/ 0 w 22"/>
                <a:gd name="T11" fmla="*/ 26 h 37"/>
                <a:gd name="T12" fmla="*/ 0 w 22"/>
                <a:gd name="T13" fmla="*/ 37 h 37"/>
                <a:gd name="T14" fmla="*/ 22 w 22"/>
                <a:gd name="T15" fmla="*/ 37 h 37"/>
                <a:gd name="T16" fmla="*/ 22 w 2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7">
                  <a:moveTo>
                    <a:pt x="2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22" y="37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36"/>
            <p:cNvSpPr>
              <a:spLocks/>
            </p:cNvSpPr>
            <p:nvPr/>
          </p:nvSpPr>
          <p:spPr bwMode="auto">
            <a:xfrm>
              <a:off x="11077575" y="885826"/>
              <a:ext cx="22225" cy="76200"/>
            </a:xfrm>
            <a:custGeom>
              <a:avLst/>
              <a:gdLst>
                <a:gd name="T0" fmla="*/ 14 w 14"/>
                <a:gd name="T1" fmla="*/ 0 h 48"/>
                <a:gd name="T2" fmla="*/ 0 w 14"/>
                <a:gd name="T3" fmla="*/ 0 h 48"/>
                <a:gd name="T4" fmla="*/ 0 w 14"/>
                <a:gd name="T5" fmla="*/ 48 h 48"/>
                <a:gd name="T6" fmla="*/ 14 w 14"/>
                <a:gd name="T7" fmla="*/ 48 h 48"/>
                <a:gd name="T8" fmla="*/ 14 w 14"/>
                <a:gd name="T9" fmla="*/ 42 h 48"/>
                <a:gd name="T10" fmla="*/ 6 w 14"/>
                <a:gd name="T11" fmla="*/ 42 h 48"/>
                <a:gd name="T12" fmla="*/ 6 w 14"/>
                <a:gd name="T13" fmla="*/ 8 h 48"/>
                <a:gd name="T14" fmla="*/ 14 w 14"/>
                <a:gd name="T15" fmla="*/ 8 h 48"/>
                <a:gd name="T16" fmla="*/ 14 w 1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8">
                  <a:moveTo>
                    <a:pt x="14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37"/>
            <p:cNvSpPr>
              <a:spLocks/>
            </p:cNvSpPr>
            <p:nvPr/>
          </p:nvSpPr>
          <p:spPr bwMode="auto">
            <a:xfrm>
              <a:off x="11077575" y="885826"/>
              <a:ext cx="22225" cy="76200"/>
            </a:xfrm>
            <a:custGeom>
              <a:avLst/>
              <a:gdLst>
                <a:gd name="T0" fmla="*/ 14 w 14"/>
                <a:gd name="T1" fmla="*/ 0 h 48"/>
                <a:gd name="T2" fmla="*/ 0 w 14"/>
                <a:gd name="T3" fmla="*/ 0 h 48"/>
                <a:gd name="T4" fmla="*/ 0 w 14"/>
                <a:gd name="T5" fmla="*/ 48 h 48"/>
                <a:gd name="T6" fmla="*/ 14 w 14"/>
                <a:gd name="T7" fmla="*/ 48 h 48"/>
                <a:gd name="T8" fmla="*/ 14 w 14"/>
                <a:gd name="T9" fmla="*/ 42 h 48"/>
                <a:gd name="T10" fmla="*/ 6 w 14"/>
                <a:gd name="T11" fmla="*/ 42 h 48"/>
                <a:gd name="T12" fmla="*/ 6 w 14"/>
                <a:gd name="T13" fmla="*/ 8 h 48"/>
                <a:gd name="T14" fmla="*/ 14 w 14"/>
                <a:gd name="T15" fmla="*/ 8 h 48"/>
                <a:gd name="T16" fmla="*/ 14 w 1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8">
                  <a:moveTo>
                    <a:pt x="14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738"/>
            <p:cNvSpPr>
              <a:spLocks noChangeArrowheads="1"/>
            </p:cNvSpPr>
            <p:nvPr/>
          </p:nvSpPr>
          <p:spPr bwMode="auto">
            <a:xfrm>
              <a:off x="11087100" y="898526"/>
              <a:ext cx="12700" cy="53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Rectangle 739"/>
            <p:cNvSpPr>
              <a:spLocks noChangeArrowheads="1"/>
            </p:cNvSpPr>
            <p:nvPr/>
          </p:nvSpPr>
          <p:spPr bwMode="auto">
            <a:xfrm>
              <a:off x="11087100" y="898526"/>
              <a:ext cx="12700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40"/>
            <p:cNvSpPr>
              <a:spLocks noEditPoints="1"/>
            </p:cNvSpPr>
            <p:nvPr/>
          </p:nvSpPr>
          <p:spPr bwMode="auto">
            <a:xfrm>
              <a:off x="10968038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1 w 49"/>
                <a:gd name="T5" fmla="*/ 8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41"/>
            <p:cNvSpPr>
              <a:spLocks noEditPoints="1"/>
            </p:cNvSpPr>
            <p:nvPr/>
          </p:nvSpPr>
          <p:spPr bwMode="auto">
            <a:xfrm>
              <a:off x="10968038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1 w 49"/>
                <a:gd name="T5" fmla="*/ 8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742"/>
            <p:cNvSpPr>
              <a:spLocks noChangeArrowheads="1"/>
            </p:cNvSpPr>
            <p:nvPr/>
          </p:nvSpPr>
          <p:spPr bwMode="auto">
            <a:xfrm>
              <a:off x="10977563" y="898526"/>
              <a:ext cx="55563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743"/>
            <p:cNvSpPr>
              <a:spLocks noChangeArrowheads="1"/>
            </p:cNvSpPr>
            <p:nvPr/>
          </p:nvSpPr>
          <p:spPr bwMode="auto">
            <a:xfrm>
              <a:off x="10977563" y="898526"/>
              <a:ext cx="5556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44"/>
            <p:cNvSpPr>
              <a:spLocks noEditPoints="1"/>
            </p:cNvSpPr>
            <p:nvPr/>
          </p:nvSpPr>
          <p:spPr bwMode="auto">
            <a:xfrm>
              <a:off x="10855325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3 w 49"/>
                <a:gd name="T5" fmla="*/ 8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45"/>
            <p:cNvSpPr>
              <a:spLocks noEditPoints="1"/>
            </p:cNvSpPr>
            <p:nvPr/>
          </p:nvSpPr>
          <p:spPr bwMode="auto">
            <a:xfrm>
              <a:off x="10855325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3 w 49"/>
                <a:gd name="T5" fmla="*/ 8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Rectangle 746"/>
            <p:cNvSpPr>
              <a:spLocks noChangeArrowheads="1"/>
            </p:cNvSpPr>
            <p:nvPr/>
          </p:nvSpPr>
          <p:spPr bwMode="auto">
            <a:xfrm>
              <a:off x="10864850" y="898526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Rectangle 747"/>
            <p:cNvSpPr>
              <a:spLocks noChangeArrowheads="1"/>
            </p:cNvSpPr>
            <p:nvPr/>
          </p:nvSpPr>
          <p:spPr bwMode="auto">
            <a:xfrm>
              <a:off x="10864850" y="898526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48"/>
            <p:cNvSpPr>
              <a:spLocks noEditPoints="1"/>
            </p:cNvSpPr>
            <p:nvPr/>
          </p:nvSpPr>
          <p:spPr bwMode="auto">
            <a:xfrm>
              <a:off x="10745788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3 w 49"/>
                <a:gd name="T5" fmla="*/ 8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749"/>
            <p:cNvSpPr>
              <a:spLocks noEditPoints="1"/>
            </p:cNvSpPr>
            <p:nvPr/>
          </p:nvSpPr>
          <p:spPr bwMode="auto">
            <a:xfrm>
              <a:off x="10745788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3 w 49"/>
                <a:gd name="T5" fmla="*/ 8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750"/>
            <p:cNvSpPr>
              <a:spLocks noChangeArrowheads="1"/>
            </p:cNvSpPr>
            <p:nvPr/>
          </p:nvSpPr>
          <p:spPr bwMode="auto">
            <a:xfrm>
              <a:off x="10755313" y="898526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751"/>
            <p:cNvSpPr>
              <a:spLocks noChangeArrowheads="1"/>
            </p:cNvSpPr>
            <p:nvPr/>
          </p:nvSpPr>
          <p:spPr bwMode="auto">
            <a:xfrm>
              <a:off x="10755313" y="898526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52"/>
            <p:cNvSpPr>
              <a:spLocks/>
            </p:cNvSpPr>
            <p:nvPr/>
          </p:nvSpPr>
          <p:spPr bwMode="auto">
            <a:xfrm>
              <a:off x="11077575" y="1397001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53"/>
            <p:cNvSpPr>
              <a:spLocks/>
            </p:cNvSpPr>
            <p:nvPr/>
          </p:nvSpPr>
          <p:spPr bwMode="auto">
            <a:xfrm>
              <a:off x="11077575" y="1397001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754"/>
            <p:cNvSpPr>
              <a:spLocks noChangeArrowheads="1"/>
            </p:cNvSpPr>
            <p:nvPr/>
          </p:nvSpPr>
          <p:spPr bwMode="auto">
            <a:xfrm>
              <a:off x="11087100" y="1406526"/>
              <a:ext cx="12700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755"/>
            <p:cNvSpPr>
              <a:spLocks noChangeArrowheads="1"/>
            </p:cNvSpPr>
            <p:nvPr/>
          </p:nvSpPr>
          <p:spPr bwMode="auto">
            <a:xfrm>
              <a:off x="11087100" y="1406526"/>
              <a:ext cx="127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6"/>
            <p:cNvSpPr>
              <a:spLocks noEditPoints="1"/>
            </p:cNvSpPr>
            <p:nvPr/>
          </p:nvSpPr>
          <p:spPr bwMode="auto">
            <a:xfrm>
              <a:off x="10968038" y="139700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57"/>
            <p:cNvSpPr>
              <a:spLocks noEditPoints="1"/>
            </p:cNvSpPr>
            <p:nvPr/>
          </p:nvSpPr>
          <p:spPr bwMode="auto">
            <a:xfrm>
              <a:off x="10968038" y="139700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758"/>
            <p:cNvSpPr>
              <a:spLocks noChangeArrowheads="1"/>
            </p:cNvSpPr>
            <p:nvPr/>
          </p:nvSpPr>
          <p:spPr bwMode="auto">
            <a:xfrm>
              <a:off x="10977563" y="1406526"/>
              <a:ext cx="55563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759"/>
            <p:cNvSpPr>
              <a:spLocks noChangeArrowheads="1"/>
            </p:cNvSpPr>
            <p:nvPr/>
          </p:nvSpPr>
          <p:spPr bwMode="auto">
            <a:xfrm>
              <a:off x="10977563" y="1406526"/>
              <a:ext cx="55563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760"/>
            <p:cNvSpPr>
              <a:spLocks noEditPoints="1"/>
            </p:cNvSpPr>
            <p:nvPr/>
          </p:nvSpPr>
          <p:spPr bwMode="auto">
            <a:xfrm>
              <a:off x="10855325" y="139700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761"/>
            <p:cNvSpPr>
              <a:spLocks noEditPoints="1"/>
            </p:cNvSpPr>
            <p:nvPr/>
          </p:nvSpPr>
          <p:spPr bwMode="auto">
            <a:xfrm>
              <a:off x="10855325" y="139700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762"/>
            <p:cNvSpPr>
              <a:spLocks noChangeArrowheads="1"/>
            </p:cNvSpPr>
            <p:nvPr/>
          </p:nvSpPr>
          <p:spPr bwMode="auto">
            <a:xfrm>
              <a:off x="10864850" y="1406526"/>
              <a:ext cx="58738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Rectangle 763"/>
            <p:cNvSpPr>
              <a:spLocks noChangeArrowheads="1"/>
            </p:cNvSpPr>
            <p:nvPr/>
          </p:nvSpPr>
          <p:spPr bwMode="auto">
            <a:xfrm>
              <a:off x="10864850" y="1406526"/>
              <a:ext cx="58738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764"/>
            <p:cNvSpPr>
              <a:spLocks/>
            </p:cNvSpPr>
            <p:nvPr/>
          </p:nvSpPr>
          <p:spPr bwMode="auto">
            <a:xfrm>
              <a:off x="10779125" y="1397001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765"/>
            <p:cNvSpPr>
              <a:spLocks/>
            </p:cNvSpPr>
            <p:nvPr/>
          </p:nvSpPr>
          <p:spPr bwMode="auto">
            <a:xfrm>
              <a:off x="10779125" y="1397001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766"/>
            <p:cNvSpPr>
              <a:spLocks noChangeArrowheads="1"/>
            </p:cNvSpPr>
            <p:nvPr/>
          </p:nvSpPr>
          <p:spPr bwMode="auto">
            <a:xfrm>
              <a:off x="10779125" y="1406526"/>
              <a:ext cx="34925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767"/>
            <p:cNvSpPr>
              <a:spLocks noChangeArrowheads="1"/>
            </p:cNvSpPr>
            <p:nvPr/>
          </p:nvSpPr>
          <p:spPr bwMode="auto">
            <a:xfrm>
              <a:off x="10779125" y="1406526"/>
              <a:ext cx="34925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768"/>
            <p:cNvSpPr>
              <a:spLocks/>
            </p:cNvSpPr>
            <p:nvPr/>
          </p:nvSpPr>
          <p:spPr bwMode="auto">
            <a:xfrm>
              <a:off x="11077575" y="1522414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769"/>
            <p:cNvSpPr>
              <a:spLocks/>
            </p:cNvSpPr>
            <p:nvPr/>
          </p:nvSpPr>
          <p:spPr bwMode="auto">
            <a:xfrm>
              <a:off x="11077575" y="1522414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Rectangle 770"/>
            <p:cNvSpPr>
              <a:spLocks noChangeArrowheads="1"/>
            </p:cNvSpPr>
            <p:nvPr/>
          </p:nvSpPr>
          <p:spPr bwMode="auto">
            <a:xfrm>
              <a:off x="11087100" y="1531939"/>
              <a:ext cx="12700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771"/>
            <p:cNvSpPr>
              <a:spLocks noChangeArrowheads="1"/>
            </p:cNvSpPr>
            <p:nvPr/>
          </p:nvSpPr>
          <p:spPr bwMode="auto">
            <a:xfrm>
              <a:off x="11087100" y="1531939"/>
              <a:ext cx="127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772"/>
            <p:cNvSpPr>
              <a:spLocks noEditPoints="1"/>
            </p:cNvSpPr>
            <p:nvPr/>
          </p:nvSpPr>
          <p:spPr bwMode="auto">
            <a:xfrm>
              <a:off x="10968038" y="1522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773"/>
            <p:cNvSpPr>
              <a:spLocks noEditPoints="1"/>
            </p:cNvSpPr>
            <p:nvPr/>
          </p:nvSpPr>
          <p:spPr bwMode="auto">
            <a:xfrm>
              <a:off x="10968038" y="1522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Rectangle 774"/>
            <p:cNvSpPr>
              <a:spLocks noChangeArrowheads="1"/>
            </p:cNvSpPr>
            <p:nvPr/>
          </p:nvSpPr>
          <p:spPr bwMode="auto">
            <a:xfrm>
              <a:off x="10977563" y="1531939"/>
              <a:ext cx="55563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Rectangle 775"/>
            <p:cNvSpPr>
              <a:spLocks noChangeArrowheads="1"/>
            </p:cNvSpPr>
            <p:nvPr/>
          </p:nvSpPr>
          <p:spPr bwMode="auto">
            <a:xfrm>
              <a:off x="10977563" y="1531939"/>
              <a:ext cx="55563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776"/>
            <p:cNvSpPr>
              <a:spLocks noEditPoints="1"/>
            </p:cNvSpPr>
            <p:nvPr/>
          </p:nvSpPr>
          <p:spPr bwMode="auto">
            <a:xfrm>
              <a:off x="10855325" y="1522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777"/>
            <p:cNvSpPr>
              <a:spLocks noEditPoints="1"/>
            </p:cNvSpPr>
            <p:nvPr/>
          </p:nvSpPr>
          <p:spPr bwMode="auto">
            <a:xfrm>
              <a:off x="10855325" y="1522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Rectangle 778"/>
            <p:cNvSpPr>
              <a:spLocks noChangeArrowheads="1"/>
            </p:cNvSpPr>
            <p:nvPr/>
          </p:nvSpPr>
          <p:spPr bwMode="auto">
            <a:xfrm>
              <a:off x="10864850" y="1531939"/>
              <a:ext cx="58738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Rectangle 779"/>
            <p:cNvSpPr>
              <a:spLocks noChangeArrowheads="1"/>
            </p:cNvSpPr>
            <p:nvPr/>
          </p:nvSpPr>
          <p:spPr bwMode="auto">
            <a:xfrm>
              <a:off x="10864850" y="1531939"/>
              <a:ext cx="58738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780"/>
            <p:cNvSpPr>
              <a:spLocks/>
            </p:cNvSpPr>
            <p:nvPr/>
          </p:nvSpPr>
          <p:spPr bwMode="auto">
            <a:xfrm>
              <a:off x="10779125" y="1522414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12 w 28"/>
                <a:gd name="T11" fmla="*/ 43 h 49"/>
                <a:gd name="T12" fmla="*/ 12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12" y="43"/>
                  </a:lnTo>
                  <a:lnTo>
                    <a:pt x="12" y="49"/>
                  </a:lnTo>
                  <a:lnTo>
                    <a:pt x="28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781"/>
            <p:cNvSpPr>
              <a:spLocks/>
            </p:cNvSpPr>
            <p:nvPr/>
          </p:nvSpPr>
          <p:spPr bwMode="auto">
            <a:xfrm>
              <a:off x="10779125" y="1522414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12 w 28"/>
                <a:gd name="T11" fmla="*/ 43 h 49"/>
                <a:gd name="T12" fmla="*/ 12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12" y="43"/>
                  </a:lnTo>
                  <a:lnTo>
                    <a:pt x="12" y="49"/>
                  </a:lnTo>
                  <a:lnTo>
                    <a:pt x="28" y="4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782"/>
            <p:cNvSpPr>
              <a:spLocks/>
            </p:cNvSpPr>
            <p:nvPr/>
          </p:nvSpPr>
          <p:spPr bwMode="auto">
            <a:xfrm>
              <a:off x="10779125" y="1531939"/>
              <a:ext cx="34925" cy="58738"/>
            </a:xfrm>
            <a:custGeom>
              <a:avLst/>
              <a:gdLst>
                <a:gd name="T0" fmla="*/ 22 w 22"/>
                <a:gd name="T1" fmla="*/ 0 h 37"/>
                <a:gd name="T2" fmla="*/ 0 w 22"/>
                <a:gd name="T3" fmla="*/ 0 h 37"/>
                <a:gd name="T4" fmla="*/ 0 w 22"/>
                <a:gd name="T5" fmla="*/ 12 h 37"/>
                <a:gd name="T6" fmla="*/ 12 w 22"/>
                <a:gd name="T7" fmla="*/ 12 h 37"/>
                <a:gd name="T8" fmla="*/ 12 w 22"/>
                <a:gd name="T9" fmla="*/ 31 h 37"/>
                <a:gd name="T10" fmla="*/ 12 w 22"/>
                <a:gd name="T11" fmla="*/ 37 h 37"/>
                <a:gd name="T12" fmla="*/ 22 w 22"/>
                <a:gd name="T13" fmla="*/ 37 h 37"/>
                <a:gd name="T14" fmla="*/ 22 w 22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2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31"/>
                  </a:lnTo>
                  <a:lnTo>
                    <a:pt x="12" y="37"/>
                  </a:lnTo>
                  <a:lnTo>
                    <a:pt x="22" y="3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783"/>
            <p:cNvSpPr>
              <a:spLocks/>
            </p:cNvSpPr>
            <p:nvPr/>
          </p:nvSpPr>
          <p:spPr bwMode="auto">
            <a:xfrm>
              <a:off x="10779125" y="1531939"/>
              <a:ext cx="34925" cy="58738"/>
            </a:xfrm>
            <a:custGeom>
              <a:avLst/>
              <a:gdLst>
                <a:gd name="T0" fmla="*/ 22 w 22"/>
                <a:gd name="T1" fmla="*/ 0 h 37"/>
                <a:gd name="T2" fmla="*/ 0 w 22"/>
                <a:gd name="T3" fmla="*/ 0 h 37"/>
                <a:gd name="T4" fmla="*/ 0 w 22"/>
                <a:gd name="T5" fmla="*/ 12 h 37"/>
                <a:gd name="T6" fmla="*/ 12 w 22"/>
                <a:gd name="T7" fmla="*/ 12 h 37"/>
                <a:gd name="T8" fmla="*/ 12 w 22"/>
                <a:gd name="T9" fmla="*/ 31 h 37"/>
                <a:gd name="T10" fmla="*/ 12 w 22"/>
                <a:gd name="T11" fmla="*/ 37 h 37"/>
                <a:gd name="T12" fmla="*/ 22 w 22"/>
                <a:gd name="T13" fmla="*/ 37 h 37"/>
                <a:gd name="T14" fmla="*/ 22 w 22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2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31"/>
                  </a:lnTo>
                  <a:lnTo>
                    <a:pt x="12" y="37"/>
                  </a:lnTo>
                  <a:lnTo>
                    <a:pt x="22" y="37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784"/>
            <p:cNvSpPr>
              <a:spLocks/>
            </p:cNvSpPr>
            <p:nvPr/>
          </p:nvSpPr>
          <p:spPr bwMode="auto">
            <a:xfrm>
              <a:off x="11077575" y="1644651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785"/>
            <p:cNvSpPr>
              <a:spLocks/>
            </p:cNvSpPr>
            <p:nvPr/>
          </p:nvSpPr>
          <p:spPr bwMode="auto">
            <a:xfrm>
              <a:off x="11077575" y="1644651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Rectangle 786"/>
            <p:cNvSpPr>
              <a:spLocks noChangeArrowheads="1"/>
            </p:cNvSpPr>
            <p:nvPr/>
          </p:nvSpPr>
          <p:spPr bwMode="auto">
            <a:xfrm>
              <a:off x="11087100" y="1654176"/>
              <a:ext cx="12700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Rectangle 787"/>
            <p:cNvSpPr>
              <a:spLocks noChangeArrowheads="1"/>
            </p:cNvSpPr>
            <p:nvPr/>
          </p:nvSpPr>
          <p:spPr bwMode="auto">
            <a:xfrm>
              <a:off x="11087100" y="1654176"/>
              <a:ext cx="127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788"/>
            <p:cNvSpPr>
              <a:spLocks noEditPoints="1"/>
            </p:cNvSpPr>
            <p:nvPr/>
          </p:nvSpPr>
          <p:spPr bwMode="auto">
            <a:xfrm>
              <a:off x="10968038" y="164465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789"/>
            <p:cNvSpPr>
              <a:spLocks noEditPoints="1"/>
            </p:cNvSpPr>
            <p:nvPr/>
          </p:nvSpPr>
          <p:spPr bwMode="auto">
            <a:xfrm>
              <a:off x="10968038" y="164465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Rectangle 790"/>
            <p:cNvSpPr>
              <a:spLocks noChangeArrowheads="1"/>
            </p:cNvSpPr>
            <p:nvPr/>
          </p:nvSpPr>
          <p:spPr bwMode="auto">
            <a:xfrm>
              <a:off x="10977563" y="1654176"/>
              <a:ext cx="55563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Rectangle 791"/>
            <p:cNvSpPr>
              <a:spLocks noChangeArrowheads="1"/>
            </p:cNvSpPr>
            <p:nvPr/>
          </p:nvSpPr>
          <p:spPr bwMode="auto">
            <a:xfrm>
              <a:off x="10977563" y="1654176"/>
              <a:ext cx="55563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792"/>
            <p:cNvSpPr>
              <a:spLocks noEditPoints="1"/>
            </p:cNvSpPr>
            <p:nvPr/>
          </p:nvSpPr>
          <p:spPr bwMode="auto">
            <a:xfrm>
              <a:off x="10855325" y="164465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793"/>
            <p:cNvSpPr>
              <a:spLocks noEditPoints="1"/>
            </p:cNvSpPr>
            <p:nvPr/>
          </p:nvSpPr>
          <p:spPr bwMode="auto">
            <a:xfrm>
              <a:off x="10855325" y="164465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Rectangle 794"/>
            <p:cNvSpPr>
              <a:spLocks noChangeArrowheads="1"/>
            </p:cNvSpPr>
            <p:nvPr/>
          </p:nvSpPr>
          <p:spPr bwMode="auto">
            <a:xfrm>
              <a:off x="10864850" y="1654176"/>
              <a:ext cx="58738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Rectangle 795"/>
            <p:cNvSpPr>
              <a:spLocks noChangeArrowheads="1"/>
            </p:cNvSpPr>
            <p:nvPr/>
          </p:nvSpPr>
          <p:spPr bwMode="auto">
            <a:xfrm>
              <a:off x="10864850" y="1654176"/>
              <a:ext cx="58738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796"/>
            <p:cNvSpPr>
              <a:spLocks/>
            </p:cNvSpPr>
            <p:nvPr/>
          </p:nvSpPr>
          <p:spPr bwMode="auto">
            <a:xfrm>
              <a:off x="10779125" y="1644651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797"/>
            <p:cNvSpPr>
              <a:spLocks/>
            </p:cNvSpPr>
            <p:nvPr/>
          </p:nvSpPr>
          <p:spPr bwMode="auto">
            <a:xfrm>
              <a:off x="10779125" y="1644651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Rectangle 798"/>
            <p:cNvSpPr>
              <a:spLocks noChangeArrowheads="1"/>
            </p:cNvSpPr>
            <p:nvPr/>
          </p:nvSpPr>
          <p:spPr bwMode="auto">
            <a:xfrm>
              <a:off x="10779125" y="1654176"/>
              <a:ext cx="34925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Rectangle 799"/>
            <p:cNvSpPr>
              <a:spLocks noChangeArrowheads="1"/>
            </p:cNvSpPr>
            <p:nvPr/>
          </p:nvSpPr>
          <p:spPr bwMode="auto">
            <a:xfrm>
              <a:off x="10779125" y="1654176"/>
              <a:ext cx="34925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800"/>
            <p:cNvSpPr>
              <a:spLocks noEditPoints="1"/>
            </p:cNvSpPr>
            <p:nvPr/>
          </p:nvSpPr>
          <p:spPr bwMode="auto">
            <a:xfrm>
              <a:off x="9767888" y="930276"/>
              <a:ext cx="171450" cy="817563"/>
            </a:xfrm>
            <a:custGeom>
              <a:avLst/>
              <a:gdLst>
                <a:gd name="T0" fmla="*/ 47 w 53"/>
                <a:gd name="T1" fmla="*/ 222 h 254"/>
                <a:gd name="T2" fmla="*/ 42 w 53"/>
                <a:gd name="T3" fmla="*/ 222 h 254"/>
                <a:gd name="T4" fmla="*/ 42 w 53"/>
                <a:gd name="T5" fmla="*/ 254 h 254"/>
                <a:gd name="T6" fmla="*/ 47 w 53"/>
                <a:gd name="T7" fmla="*/ 254 h 254"/>
                <a:gd name="T8" fmla="*/ 47 w 53"/>
                <a:gd name="T9" fmla="*/ 222 h 254"/>
                <a:gd name="T10" fmla="*/ 47 w 53"/>
                <a:gd name="T11" fmla="*/ 121 h 254"/>
                <a:gd name="T12" fmla="*/ 41 w 53"/>
                <a:gd name="T13" fmla="*/ 121 h 254"/>
                <a:gd name="T14" fmla="*/ 41 w 53"/>
                <a:gd name="T15" fmla="*/ 170 h 254"/>
                <a:gd name="T16" fmla="*/ 42 w 53"/>
                <a:gd name="T17" fmla="*/ 173 h 254"/>
                <a:gd name="T18" fmla="*/ 42 w 53"/>
                <a:gd name="T19" fmla="*/ 193 h 254"/>
                <a:gd name="T20" fmla="*/ 47 w 53"/>
                <a:gd name="T21" fmla="*/ 193 h 254"/>
                <a:gd name="T22" fmla="*/ 47 w 53"/>
                <a:gd name="T23" fmla="*/ 121 h 254"/>
                <a:gd name="T24" fmla="*/ 47 w 53"/>
                <a:gd name="T25" fmla="*/ 37 h 254"/>
                <a:gd name="T26" fmla="*/ 41 w 53"/>
                <a:gd name="T27" fmla="*/ 37 h 254"/>
                <a:gd name="T28" fmla="*/ 41 w 53"/>
                <a:gd name="T29" fmla="*/ 109 h 254"/>
                <a:gd name="T30" fmla="*/ 47 w 53"/>
                <a:gd name="T31" fmla="*/ 109 h 254"/>
                <a:gd name="T32" fmla="*/ 47 w 53"/>
                <a:gd name="T33" fmla="*/ 37 h 254"/>
                <a:gd name="T34" fmla="*/ 53 w 53"/>
                <a:gd name="T35" fmla="*/ 0 h 254"/>
                <a:gd name="T36" fmla="*/ 0 w 53"/>
                <a:gd name="T37" fmla="*/ 0 h 254"/>
                <a:gd name="T38" fmla="*/ 0 w 53"/>
                <a:gd name="T39" fmla="*/ 162 h 254"/>
                <a:gd name="T40" fmla="*/ 2 w 53"/>
                <a:gd name="T41" fmla="*/ 162 h 254"/>
                <a:gd name="T42" fmla="*/ 2 w 53"/>
                <a:gd name="T43" fmla="*/ 13 h 254"/>
                <a:gd name="T44" fmla="*/ 6 w 53"/>
                <a:gd name="T45" fmla="*/ 13 h 254"/>
                <a:gd name="T46" fmla="*/ 6 w 53"/>
                <a:gd name="T47" fmla="*/ 162 h 254"/>
                <a:gd name="T48" fmla="*/ 14 w 53"/>
                <a:gd name="T49" fmla="*/ 162 h 254"/>
                <a:gd name="T50" fmla="*/ 14 w 53"/>
                <a:gd name="T51" fmla="*/ 13 h 254"/>
                <a:gd name="T52" fmla="*/ 18 w 53"/>
                <a:gd name="T53" fmla="*/ 13 h 254"/>
                <a:gd name="T54" fmla="*/ 18 w 53"/>
                <a:gd name="T55" fmla="*/ 162 h 254"/>
                <a:gd name="T56" fmla="*/ 25 w 53"/>
                <a:gd name="T57" fmla="*/ 162 h 254"/>
                <a:gd name="T58" fmla="*/ 25 w 53"/>
                <a:gd name="T59" fmla="*/ 13 h 254"/>
                <a:gd name="T60" fmla="*/ 29 w 53"/>
                <a:gd name="T61" fmla="*/ 13 h 254"/>
                <a:gd name="T62" fmla="*/ 29 w 53"/>
                <a:gd name="T63" fmla="*/ 162 h 254"/>
                <a:gd name="T64" fmla="*/ 30 w 53"/>
                <a:gd name="T65" fmla="*/ 162 h 254"/>
                <a:gd name="T66" fmla="*/ 37 w 53"/>
                <a:gd name="T67" fmla="*/ 165 h 254"/>
                <a:gd name="T68" fmla="*/ 37 w 53"/>
                <a:gd name="T69" fmla="*/ 13 h 254"/>
                <a:gd name="T70" fmla="*/ 41 w 53"/>
                <a:gd name="T71" fmla="*/ 13 h 254"/>
                <a:gd name="T72" fmla="*/ 41 w 53"/>
                <a:gd name="T73" fmla="*/ 25 h 254"/>
                <a:gd name="T74" fmla="*/ 53 w 53"/>
                <a:gd name="T75" fmla="*/ 25 h 254"/>
                <a:gd name="T76" fmla="*/ 53 w 53"/>
                <a:gd name="T7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254">
                  <a:moveTo>
                    <a:pt x="47" y="222"/>
                  </a:moveTo>
                  <a:cubicBezTo>
                    <a:pt x="42" y="222"/>
                    <a:pt x="42" y="222"/>
                    <a:pt x="42" y="222"/>
                  </a:cubicBezTo>
                  <a:cubicBezTo>
                    <a:pt x="42" y="254"/>
                    <a:pt x="42" y="254"/>
                    <a:pt x="42" y="254"/>
                  </a:cubicBezTo>
                  <a:cubicBezTo>
                    <a:pt x="47" y="254"/>
                    <a:pt x="47" y="254"/>
                    <a:pt x="47" y="254"/>
                  </a:cubicBezTo>
                  <a:cubicBezTo>
                    <a:pt x="47" y="222"/>
                    <a:pt x="47" y="222"/>
                    <a:pt x="47" y="222"/>
                  </a:cubicBezTo>
                  <a:moveTo>
                    <a:pt x="47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70"/>
                    <a:pt x="41" y="170"/>
                    <a:pt x="41" y="170"/>
                  </a:cubicBezTo>
                  <a:cubicBezTo>
                    <a:pt x="42" y="171"/>
                    <a:pt x="42" y="172"/>
                    <a:pt x="42" y="173"/>
                  </a:cubicBezTo>
                  <a:cubicBezTo>
                    <a:pt x="42" y="193"/>
                    <a:pt x="42" y="193"/>
                    <a:pt x="42" y="193"/>
                  </a:cubicBezTo>
                  <a:cubicBezTo>
                    <a:pt x="47" y="193"/>
                    <a:pt x="47" y="193"/>
                    <a:pt x="47" y="193"/>
                  </a:cubicBezTo>
                  <a:cubicBezTo>
                    <a:pt x="47" y="121"/>
                    <a:pt x="47" y="121"/>
                    <a:pt x="47" y="121"/>
                  </a:cubicBezTo>
                  <a:moveTo>
                    <a:pt x="47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7" y="37"/>
                    <a:pt x="47" y="37"/>
                    <a:pt x="47" y="37"/>
                  </a:cubicBezTo>
                  <a:moveTo>
                    <a:pt x="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62"/>
                    <a:pt x="6" y="162"/>
                    <a:pt x="6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2" y="162"/>
                    <a:pt x="35" y="163"/>
                    <a:pt x="37" y="16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Rectangle 801"/>
            <p:cNvSpPr>
              <a:spLocks noChangeArrowheads="1"/>
            </p:cNvSpPr>
            <p:nvPr/>
          </p:nvSpPr>
          <p:spPr bwMode="auto">
            <a:xfrm>
              <a:off x="9767888" y="911226"/>
              <a:ext cx="171450" cy="19050"/>
            </a:xfrm>
            <a:prstGeom prst="rect">
              <a:avLst/>
            </a:prstGeom>
            <a:solidFill>
              <a:srgbClr val="DDF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Rectangle 802"/>
            <p:cNvSpPr>
              <a:spLocks noChangeArrowheads="1"/>
            </p:cNvSpPr>
            <p:nvPr/>
          </p:nvSpPr>
          <p:spPr bwMode="auto">
            <a:xfrm>
              <a:off x="9767888" y="911226"/>
              <a:ext cx="171450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803"/>
            <p:cNvSpPr>
              <a:spLocks/>
            </p:cNvSpPr>
            <p:nvPr/>
          </p:nvSpPr>
          <p:spPr bwMode="auto">
            <a:xfrm>
              <a:off x="9767888" y="733426"/>
              <a:ext cx="193675" cy="177800"/>
            </a:xfrm>
            <a:custGeom>
              <a:avLst/>
              <a:gdLst>
                <a:gd name="T0" fmla="*/ 33 w 122"/>
                <a:gd name="T1" fmla="*/ 0 h 112"/>
                <a:gd name="T2" fmla="*/ 0 w 122"/>
                <a:gd name="T3" fmla="*/ 35 h 112"/>
                <a:gd name="T4" fmla="*/ 0 w 122"/>
                <a:gd name="T5" fmla="*/ 61 h 112"/>
                <a:gd name="T6" fmla="*/ 33 w 122"/>
                <a:gd name="T7" fmla="*/ 27 h 112"/>
                <a:gd name="T8" fmla="*/ 91 w 122"/>
                <a:gd name="T9" fmla="*/ 92 h 112"/>
                <a:gd name="T10" fmla="*/ 0 w 122"/>
                <a:gd name="T11" fmla="*/ 92 h 112"/>
                <a:gd name="T12" fmla="*/ 0 w 122"/>
                <a:gd name="T13" fmla="*/ 112 h 112"/>
                <a:gd name="T14" fmla="*/ 108 w 122"/>
                <a:gd name="T15" fmla="*/ 112 h 112"/>
                <a:gd name="T16" fmla="*/ 122 w 122"/>
                <a:gd name="T17" fmla="*/ 112 h 112"/>
                <a:gd name="T18" fmla="*/ 122 w 122"/>
                <a:gd name="T19" fmla="*/ 96 h 112"/>
                <a:gd name="T20" fmla="*/ 33 w 122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12">
                  <a:moveTo>
                    <a:pt x="33" y="0"/>
                  </a:moveTo>
                  <a:lnTo>
                    <a:pt x="0" y="35"/>
                  </a:lnTo>
                  <a:lnTo>
                    <a:pt x="0" y="61"/>
                  </a:lnTo>
                  <a:lnTo>
                    <a:pt x="33" y="27"/>
                  </a:lnTo>
                  <a:lnTo>
                    <a:pt x="91" y="92"/>
                  </a:lnTo>
                  <a:lnTo>
                    <a:pt x="0" y="92"/>
                  </a:lnTo>
                  <a:lnTo>
                    <a:pt x="0" y="112"/>
                  </a:lnTo>
                  <a:lnTo>
                    <a:pt x="108" y="112"/>
                  </a:lnTo>
                  <a:lnTo>
                    <a:pt x="122" y="112"/>
                  </a:lnTo>
                  <a:lnTo>
                    <a:pt x="122" y="9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804"/>
            <p:cNvSpPr>
              <a:spLocks/>
            </p:cNvSpPr>
            <p:nvPr/>
          </p:nvSpPr>
          <p:spPr bwMode="auto">
            <a:xfrm>
              <a:off x="9767888" y="733426"/>
              <a:ext cx="193675" cy="177800"/>
            </a:xfrm>
            <a:custGeom>
              <a:avLst/>
              <a:gdLst>
                <a:gd name="T0" fmla="*/ 33 w 122"/>
                <a:gd name="T1" fmla="*/ 0 h 112"/>
                <a:gd name="T2" fmla="*/ 0 w 122"/>
                <a:gd name="T3" fmla="*/ 35 h 112"/>
                <a:gd name="T4" fmla="*/ 0 w 122"/>
                <a:gd name="T5" fmla="*/ 61 h 112"/>
                <a:gd name="T6" fmla="*/ 33 w 122"/>
                <a:gd name="T7" fmla="*/ 27 h 112"/>
                <a:gd name="T8" fmla="*/ 91 w 122"/>
                <a:gd name="T9" fmla="*/ 92 h 112"/>
                <a:gd name="T10" fmla="*/ 0 w 122"/>
                <a:gd name="T11" fmla="*/ 92 h 112"/>
                <a:gd name="T12" fmla="*/ 0 w 122"/>
                <a:gd name="T13" fmla="*/ 112 h 112"/>
                <a:gd name="T14" fmla="*/ 108 w 122"/>
                <a:gd name="T15" fmla="*/ 112 h 112"/>
                <a:gd name="T16" fmla="*/ 122 w 122"/>
                <a:gd name="T17" fmla="*/ 112 h 112"/>
                <a:gd name="T18" fmla="*/ 122 w 122"/>
                <a:gd name="T19" fmla="*/ 96 h 112"/>
                <a:gd name="T20" fmla="*/ 33 w 122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12">
                  <a:moveTo>
                    <a:pt x="33" y="0"/>
                  </a:moveTo>
                  <a:lnTo>
                    <a:pt x="0" y="35"/>
                  </a:lnTo>
                  <a:lnTo>
                    <a:pt x="0" y="61"/>
                  </a:lnTo>
                  <a:lnTo>
                    <a:pt x="33" y="27"/>
                  </a:lnTo>
                  <a:lnTo>
                    <a:pt x="91" y="92"/>
                  </a:lnTo>
                  <a:lnTo>
                    <a:pt x="0" y="92"/>
                  </a:lnTo>
                  <a:lnTo>
                    <a:pt x="0" y="112"/>
                  </a:lnTo>
                  <a:lnTo>
                    <a:pt x="108" y="112"/>
                  </a:lnTo>
                  <a:lnTo>
                    <a:pt x="122" y="112"/>
                  </a:lnTo>
                  <a:lnTo>
                    <a:pt x="122" y="96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805"/>
            <p:cNvSpPr>
              <a:spLocks/>
            </p:cNvSpPr>
            <p:nvPr/>
          </p:nvSpPr>
          <p:spPr bwMode="auto">
            <a:xfrm>
              <a:off x="9767888" y="776289"/>
              <a:ext cx="144463" cy="103188"/>
            </a:xfrm>
            <a:custGeom>
              <a:avLst/>
              <a:gdLst>
                <a:gd name="T0" fmla="*/ 33 w 91"/>
                <a:gd name="T1" fmla="*/ 0 h 65"/>
                <a:gd name="T2" fmla="*/ 0 w 91"/>
                <a:gd name="T3" fmla="*/ 34 h 65"/>
                <a:gd name="T4" fmla="*/ 0 w 91"/>
                <a:gd name="T5" fmla="*/ 65 h 65"/>
                <a:gd name="T6" fmla="*/ 91 w 91"/>
                <a:gd name="T7" fmla="*/ 65 h 65"/>
                <a:gd name="T8" fmla="*/ 33 w 9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5">
                  <a:moveTo>
                    <a:pt x="33" y="0"/>
                  </a:moveTo>
                  <a:lnTo>
                    <a:pt x="0" y="34"/>
                  </a:lnTo>
                  <a:lnTo>
                    <a:pt x="0" y="65"/>
                  </a:lnTo>
                  <a:lnTo>
                    <a:pt x="91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806"/>
            <p:cNvSpPr>
              <a:spLocks/>
            </p:cNvSpPr>
            <p:nvPr/>
          </p:nvSpPr>
          <p:spPr bwMode="auto">
            <a:xfrm>
              <a:off x="9767888" y="776289"/>
              <a:ext cx="144463" cy="103188"/>
            </a:xfrm>
            <a:custGeom>
              <a:avLst/>
              <a:gdLst>
                <a:gd name="T0" fmla="*/ 33 w 91"/>
                <a:gd name="T1" fmla="*/ 0 h 65"/>
                <a:gd name="T2" fmla="*/ 0 w 91"/>
                <a:gd name="T3" fmla="*/ 34 h 65"/>
                <a:gd name="T4" fmla="*/ 0 w 91"/>
                <a:gd name="T5" fmla="*/ 65 h 65"/>
                <a:gd name="T6" fmla="*/ 91 w 91"/>
                <a:gd name="T7" fmla="*/ 65 h 65"/>
                <a:gd name="T8" fmla="*/ 33 w 9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5">
                  <a:moveTo>
                    <a:pt x="33" y="0"/>
                  </a:moveTo>
                  <a:lnTo>
                    <a:pt x="0" y="34"/>
                  </a:lnTo>
                  <a:lnTo>
                    <a:pt x="0" y="65"/>
                  </a:lnTo>
                  <a:lnTo>
                    <a:pt x="91" y="65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Rectangle 807"/>
            <p:cNvSpPr>
              <a:spLocks noChangeArrowheads="1"/>
            </p:cNvSpPr>
            <p:nvPr/>
          </p:nvSpPr>
          <p:spPr bwMode="auto">
            <a:xfrm>
              <a:off x="9774238" y="971551"/>
              <a:ext cx="12700" cy="481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Rectangle 809"/>
            <p:cNvSpPr>
              <a:spLocks noChangeArrowheads="1"/>
            </p:cNvSpPr>
            <p:nvPr/>
          </p:nvSpPr>
          <p:spPr bwMode="auto">
            <a:xfrm>
              <a:off x="9774238" y="971551"/>
              <a:ext cx="12700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Rectangle 810"/>
            <p:cNvSpPr>
              <a:spLocks noChangeArrowheads="1"/>
            </p:cNvSpPr>
            <p:nvPr/>
          </p:nvSpPr>
          <p:spPr bwMode="auto">
            <a:xfrm>
              <a:off x="9812338" y="971551"/>
              <a:ext cx="14288" cy="481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Rectangle 811"/>
            <p:cNvSpPr>
              <a:spLocks noChangeArrowheads="1"/>
            </p:cNvSpPr>
            <p:nvPr/>
          </p:nvSpPr>
          <p:spPr bwMode="auto">
            <a:xfrm>
              <a:off x="9812338" y="971551"/>
              <a:ext cx="14288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812"/>
            <p:cNvSpPr>
              <a:spLocks/>
            </p:cNvSpPr>
            <p:nvPr/>
          </p:nvSpPr>
          <p:spPr bwMode="auto">
            <a:xfrm>
              <a:off x="9886951" y="971551"/>
              <a:ext cx="12700" cy="506413"/>
            </a:xfrm>
            <a:custGeom>
              <a:avLst/>
              <a:gdLst>
                <a:gd name="T0" fmla="*/ 4 w 4"/>
                <a:gd name="T1" fmla="*/ 0 h 157"/>
                <a:gd name="T2" fmla="*/ 0 w 4"/>
                <a:gd name="T3" fmla="*/ 0 h 157"/>
                <a:gd name="T4" fmla="*/ 0 w 4"/>
                <a:gd name="T5" fmla="*/ 152 h 157"/>
                <a:gd name="T6" fmla="*/ 1 w 4"/>
                <a:gd name="T7" fmla="*/ 153 h 157"/>
                <a:gd name="T8" fmla="*/ 4 w 4"/>
                <a:gd name="T9" fmla="*/ 157 h 157"/>
                <a:gd name="T10" fmla="*/ 4 w 4"/>
                <a:gd name="T11" fmla="*/ 108 h 157"/>
                <a:gd name="T12" fmla="*/ 4 w 4"/>
                <a:gd name="T13" fmla="*/ 108 h 157"/>
                <a:gd name="T14" fmla="*/ 4 w 4"/>
                <a:gd name="T15" fmla="*/ 96 h 157"/>
                <a:gd name="T16" fmla="*/ 4 w 4"/>
                <a:gd name="T17" fmla="*/ 96 h 157"/>
                <a:gd name="T18" fmla="*/ 4 w 4"/>
                <a:gd name="T19" fmla="*/ 24 h 157"/>
                <a:gd name="T20" fmla="*/ 4 w 4"/>
                <a:gd name="T21" fmla="*/ 24 h 157"/>
                <a:gd name="T22" fmla="*/ 4 w 4"/>
                <a:gd name="T23" fmla="*/ 12 h 157"/>
                <a:gd name="T24" fmla="*/ 4 w 4"/>
                <a:gd name="T25" fmla="*/ 12 h 157"/>
                <a:gd name="T26" fmla="*/ 4 w 4"/>
                <a:gd name="T2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157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" y="152"/>
                    <a:pt x="1" y="152"/>
                    <a:pt x="1" y="153"/>
                  </a:cubicBezTo>
                  <a:cubicBezTo>
                    <a:pt x="3" y="154"/>
                    <a:pt x="4" y="155"/>
                    <a:pt x="4" y="157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Rectangle 813"/>
            <p:cNvSpPr>
              <a:spLocks noChangeArrowheads="1"/>
            </p:cNvSpPr>
            <p:nvPr/>
          </p:nvSpPr>
          <p:spPr bwMode="auto">
            <a:xfrm>
              <a:off x="9848851" y="971551"/>
              <a:ext cx="12700" cy="481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Rectangle 814"/>
            <p:cNvSpPr>
              <a:spLocks noChangeArrowheads="1"/>
            </p:cNvSpPr>
            <p:nvPr/>
          </p:nvSpPr>
          <p:spPr bwMode="auto">
            <a:xfrm>
              <a:off x="9848851" y="971551"/>
              <a:ext cx="12700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815"/>
            <p:cNvSpPr>
              <a:spLocks noEditPoints="1"/>
            </p:cNvSpPr>
            <p:nvPr/>
          </p:nvSpPr>
          <p:spPr bwMode="auto">
            <a:xfrm>
              <a:off x="9918701" y="1049338"/>
              <a:ext cx="860425" cy="698500"/>
            </a:xfrm>
            <a:custGeom>
              <a:avLst/>
              <a:gdLst>
                <a:gd name="T0" fmla="*/ 57 w 542"/>
                <a:gd name="T1" fmla="*/ 398 h 440"/>
                <a:gd name="T2" fmla="*/ 161 w 542"/>
                <a:gd name="T3" fmla="*/ 434 h 440"/>
                <a:gd name="T4" fmla="*/ 219 w 542"/>
                <a:gd name="T5" fmla="*/ 434 h 440"/>
                <a:gd name="T6" fmla="*/ 323 w 542"/>
                <a:gd name="T7" fmla="*/ 398 h 440"/>
                <a:gd name="T8" fmla="*/ 219 w 542"/>
                <a:gd name="T9" fmla="*/ 434 h 440"/>
                <a:gd name="T10" fmla="*/ 381 w 542"/>
                <a:gd name="T11" fmla="*/ 398 h 440"/>
                <a:gd name="T12" fmla="*/ 485 w 542"/>
                <a:gd name="T13" fmla="*/ 434 h 440"/>
                <a:gd name="T14" fmla="*/ 542 w 542"/>
                <a:gd name="T15" fmla="*/ 375 h 440"/>
                <a:gd name="T16" fmla="*/ 0 w 542"/>
                <a:gd name="T17" fmla="*/ 440 h 440"/>
                <a:gd name="T18" fmla="*/ 542 w 542"/>
                <a:gd name="T19" fmla="*/ 424 h 440"/>
                <a:gd name="T20" fmla="*/ 542 w 542"/>
                <a:gd name="T21" fmla="*/ 381 h 440"/>
                <a:gd name="T22" fmla="*/ 542 w 542"/>
                <a:gd name="T23" fmla="*/ 375 h 440"/>
                <a:gd name="T24" fmla="*/ 33 w 542"/>
                <a:gd name="T25" fmla="*/ 193 h 440"/>
                <a:gd name="T26" fmla="*/ 167 w 542"/>
                <a:gd name="T27" fmla="*/ 296 h 440"/>
                <a:gd name="T28" fmla="*/ 203 w 542"/>
                <a:gd name="T29" fmla="*/ 296 h 440"/>
                <a:gd name="T30" fmla="*/ 339 w 542"/>
                <a:gd name="T31" fmla="*/ 193 h 440"/>
                <a:gd name="T32" fmla="*/ 203 w 542"/>
                <a:gd name="T33" fmla="*/ 296 h 440"/>
                <a:gd name="T34" fmla="*/ 375 w 542"/>
                <a:gd name="T35" fmla="*/ 193 h 440"/>
                <a:gd name="T36" fmla="*/ 509 w 542"/>
                <a:gd name="T37" fmla="*/ 296 h 440"/>
                <a:gd name="T38" fmla="*/ 542 w 542"/>
                <a:gd name="T39" fmla="*/ 170 h 440"/>
                <a:gd name="T40" fmla="*/ 0 w 542"/>
                <a:gd name="T41" fmla="*/ 316 h 440"/>
                <a:gd name="T42" fmla="*/ 542 w 542"/>
                <a:gd name="T43" fmla="*/ 304 h 440"/>
                <a:gd name="T44" fmla="*/ 542 w 542"/>
                <a:gd name="T45" fmla="*/ 268 h 440"/>
                <a:gd name="T46" fmla="*/ 542 w 542"/>
                <a:gd name="T47" fmla="*/ 225 h 440"/>
                <a:gd name="T48" fmla="*/ 542 w 542"/>
                <a:gd name="T49" fmla="*/ 187 h 440"/>
                <a:gd name="T50" fmla="*/ 542 w 542"/>
                <a:gd name="T51" fmla="*/ 170 h 440"/>
                <a:gd name="T52" fmla="*/ 33 w 542"/>
                <a:gd name="T53" fmla="*/ 22 h 440"/>
                <a:gd name="T54" fmla="*/ 167 w 542"/>
                <a:gd name="T55" fmla="*/ 124 h 440"/>
                <a:gd name="T56" fmla="*/ 203 w 542"/>
                <a:gd name="T57" fmla="*/ 124 h 440"/>
                <a:gd name="T58" fmla="*/ 339 w 542"/>
                <a:gd name="T59" fmla="*/ 22 h 440"/>
                <a:gd name="T60" fmla="*/ 203 w 542"/>
                <a:gd name="T61" fmla="*/ 124 h 440"/>
                <a:gd name="T62" fmla="*/ 375 w 542"/>
                <a:gd name="T63" fmla="*/ 22 h 440"/>
                <a:gd name="T64" fmla="*/ 509 w 542"/>
                <a:gd name="T65" fmla="*/ 124 h 440"/>
                <a:gd name="T66" fmla="*/ 542 w 542"/>
                <a:gd name="T67" fmla="*/ 0 h 440"/>
                <a:gd name="T68" fmla="*/ 0 w 542"/>
                <a:gd name="T69" fmla="*/ 146 h 440"/>
                <a:gd name="T70" fmla="*/ 542 w 542"/>
                <a:gd name="T71" fmla="*/ 144 h 440"/>
                <a:gd name="T72" fmla="*/ 542 w 542"/>
                <a:gd name="T73" fmla="*/ 108 h 440"/>
                <a:gd name="T74" fmla="*/ 542 w 542"/>
                <a:gd name="T75" fmla="*/ 65 h 440"/>
                <a:gd name="T76" fmla="*/ 542 w 542"/>
                <a:gd name="T77" fmla="*/ 26 h 440"/>
                <a:gd name="T78" fmla="*/ 542 w 542"/>
                <a:gd name="T7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2" h="440">
                  <a:moveTo>
                    <a:pt x="57" y="434"/>
                  </a:moveTo>
                  <a:lnTo>
                    <a:pt x="57" y="398"/>
                  </a:lnTo>
                  <a:lnTo>
                    <a:pt x="161" y="398"/>
                  </a:lnTo>
                  <a:lnTo>
                    <a:pt x="161" y="434"/>
                  </a:lnTo>
                  <a:lnTo>
                    <a:pt x="57" y="434"/>
                  </a:lnTo>
                  <a:close/>
                  <a:moveTo>
                    <a:pt x="219" y="434"/>
                  </a:moveTo>
                  <a:lnTo>
                    <a:pt x="219" y="398"/>
                  </a:lnTo>
                  <a:lnTo>
                    <a:pt x="323" y="398"/>
                  </a:lnTo>
                  <a:lnTo>
                    <a:pt x="323" y="434"/>
                  </a:lnTo>
                  <a:lnTo>
                    <a:pt x="219" y="434"/>
                  </a:lnTo>
                  <a:close/>
                  <a:moveTo>
                    <a:pt x="381" y="434"/>
                  </a:moveTo>
                  <a:lnTo>
                    <a:pt x="381" y="398"/>
                  </a:lnTo>
                  <a:lnTo>
                    <a:pt x="485" y="398"/>
                  </a:lnTo>
                  <a:lnTo>
                    <a:pt x="485" y="434"/>
                  </a:lnTo>
                  <a:lnTo>
                    <a:pt x="381" y="434"/>
                  </a:lnTo>
                  <a:close/>
                  <a:moveTo>
                    <a:pt x="542" y="375"/>
                  </a:moveTo>
                  <a:lnTo>
                    <a:pt x="0" y="375"/>
                  </a:lnTo>
                  <a:lnTo>
                    <a:pt x="0" y="440"/>
                  </a:lnTo>
                  <a:lnTo>
                    <a:pt x="542" y="440"/>
                  </a:lnTo>
                  <a:lnTo>
                    <a:pt x="542" y="424"/>
                  </a:lnTo>
                  <a:lnTo>
                    <a:pt x="542" y="418"/>
                  </a:lnTo>
                  <a:lnTo>
                    <a:pt x="542" y="381"/>
                  </a:lnTo>
                  <a:lnTo>
                    <a:pt x="542" y="375"/>
                  </a:lnTo>
                  <a:lnTo>
                    <a:pt x="542" y="375"/>
                  </a:lnTo>
                  <a:close/>
                  <a:moveTo>
                    <a:pt x="33" y="296"/>
                  </a:moveTo>
                  <a:lnTo>
                    <a:pt x="33" y="193"/>
                  </a:lnTo>
                  <a:lnTo>
                    <a:pt x="167" y="193"/>
                  </a:lnTo>
                  <a:lnTo>
                    <a:pt x="167" y="296"/>
                  </a:lnTo>
                  <a:lnTo>
                    <a:pt x="33" y="296"/>
                  </a:lnTo>
                  <a:close/>
                  <a:moveTo>
                    <a:pt x="203" y="296"/>
                  </a:moveTo>
                  <a:lnTo>
                    <a:pt x="203" y="193"/>
                  </a:lnTo>
                  <a:lnTo>
                    <a:pt x="339" y="193"/>
                  </a:lnTo>
                  <a:lnTo>
                    <a:pt x="339" y="296"/>
                  </a:lnTo>
                  <a:lnTo>
                    <a:pt x="203" y="296"/>
                  </a:lnTo>
                  <a:close/>
                  <a:moveTo>
                    <a:pt x="375" y="296"/>
                  </a:moveTo>
                  <a:lnTo>
                    <a:pt x="375" y="193"/>
                  </a:lnTo>
                  <a:lnTo>
                    <a:pt x="509" y="193"/>
                  </a:lnTo>
                  <a:lnTo>
                    <a:pt x="509" y="296"/>
                  </a:lnTo>
                  <a:lnTo>
                    <a:pt x="375" y="296"/>
                  </a:lnTo>
                  <a:close/>
                  <a:moveTo>
                    <a:pt x="542" y="170"/>
                  </a:moveTo>
                  <a:lnTo>
                    <a:pt x="0" y="170"/>
                  </a:lnTo>
                  <a:lnTo>
                    <a:pt x="0" y="316"/>
                  </a:lnTo>
                  <a:lnTo>
                    <a:pt x="542" y="316"/>
                  </a:lnTo>
                  <a:lnTo>
                    <a:pt x="542" y="304"/>
                  </a:lnTo>
                  <a:lnTo>
                    <a:pt x="542" y="298"/>
                  </a:lnTo>
                  <a:lnTo>
                    <a:pt x="542" y="268"/>
                  </a:lnTo>
                  <a:lnTo>
                    <a:pt x="542" y="262"/>
                  </a:lnTo>
                  <a:lnTo>
                    <a:pt x="542" y="225"/>
                  </a:lnTo>
                  <a:lnTo>
                    <a:pt x="542" y="219"/>
                  </a:lnTo>
                  <a:lnTo>
                    <a:pt x="542" y="187"/>
                  </a:lnTo>
                  <a:lnTo>
                    <a:pt x="542" y="181"/>
                  </a:lnTo>
                  <a:lnTo>
                    <a:pt x="542" y="170"/>
                  </a:lnTo>
                  <a:close/>
                  <a:moveTo>
                    <a:pt x="33" y="124"/>
                  </a:moveTo>
                  <a:lnTo>
                    <a:pt x="33" y="22"/>
                  </a:lnTo>
                  <a:lnTo>
                    <a:pt x="167" y="22"/>
                  </a:lnTo>
                  <a:lnTo>
                    <a:pt x="167" y="124"/>
                  </a:lnTo>
                  <a:lnTo>
                    <a:pt x="33" y="124"/>
                  </a:lnTo>
                  <a:close/>
                  <a:moveTo>
                    <a:pt x="203" y="124"/>
                  </a:moveTo>
                  <a:lnTo>
                    <a:pt x="203" y="22"/>
                  </a:lnTo>
                  <a:lnTo>
                    <a:pt x="339" y="22"/>
                  </a:lnTo>
                  <a:lnTo>
                    <a:pt x="339" y="124"/>
                  </a:lnTo>
                  <a:lnTo>
                    <a:pt x="203" y="124"/>
                  </a:lnTo>
                  <a:close/>
                  <a:moveTo>
                    <a:pt x="375" y="124"/>
                  </a:moveTo>
                  <a:lnTo>
                    <a:pt x="375" y="22"/>
                  </a:lnTo>
                  <a:lnTo>
                    <a:pt x="509" y="22"/>
                  </a:lnTo>
                  <a:lnTo>
                    <a:pt x="509" y="124"/>
                  </a:lnTo>
                  <a:lnTo>
                    <a:pt x="375" y="124"/>
                  </a:lnTo>
                  <a:close/>
                  <a:moveTo>
                    <a:pt x="542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542" y="146"/>
                  </a:lnTo>
                  <a:lnTo>
                    <a:pt x="542" y="144"/>
                  </a:lnTo>
                  <a:lnTo>
                    <a:pt x="542" y="138"/>
                  </a:lnTo>
                  <a:lnTo>
                    <a:pt x="542" y="108"/>
                  </a:lnTo>
                  <a:lnTo>
                    <a:pt x="542" y="99"/>
                  </a:lnTo>
                  <a:lnTo>
                    <a:pt x="542" y="65"/>
                  </a:lnTo>
                  <a:lnTo>
                    <a:pt x="542" y="57"/>
                  </a:lnTo>
                  <a:lnTo>
                    <a:pt x="542" y="26"/>
                  </a:lnTo>
                  <a:lnTo>
                    <a:pt x="542" y="2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DDF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816"/>
            <p:cNvSpPr>
              <a:spLocks noEditPoints="1"/>
            </p:cNvSpPr>
            <p:nvPr/>
          </p:nvSpPr>
          <p:spPr bwMode="auto">
            <a:xfrm>
              <a:off x="9918701" y="1049338"/>
              <a:ext cx="860425" cy="698500"/>
            </a:xfrm>
            <a:custGeom>
              <a:avLst/>
              <a:gdLst>
                <a:gd name="T0" fmla="*/ 57 w 542"/>
                <a:gd name="T1" fmla="*/ 398 h 440"/>
                <a:gd name="T2" fmla="*/ 161 w 542"/>
                <a:gd name="T3" fmla="*/ 434 h 440"/>
                <a:gd name="T4" fmla="*/ 219 w 542"/>
                <a:gd name="T5" fmla="*/ 434 h 440"/>
                <a:gd name="T6" fmla="*/ 323 w 542"/>
                <a:gd name="T7" fmla="*/ 398 h 440"/>
                <a:gd name="T8" fmla="*/ 219 w 542"/>
                <a:gd name="T9" fmla="*/ 434 h 440"/>
                <a:gd name="T10" fmla="*/ 381 w 542"/>
                <a:gd name="T11" fmla="*/ 398 h 440"/>
                <a:gd name="T12" fmla="*/ 485 w 542"/>
                <a:gd name="T13" fmla="*/ 434 h 440"/>
                <a:gd name="T14" fmla="*/ 542 w 542"/>
                <a:gd name="T15" fmla="*/ 375 h 440"/>
                <a:gd name="T16" fmla="*/ 0 w 542"/>
                <a:gd name="T17" fmla="*/ 440 h 440"/>
                <a:gd name="T18" fmla="*/ 542 w 542"/>
                <a:gd name="T19" fmla="*/ 424 h 440"/>
                <a:gd name="T20" fmla="*/ 542 w 542"/>
                <a:gd name="T21" fmla="*/ 381 h 440"/>
                <a:gd name="T22" fmla="*/ 542 w 542"/>
                <a:gd name="T23" fmla="*/ 375 h 440"/>
                <a:gd name="T24" fmla="*/ 33 w 542"/>
                <a:gd name="T25" fmla="*/ 193 h 440"/>
                <a:gd name="T26" fmla="*/ 167 w 542"/>
                <a:gd name="T27" fmla="*/ 296 h 440"/>
                <a:gd name="T28" fmla="*/ 203 w 542"/>
                <a:gd name="T29" fmla="*/ 296 h 440"/>
                <a:gd name="T30" fmla="*/ 339 w 542"/>
                <a:gd name="T31" fmla="*/ 193 h 440"/>
                <a:gd name="T32" fmla="*/ 203 w 542"/>
                <a:gd name="T33" fmla="*/ 296 h 440"/>
                <a:gd name="T34" fmla="*/ 375 w 542"/>
                <a:gd name="T35" fmla="*/ 193 h 440"/>
                <a:gd name="T36" fmla="*/ 509 w 542"/>
                <a:gd name="T37" fmla="*/ 296 h 440"/>
                <a:gd name="T38" fmla="*/ 542 w 542"/>
                <a:gd name="T39" fmla="*/ 170 h 440"/>
                <a:gd name="T40" fmla="*/ 0 w 542"/>
                <a:gd name="T41" fmla="*/ 316 h 440"/>
                <a:gd name="T42" fmla="*/ 542 w 542"/>
                <a:gd name="T43" fmla="*/ 304 h 440"/>
                <a:gd name="T44" fmla="*/ 542 w 542"/>
                <a:gd name="T45" fmla="*/ 268 h 440"/>
                <a:gd name="T46" fmla="*/ 542 w 542"/>
                <a:gd name="T47" fmla="*/ 225 h 440"/>
                <a:gd name="T48" fmla="*/ 542 w 542"/>
                <a:gd name="T49" fmla="*/ 187 h 440"/>
                <a:gd name="T50" fmla="*/ 542 w 542"/>
                <a:gd name="T51" fmla="*/ 170 h 440"/>
                <a:gd name="T52" fmla="*/ 33 w 542"/>
                <a:gd name="T53" fmla="*/ 22 h 440"/>
                <a:gd name="T54" fmla="*/ 167 w 542"/>
                <a:gd name="T55" fmla="*/ 124 h 440"/>
                <a:gd name="T56" fmla="*/ 203 w 542"/>
                <a:gd name="T57" fmla="*/ 124 h 440"/>
                <a:gd name="T58" fmla="*/ 339 w 542"/>
                <a:gd name="T59" fmla="*/ 22 h 440"/>
                <a:gd name="T60" fmla="*/ 203 w 542"/>
                <a:gd name="T61" fmla="*/ 124 h 440"/>
                <a:gd name="T62" fmla="*/ 375 w 542"/>
                <a:gd name="T63" fmla="*/ 22 h 440"/>
                <a:gd name="T64" fmla="*/ 509 w 542"/>
                <a:gd name="T65" fmla="*/ 124 h 440"/>
                <a:gd name="T66" fmla="*/ 542 w 542"/>
                <a:gd name="T67" fmla="*/ 0 h 440"/>
                <a:gd name="T68" fmla="*/ 0 w 542"/>
                <a:gd name="T69" fmla="*/ 146 h 440"/>
                <a:gd name="T70" fmla="*/ 542 w 542"/>
                <a:gd name="T71" fmla="*/ 144 h 440"/>
                <a:gd name="T72" fmla="*/ 542 w 542"/>
                <a:gd name="T73" fmla="*/ 108 h 440"/>
                <a:gd name="T74" fmla="*/ 542 w 542"/>
                <a:gd name="T75" fmla="*/ 65 h 440"/>
                <a:gd name="T76" fmla="*/ 542 w 542"/>
                <a:gd name="T77" fmla="*/ 26 h 440"/>
                <a:gd name="T78" fmla="*/ 542 w 542"/>
                <a:gd name="T7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2" h="440">
                  <a:moveTo>
                    <a:pt x="57" y="434"/>
                  </a:moveTo>
                  <a:lnTo>
                    <a:pt x="57" y="398"/>
                  </a:lnTo>
                  <a:lnTo>
                    <a:pt x="161" y="398"/>
                  </a:lnTo>
                  <a:lnTo>
                    <a:pt x="161" y="434"/>
                  </a:lnTo>
                  <a:lnTo>
                    <a:pt x="57" y="434"/>
                  </a:lnTo>
                  <a:moveTo>
                    <a:pt x="219" y="434"/>
                  </a:moveTo>
                  <a:lnTo>
                    <a:pt x="219" y="398"/>
                  </a:lnTo>
                  <a:lnTo>
                    <a:pt x="323" y="398"/>
                  </a:lnTo>
                  <a:lnTo>
                    <a:pt x="323" y="434"/>
                  </a:lnTo>
                  <a:lnTo>
                    <a:pt x="219" y="434"/>
                  </a:lnTo>
                  <a:moveTo>
                    <a:pt x="381" y="434"/>
                  </a:moveTo>
                  <a:lnTo>
                    <a:pt x="381" y="398"/>
                  </a:lnTo>
                  <a:lnTo>
                    <a:pt x="485" y="398"/>
                  </a:lnTo>
                  <a:lnTo>
                    <a:pt x="485" y="434"/>
                  </a:lnTo>
                  <a:lnTo>
                    <a:pt x="381" y="434"/>
                  </a:lnTo>
                  <a:moveTo>
                    <a:pt x="542" y="375"/>
                  </a:moveTo>
                  <a:lnTo>
                    <a:pt x="0" y="375"/>
                  </a:lnTo>
                  <a:lnTo>
                    <a:pt x="0" y="440"/>
                  </a:lnTo>
                  <a:lnTo>
                    <a:pt x="542" y="440"/>
                  </a:lnTo>
                  <a:lnTo>
                    <a:pt x="542" y="424"/>
                  </a:lnTo>
                  <a:lnTo>
                    <a:pt x="542" y="418"/>
                  </a:lnTo>
                  <a:lnTo>
                    <a:pt x="542" y="381"/>
                  </a:lnTo>
                  <a:lnTo>
                    <a:pt x="542" y="375"/>
                  </a:lnTo>
                  <a:lnTo>
                    <a:pt x="542" y="375"/>
                  </a:lnTo>
                  <a:moveTo>
                    <a:pt x="33" y="296"/>
                  </a:moveTo>
                  <a:lnTo>
                    <a:pt x="33" y="193"/>
                  </a:lnTo>
                  <a:lnTo>
                    <a:pt x="167" y="193"/>
                  </a:lnTo>
                  <a:lnTo>
                    <a:pt x="167" y="296"/>
                  </a:lnTo>
                  <a:lnTo>
                    <a:pt x="33" y="296"/>
                  </a:lnTo>
                  <a:moveTo>
                    <a:pt x="203" y="296"/>
                  </a:moveTo>
                  <a:lnTo>
                    <a:pt x="203" y="193"/>
                  </a:lnTo>
                  <a:lnTo>
                    <a:pt x="339" y="193"/>
                  </a:lnTo>
                  <a:lnTo>
                    <a:pt x="339" y="296"/>
                  </a:lnTo>
                  <a:lnTo>
                    <a:pt x="203" y="296"/>
                  </a:lnTo>
                  <a:moveTo>
                    <a:pt x="375" y="296"/>
                  </a:moveTo>
                  <a:lnTo>
                    <a:pt x="375" y="193"/>
                  </a:lnTo>
                  <a:lnTo>
                    <a:pt x="509" y="193"/>
                  </a:lnTo>
                  <a:lnTo>
                    <a:pt x="509" y="296"/>
                  </a:lnTo>
                  <a:lnTo>
                    <a:pt x="375" y="296"/>
                  </a:lnTo>
                  <a:moveTo>
                    <a:pt x="542" y="170"/>
                  </a:moveTo>
                  <a:lnTo>
                    <a:pt x="0" y="170"/>
                  </a:lnTo>
                  <a:lnTo>
                    <a:pt x="0" y="316"/>
                  </a:lnTo>
                  <a:lnTo>
                    <a:pt x="542" y="316"/>
                  </a:lnTo>
                  <a:lnTo>
                    <a:pt x="542" y="304"/>
                  </a:lnTo>
                  <a:lnTo>
                    <a:pt x="542" y="298"/>
                  </a:lnTo>
                  <a:lnTo>
                    <a:pt x="542" y="268"/>
                  </a:lnTo>
                  <a:lnTo>
                    <a:pt x="542" y="262"/>
                  </a:lnTo>
                  <a:lnTo>
                    <a:pt x="542" y="225"/>
                  </a:lnTo>
                  <a:lnTo>
                    <a:pt x="542" y="219"/>
                  </a:lnTo>
                  <a:lnTo>
                    <a:pt x="542" y="187"/>
                  </a:lnTo>
                  <a:lnTo>
                    <a:pt x="542" y="181"/>
                  </a:lnTo>
                  <a:lnTo>
                    <a:pt x="542" y="170"/>
                  </a:lnTo>
                  <a:moveTo>
                    <a:pt x="33" y="124"/>
                  </a:moveTo>
                  <a:lnTo>
                    <a:pt x="33" y="22"/>
                  </a:lnTo>
                  <a:lnTo>
                    <a:pt x="167" y="22"/>
                  </a:lnTo>
                  <a:lnTo>
                    <a:pt x="167" y="124"/>
                  </a:lnTo>
                  <a:lnTo>
                    <a:pt x="33" y="124"/>
                  </a:lnTo>
                  <a:moveTo>
                    <a:pt x="203" y="124"/>
                  </a:moveTo>
                  <a:lnTo>
                    <a:pt x="203" y="22"/>
                  </a:lnTo>
                  <a:lnTo>
                    <a:pt x="339" y="22"/>
                  </a:lnTo>
                  <a:lnTo>
                    <a:pt x="339" y="124"/>
                  </a:lnTo>
                  <a:lnTo>
                    <a:pt x="203" y="124"/>
                  </a:lnTo>
                  <a:moveTo>
                    <a:pt x="375" y="124"/>
                  </a:moveTo>
                  <a:lnTo>
                    <a:pt x="375" y="22"/>
                  </a:lnTo>
                  <a:lnTo>
                    <a:pt x="509" y="22"/>
                  </a:lnTo>
                  <a:lnTo>
                    <a:pt x="509" y="124"/>
                  </a:lnTo>
                  <a:lnTo>
                    <a:pt x="375" y="124"/>
                  </a:lnTo>
                  <a:moveTo>
                    <a:pt x="542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542" y="146"/>
                  </a:lnTo>
                  <a:lnTo>
                    <a:pt x="542" y="144"/>
                  </a:lnTo>
                  <a:lnTo>
                    <a:pt x="542" y="138"/>
                  </a:lnTo>
                  <a:lnTo>
                    <a:pt x="542" y="108"/>
                  </a:lnTo>
                  <a:lnTo>
                    <a:pt x="542" y="99"/>
                  </a:lnTo>
                  <a:lnTo>
                    <a:pt x="542" y="65"/>
                  </a:lnTo>
                  <a:lnTo>
                    <a:pt x="542" y="57"/>
                  </a:lnTo>
                  <a:lnTo>
                    <a:pt x="542" y="26"/>
                  </a:lnTo>
                  <a:lnTo>
                    <a:pt x="542" y="20"/>
                  </a:lnTo>
                  <a:lnTo>
                    <a:pt x="5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817"/>
            <p:cNvSpPr>
              <a:spLocks noEditPoints="1"/>
            </p:cNvSpPr>
            <p:nvPr/>
          </p:nvSpPr>
          <p:spPr bwMode="auto">
            <a:xfrm>
              <a:off x="9902826" y="1550988"/>
              <a:ext cx="895350" cy="93663"/>
            </a:xfrm>
            <a:custGeom>
              <a:avLst/>
              <a:gdLst>
                <a:gd name="T0" fmla="*/ 564 w 564"/>
                <a:gd name="T1" fmla="*/ 43 h 59"/>
                <a:gd name="T2" fmla="*/ 410 w 564"/>
                <a:gd name="T3" fmla="*/ 43 h 59"/>
                <a:gd name="T4" fmla="*/ 410 w 564"/>
                <a:gd name="T5" fmla="*/ 47 h 59"/>
                <a:gd name="T6" fmla="*/ 152 w 564"/>
                <a:gd name="T7" fmla="*/ 47 h 59"/>
                <a:gd name="T8" fmla="*/ 152 w 564"/>
                <a:gd name="T9" fmla="*/ 43 h 59"/>
                <a:gd name="T10" fmla="*/ 0 w 564"/>
                <a:gd name="T11" fmla="*/ 43 h 59"/>
                <a:gd name="T12" fmla="*/ 0 w 564"/>
                <a:gd name="T13" fmla="*/ 59 h 59"/>
                <a:gd name="T14" fmla="*/ 10 w 564"/>
                <a:gd name="T15" fmla="*/ 59 h 59"/>
                <a:gd name="T16" fmla="*/ 552 w 564"/>
                <a:gd name="T17" fmla="*/ 59 h 59"/>
                <a:gd name="T18" fmla="*/ 564 w 564"/>
                <a:gd name="T19" fmla="*/ 59 h 59"/>
                <a:gd name="T20" fmla="*/ 564 w 564"/>
                <a:gd name="T21" fmla="*/ 43 h 59"/>
                <a:gd name="T22" fmla="*/ 564 w 564"/>
                <a:gd name="T23" fmla="*/ 0 h 59"/>
                <a:gd name="T24" fmla="*/ 552 w 564"/>
                <a:gd name="T25" fmla="*/ 0 h 59"/>
                <a:gd name="T26" fmla="*/ 10 w 564"/>
                <a:gd name="T27" fmla="*/ 0 h 59"/>
                <a:gd name="T28" fmla="*/ 0 w 564"/>
                <a:gd name="T29" fmla="*/ 0 h 59"/>
                <a:gd name="T30" fmla="*/ 0 w 564"/>
                <a:gd name="T31" fmla="*/ 19 h 59"/>
                <a:gd name="T32" fmla="*/ 152 w 564"/>
                <a:gd name="T33" fmla="*/ 19 h 59"/>
                <a:gd name="T34" fmla="*/ 152 w 564"/>
                <a:gd name="T35" fmla="*/ 13 h 59"/>
                <a:gd name="T36" fmla="*/ 410 w 564"/>
                <a:gd name="T37" fmla="*/ 13 h 59"/>
                <a:gd name="T38" fmla="*/ 410 w 564"/>
                <a:gd name="T39" fmla="*/ 19 h 59"/>
                <a:gd name="T40" fmla="*/ 564 w 564"/>
                <a:gd name="T41" fmla="*/ 19 h 59"/>
                <a:gd name="T42" fmla="*/ 564 w 56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4" h="59">
                  <a:moveTo>
                    <a:pt x="564" y="43"/>
                  </a:moveTo>
                  <a:lnTo>
                    <a:pt x="410" y="43"/>
                  </a:lnTo>
                  <a:lnTo>
                    <a:pt x="410" y="47"/>
                  </a:lnTo>
                  <a:lnTo>
                    <a:pt x="152" y="47"/>
                  </a:lnTo>
                  <a:lnTo>
                    <a:pt x="152" y="43"/>
                  </a:lnTo>
                  <a:lnTo>
                    <a:pt x="0" y="43"/>
                  </a:lnTo>
                  <a:lnTo>
                    <a:pt x="0" y="59"/>
                  </a:lnTo>
                  <a:lnTo>
                    <a:pt x="10" y="59"/>
                  </a:lnTo>
                  <a:lnTo>
                    <a:pt x="552" y="59"/>
                  </a:lnTo>
                  <a:lnTo>
                    <a:pt x="564" y="59"/>
                  </a:lnTo>
                  <a:lnTo>
                    <a:pt x="564" y="43"/>
                  </a:lnTo>
                  <a:close/>
                  <a:moveTo>
                    <a:pt x="564" y="0"/>
                  </a:moveTo>
                  <a:lnTo>
                    <a:pt x="552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52" y="19"/>
                  </a:lnTo>
                  <a:lnTo>
                    <a:pt x="152" y="13"/>
                  </a:lnTo>
                  <a:lnTo>
                    <a:pt x="410" y="13"/>
                  </a:lnTo>
                  <a:lnTo>
                    <a:pt x="410" y="19"/>
                  </a:lnTo>
                  <a:lnTo>
                    <a:pt x="564" y="19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818"/>
            <p:cNvSpPr>
              <a:spLocks noEditPoints="1"/>
            </p:cNvSpPr>
            <p:nvPr/>
          </p:nvSpPr>
          <p:spPr bwMode="auto">
            <a:xfrm>
              <a:off x="9902826" y="1550988"/>
              <a:ext cx="895350" cy="93663"/>
            </a:xfrm>
            <a:custGeom>
              <a:avLst/>
              <a:gdLst>
                <a:gd name="T0" fmla="*/ 564 w 564"/>
                <a:gd name="T1" fmla="*/ 43 h 59"/>
                <a:gd name="T2" fmla="*/ 410 w 564"/>
                <a:gd name="T3" fmla="*/ 43 h 59"/>
                <a:gd name="T4" fmla="*/ 410 w 564"/>
                <a:gd name="T5" fmla="*/ 47 h 59"/>
                <a:gd name="T6" fmla="*/ 152 w 564"/>
                <a:gd name="T7" fmla="*/ 47 h 59"/>
                <a:gd name="T8" fmla="*/ 152 w 564"/>
                <a:gd name="T9" fmla="*/ 43 h 59"/>
                <a:gd name="T10" fmla="*/ 0 w 564"/>
                <a:gd name="T11" fmla="*/ 43 h 59"/>
                <a:gd name="T12" fmla="*/ 0 w 564"/>
                <a:gd name="T13" fmla="*/ 59 h 59"/>
                <a:gd name="T14" fmla="*/ 10 w 564"/>
                <a:gd name="T15" fmla="*/ 59 h 59"/>
                <a:gd name="T16" fmla="*/ 552 w 564"/>
                <a:gd name="T17" fmla="*/ 59 h 59"/>
                <a:gd name="T18" fmla="*/ 564 w 564"/>
                <a:gd name="T19" fmla="*/ 59 h 59"/>
                <a:gd name="T20" fmla="*/ 564 w 564"/>
                <a:gd name="T21" fmla="*/ 43 h 59"/>
                <a:gd name="T22" fmla="*/ 564 w 564"/>
                <a:gd name="T23" fmla="*/ 0 h 59"/>
                <a:gd name="T24" fmla="*/ 552 w 564"/>
                <a:gd name="T25" fmla="*/ 0 h 59"/>
                <a:gd name="T26" fmla="*/ 10 w 564"/>
                <a:gd name="T27" fmla="*/ 0 h 59"/>
                <a:gd name="T28" fmla="*/ 0 w 564"/>
                <a:gd name="T29" fmla="*/ 0 h 59"/>
                <a:gd name="T30" fmla="*/ 0 w 564"/>
                <a:gd name="T31" fmla="*/ 19 h 59"/>
                <a:gd name="T32" fmla="*/ 152 w 564"/>
                <a:gd name="T33" fmla="*/ 19 h 59"/>
                <a:gd name="T34" fmla="*/ 152 w 564"/>
                <a:gd name="T35" fmla="*/ 13 h 59"/>
                <a:gd name="T36" fmla="*/ 410 w 564"/>
                <a:gd name="T37" fmla="*/ 13 h 59"/>
                <a:gd name="T38" fmla="*/ 410 w 564"/>
                <a:gd name="T39" fmla="*/ 19 h 59"/>
                <a:gd name="T40" fmla="*/ 564 w 564"/>
                <a:gd name="T41" fmla="*/ 19 h 59"/>
                <a:gd name="T42" fmla="*/ 564 w 56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4" h="59">
                  <a:moveTo>
                    <a:pt x="564" y="43"/>
                  </a:moveTo>
                  <a:lnTo>
                    <a:pt x="410" y="43"/>
                  </a:lnTo>
                  <a:lnTo>
                    <a:pt x="410" y="47"/>
                  </a:lnTo>
                  <a:lnTo>
                    <a:pt x="152" y="47"/>
                  </a:lnTo>
                  <a:lnTo>
                    <a:pt x="152" y="43"/>
                  </a:lnTo>
                  <a:lnTo>
                    <a:pt x="0" y="43"/>
                  </a:lnTo>
                  <a:lnTo>
                    <a:pt x="0" y="59"/>
                  </a:lnTo>
                  <a:lnTo>
                    <a:pt x="10" y="59"/>
                  </a:lnTo>
                  <a:lnTo>
                    <a:pt x="552" y="59"/>
                  </a:lnTo>
                  <a:lnTo>
                    <a:pt x="564" y="59"/>
                  </a:lnTo>
                  <a:lnTo>
                    <a:pt x="564" y="43"/>
                  </a:lnTo>
                  <a:moveTo>
                    <a:pt x="564" y="0"/>
                  </a:moveTo>
                  <a:lnTo>
                    <a:pt x="552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52" y="19"/>
                  </a:lnTo>
                  <a:lnTo>
                    <a:pt x="152" y="13"/>
                  </a:lnTo>
                  <a:lnTo>
                    <a:pt x="410" y="13"/>
                  </a:lnTo>
                  <a:lnTo>
                    <a:pt x="410" y="19"/>
                  </a:lnTo>
                  <a:lnTo>
                    <a:pt x="564" y="19"/>
                  </a:lnTo>
                  <a:lnTo>
                    <a:pt x="5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819"/>
            <p:cNvSpPr>
              <a:spLocks noEditPoints="1"/>
            </p:cNvSpPr>
            <p:nvPr/>
          </p:nvSpPr>
          <p:spPr bwMode="auto">
            <a:xfrm>
              <a:off x="9902826" y="1581151"/>
              <a:ext cx="895350" cy="38100"/>
            </a:xfrm>
            <a:custGeom>
              <a:avLst/>
              <a:gdLst>
                <a:gd name="T0" fmla="*/ 152 w 564"/>
                <a:gd name="T1" fmla="*/ 0 h 24"/>
                <a:gd name="T2" fmla="*/ 0 w 564"/>
                <a:gd name="T3" fmla="*/ 0 h 24"/>
                <a:gd name="T4" fmla="*/ 0 w 564"/>
                <a:gd name="T5" fmla="*/ 24 h 24"/>
                <a:gd name="T6" fmla="*/ 152 w 564"/>
                <a:gd name="T7" fmla="*/ 24 h 24"/>
                <a:gd name="T8" fmla="*/ 152 w 564"/>
                <a:gd name="T9" fmla="*/ 0 h 24"/>
                <a:gd name="T10" fmla="*/ 564 w 564"/>
                <a:gd name="T11" fmla="*/ 0 h 24"/>
                <a:gd name="T12" fmla="*/ 564 w 564"/>
                <a:gd name="T13" fmla="*/ 0 h 24"/>
                <a:gd name="T14" fmla="*/ 410 w 564"/>
                <a:gd name="T15" fmla="*/ 0 h 24"/>
                <a:gd name="T16" fmla="*/ 410 w 564"/>
                <a:gd name="T17" fmla="*/ 24 h 24"/>
                <a:gd name="T18" fmla="*/ 564 w 564"/>
                <a:gd name="T19" fmla="*/ 24 h 24"/>
                <a:gd name="T20" fmla="*/ 564 w 564"/>
                <a:gd name="T21" fmla="*/ 12 h 24"/>
                <a:gd name="T22" fmla="*/ 564 w 564"/>
                <a:gd name="T23" fmla="*/ 6 h 24"/>
                <a:gd name="T24" fmla="*/ 564 w 564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4" h="24">
                  <a:moveTo>
                    <a:pt x="152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52" y="24"/>
                  </a:lnTo>
                  <a:lnTo>
                    <a:pt x="152" y="0"/>
                  </a:lnTo>
                  <a:close/>
                  <a:moveTo>
                    <a:pt x="564" y="0"/>
                  </a:moveTo>
                  <a:lnTo>
                    <a:pt x="564" y="0"/>
                  </a:lnTo>
                  <a:lnTo>
                    <a:pt x="410" y="0"/>
                  </a:lnTo>
                  <a:lnTo>
                    <a:pt x="410" y="24"/>
                  </a:lnTo>
                  <a:lnTo>
                    <a:pt x="564" y="24"/>
                  </a:lnTo>
                  <a:lnTo>
                    <a:pt x="564" y="12"/>
                  </a:lnTo>
                  <a:lnTo>
                    <a:pt x="564" y="6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820"/>
            <p:cNvSpPr>
              <a:spLocks noEditPoints="1"/>
            </p:cNvSpPr>
            <p:nvPr/>
          </p:nvSpPr>
          <p:spPr bwMode="auto">
            <a:xfrm>
              <a:off x="9902826" y="1581151"/>
              <a:ext cx="895350" cy="38100"/>
            </a:xfrm>
            <a:custGeom>
              <a:avLst/>
              <a:gdLst>
                <a:gd name="T0" fmla="*/ 152 w 564"/>
                <a:gd name="T1" fmla="*/ 0 h 24"/>
                <a:gd name="T2" fmla="*/ 0 w 564"/>
                <a:gd name="T3" fmla="*/ 0 h 24"/>
                <a:gd name="T4" fmla="*/ 0 w 564"/>
                <a:gd name="T5" fmla="*/ 24 h 24"/>
                <a:gd name="T6" fmla="*/ 152 w 564"/>
                <a:gd name="T7" fmla="*/ 24 h 24"/>
                <a:gd name="T8" fmla="*/ 152 w 564"/>
                <a:gd name="T9" fmla="*/ 0 h 24"/>
                <a:gd name="T10" fmla="*/ 564 w 564"/>
                <a:gd name="T11" fmla="*/ 0 h 24"/>
                <a:gd name="T12" fmla="*/ 564 w 564"/>
                <a:gd name="T13" fmla="*/ 0 h 24"/>
                <a:gd name="T14" fmla="*/ 410 w 564"/>
                <a:gd name="T15" fmla="*/ 0 h 24"/>
                <a:gd name="T16" fmla="*/ 410 w 564"/>
                <a:gd name="T17" fmla="*/ 24 h 24"/>
                <a:gd name="T18" fmla="*/ 564 w 564"/>
                <a:gd name="T19" fmla="*/ 24 h 24"/>
                <a:gd name="T20" fmla="*/ 564 w 564"/>
                <a:gd name="T21" fmla="*/ 12 h 24"/>
                <a:gd name="T22" fmla="*/ 564 w 564"/>
                <a:gd name="T23" fmla="*/ 6 h 24"/>
                <a:gd name="T24" fmla="*/ 564 w 564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4" h="24">
                  <a:moveTo>
                    <a:pt x="152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52" y="24"/>
                  </a:lnTo>
                  <a:lnTo>
                    <a:pt x="152" y="0"/>
                  </a:lnTo>
                  <a:moveTo>
                    <a:pt x="564" y="0"/>
                  </a:moveTo>
                  <a:lnTo>
                    <a:pt x="564" y="0"/>
                  </a:lnTo>
                  <a:lnTo>
                    <a:pt x="410" y="0"/>
                  </a:lnTo>
                  <a:lnTo>
                    <a:pt x="410" y="24"/>
                  </a:lnTo>
                  <a:lnTo>
                    <a:pt x="564" y="24"/>
                  </a:lnTo>
                  <a:lnTo>
                    <a:pt x="564" y="12"/>
                  </a:lnTo>
                  <a:lnTo>
                    <a:pt x="564" y="6"/>
                  </a:lnTo>
                  <a:lnTo>
                    <a:pt x="5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821"/>
            <p:cNvSpPr>
              <a:spLocks/>
            </p:cNvSpPr>
            <p:nvPr/>
          </p:nvSpPr>
          <p:spPr bwMode="auto">
            <a:xfrm>
              <a:off x="10144126" y="1571626"/>
              <a:ext cx="409575" cy="53975"/>
            </a:xfrm>
            <a:custGeom>
              <a:avLst/>
              <a:gdLst>
                <a:gd name="T0" fmla="*/ 258 w 258"/>
                <a:gd name="T1" fmla="*/ 0 h 34"/>
                <a:gd name="T2" fmla="*/ 0 w 258"/>
                <a:gd name="T3" fmla="*/ 0 h 34"/>
                <a:gd name="T4" fmla="*/ 0 w 258"/>
                <a:gd name="T5" fmla="*/ 6 h 34"/>
                <a:gd name="T6" fmla="*/ 0 w 258"/>
                <a:gd name="T7" fmla="*/ 30 h 34"/>
                <a:gd name="T8" fmla="*/ 0 w 258"/>
                <a:gd name="T9" fmla="*/ 34 h 34"/>
                <a:gd name="T10" fmla="*/ 258 w 258"/>
                <a:gd name="T11" fmla="*/ 34 h 34"/>
                <a:gd name="T12" fmla="*/ 258 w 258"/>
                <a:gd name="T13" fmla="*/ 30 h 34"/>
                <a:gd name="T14" fmla="*/ 258 w 258"/>
                <a:gd name="T15" fmla="*/ 6 h 34"/>
                <a:gd name="T16" fmla="*/ 258 w 25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34">
                  <a:moveTo>
                    <a:pt x="25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58" y="34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822"/>
            <p:cNvSpPr>
              <a:spLocks/>
            </p:cNvSpPr>
            <p:nvPr/>
          </p:nvSpPr>
          <p:spPr bwMode="auto">
            <a:xfrm>
              <a:off x="10144126" y="1571626"/>
              <a:ext cx="409575" cy="53975"/>
            </a:xfrm>
            <a:custGeom>
              <a:avLst/>
              <a:gdLst>
                <a:gd name="T0" fmla="*/ 258 w 258"/>
                <a:gd name="T1" fmla="*/ 0 h 34"/>
                <a:gd name="T2" fmla="*/ 0 w 258"/>
                <a:gd name="T3" fmla="*/ 0 h 34"/>
                <a:gd name="T4" fmla="*/ 0 w 258"/>
                <a:gd name="T5" fmla="*/ 6 h 34"/>
                <a:gd name="T6" fmla="*/ 0 w 258"/>
                <a:gd name="T7" fmla="*/ 30 h 34"/>
                <a:gd name="T8" fmla="*/ 0 w 258"/>
                <a:gd name="T9" fmla="*/ 34 h 34"/>
                <a:gd name="T10" fmla="*/ 258 w 258"/>
                <a:gd name="T11" fmla="*/ 34 h 34"/>
                <a:gd name="T12" fmla="*/ 258 w 258"/>
                <a:gd name="T13" fmla="*/ 30 h 34"/>
                <a:gd name="T14" fmla="*/ 258 w 258"/>
                <a:gd name="T15" fmla="*/ 6 h 34"/>
                <a:gd name="T16" fmla="*/ 258 w 25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34">
                  <a:moveTo>
                    <a:pt x="25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58" y="34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823"/>
            <p:cNvSpPr>
              <a:spLocks noEditPoints="1"/>
            </p:cNvSpPr>
            <p:nvPr/>
          </p:nvSpPr>
          <p:spPr bwMode="auto">
            <a:xfrm>
              <a:off x="10523538" y="1681163"/>
              <a:ext cx="165100" cy="57150"/>
            </a:xfrm>
            <a:custGeom>
              <a:avLst/>
              <a:gdLst>
                <a:gd name="T0" fmla="*/ 7 w 104"/>
                <a:gd name="T1" fmla="*/ 32 h 36"/>
                <a:gd name="T2" fmla="*/ 7 w 104"/>
                <a:gd name="T3" fmla="*/ 4 h 36"/>
                <a:gd name="T4" fmla="*/ 100 w 104"/>
                <a:gd name="T5" fmla="*/ 4 h 36"/>
                <a:gd name="T6" fmla="*/ 100 w 104"/>
                <a:gd name="T7" fmla="*/ 32 h 36"/>
                <a:gd name="T8" fmla="*/ 7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7" y="32"/>
                  </a:moveTo>
                  <a:lnTo>
                    <a:pt x="7" y="4"/>
                  </a:lnTo>
                  <a:lnTo>
                    <a:pt x="100" y="4"/>
                  </a:lnTo>
                  <a:lnTo>
                    <a:pt x="100" y="32"/>
                  </a:lnTo>
                  <a:lnTo>
                    <a:pt x="7" y="32"/>
                  </a:lnTo>
                  <a:close/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3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824"/>
            <p:cNvSpPr>
              <a:spLocks noEditPoints="1"/>
            </p:cNvSpPr>
            <p:nvPr/>
          </p:nvSpPr>
          <p:spPr bwMode="auto">
            <a:xfrm>
              <a:off x="10523538" y="1681163"/>
              <a:ext cx="165100" cy="57150"/>
            </a:xfrm>
            <a:custGeom>
              <a:avLst/>
              <a:gdLst>
                <a:gd name="T0" fmla="*/ 7 w 104"/>
                <a:gd name="T1" fmla="*/ 32 h 36"/>
                <a:gd name="T2" fmla="*/ 7 w 104"/>
                <a:gd name="T3" fmla="*/ 4 h 36"/>
                <a:gd name="T4" fmla="*/ 100 w 104"/>
                <a:gd name="T5" fmla="*/ 4 h 36"/>
                <a:gd name="T6" fmla="*/ 100 w 104"/>
                <a:gd name="T7" fmla="*/ 32 h 36"/>
                <a:gd name="T8" fmla="*/ 7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7" y="32"/>
                  </a:moveTo>
                  <a:lnTo>
                    <a:pt x="7" y="4"/>
                  </a:lnTo>
                  <a:lnTo>
                    <a:pt x="100" y="4"/>
                  </a:lnTo>
                  <a:lnTo>
                    <a:pt x="100" y="32"/>
                  </a:lnTo>
                  <a:lnTo>
                    <a:pt x="7" y="32"/>
                  </a:lnTo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825"/>
            <p:cNvSpPr>
              <a:spLocks noEditPoints="1"/>
            </p:cNvSpPr>
            <p:nvPr/>
          </p:nvSpPr>
          <p:spPr bwMode="auto">
            <a:xfrm>
              <a:off x="10534651" y="1687513"/>
              <a:ext cx="147638" cy="44450"/>
            </a:xfrm>
            <a:custGeom>
              <a:avLst/>
              <a:gdLst>
                <a:gd name="T0" fmla="*/ 4 w 93"/>
                <a:gd name="T1" fmla="*/ 22 h 28"/>
                <a:gd name="T2" fmla="*/ 4 w 93"/>
                <a:gd name="T3" fmla="*/ 4 h 28"/>
                <a:gd name="T4" fmla="*/ 42 w 93"/>
                <a:gd name="T5" fmla="*/ 4 h 28"/>
                <a:gd name="T6" fmla="*/ 42 w 93"/>
                <a:gd name="T7" fmla="*/ 22 h 28"/>
                <a:gd name="T8" fmla="*/ 4 w 93"/>
                <a:gd name="T9" fmla="*/ 22 h 28"/>
                <a:gd name="T10" fmla="*/ 50 w 93"/>
                <a:gd name="T11" fmla="*/ 22 h 28"/>
                <a:gd name="T12" fmla="*/ 50 w 93"/>
                <a:gd name="T13" fmla="*/ 4 h 28"/>
                <a:gd name="T14" fmla="*/ 87 w 93"/>
                <a:gd name="T15" fmla="*/ 4 h 28"/>
                <a:gd name="T16" fmla="*/ 87 w 93"/>
                <a:gd name="T17" fmla="*/ 22 h 28"/>
                <a:gd name="T18" fmla="*/ 50 w 93"/>
                <a:gd name="T19" fmla="*/ 22 h 28"/>
                <a:gd name="T20" fmla="*/ 93 w 93"/>
                <a:gd name="T21" fmla="*/ 0 h 28"/>
                <a:gd name="T22" fmla="*/ 0 w 93"/>
                <a:gd name="T23" fmla="*/ 0 h 28"/>
                <a:gd name="T24" fmla="*/ 0 w 93"/>
                <a:gd name="T25" fmla="*/ 28 h 28"/>
                <a:gd name="T26" fmla="*/ 93 w 93"/>
                <a:gd name="T27" fmla="*/ 28 h 28"/>
                <a:gd name="T28" fmla="*/ 93 w 93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28">
                  <a:moveTo>
                    <a:pt x="4" y="22"/>
                  </a:moveTo>
                  <a:lnTo>
                    <a:pt x="4" y="4"/>
                  </a:lnTo>
                  <a:lnTo>
                    <a:pt x="42" y="4"/>
                  </a:lnTo>
                  <a:lnTo>
                    <a:pt x="42" y="22"/>
                  </a:lnTo>
                  <a:lnTo>
                    <a:pt x="4" y="22"/>
                  </a:lnTo>
                  <a:close/>
                  <a:moveTo>
                    <a:pt x="50" y="22"/>
                  </a:moveTo>
                  <a:lnTo>
                    <a:pt x="50" y="4"/>
                  </a:lnTo>
                  <a:lnTo>
                    <a:pt x="87" y="4"/>
                  </a:lnTo>
                  <a:lnTo>
                    <a:pt x="87" y="22"/>
                  </a:lnTo>
                  <a:lnTo>
                    <a:pt x="50" y="22"/>
                  </a:lnTo>
                  <a:close/>
                  <a:moveTo>
                    <a:pt x="9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3" y="2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826"/>
            <p:cNvSpPr>
              <a:spLocks noEditPoints="1"/>
            </p:cNvSpPr>
            <p:nvPr/>
          </p:nvSpPr>
          <p:spPr bwMode="auto">
            <a:xfrm>
              <a:off x="10534651" y="1687513"/>
              <a:ext cx="147638" cy="44450"/>
            </a:xfrm>
            <a:custGeom>
              <a:avLst/>
              <a:gdLst>
                <a:gd name="T0" fmla="*/ 4 w 93"/>
                <a:gd name="T1" fmla="*/ 22 h 28"/>
                <a:gd name="T2" fmla="*/ 4 w 93"/>
                <a:gd name="T3" fmla="*/ 4 h 28"/>
                <a:gd name="T4" fmla="*/ 42 w 93"/>
                <a:gd name="T5" fmla="*/ 4 h 28"/>
                <a:gd name="T6" fmla="*/ 42 w 93"/>
                <a:gd name="T7" fmla="*/ 22 h 28"/>
                <a:gd name="T8" fmla="*/ 4 w 93"/>
                <a:gd name="T9" fmla="*/ 22 h 28"/>
                <a:gd name="T10" fmla="*/ 50 w 93"/>
                <a:gd name="T11" fmla="*/ 22 h 28"/>
                <a:gd name="T12" fmla="*/ 50 w 93"/>
                <a:gd name="T13" fmla="*/ 4 h 28"/>
                <a:gd name="T14" fmla="*/ 87 w 93"/>
                <a:gd name="T15" fmla="*/ 4 h 28"/>
                <a:gd name="T16" fmla="*/ 87 w 93"/>
                <a:gd name="T17" fmla="*/ 22 h 28"/>
                <a:gd name="T18" fmla="*/ 50 w 93"/>
                <a:gd name="T19" fmla="*/ 22 h 28"/>
                <a:gd name="T20" fmla="*/ 93 w 93"/>
                <a:gd name="T21" fmla="*/ 0 h 28"/>
                <a:gd name="T22" fmla="*/ 0 w 93"/>
                <a:gd name="T23" fmla="*/ 0 h 28"/>
                <a:gd name="T24" fmla="*/ 0 w 93"/>
                <a:gd name="T25" fmla="*/ 28 h 28"/>
                <a:gd name="T26" fmla="*/ 93 w 93"/>
                <a:gd name="T27" fmla="*/ 28 h 28"/>
                <a:gd name="T28" fmla="*/ 93 w 93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28">
                  <a:moveTo>
                    <a:pt x="4" y="22"/>
                  </a:moveTo>
                  <a:lnTo>
                    <a:pt x="4" y="4"/>
                  </a:lnTo>
                  <a:lnTo>
                    <a:pt x="42" y="4"/>
                  </a:lnTo>
                  <a:lnTo>
                    <a:pt x="42" y="22"/>
                  </a:lnTo>
                  <a:lnTo>
                    <a:pt x="4" y="22"/>
                  </a:lnTo>
                  <a:moveTo>
                    <a:pt x="50" y="22"/>
                  </a:moveTo>
                  <a:lnTo>
                    <a:pt x="50" y="4"/>
                  </a:lnTo>
                  <a:lnTo>
                    <a:pt x="87" y="4"/>
                  </a:lnTo>
                  <a:lnTo>
                    <a:pt x="87" y="22"/>
                  </a:lnTo>
                  <a:lnTo>
                    <a:pt x="50" y="22"/>
                  </a:lnTo>
                  <a:moveTo>
                    <a:pt x="9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3" y="28"/>
                  </a:lnTo>
                  <a:lnTo>
                    <a:pt x="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Rectangle 827"/>
            <p:cNvSpPr>
              <a:spLocks noChangeArrowheads="1"/>
            </p:cNvSpPr>
            <p:nvPr/>
          </p:nvSpPr>
          <p:spPr bwMode="auto">
            <a:xfrm>
              <a:off x="10614026" y="1693863"/>
              <a:ext cx="58738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Rectangle 828"/>
            <p:cNvSpPr>
              <a:spLocks noChangeArrowheads="1"/>
            </p:cNvSpPr>
            <p:nvPr/>
          </p:nvSpPr>
          <p:spPr bwMode="auto">
            <a:xfrm>
              <a:off x="10614026" y="1693863"/>
              <a:ext cx="58738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Rectangle 829"/>
            <p:cNvSpPr>
              <a:spLocks noChangeArrowheads="1"/>
            </p:cNvSpPr>
            <p:nvPr/>
          </p:nvSpPr>
          <p:spPr bwMode="auto">
            <a:xfrm>
              <a:off x="10541001" y="1693863"/>
              <a:ext cx="60325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830"/>
            <p:cNvSpPr>
              <a:spLocks noChangeArrowheads="1"/>
            </p:cNvSpPr>
            <p:nvPr/>
          </p:nvSpPr>
          <p:spPr bwMode="auto">
            <a:xfrm>
              <a:off x="10541001" y="1693863"/>
              <a:ext cx="60325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831"/>
            <p:cNvSpPr>
              <a:spLocks noEditPoints="1"/>
            </p:cNvSpPr>
            <p:nvPr/>
          </p:nvSpPr>
          <p:spPr bwMode="auto">
            <a:xfrm>
              <a:off x="10266363" y="1681163"/>
              <a:ext cx="165100" cy="57150"/>
            </a:xfrm>
            <a:custGeom>
              <a:avLst/>
              <a:gdLst>
                <a:gd name="T0" fmla="*/ 4 w 104"/>
                <a:gd name="T1" fmla="*/ 32 h 36"/>
                <a:gd name="T2" fmla="*/ 4 w 104"/>
                <a:gd name="T3" fmla="*/ 4 h 36"/>
                <a:gd name="T4" fmla="*/ 100 w 104"/>
                <a:gd name="T5" fmla="*/ 4 h 36"/>
                <a:gd name="T6" fmla="*/ 100 w 104"/>
                <a:gd name="T7" fmla="*/ 32 h 36"/>
                <a:gd name="T8" fmla="*/ 4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4" y="32"/>
                  </a:moveTo>
                  <a:lnTo>
                    <a:pt x="4" y="4"/>
                  </a:lnTo>
                  <a:lnTo>
                    <a:pt x="100" y="4"/>
                  </a:lnTo>
                  <a:lnTo>
                    <a:pt x="100" y="32"/>
                  </a:lnTo>
                  <a:lnTo>
                    <a:pt x="4" y="32"/>
                  </a:lnTo>
                  <a:close/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3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832"/>
            <p:cNvSpPr>
              <a:spLocks noEditPoints="1"/>
            </p:cNvSpPr>
            <p:nvPr/>
          </p:nvSpPr>
          <p:spPr bwMode="auto">
            <a:xfrm>
              <a:off x="10266363" y="1681163"/>
              <a:ext cx="165100" cy="57150"/>
            </a:xfrm>
            <a:custGeom>
              <a:avLst/>
              <a:gdLst>
                <a:gd name="T0" fmla="*/ 4 w 104"/>
                <a:gd name="T1" fmla="*/ 32 h 36"/>
                <a:gd name="T2" fmla="*/ 4 w 104"/>
                <a:gd name="T3" fmla="*/ 4 h 36"/>
                <a:gd name="T4" fmla="*/ 100 w 104"/>
                <a:gd name="T5" fmla="*/ 4 h 36"/>
                <a:gd name="T6" fmla="*/ 100 w 104"/>
                <a:gd name="T7" fmla="*/ 32 h 36"/>
                <a:gd name="T8" fmla="*/ 4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4" y="32"/>
                  </a:moveTo>
                  <a:lnTo>
                    <a:pt x="4" y="4"/>
                  </a:lnTo>
                  <a:lnTo>
                    <a:pt x="100" y="4"/>
                  </a:lnTo>
                  <a:lnTo>
                    <a:pt x="100" y="32"/>
                  </a:lnTo>
                  <a:lnTo>
                    <a:pt x="4" y="32"/>
                  </a:lnTo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833"/>
            <p:cNvSpPr>
              <a:spLocks noEditPoints="1"/>
            </p:cNvSpPr>
            <p:nvPr/>
          </p:nvSpPr>
          <p:spPr bwMode="auto">
            <a:xfrm>
              <a:off x="10272713" y="1687513"/>
              <a:ext cx="152400" cy="44450"/>
            </a:xfrm>
            <a:custGeom>
              <a:avLst/>
              <a:gdLst>
                <a:gd name="T0" fmla="*/ 6 w 96"/>
                <a:gd name="T1" fmla="*/ 22 h 28"/>
                <a:gd name="T2" fmla="*/ 6 w 96"/>
                <a:gd name="T3" fmla="*/ 4 h 28"/>
                <a:gd name="T4" fmla="*/ 45 w 96"/>
                <a:gd name="T5" fmla="*/ 4 h 28"/>
                <a:gd name="T6" fmla="*/ 45 w 96"/>
                <a:gd name="T7" fmla="*/ 22 h 28"/>
                <a:gd name="T8" fmla="*/ 6 w 96"/>
                <a:gd name="T9" fmla="*/ 22 h 28"/>
                <a:gd name="T10" fmla="*/ 51 w 96"/>
                <a:gd name="T11" fmla="*/ 22 h 28"/>
                <a:gd name="T12" fmla="*/ 51 w 96"/>
                <a:gd name="T13" fmla="*/ 4 h 28"/>
                <a:gd name="T14" fmla="*/ 90 w 96"/>
                <a:gd name="T15" fmla="*/ 4 h 28"/>
                <a:gd name="T16" fmla="*/ 90 w 96"/>
                <a:gd name="T17" fmla="*/ 22 h 28"/>
                <a:gd name="T18" fmla="*/ 51 w 96"/>
                <a:gd name="T19" fmla="*/ 22 h 28"/>
                <a:gd name="T20" fmla="*/ 96 w 96"/>
                <a:gd name="T21" fmla="*/ 0 h 28"/>
                <a:gd name="T22" fmla="*/ 0 w 96"/>
                <a:gd name="T23" fmla="*/ 0 h 28"/>
                <a:gd name="T24" fmla="*/ 0 w 96"/>
                <a:gd name="T25" fmla="*/ 28 h 28"/>
                <a:gd name="T26" fmla="*/ 96 w 96"/>
                <a:gd name="T27" fmla="*/ 28 h 28"/>
                <a:gd name="T28" fmla="*/ 96 w 96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28">
                  <a:moveTo>
                    <a:pt x="6" y="22"/>
                  </a:moveTo>
                  <a:lnTo>
                    <a:pt x="6" y="4"/>
                  </a:lnTo>
                  <a:lnTo>
                    <a:pt x="45" y="4"/>
                  </a:lnTo>
                  <a:lnTo>
                    <a:pt x="45" y="22"/>
                  </a:lnTo>
                  <a:lnTo>
                    <a:pt x="6" y="22"/>
                  </a:lnTo>
                  <a:close/>
                  <a:moveTo>
                    <a:pt x="51" y="22"/>
                  </a:moveTo>
                  <a:lnTo>
                    <a:pt x="51" y="4"/>
                  </a:lnTo>
                  <a:lnTo>
                    <a:pt x="90" y="4"/>
                  </a:lnTo>
                  <a:lnTo>
                    <a:pt x="90" y="22"/>
                  </a:lnTo>
                  <a:lnTo>
                    <a:pt x="51" y="2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6" y="2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834"/>
            <p:cNvSpPr>
              <a:spLocks noEditPoints="1"/>
            </p:cNvSpPr>
            <p:nvPr/>
          </p:nvSpPr>
          <p:spPr bwMode="auto">
            <a:xfrm>
              <a:off x="10272713" y="1687513"/>
              <a:ext cx="152400" cy="44450"/>
            </a:xfrm>
            <a:custGeom>
              <a:avLst/>
              <a:gdLst>
                <a:gd name="T0" fmla="*/ 6 w 96"/>
                <a:gd name="T1" fmla="*/ 22 h 28"/>
                <a:gd name="T2" fmla="*/ 6 w 96"/>
                <a:gd name="T3" fmla="*/ 4 h 28"/>
                <a:gd name="T4" fmla="*/ 45 w 96"/>
                <a:gd name="T5" fmla="*/ 4 h 28"/>
                <a:gd name="T6" fmla="*/ 45 w 96"/>
                <a:gd name="T7" fmla="*/ 22 h 28"/>
                <a:gd name="T8" fmla="*/ 6 w 96"/>
                <a:gd name="T9" fmla="*/ 22 h 28"/>
                <a:gd name="T10" fmla="*/ 51 w 96"/>
                <a:gd name="T11" fmla="*/ 22 h 28"/>
                <a:gd name="T12" fmla="*/ 51 w 96"/>
                <a:gd name="T13" fmla="*/ 4 h 28"/>
                <a:gd name="T14" fmla="*/ 90 w 96"/>
                <a:gd name="T15" fmla="*/ 4 h 28"/>
                <a:gd name="T16" fmla="*/ 90 w 96"/>
                <a:gd name="T17" fmla="*/ 22 h 28"/>
                <a:gd name="T18" fmla="*/ 51 w 96"/>
                <a:gd name="T19" fmla="*/ 22 h 28"/>
                <a:gd name="T20" fmla="*/ 96 w 96"/>
                <a:gd name="T21" fmla="*/ 0 h 28"/>
                <a:gd name="T22" fmla="*/ 0 w 96"/>
                <a:gd name="T23" fmla="*/ 0 h 28"/>
                <a:gd name="T24" fmla="*/ 0 w 96"/>
                <a:gd name="T25" fmla="*/ 28 h 28"/>
                <a:gd name="T26" fmla="*/ 96 w 96"/>
                <a:gd name="T27" fmla="*/ 28 h 28"/>
                <a:gd name="T28" fmla="*/ 96 w 96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28">
                  <a:moveTo>
                    <a:pt x="6" y="22"/>
                  </a:moveTo>
                  <a:lnTo>
                    <a:pt x="6" y="4"/>
                  </a:lnTo>
                  <a:lnTo>
                    <a:pt x="45" y="4"/>
                  </a:lnTo>
                  <a:lnTo>
                    <a:pt x="45" y="22"/>
                  </a:lnTo>
                  <a:lnTo>
                    <a:pt x="6" y="22"/>
                  </a:lnTo>
                  <a:moveTo>
                    <a:pt x="51" y="22"/>
                  </a:moveTo>
                  <a:lnTo>
                    <a:pt x="51" y="4"/>
                  </a:lnTo>
                  <a:lnTo>
                    <a:pt x="90" y="4"/>
                  </a:lnTo>
                  <a:lnTo>
                    <a:pt x="90" y="22"/>
                  </a:lnTo>
                  <a:lnTo>
                    <a:pt x="51" y="22"/>
                  </a:lnTo>
                  <a:moveTo>
                    <a:pt x="96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6" y="28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Rectangle 835"/>
            <p:cNvSpPr>
              <a:spLocks noChangeArrowheads="1"/>
            </p:cNvSpPr>
            <p:nvPr/>
          </p:nvSpPr>
          <p:spPr bwMode="auto">
            <a:xfrm>
              <a:off x="10353676" y="1693863"/>
              <a:ext cx="61913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Rectangle 836"/>
            <p:cNvSpPr>
              <a:spLocks noChangeArrowheads="1"/>
            </p:cNvSpPr>
            <p:nvPr/>
          </p:nvSpPr>
          <p:spPr bwMode="auto">
            <a:xfrm>
              <a:off x="10353676" y="1693863"/>
              <a:ext cx="61913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Rectangle 837"/>
            <p:cNvSpPr>
              <a:spLocks noChangeArrowheads="1"/>
            </p:cNvSpPr>
            <p:nvPr/>
          </p:nvSpPr>
          <p:spPr bwMode="auto">
            <a:xfrm>
              <a:off x="10282238" y="1693863"/>
              <a:ext cx="61913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Rectangle 838"/>
            <p:cNvSpPr>
              <a:spLocks noChangeArrowheads="1"/>
            </p:cNvSpPr>
            <p:nvPr/>
          </p:nvSpPr>
          <p:spPr bwMode="auto">
            <a:xfrm>
              <a:off x="10282238" y="1693863"/>
              <a:ext cx="61913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839"/>
            <p:cNvSpPr>
              <a:spLocks noEditPoints="1"/>
            </p:cNvSpPr>
            <p:nvPr/>
          </p:nvSpPr>
          <p:spPr bwMode="auto">
            <a:xfrm>
              <a:off x="10009188" y="1681163"/>
              <a:ext cx="165100" cy="57150"/>
            </a:xfrm>
            <a:custGeom>
              <a:avLst/>
              <a:gdLst>
                <a:gd name="T0" fmla="*/ 4 w 104"/>
                <a:gd name="T1" fmla="*/ 32 h 36"/>
                <a:gd name="T2" fmla="*/ 4 w 104"/>
                <a:gd name="T3" fmla="*/ 4 h 36"/>
                <a:gd name="T4" fmla="*/ 99 w 104"/>
                <a:gd name="T5" fmla="*/ 4 h 36"/>
                <a:gd name="T6" fmla="*/ 99 w 104"/>
                <a:gd name="T7" fmla="*/ 32 h 36"/>
                <a:gd name="T8" fmla="*/ 4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4" y="32"/>
                  </a:moveTo>
                  <a:lnTo>
                    <a:pt x="4" y="4"/>
                  </a:lnTo>
                  <a:lnTo>
                    <a:pt x="99" y="4"/>
                  </a:lnTo>
                  <a:lnTo>
                    <a:pt x="99" y="32"/>
                  </a:lnTo>
                  <a:lnTo>
                    <a:pt x="4" y="32"/>
                  </a:lnTo>
                  <a:close/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3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840"/>
            <p:cNvSpPr>
              <a:spLocks noEditPoints="1"/>
            </p:cNvSpPr>
            <p:nvPr/>
          </p:nvSpPr>
          <p:spPr bwMode="auto">
            <a:xfrm>
              <a:off x="10009188" y="1681163"/>
              <a:ext cx="165100" cy="57150"/>
            </a:xfrm>
            <a:custGeom>
              <a:avLst/>
              <a:gdLst>
                <a:gd name="T0" fmla="*/ 4 w 104"/>
                <a:gd name="T1" fmla="*/ 32 h 36"/>
                <a:gd name="T2" fmla="*/ 4 w 104"/>
                <a:gd name="T3" fmla="*/ 4 h 36"/>
                <a:gd name="T4" fmla="*/ 99 w 104"/>
                <a:gd name="T5" fmla="*/ 4 h 36"/>
                <a:gd name="T6" fmla="*/ 99 w 104"/>
                <a:gd name="T7" fmla="*/ 32 h 36"/>
                <a:gd name="T8" fmla="*/ 4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4" y="32"/>
                  </a:moveTo>
                  <a:lnTo>
                    <a:pt x="4" y="4"/>
                  </a:lnTo>
                  <a:lnTo>
                    <a:pt x="99" y="4"/>
                  </a:lnTo>
                  <a:lnTo>
                    <a:pt x="99" y="32"/>
                  </a:lnTo>
                  <a:lnTo>
                    <a:pt x="4" y="32"/>
                  </a:lnTo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841"/>
            <p:cNvSpPr>
              <a:spLocks noEditPoints="1"/>
            </p:cNvSpPr>
            <p:nvPr/>
          </p:nvSpPr>
          <p:spPr bwMode="auto">
            <a:xfrm>
              <a:off x="10015538" y="1687513"/>
              <a:ext cx="150813" cy="44450"/>
            </a:xfrm>
            <a:custGeom>
              <a:avLst/>
              <a:gdLst>
                <a:gd name="T0" fmla="*/ 6 w 95"/>
                <a:gd name="T1" fmla="*/ 22 h 28"/>
                <a:gd name="T2" fmla="*/ 6 w 95"/>
                <a:gd name="T3" fmla="*/ 4 h 28"/>
                <a:gd name="T4" fmla="*/ 45 w 95"/>
                <a:gd name="T5" fmla="*/ 4 h 28"/>
                <a:gd name="T6" fmla="*/ 45 w 95"/>
                <a:gd name="T7" fmla="*/ 22 h 28"/>
                <a:gd name="T8" fmla="*/ 6 w 95"/>
                <a:gd name="T9" fmla="*/ 22 h 28"/>
                <a:gd name="T10" fmla="*/ 51 w 95"/>
                <a:gd name="T11" fmla="*/ 22 h 28"/>
                <a:gd name="T12" fmla="*/ 51 w 95"/>
                <a:gd name="T13" fmla="*/ 4 h 28"/>
                <a:gd name="T14" fmla="*/ 89 w 95"/>
                <a:gd name="T15" fmla="*/ 4 h 28"/>
                <a:gd name="T16" fmla="*/ 89 w 95"/>
                <a:gd name="T17" fmla="*/ 22 h 28"/>
                <a:gd name="T18" fmla="*/ 51 w 95"/>
                <a:gd name="T19" fmla="*/ 22 h 28"/>
                <a:gd name="T20" fmla="*/ 95 w 95"/>
                <a:gd name="T21" fmla="*/ 0 h 28"/>
                <a:gd name="T22" fmla="*/ 0 w 95"/>
                <a:gd name="T23" fmla="*/ 0 h 28"/>
                <a:gd name="T24" fmla="*/ 0 w 95"/>
                <a:gd name="T25" fmla="*/ 28 h 28"/>
                <a:gd name="T26" fmla="*/ 95 w 95"/>
                <a:gd name="T27" fmla="*/ 28 h 28"/>
                <a:gd name="T28" fmla="*/ 95 w 95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28">
                  <a:moveTo>
                    <a:pt x="6" y="22"/>
                  </a:moveTo>
                  <a:lnTo>
                    <a:pt x="6" y="4"/>
                  </a:lnTo>
                  <a:lnTo>
                    <a:pt x="45" y="4"/>
                  </a:lnTo>
                  <a:lnTo>
                    <a:pt x="45" y="22"/>
                  </a:lnTo>
                  <a:lnTo>
                    <a:pt x="6" y="22"/>
                  </a:lnTo>
                  <a:close/>
                  <a:moveTo>
                    <a:pt x="51" y="22"/>
                  </a:moveTo>
                  <a:lnTo>
                    <a:pt x="51" y="4"/>
                  </a:lnTo>
                  <a:lnTo>
                    <a:pt x="89" y="4"/>
                  </a:lnTo>
                  <a:lnTo>
                    <a:pt x="89" y="22"/>
                  </a:lnTo>
                  <a:lnTo>
                    <a:pt x="51" y="22"/>
                  </a:lnTo>
                  <a:close/>
                  <a:moveTo>
                    <a:pt x="95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5" y="2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842"/>
            <p:cNvSpPr>
              <a:spLocks noEditPoints="1"/>
            </p:cNvSpPr>
            <p:nvPr/>
          </p:nvSpPr>
          <p:spPr bwMode="auto">
            <a:xfrm>
              <a:off x="10015538" y="1687513"/>
              <a:ext cx="150813" cy="44450"/>
            </a:xfrm>
            <a:custGeom>
              <a:avLst/>
              <a:gdLst>
                <a:gd name="T0" fmla="*/ 6 w 95"/>
                <a:gd name="T1" fmla="*/ 22 h 28"/>
                <a:gd name="T2" fmla="*/ 6 w 95"/>
                <a:gd name="T3" fmla="*/ 4 h 28"/>
                <a:gd name="T4" fmla="*/ 45 w 95"/>
                <a:gd name="T5" fmla="*/ 4 h 28"/>
                <a:gd name="T6" fmla="*/ 45 w 95"/>
                <a:gd name="T7" fmla="*/ 22 h 28"/>
                <a:gd name="T8" fmla="*/ 6 w 95"/>
                <a:gd name="T9" fmla="*/ 22 h 28"/>
                <a:gd name="T10" fmla="*/ 51 w 95"/>
                <a:gd name="T11" fmla="*/ 22 h 28"/>
                <a:gd name="T12" fmla="*/ 51 w 95"/>
                <a:gd name="T13" fmla="*/ 4 h 28"/>
                <a:gd name="T14" fmla="*/ 89 w 95"/>
                <a:gd name="T15" fmla="*/ 4 h 28"/>
                <a:gd name="T16" fmla="*/ 89 w 95"/>
                <a:gd name="T17" fmla="*/ 22 h 28"/>
                <a:gd name="T18" fmla="*/ 51 w 95"/>
                <a:gd name="T19" fmla="*/ 22 h 28"/>
                <a:gd name="T20" fmla="*/ 95 w 95"/>
                <a:gd name="T21" fmla="*/ 0 h 28"/>
                <a:gd name="T22" fmla="*/ 0 w 95"/>
                <a:gd name="T23" fmla="*/ 0 h 28"/>
                <a:gd name="T24" fmla="*/ 0 w 95"/>
                <a:gd name="T25" fmla="*/ 28 h 28"/>
                <a:gd name="T26" fmla="*/ 95 w 95"/>
                <a:gd name="T27" fmla="*/ 28 h 28"/>
                <a:gd name="T28" fmla="*/ 95 w 95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28">
                  <a:moveTo>
                    <a:pt x="6" y="22"/>
                  </a:moveTo>
                  <a:lnTo>
                    <a:pt x="6" y="4"/>
                  </a:lnTo>
                  <a:lnTo>
                    <a:pt x="45" y="4"/>
                  </a:lnTo>
                  <a:lnTo>
                    <a:pt x="45" y="22"/>
                  </a:lnTo>
                  <a:lnTo>
                    <a:pt x="6" y="22"/>
                  </a:lnTo>
                  <a:moveTo>
                    <a:pt x="51" y="22"/>
                  </a:moveTo>
                  <a:lnTo>
                    <a:pt x="51" y="4"/>
                  </a:lnTo>
                  <a:lnTo>
                    <a:pt x="89" y="4"/>
                  </a:lnTo>
                  <a:lnTo>
                    <a:pt x="89" y="22"/>
                  </a:lnTo>
                  <a:lnTo>
                    <a:pt x="51" y="22"/>
                  </a:lnTo>
                  <a:moveTo>
                    <a:pt x="95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5" y="28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Rectangle 843"/>
            <p:cNvSpPr>
              <a:spLocks noChangeArrowheads="1"/>
            </p:cNvSpPr>
            <p:nvPr/>
          </p:nvSpPr>
          <p:spPr bwMode="auto">
            <a:xfrm>
              <a:off x="10096501" y="1693863"/>
              <a:ext cx="60325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Rectangle 844"/>
            <p:cNvSpPr>
              <a:spLocks noChangeArrowheads="1"/>
            </p:cNvSpPr>
            <p:nvPr/>
          </p:nvSpPr>
          <p:spPr bwMode="auto">
            <a:xfrm>
              <a:off x="10096501" y="1693863"/>
              <a:ext cx="60325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Rectangle 845"/>
            <p:cNvSpPr>
              <a:spLocks noChangeArrowheads="1"/>
            </p:cNvSpPr>
            <p:nvPr/>
          </p:nvSpPr>
          <p:spPr bwMode="auto">
            <a:xfrm>
              <a:off x="10025063" y="1693863"/>
              <a:ext cx="61913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Rectangle 846"/>
            <p:cNvSpPr>
              <a:spLocks noChangeArrowheads="1"/>
            </p:cNvSpPr>
            <p:nvPr/>
          </p:nvSpPr>
          <p:spPr bwMode="auto">
            <a:xfrm>
              <a:off x="10025063" y="1693863"/>
              <a:ext cx="61913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847"/>
            <p:cNvSpPr>
              <a:spLocks/>
            </p:cNvSpPr>
            <p:nvPr/>
          </p:nvSpPr>
          <p:spPr bwMode="auto">
            <a:xfrm>
              <a:off x="9899651" y="1281113"/>
              <a:ext cx="898525" cy="38100"/>
            </a:xfrm>
            <a:custGeom>
              <a:avLst/>
              <a:gdLst>
                <a:gd name="T0" fmla="*/ 566 w 566"/>
                <a:gd name="T1" fmla="*/ 0 h 24"/>
                <a:gd name="T2" fmla="*/ 554 w 566"/>
                <a:gd name="T3" fmla="*/ 0 h 24"/>
                <a:gd name="T4" fmla="*/ 12 w 566"/>
                <a:gd name="T5" fmla="*/ 0 h 24"/>
                <a:gd name="T6" fmla="*/ 0 w 566"/>
                <a:gd name="T7" fmla="*/ 0 h 24"/>
                <a:gd name="T8" fmla="*/ 0 w 566"/>
                <a:gd name="T9" fmla="*/ 0 h 24"/>
                <a:gd name="T10" fmla="*/ 0 w 566"/>
                <a:gd name="T11" fmla="*/ 24 h 24"/>
                <a:gd name="T12" fmla="*/ 0 w 566"/>
                <a:gd name="T13" fmla="*/ 24 h 24"/>
                <a:gd name="T14" fmla="*/ 12 w 566"/>
                <a:gd name="T15" fmla="*/ 24 h 24"/>
                <a:gd name="T16" fmla="*/ 554 w 566"/>
                <a:gd name="T17" fmla="*/ 24 h 24"/>
                <a:gd name="T18" fmla="*/ 566 w 566"/>
                <a:gd name="T19" fmla="*/ 24 h 24"/>
                <a:gd name="T20" fmla="*/ 566 w 566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6" h="24">
                  <a:moveTo>
                    <a:pt x="566" y="0"/>
                  </a:moveTo>
                  <a:lnTo>
                    <a:pt x="55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554" y="24"/>
                  </a:lnTo>
                  <a:lnTo>
                    <a:pt x="566" y="24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848"/>
            <p:cNvSpPr>
              <a:spLocks/>
            </p:cNvSpPr>
            <p:nvPr/>
          </p:nvSpPr>
          <p:spPr bwMode="auto">
            <a:xfrm>
              <a:off x="9899651" y="1281113"/>
              <a:ext cx="898525" cy="38100"/>
            </a:xfrm>
            <a:custGeom>
              <a:avLst/>
              <a:gdLst>
                <a:gd name="T0" fmla="*/ 566 w 566"/>
                <a:gd name="T1" fmla="*/ 0 h 24"/>
                <a:gd name="T2" fmla="*/ 554 w 566"/>
                <a:gd name="T3" fmla="*/ 0 h 24"/>
                <a:gd name="T4" fmla="*/ 12 w 566"/>
                <a:gd name="T5" fmla="*/ 0 h 24"/>
                <a:gd name="T6" fmla="*/ 0 w 566"/>
                <a:gd name="T7" fmla="*/ 0 h 24"/>
                <a:gd name="T8" fmla="*/ 0 w 566"/>
                <a:gd name="T9" fmla="*/ 0 h 24"/>
                <a:gd name="T10" fmla="*/ 0 w 566"/>
                <a:gd name="T11" fmla="*/ 24 h 24"/>
                <a:gd name="T12" fmla="*/ 0 w 566"/>
                <a:gd name="T13" fmla="*/ 24 h 24"/>
                <a:gd name="T14" fmla="*/ 12 w 566"/>
                <a:gd name="T15" fmla="*/ 24 h 24"/>
                <a:gd name="T16" fmla="*/ 554 w 566"/>
                <a:gd name="T17" fmla="*/ 24 h 24"/>
                <a:gd name="T18" fmla="*/ 566 w 566"/>
                <a:gd name="T19" fmla="*/ 24 h 24"/>
                <a:gd name="T20" fmla="*/ 566 w 566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6" h="24">
                  <a:moveTo>
                    <a:pt x="566" y="0"/>
                  </a:moveTo>
                  <a:lnTo>
                    <a:pt x="55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554" y="24"/>
                  </a:lnTo>
                  <a:lnTo>
                    <a:pt x="566" y="24"/>
                  </a:lnTo>
                  <a:lnTo>
                    <a:pt x="5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849"/>
            <p:cNvSpPr>
              <a:spLocks noEditPoints="1"/>
            </p:cNvSpPr>
            <p:nvPr/>
          </p:nvSpPr>
          <p:spPr bwMode="auto">
            <a:xfrm>
              <a:off x="10514013" y="1355726"/>
              <a:ext cx="212725" cy="163513"/>
            </a:xfrm>
            <a:custGeom>
              <a:avLst/>
              <a:gdLst>
                <a:gd name="T0" fmla="*/ 6 w 134"/>
                <a:gd name="T1" fmla="*/ 97 h 103"/>
                <a:gd name="T2" fmla="*/ 6 w 134"/>
                <a:gd name="T3" fmla="*/ 63 h 103"/>
                <a:gd name="T4" fmla="*/ 43 w 134"/>
                <a:gd name="T5" fmla="*/ 63 h 103"/>
                <a:gd name="T6" fmla="*/ 43 w 134"/>
                <a:gd name="T7" fmla="*/ 97 h 103"/>
                <a:gd name="T8" fmla="*/ 6 w 134"/>
                <a:gd name="T9" fmla="*/ 97 h 103"/>
                <a:gd name="T10" fmla="*/ 49 w 134"/>
                <a:gd name="T11" fmla="*/ 97 h 103"/>
                <a:gd name="T12" fmla="*/ 49 w 134"/>
                <a:gd name="T13" fmla="*/ 63 h 103"/>
                <a:gd name="T14" fmla="*/ 86 w 134"/>
                <a:gd name="T15" fmla="*/ 63 h 103"/>
                <a:gd name="T16" fmla="*/ 86 w 134"/>
                <a:gd name="T17" fmla="*/ 97 h 103"/>
                <a:gd name="T18" fmla="*/ 49 w 134"/>
                <a:gd name="T19" fmla="*/ 97 h 103"/>
                <a:gd name="T20" fmla="*/ 92 w 134"/>
                <a:gd name="T21" fmla="*/ 97 h 103"/>
                <a:gd name="T22" fmla="*/ 92 w 134"/>
                <a:gd name="T23" fmla="*/ 63 h 103"/>
                <a:gd name="T24" fmla="*/ 130 w 134"/>
                <a:gd name="T25" fmla="*/ 63 h 103"/>
                <a:gd name="T26" fmla="*/ 130 w 134"/>
                <a:gd name="T27" fmla="*/ 97 h 103"/>
                <a:gd name="T28" fmla="*/ 92 w 134"/>
                <a:gd name="T29" fmla="*/ 97 h 103"/>
                <a:gd name="T30" fmla="*/ 6 w 134"/>
                <a:gd name="T31" fmla="*/ 59 h 103"/>
                <a:gd name="T32" fmla="*/ 6 w 134"/>
                <a:gd name="T33" fmla="*/ 26 h 103"/>
                <a:gd name="T34" fmla="*/ 43 w 134"/>
                <a:gd name="T35" fmla="*/ 26 h 103"/>
                <a:gd name="T36" fmla="*/ 43 w 134"/>
                <a:gd name="T37" fmla="*/ 59 h 103"/>
                <a:gd name="T38" fmla="*/ 6 w 134"/>
                <a:gd name="T39" fmla="*/ 59 h 103"/>
                <a:gd name="T40" fmla="*/ 49 w 134"/>
                <a:gd name="T41" fmla="*/ 59 h 103"/>
                <a:gd name="T42" fmla="*/ 49 w 134"/>
                <a:gd name="T43" fmla="*/ 26 h 103"/>
                <a:gd name="T44" fmla="*/ 86 w 134"/>
                <a:gd name="T45" fmla="*/ 26 h 103"/>
                <a:gd name="T46" fmla="*/ 86 w 134"/>
                <a:gd name="T47" fmla="*/ 59 h 103"/>
                <a:gd name="T48" fmla="*/ 49 w 134"/>
                <a:gd name="T49" fmla="*/ 59 h 103"/>
                <a:gd name="T50" fmla="*/ 92 w 134"/>
                <a:gd name="T51" fmla="*/ 59 h 103"/>
                <a:gd name="T52" fmla="*/ 92 w 134"/>
                <a:gd name="T53" fmla="*/ 26 h 103"/>
                <a:gd name="T54" fmla="*/ 130 w 134"/>
                <a:gd name="T55" fmla="*/ 26 h 103"/>
                <a:gd name="T56" fmla="*/ 130 w 134"/>
                <a:gd name="T57" fmla="*/ 59 h 103"/>
                <a:gd name="T58" fmla="*/ 92 w 134"/>
                <a:gd name="T59" fmla="*/ 59 h 103"/>
                <a:gd name="T60" fmla="*/ 6 w 134"/>
                <a:gd name="T61" fmla="*/ 20 h 103"/>
                <a:gd name="T62" fmla="*/ 6 w 134"/>
                <a:gd name="T63" fmla="*/ 6 h 103"/>
                <a:gd name="T64" fmla="*/ 43 w 134"/>
                <a:gd name="T65" fmla="*/ 6 h 103"/>
                <a:gd name="T66" fmla="*/ 43 w 134"/>
                <a:gd name="T67" fmla="*/ 20 h 103"/>
                <a:gd name="T68" fmla="*/ 6 w 134"/>
                <a:gd name="T69" fmla="*/ 20 h 103"/>
                <a:gd name="T70" fmla="*/ 49 w 134"/>
                <a:gd name="T71" fmla="*/ 20 h 103"/>
                <a:gd name="T72" fmla="*/ 49 w 134"/>
                <a:gd name="T73" fmla="*/ 6 h 103"/>
                <a:gd name="T74" fmla="*/ 86 w 134"/>
                <a:gd name="T75" fmla="*/ 6 h 103"/>
                <a:gd name="T76" fmla="*/ 86 w 134"/>
                <a:gd name="T77" fmla="*/ 20 h 103"/>
                <a:gd name="T78" fmla="*/ 49 w 134"/>
                <a:gd name="T79" fmla="*/ 20 h 103"/>
                <a:gd name="T80" fmla="*/ 92 w 134"/>
                <a:gd name="T81" fmla="*/ 20 h 103"/>
                <a:gd name="T82" fmla="*/ 92 w 134"/>
                <a:gd name="T83" fmla="*/ 6 h 103"/>
                <a:gd name="T84" fmla="*/ 130 w 134"/>
                <a:gd name="T85" fmla="*/ 6 h 103"/>
                <a:gd name="T86" fmla="*/ 130 w 134"/>
                <a:gd name="T87" fmla="*/ 20 h 103"/>
                <a:gd name="T88" fmla="*/ 92 w 134"/>
                <a:gd name="T89" fmla="*/ 20 h 103"/>
                <a:gd name="T90" fmla="*/ 134 w 134"/>
                <a:gd name="T91" fmla="*/ 0 h 103"/>
                <a:gd name="T92" fmla="*/ 0 w 134"/>
                <a:gd name="T93" fmla="*/ 0 h 103"/>
                <a:gd name="T94" fmla="*/ 0 w 134"/>
                <a:gd name="T95" fmla="*/ 103 h 103"/>
                <a:gd name="T96" fmla="*/ 134 w 134"/>
                <a:gd name="T97" fmla="*/ 103 h 103"/>
                <a:gd name="T98" fmla="*/ 134 w 134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3">
                  <a:moveTo>
                    <a:pt x="6" y="97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7"/>
                  </a:lnTo>
                  <a:lnTo>
                    <a:pt x="6" y="97"/>
                  </a:lnTo>
                  <a:close/>
                  <a:moveTo>
                    <a:pt x="49" y="97"/>
                  </a:moveTo>
                  <a:lnTo>
                    <a:pt x="49" y="63"/>
                  </a:lnTo>
                  <a:lnTo>
                    <a:pt x="86" y="63"/>
                  </a:lnTo>
                  <a:lnTo>
                    <a:pt x="86" y="97"/>
                  </a:lnTo>
                  <a:lnTo>
                    <a:pt x="49" y="97"/>
                  </a:lnTo>
                  <a:close/>
                  <a:moveTo>
                    <a:pt x="92" y="97"/>
                  </a:moveTo>
                  <a:lnTo>
                    <a:pt x="92" y="63"/>
                  </a:lnTo>
                  <a:lnTo>
                    <a:pt x="130" y="63"/>
                  </a:lnTo>
                  <a:lnTo>
                    <a:pt x="130" y="97"/>
                  </a:lnTo>
                  <a:lnTo>
                    <a:pt x="92" y="97"/>
                  </a:lnTo>
                  <a:close/>
                  <a:moveTo>
                    <a:pt x="6" y="59"/>
                  </a:moveTo>
                  <a:lnTo>
                    <a:pt x="6" y="26"/>
                  </a:lnTo>
                  <a:lnTo>
                    <a:pt x="43" y="26"/>
                  </a:lnTo>
                  <a:lnTo>
                    <a:pt x="43" y="59"/>
                  </a:lnTo>
                  <a:lnTo>
                    <a:pt x="6" y="59"/>
                  </a:lnTo>
                  <a:close/>
                  <a:moveTo>
                    <a:pt x="49" y="59"/>
                  </a:moveTo>
                  <a:lnTo>
                    <a:pt x="49" y="26"/>
                  </a:lnTo>
                  <a:lnTo>
                    <a:pt x="86" y="26"/>
                  </a:lnTo>
                  <a:lnTo>
                    <a:pt x="86" y="59"/>
                  </a:lnTo>
                  <a:lnTo>
                    <a:pt x="49" y="59"/>
                  </a:lnTo>
                  <a:close/>
                  <a:moveTo>
                    <a:pt x="92" y="59"/>
                  </a:moveTo>
                  <a:lnTo>
                    <a:pt x="92" y="26"/>
                  </a:lnTo>
                  <a:lnTo>
                    <a:pt x="130" y="26"/>
                  </a:lnTo>
                  <a:lnTo>
                    <a:pt x="130" y="59"/>
                  </a:lnTo>
                  <a:lnTo>
                    <a:pt x="92" y="59"/>
                  </a:lnTo>
                  <a:close/>
                  <a:moveTo>
                    <a:pt x="6" y="20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6" y="20"/>
                  </a:lnTo>
                  <a:close/>
                  <a:moveTo>
                    <a:pt x="49" y="20"/>
                  </a:moveTo>
                  <a:lnTo>
                    <a:pt x="49" y="6"/>
                  </a:lnTo>
                  <a:lnTo>
                    <a:pt x="86" y="6"/>
                  </a:lnTo>
                  <a:lnTo>
                    <a:pt x="86" y="20"/>
                  </a:lnTo>
                  <a:lnTo>
                    <a:pt x="49" y="20"/>
                  </a:lnTo>
                  <a:close/>
                  <a:moveTo>
                    <a:pt x="92" y="20"/>
                  </a:moveTo>
                  <a:lnTo>
                    <a:pt x="92" y="6"/>
                  </a:lnTo>
                  <a:lnTo>
                    <a:pt x="130" y="6"/>
                  </a:lnTo>
                  <a:lnTo>
                    <a:pt x="130" y="20"/>
                  </a:lnTo>
                  <a:lnTo>
                    <a:pt x="92" y="20"/>
                  </a:lnTo>
                  <a:close/>
                  <a:moveTo>
                    <a:pt x="134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4" y="10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850"/>
            <p:cNvSpPr>
              <a:spLocks noEditPoints="1"/>
            </p:cNvSpPr>
            <p:nvPr/>
          </p:nvSpPr>
          <p:spPr bwMode="auto">
            <a:xfrm>
              <a:off x="10514013" y="1355726"/>
              <a:ext cx="212725" cy="163513"/>
            </a:xfrm>
            <a:custGeom>
              <a:avLst/>
              <a:gdLst>
                <a:gd name="T0" fmla="*/ 6 w 134"/>
                <a:gd name="T1" fmla="*/ 97 h 103"/>
                <a:gd name="T2" fmla="*/ 6 w 134"/>
                <a:gd name="T3" fmla="*/ 63 h 103"/>
                <a:gd name="T4" fmla="*/ 43 w 134"/>
                <a:gd name="T5" fmla="*/ 63 h 103"/>
                <a:gd name="T6" fmla="*/ 43 w 134"/>
                <a:gd name="T7" fmla="*/ 97 h 103"/>
                <a:gd name="T8" fmla="*/ 6 w 134"/>
                <a:gd name="T9" fmla="*/ 97 h 103"/>
                <a:gd name="T10" fmla="*/ 49 w 134"/>
                <a:gd name="T11" fmla="*/ 97 h 103"/>
                <a:gd name="T12" fmla="*/ 49 w 134"/>
                <a:gd name="T13" fmla="*/ 63 h 103"/>
                <a:gd name="T14" fmla="*/ 86 w 134"/>
                <a:gd name="T15" fmla="*/ 63 h 103"/>
                <a:gd name="T16" fmla="*/ 86 w 134"/>
                <a:gd name="T17" fmla="*/ 97 h 103"/>
                <a:gd name="T18" fmla="*/ 49 w 134"/>
                <a:gd name="T19" fmla="*/ 97 h 103"/>
                <a:gd name="T20" fmla="*/ 92 w 134"/>
                <a:gd name="T21" fmla="*/ 97 h 103"/>
                <a:gd name="T22" fmla="*/ 92 w 134"/>
                <a:gd name="T23" fmla="*/ 63 h 103"/>
                <a:gd name="T24" fmla="*/ 130 w 134"/>
                <a:gd name="T25" fmla="*/ 63 h 103"/>
                <a:gd name="T26" fmla="*/ 130 w 134"/>
                <a:gd name="T27" fmla="*/ 97 h 103"/>
                <a:gd name="T28" fmla="*/ 92 w 134"/>
                <a:gd name="T29" fmla="*/ 97 h 103"/>
                <a:gd name="T30" fmla="*/ 6 w 134"/>
                <a:gd name="T31" fmla="*/ 59 h 103"/>
                <a:gd name="T32" fmla="*/ 6 w 134"/>
                <a:gd name="T33" fmla="*/ 26 h 103"/>
                <a:gd name="T34" fmla="*/ 43 w 134"/>
                <a:gd name="T35" fmla="*/ 26 h 103"/>
                <a:gd name="T36" fmla="*/ 43 w 134"/>
                <a:gd name="T37" fmla="*/ 59 h 103"/>
                <a:gd name="T38" fmla="*/ 6 w 134"/>
                <a:gd name="T39" fmla="*/ 59 h 103"/>
                <a:gd name="T40" fmla="*/ 49 w 134"/>
                <a:gd name="T41" fmla="*/ 59 h 103"/>
                <a:gd name="T42" fmla="*/ 49 w 134"/>
                <a:gd name="T43" fmla="*/ 26 h 103"/>
                <a:gd name="T44" fmla="*/ 86 w 134"/>
                <a:gd name="T45" fmla="*/ 26 h 103"/>
                <a:gd name="T46" fmla="*/ 86 w 134"/>
                <a:gd name="T47" fmla="*/ 59 h 103"/>
                <a:gd name="T48" fmla="*/ 49 w 134"/>
                <a:gd name="T49" fmla="*/ 59 h 103"/>
                <a:gd name="T50" fmla="*/ 92 w 134"/>
                <a:gd name="T51" fmla="*/ 59 h 103"/>
                <a:gd name="T52" fmla="*/ 92 w 134"/>
                <a:gd name="T53" fmla="*/ 26 h 103"/>
                <a:gd name="T54" fmla="*/ 130 w 134"/>
                <a:gd name="T55" fmla="*/ 26 h 103"/>
                <a:gd name="T56" fmla="*/ 130 w 134"/>
                <a:gd name="T57" fmla="*/ 59 h 103"/>
                <a:gd name="T58" fmla="*/ 92 w 134"/>
                <a:gd name="T59" fmla="*/ 59 h 103"/>
                <a:gd name="T60" fmla="*/ 6 w 134"/>
                <a:gd name="T61" fmla="*/ 20 h 103"/>
                <a:gd name="T62" fmla="*/ 6 w 134"/>
                <a:gd name="T63" fmla="*/ 6 h 103"/>
                <a:gd name="T64" fmla="*/ 43 w 134"/>
                <a:gd name="T65" fmla="*/ 6 h 103"/>
                <a:gd name="T66" fmla="*/ 43 w 134"/>
                <a:gd name="T67" fmla="*/ 20 h 103"/>
                <a:gd name="T68" fmla="*/ 6 w 134"/>
                <a:gd name="T69" fmla="*/ 20 h 103"/>
                <a:gd name="T70" fmla="*/ 49 w 134"/>
                <a:gd name="T71" fmla="*/ 20 h 103"/>
                <a:gd name="T72" fmla="*/ 49 w 134"/>
                <a:gd name="T73" fmla="*/ 6 h 103"/>
                <a:gd name="T74" fmla="*/ 86 w 134"/>
                <a:gd name="T75" fmla="*/ 6 h 103"/>
                <a:gd name="T76" fmla="*/ 86 w 134"/>
                <a:gd name="T77" fmla="*/ 20 h 103"/>
                <a:gd name="T78" fmla="*/ 49 w 134"/>
                <a:gd name="T79" fmla="*/ 20 h 103"/>
                <a:gd name="T80" fmla="*/ 92 w 134"/>
                <a:gd name="T81" fmla="*/ 20 h 103"/>
                <a:gd name="T82" fmla="*/ 92 w 134"/>
                <a:gd name="T83" fmla="*/ 6 h 103"/>
                <a:gd name="T84" fmla="*/ 130 w 134"/>
                <a:gd name="T85" fmla="*/ 6 h 103"/>
                <a:gd name="T86" fmla="*/ 130 w 134"/>
                <a:gd name="T87" fmla="*/ 20 h 103"/>
                <a:gd name="T88" fmla="*/ 92 w 134"/>
                <a:gd name="T89" fmla="*/ 20 h 103"/>
                <a:gd name="T90" fmla="*/ 134 w 134"/>
                <a:gd name="T91" fmla="*/ 0 h 103"/>
                <a:gd name="T92" fmla="*/ 0 w 134"/>
                <a:gd name="T93" fmla="*/ 0 h 103"/>
                <a:gd name="T94" fmla="*/ 0 w 134"/>
                <a:gd name="T95" fmla="*/ 103 h 103"/>
                <a:gd name="T96" fmla="*/ 134 w 134"/>
                <a:gd name="T97" fmla="*/ 103 h 103"/>
                <a:gd name="T98" fmla="*/ 134 w 134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3">
                  <a:moveTo>
                    <a:pt x="6" y="97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7"/>
                  </a:lnTo>
                  <a:lnTo>
                    <a:pt x="6" y="97"/>
                  </a:lnTo>
                  <a:moveTo>
                    <a:pt x="49" y="97"/>
                  </a:moveTo>
                  <a:lnTo>
                    <a:pt x="49" y="63"/>
                  </a:lnTo>
                  <a:lnTo>
                    <a:pt x="86" y="63"/>
                  </a:lnTo>
                  <a:lnTo>
                    <a:pt x="86" y="97"/>
                  </a:lnTo>
                  <a:lnTo>
                    <a:pt x="49" y="97"/>
                  </a:lnTo>
                  <a:moveTo>
                    <a:pt x="92" y="97"/>
                  </a:moveTo>
                  <a:lnTo>
                    <a:pt x="92" y="63"/>
                  </a:lnTo>
                  <a:lnTo>
                    <a:pt x="130" y="63"/>
                  </a:lnTo>
                  <a:lnTo>
                    <a:pt x="130" y="97"/>
                  </a:lnTo>
                  <a:lnTo>
                    <a:pt x="92" y="97"/>
                  </a:lnTo>
                  <a:moveTo>
                    <a:pt x="6" y="59"/>
                  </a:moveTo>
                  <a:lnTo>
                    <a:pt x="6" y="26"/>
                  </a:lnTo>
                  <a:lnTo>
                    <a:pt x="43" y="26"/>
                  </a:lnTo>
                  <a:lnTo>
                    <a:pt x="43" y="59"/>
                  </a:lnTo>
                  <a:lnTo>
                    <a:pt x="6" y="59"/>
                  </a:lnTo>
                  <a:moveTo>
                    <a:pt x="49" y="59"/>
                  </a:moveTo>
                  <a:lnTo>
                    <a:pt x="49" y="26"/>
                  </a:lnTo>
                  <a:lnTo>
                    <a:pt x="86" y="26"/>
                  </a:lnTo>
                  <a:lnTo>
                    <a:pt x="86" y="59"/>
                  </a:lnTo>
                  <a:lnTo>
                    <a:pt x="49" y="59"/>
                  </a:lnTo>
                  <a:moveTo>
                    <a:pt x="92" y="59"/>
                  </a:moveTo>
                  <a:lnTo>
                    <a:pt x="92" y="26"/>
                  </a:lnTo>
                  <a:lnTo>
                    <a:pt x="130" y="26"/>
                  </a:lnTo>
                  <a:lnTo>
                    <a:pt x="130" y="59"/>
                  </a:lnTo>
                  <a:lnTo>
                    <a:pt x="92" y="59"/>
                  </a:lnTo>
                  <a:moveTo>
                    <a:pt x="6" y="20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6" y="20"/>
                  </a:lnTo>
                  <a:moveTo>
                    <a:pt x="49" y="20"/>
                  </a:moveTo>
                  <a:lnTo>
                    <a:pt x="49" y="6"/>
                  </a:lnTo>
                  <a:lnTo>
                    <a:pt x="86" y="6"/>
                  </a:lnTo>
                  <a:lnTo>
                    <a:pt x="86" y="20"/>
                  </a:lnTo>
                  <a:lnTo>
                    <a:pt x="49" y="20"/>
                  </a:lnTo>
                  <a:moveTo>
                    <a:pt x="92" y="20"/>
                  </a:moveTo>
                  <a:lnTo>
                    <a:pt x="92" y="6"/>
                  </a:lnTo>
                  <a:lnTo>
                    <a:pt x="130" y="6"/>
                  </a:lnTo>
                  <a:lnTo>
                    <a:pt x="130" y="20"/>
                  </a:lnTo>
                  <a:lnTo>
                    <a:pt x="92" y="20"/>
                  </a:lnTo>
                  <a:moveTo>
                    <a:pt x="134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4" y="103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Rectangle 851"/>
            <p:cNvSpPr>
              <a:spLocks noChangeArrowheads="1"/>
            </p:cNvSpPr>
            <p:nvPr/>
          </p:nvSpPr>
          <p:spPr bwMode="auto">
            <a:xfrm>
              <a:off x="10660063" y="1365251"/>
              <a:ext cx="60325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Rectangle 852"/>
            <p:cNvSpPr>
              <a:spLocks noChangeArrowheads="1"/>
            </p:cNvSpPr>
            <p:nvPr/>
          </p:nvSpPr>
          <p:spPr bwMode="auto">
            <a:xfrm>
              <a:off x="10660063" y="1365251"/>
              <a:ext cx="60325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Rectangle 853"/>
            <p:cNvSpPr>
              <a:spLocks noChangeArrowheads="1"/>
            </p:cNvSpPr>
            <p:nvPr/>
          </p:nvSpPr>
          <p:spPr bwMode="auto">
            <a:xfrm>
              <a:off x="10660063" y="1397001"/>
              <a:ext cx="60325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Rectangle 854"/>
            <p:cNvSpPr>
              <a:spLocks noChangeArrowheads="1"/>
            </p:cNvSpPr>
            <p:nvPr/>
          </p:nvSpPr>
          <p:spPr bwMode="auto">
            <a:xfrm>
              <a:off x="10660063" y="1397001"/>
              <a:ext cx="60325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Rectangle 855"/>
            <p:cNvSpPr>
              <a:spLocks noChangeArrowheads="1"/>
            </p:cNvSpPr>
            <p:nvPr/>
          </p:nvSpPr>
          <p:spPr bwMode="auto">
            <a:xfrm>
              <a:off x="10591801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Rectangle 856"/>
            <p:cNvSpPr>
              <a:spLocks noChangeArrowheads="1"/>
            </p:cNvSpPr>
            <p:nvPr/>
          </p:nvSpPr>
          <p:spPr bwMode="auto">
            <a:xfrm>
              <a:off x="10591801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Rectangle 857"/>
            <p:cNvSpPr>
              <a:spLocks noChangeArrowheads="1"/>
            </p:cNvSpPr>
            <p:nvPr/>
          </p:nvSpPr>
          <p:spPr bwMode="auto">
            <a:xfrm>
              <a:off x="10591801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Rectangle 858"/>
            <p:cNvSpPr>
              <a:spLocks noChangeArrowheads="1"/>
            </p:cNvSpPr>
            <p:nvPr/>
          </p:nvSpPr>
          <p:spPr bwMode="auto">
            <a:xfrm>
              <a:off x="10591801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Rectangle 859"/>
            <p:cNvSpPr>
              <a:spLocks noChangeArrowheads="1"/>
            </p:cNvSpPr>
            <p:nvPr/>
          </p:nvSpPr>
          <p:spPr bwMode="auto">
            <a:xfrm>
              <a:off x="10523538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Rectangle 860"/>
            <p:cNvSpPr>
              <a:spLocks noChangeArrowheads="1"/>
            </p:cNvSpPr>
            <p:nvPr/>
          </p:nvSpPr>
          <p:spPr bwMode="auto">
            <a:xfrm>
              <a:off x="10523538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Rectangle 861"/>
            <p:cNvSpPr>
              <a:spLocks noChangeArrowheads="1"/>
            </p:cNvSpPr>
            <p:nvPr/>
          </p:nvSpPr>
          <p:spPr bwMode="auto">
            <a:xfrm>
              <a:off x="10523538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Rectangle 862"/>
            <p:cNvSpPr>
              <a:spLocks noChangeArrowheads="1"/>
            </p:cNvSpPr>
            <p:nvPr/>
          </p:nvSpPr>
          <p:spPr bwMode="auto">
            <a:xfrm>
              <a:off x="10523538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Rectangle 863"/>
            <p:cNvSpPr>
              <a:spLocks noChangeArrowheads="1"/>
            </p:cNvSpPr>
            <p:nvPr/>
          </p:nvSpPr>
          <p:spPr bwMode="auto">
            <a:xfrm>
              <a:off x="10660063" y="1455738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Rectangle 864"/>
            <p:cNvSpPr>
              <a:spLocks noChangeArrowheads="1"/>
            </p:cNvSpPr>
            <p:nvPr/>
          </p:nvSpPr>
          <p:spPr bwMode="auto">
            <a:xfrm>
              <a:off x="10660063" y="1455738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Rectangle 865"/>
            <p:cNvSpPr>
              <a:spLocks noChangeArrowheads="1"/>
            </p:cNvSpPr>
            <p:nvPr/>
          </p:nvSpPr>
          <p:spPr bwMode="auto">
            <a:xfrm>
              <a:off x="10591801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Rectangle 866"/>
            <p:cNvSpPr>
              <a:spLocks noChangeArrowheads="1"/>
            </p:cNvSpPr>
            <p:nvPr/>
          </p:nvSpPr>
          <p:spPr bwMode="auto">
            <a:xfrm>
              <a:off x="10591801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Rectangle 867"/>
            <p:cNvSpPr>
              <a:spLocks noChangeArrowheads="1"/>
            </p:cNvSpPr>
            <p:nvPr/>
          </p:nvSpPr>
          <p:spPr bwMode="auto">
            <a:xfrm>
              <a:off x="10523538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Rectangle 868"/>
            <p:cNvSpPr>
              <a:spLocks noChangeArrowheads="1"/>
            </p:cNvSpPr>
            <p:nvPr/>
          </p:nvSpPr>
          <p:spPr bwMode="auto">
            <a:xfrm>
              <a:off x="10523538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869"/>
            <p:cNvSpPr>
              <a:spLocks noEditPoints="1"/>
            </p:cNvSpPr>
            <p:nvPr/>
          </p:nvSpPr>
          <p:spPr bwMode="auto">
            <a:xfrm>
              <a:off x="10240963" y="1355726"/>
              <a:ext cx="215900" cy="163513"/>
            </a:xfrm>
            <a:custGeom>
              <a:avLst/>
              <a:gdLst>
                <a:gd name="T0" fmla="*/ 6 w 136"/>
                <a:gd name="T1" fmla="*/ 97 h 103"/>
                <a:gd name="T2" fmla="*/ 6 w 136"/>
                <a:gd name="T3" fmla="*/ 63 h 103"/>
                <a:gd name="T4" fmla="*/ 43 w 136"/>
                <a:gd name="T5" fmla="*/ 63 h 103"/>
                <a:gd name="T6" fmla="*/ 43 w 136"/>
                <a:gd name="T7" fmla="*/ 97 h 103"/>
                <a:gd name="T8" fmla="*/ 6 w 136"/>
                <a:gd name="T9" fmla="*/ 97 h 103"/>
                <a:gd name="T10" fmla="*/ 49 w 136"/>
                <a:gd name="T11" fmla="*/ 97 h 103"/>
                <a:gd name="T12" fmla="*/ 49 w 136"/>
                <a:gd name="T13" fmla="*/ 63 h 103"/>
                <a:gd name="T14" fmla="*/ 87 w 136"/>
                <a:gd name="T15" fmla="*/ 63 h 103"/>
                <a:gd name="T16" fmla="*/ 87 w 136"/>
                <a:gd name="T17" fmla="*/ 97 h 103"/>
                <a:gd name="T18" fmla="*/ 49 w 136"/>
                <a:gd name="T19" fmla="*/ 97 h 103"/>
                <a:gd name="T20" fmla="*/ 91 w 136"/>
                <a:gd name="T21" fmla="*/ 97 h 103"/>
                <a:gd name="T22" fmla="*/ 91 w 136"/>
                <a:gd name="T23" fmla="*/ 63 h 103"/>
                <a:gd name="T24" fmla="*/ 130 w 136"/>
                <a:gd name="T25" fmla="*/ 63 h 103"/>
                <a:gd name="T26" fmla="*/ 130 w 136"/>
                <a:gd name="T27" fmla="*/ 97 h 103"/>
                <a:gd name="T28" fmla="*/ 91 w 136"/>
                <a:gd name="T29" fmla="*/ 97 h 103"/>
                <a:gd name="T30" fmla="*/ 6 w 136"/>
                <a:gd name="T31" fmla="*/ 59 h 103"/>
                <a:gd name="T32" fmla="*/ 6 w 136"/>
                <a:gd name="T33" fmla="*/ 26 h 103"/>
                <a:gd name="T34" fmla="*/ 43 w 136"/>
                <a:gd name="T35" fmla="*/ 26 h 103"/>
                <a:gd name="T36" fmla="*/ 43 w 136"/>
                <a:gd name="T37" fmla="*/ 59 h 103"/>
                <a:gd name="T38" fmla="*/ 6 w 136"/>
                <a:gd name="T39" fmla="*/ 59 h 103"/>
                <a:gd name="T40" fmla="*/ 49 w 136"/>
                <a:gd name="T41" fmla="*/ 59 h 103"/>
                <a:gd name="T42" fmla="*/ 49 w 136"/>
                <a:gd name="T43" fmla="*/ 26 h 103"/>
                <a:gd name="T44" fmla="*/ 87 w 136"/>
                <a:gd name="T45" fmla="*/ 26 h 103"/>
                <a:gd name="T46" fmla="*/ 87 w 136"/>
                <a:gd name="T47" fmla="*/ 59 h 103"/>
                <a:gd name="T48" fmla="*/ 49 w 136"/>
                <a:gd name="T49" fmla="*/ 59 h 103"/>
                <a:gd name="T50" fmla="*/ 91 w 136"/>
                <a:gd name="T51" fmla="*/ 59 h 103"/>
                <a:gd name="T52" fmla="*/ 91 w 136"/>
                <a:gd name="T53" fmla="*/ 26 h 103"/>
                <a:gd name="T54" fmla="*/ 130 w 136"/>
                <a:gd name="T55" fmla="*/ 26 h 103"/>
                <a:gd name="T56" fmla="*/ 130 w 136"/>
                <a:gd name="T57" fmla="*/ 59 h 103"/>
                <a:gd name="T58" fmla="*/ 91 w 136"/>
                <a:gd name="T59" fmla="*/ 59 h 103"/>
                <a:gd name="T60" fmla="*/ 6 w 136"/>
                <a:gd name="T61" fmla="*/ 20 h 103"/>
                <a:gd name="T62" fmla="*/ 6 w 136"/>
                <a:gd name="T63" fmla="*/ 6 h 103"/>
                <a:gd name="T64" fmla="*/ 43 w 136"/>
                <a:gd name="T65" fmla="*/ 6 h 103"/>
                <a:gd name="T66" fmla="*/ 43 w 136"/>
                <a:gd name="T67" fmla="*/ 20 h 103"/>
                <a:gd name="T68" fmla="*/ 6 w 136"/>
                <a:gd name="T69" fmla="*/ 20 h 103"/>
                <a:gd name="T70" fmla="*/ 49 w 136"/>
                <a:gd name="T71" fmla="*/ 20 h 103"/>
                <a:gd name="T72" fmla="*/ 49 w 136"/>
                <a:gd name="T73" fmla="*/ 6 h 103"/>
                <a:gd name="T74" fmla="*/ 87 w 136"/>
                <a:gd name="T75" fmla="*/ 6 h 103"/>
                <a:gd name="T76" fmla="*/ 87 w 136"/>
                <a:gd name="T77" fmla="*/ 20 h 103"/>
                <a:gd name="T78" fmla="*/ 49 w 136"/>
                <a:gd name="T79" fmla="*/ 20 h 103"/>
                <a:gd name="T80" fmla="*/ 91 w 136"/>
                <a:gd name="T81" fmla="*/ 20 h 103"/>
                <a:gd name="T82" fmla="*/ 91 w 136"/>
                <a:gd name="T83" fmla="*/ 6 h 103"/>
                <a:gd name="T84" fmla="*/ 130 w 136"/>
                <a:gd name="T85" fmla="*/ 6 h 103"/>
                <a:gd name="T86" fmla="*/ 130 w 136"/>
                <a:gd name="T87" fmla="*/ 20 h 103"/>
                <a:gd name="T88" fmla="*/ 91 w 136"/>
                <a:gd name="T89" fmla="*/ 20 h 103"/>
                <a:gd name="T90" fmla="*/ 136 w 136"/>
                <a:gd name="T91" fmla="*/ 0 h 103"/>
                <a:gd name="T92" fmla="*/ 0 w 136"/>
                <a:gd name="T93" fmla="*/ 0 h 103"/>
                <a:gd name="T94" fmla="*/ 0 w 136"/>
                <a:gd name="T95" fmla="*/ 103 h 103"/>
                <a:gd name="T96" fmla="*/ 136 w 136"/>
                <a:gd name="T97" fmla="*/ 103 h 103"/>
                <a:gd name="T98" fmla="*/ 136 w 136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03">
                  <a:moveTo>
                    <a:pt x="6" y="97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7"/>
                  </a:lnTo>
                  <a:lnTo>
                    <a:pt x="6" y="97"/>
                  </a:lnTo>
                  <a:close/>
                  <a:moveTo>
                    <a:pt x="49" y="97"/>
                  </a:moveTo>
                  <a:lnTo>
                    <a:pt x="49" y="63"/>
                  </a:lnTo>
                  <a:lnTo>
                    <a:pt x="87" y="63"/>
                  </a:lnTo>
                  <a:lnTo>
                    <a:pt x="87" y="97"/>
                  </a:lnTo>
                  <a:lnTo>
                    <a:pt x="49" y="97"/>
                  </a:lnTo>
                  <a:close/>
                  <a:moveTo>
                    <a:pt x="91" y="97"/>
                  </a:moveTo>
                  <a:lnTo>
                    <a:pt x="91" y="63"/>
                  </a:lnTo>
                  <a:lnTo>
                    <a:pt x="130" y="63"/>
                  </a:lnTo>
                  <a:lnTo>
                    <a:pt x="130" y="97"/>
                  </a:lnTo>
                  <a:lnTo>
                    <a:pt x="91" y="97"/>
                  </a:lnTo>
                  <a:close/>
                  <a:moveTo>
                    <a:pt x="6" y="59"/>
                  </a:moveTo>
                  <a:lnTo>
                    <a:pt x="6" y="26"/>
                  </a:lnTo>
                  <a:lnTo>
                    <a:pt x="43" y="26"/>
                  </a:lnTo>
                  <a:lnTo>
                    <a:pt x="43" y="59"/>
                  </a:lnTo>
                  <a:lnTo>
                    <a:pt x="6" y="59"/>
                  </a:lnTo>
                  <a:close/>
                  <a:moveTo>
                    <a:pt x="49" y="59"/>
                  </a:moveTo>
                  <a:lnTo>
                    <a:pt x="49" y="26"/>
                  </a:lnTo>
                  <a:lnTo>
                    <a:pt x="87" y="26"/>
                  </a:lnTo>
                  <a:lnTo>
                    <a:pt x="87" y="59"/>
                  </a:lnTo>
                  <a:lnTo>
                    <a:pt x="49" y="59"/>
                  </a:lnTo>
                  <a:close/>
                  <a:moveTo>
                    <a:pt x="91" y="59"/>
                  </a:moveTo>
                  <a:lnTo>
                    <a:pt x="91" y="26"/>
                  </a:lnTo>
                  <a:lnTo>
                    <a:pt x="130" y="26"/>
                  </a:lnTo>
                  <a:lnTo>
                    <a:pt x="130" y="59"/>
                  </a:lnTo>
                  <a:lnTo>
                    <a:pt x="91" y="59"/>
                  </a:lnTo>
                  <a:close/>
                  <a:moveTo>
                    <a:pt x="6" y="20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6" y="20"/>
                  </a:lnTo>
                  <a:close/>
                  <a:moveTo>
                    <a:pt x="49" y="20"/>
                  </a:moveTo>
                  <a:lnTo>
                    <a:pt x="49" y="6"/>
                  </a:lnTo>
                  <a:lnTo>
                    <a:pt x="87" y="6"/>
                  </a:lnTo>
                  <a:lnTo>
                    <a:pt x="87" y="20"/>
                  </a:lnTo>
                  <a:lnTo>
                    <a:pt x="49" y="20"/>
                  </a:lnTo>
                  <a:close/>
                  <a:moveTo>
                    <a:pt x="91" y="20"/>
                  </a:moveTo>
                  <a:lnTo>
                    <a:pt x="91" y="6"/>
                  </a:lnTo>
                  <a:lnTo>
                    <a:pt x="130" y="6"/>
                  </a:lnTo>
                  <a:lnTo>
                    <a:pt x="130" y="20"/>
                  </a:lnTo>
                  <a:lnTo>
                    <a:pt x="91" y="20"/>
                  </a:lnTo>
                  <a:close/>
                  <a:moveTo>
                    <a:pt x="136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6" y="10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870"/>
            <p:cNvSpPr>
              <a:spLocks noEditPoints="1"/>
            </p:cNvSpPr>
            <p:nvPr/>
          </p:nvSpPr>
          <p:spPr bwMode="auto">
            <a:xfrm>
              <a:off x="10240963" y="1355726"/>
              <a:ext cx="215900" cy="163513"/>
            </a:xfrm>
            <a:custGeom>
              <a:avLst/>
              <a:gdLst>
                <a:gd name="T0" fmla="*/ 6 w 136"/>
                <a:gd name="T1" fmla="*/ 97 h 103"/>
                <a:gd name="T2" fmla="*/ 6 w 136"/>
                <a:gd name="T3" fmla="*/ 63 h 103"/>
                <a:gd name="T4" fmla="*/ 43 w 136"/>
                <a:gd name="T5" fmla="*/ 63 h 103"/>
                <a:gd name="T6" fmla="*/ 43 w 136"/>
                <a:gd name="T7" fmla="*/ 97 h 103"/>
                <a:gd name="T8" fmla="*/ 6 w 136"/>
                <a:gd name="T9" fmla="*/ 97 h 103"/>
                <a:gd name="T10" fmla="*/ 49 w 136"/>
                <a:gd name="T11" fmla="*/ 97 h 103"/>
                <a:gd name="T12" fmla="*/ 49 w 136"/>
                <a:gd name="T13" fmla="*/ 63 h 103"/>
                <a:gd name="T14" fmla="*/ 87 w 136"/>
                <a:gd name="T15" fmla="*/ 63 h 103"/>
                <a:gd name="T16" fmla="*/ 87 w 136"/>
                <a:gd name="T17" fmla="*/ 97 h 103"/>
                <a:gd name="T18" fmla="*/ 49 w 136"/>
                <a:gd name="T19" fmla="*/ 97 h 103"/>
                <a:gd name="T20" fmla="*/ 91 w 136"/>
                <a:gd name="T21" fmla="*/ 97 h 103"/>
                <a:gd name="T22" fmla="*/ 91 w 136"/>
                <a:gd name="T23" fmla="*/ 63 h 103"/>
                <a:gd name="T24" fmla="*/ 130 w 136"/>
                <a:gd name="T25" fmla="*/ 63 h 103"/>
                <a:gd name="T26" fmla="*/ 130 w 136"/>
                <a:gd name="T27" fmla="*/ 97 h 103"/>
                <a:gd name="T28" fmla="*/ 91 w 136"/>
                <a:gd name="T29" fmla="*/ 97 h 103"/>
                <a:gd name="T30" fmla="*/ 6 w 136"/>
                <a:gd name="T31" fmla="*/ 59 h 103"/>
                <a:gd name="T32" fmla="*/ 6 w 136"/>
                <a:gd name="T33" fmla="*/ 26 h 103"/>
                <a:gd name="T34" fmla="*/ 43 w 136"/>
                <a:gd name="T35" fmla="*/ 26 h 103"/>
                <a:gd name="T36" fmla="*/ 43 w 136"/>
                <a:gd name="T37" fmla="*/ 59 h 103"/>
                <a:gd name="T38" fmla="*/ 6 w 136"/>
                <a:gd name="T39" fmla="*/ 59 h 103"/>
                <a:gd name="T40" fmla="*/ 49 w 136"/>
                <a:gd name="T41" fmla="*/ 59 h 103"/>
                <a:gd name="T42" fmla="*/ 49 w 136"/>
                <a:gd name="T43" fmla="*/ 26 h 103"/>
                <a:gd name="T44" fmla="*/ 87 w 136"/>
                <a:gd name="T45" fmla="*/ 26 h 103"/>
                <a:gd name="T46" fmla="*/ 87 w 136"/>
                <a:gd name="T47" fmla="*/ 59 h 103"/>
                <a:gd name="T48" fmla="*/ 49 w 136"/>
                <a:gd name="T49" fmla="*/ 59 h 103"/>
                <a:gd name="T50" fmla="*/ 91 w 136"/>
                <a:gd name="T51" fmla="*/ 59 h 103"/>
                <a:gd name="T52" fmla="*/ 91 w 136"/>
                <a:gd name="T53" fmla="*/ 26 h 103"/>
                <a:gd name="T54" fmla="*/ 130 w 136"/>
                <a:gd name="T55" fmla="*/ 26 h 103"/>
                <a:gd name="T56" fmla="*/ 130 w 136"/>
                <a:gd name="T57" fmla="*/ 59 h 103"/>
                <a:gd name="T58" fmla="*/ 91 w 136"/>
                <a:gd name="T59" fmla="*/ 59 h 103"/>
                <a:gd name="T60" fmla="*/ 6 w 136"/>
                <a:gd name="T61" fmla="*/ 20 h 103"/>
                <a:gd name="T62" fmla="*/ 6 w 136"/>
                <a:gd name="T63" fmla="*/ 6 h 103"/>
                <a:gd name="T64" fmla="*/ 43 w 136"/>
                <a:gd name="T65" fmla="*/ 6 h 103"/>
                <a:gd name="T66" fmla="*/ 43 w 136"/>
                <a:gd name="T67" fmla="*/ 20 h 103"/>
                <a:gd name="T68" fmla="*/ 6 w 136"/>
                <a:gd name="T69" fmla="*/ 20 h 103"/>
                <a:gd name="T70" fmla="*/ 49 w 136"/>
                <a:gd name="T71" fmla="*/ 20 h 103"/>
                <a:gd name="T72" fmla="*/ 49 w 136"/>
                <a:gd name="T73" fmla="*/ 6 h 103"/>
                <a:gd name="T74" fmla="*/ 87 w 136"/>
                <a:gd name="T75" fmla="*/ 6 h 103"/>
                <a:gd name="T76" fmla="*/ 87 w 136"/>
                <a:gd name="T77" fmla="*/ 20 h 103"/>
                <a:gd name="T78" fmla="*/ 49 w 136"/>
                <a:gd name="T79" fmla="*/ 20 h 103"/>
                <a:gd name="T80" fmla="*/ 91 w 136"/>
                <a:gd name="T81" fmla="*/ 20 h 103"/>
                <a:gd name="T82" fmla="*/ 91 w 136"/>
                <a:gd name="T83" fmla="*/ 6 h 103"/>
                <a:gd name="T84" fmla="*/ 130 w 136"/>
                <a:gd name="T85" fmla="*/ 6 h 103"/>
                <a:gd name="T86" fmla="*/ 130 w 136"/>
                <a:gd name="T87" fmla="*/ 20 h 103"/>
                <a:gd name="T88" fmla="*/ 91 w 136"/>
                <a:gd name="T89" fmla="*/ 20 h 103"/>
                <a:gd name="T90" fmla="*/ 136 w 136"/>
                <a:gd name="T91" fmla="*/ 0 h 103"/>
                <a:gd name="T92" fmla="*/ 0 w 136"/>
                <a:gd name="T93" fmla="*/ 0 h 103"/>
                <a:gd name="T94" fmla="*/ 0 w 136"/>
                <a:gd name="T95" fmla="*/ 103 h 103"/>
                <a:gd name="T96" fmla="*/ 136 w 136"/>
                <a:gd name="T97" fmla="*/ 103 h 103"/>
                <a:gd name="T98" fmla="*/ 136 w 136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03">
                  <a:moveTo>
                    <a:pt x="6" y="97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7"/>
                  </a:lnTo>
                  <a:lnTo>
                    <a:pt x="6" y="97"/>
                  </a:lnTo>
                  <a:moveTo>
                    <a:pt x="49" y="97"/>
                  </a:moveTo>
                  <a:lnTo>
                    <a:pt x="49" y="63"/>
                  </a:lnTo>
                  <a:lnTo>
                    <a:pt x="87" y="63"/>
                  </a:lnTo>
                  <a:lnTo>
                    <a:pt x="87" y="97"/>
                  </a:lnTo>
                  <a:lnTo>
                    <a:pt x="49" y="97"/>
                  </a:lnTo>
                  <a:moveTo>
                    <a:pt x="91" y="97"/>
                  </a:moveTo>
                  <a:lnTo>
                    <a:pt x="91" y="63"/>
                  </a:lnTo>
                  <a:lnTo>
                    <a:pt x="130" y="63"/>
                  </a:lnTo>
                  <a:lnTo>
                    <a:pt x="130" y="97"/>
                  </a:lnTo>
                  <a:lnTo>
                    <a:pt x="91" y="97"/>
                  </a:lnTo>
                  <a:moveTo>
                    <a:pt x="6" y="59"/>
                  </a:moveTo>
                  <a:lnTo>
                    <a:pt x="6" y="26"/>
                  </a:lnTo>
                  <a:lnTo>
                    <a:pt x="43" y="26"/>
                  </a:lnTo>
                  <a:lnTo>
                    <a:pt x="43" y="59"/>
                  </a:lnTo>
                  <a:lnTo>
                    <a:pt x="6" y="59"/>
                  </a:lnTo>
                  <a:moveTo>
                    <a:pt x="49" y="59"/>
                  </a:moveTo>
                  <a:lnTo>
                    <a:pt x="49" y="26"/>
                  </a:lnTo>
                  <a:lnTo>
                    <a:pt x="87" y="26"/>
                  </a:lnTo>
                  <a:lnTo>
                    <a:pt x="87" y="59"/>
                  </a:lnTo>
                  <a:lnTo>
                    <a:pt x="49" y="59"/>
                  </a:lnTo>
                  <a:moveTo>
                    <a:pt x="91" y="59"/>
                  </a:moveTo>
                  <a:lnTo>
                    <a:pt x="91" y="26"/>
                  </a:lnTo>
                  <a:lnTo>
                    <a:pt x="130" y="26"/>
                  </a:lnTo>
                  <a:lnTo>
                    <a:pt x="130" y="59"/>
                  </a:lnTo>
                  <a:lnTo>
                    <a:pt x="91" y="59"/>
                  </a:lnTo>
                  <a:moveTo>
                    <a:pt x="6" y="20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6" y="20"/>
                  </a:lnTo>
                  <a:moveTo>
                    <a:pt x="49" y="20"/>
                  </a:moveTo>
                  <a:lnTo>
                    <a:pt x="49" y="6"/>
                  </a:lnTo>
                  <a:lnTo>
                    <a:pt x="87" y="6"/>
                  </a:lnTo>
                  <a:lnTo>
                    <a:pt x="87" y="20"/>
                  </a:lnTo>
                  <a:lnTo>
                    <a:pt x="49" y="20"/>
                  </a:lnTo>
                  <a:moveTo>
                    <a:pt x="91" y="20"/>
                  </a:moveTo>
                  <a:lnTo>
                    <a:pt x="91" y="6"/>
                  </a:lnTo>
                  <a:lnTo>
                    <a:pt x="130" y="6"/>
                  </a:lnTo>
                  <a:lnTo>
                    <a:pt x="130" y="20"/>
                  </a:lnTo>
                  <a:lnTo>
                    <a:pt x="91" y="20"/>
                  </a:lnTo>
                  <a:moveTo>
                    <a:pt x="136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6" y="103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Rectangle 871"/>
            <p:cNvSpPr>
              <a:spLocks noChangeArrowheads="1"/>
            </p:cNvSpPr>
            <p:nvPr/>
          </p:nvSpPr>
          <p:spPr bwMode="auto">
            <a:xfrm>
              <a:off x="10385426" y="1365251"/>
              <a:ext cx="61913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Rectangle 872"/>
            <p:cNvSpPr>
              <a:spLocks noChangeArrowheads="1"/>
            </p:cNvSpPr>
            <p:nvPr/>
          </p:nvSpPr>
          <p:spPr bwMode="auto">
            <a:xfrm>
              <a:off x="10385426" y="1365251"/>
              <a:ext cx="61913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Rectangle 873"/>
            <p:cNvSpPr>
              <a:spLocks noChangeArrowheads="1"/>
            </p:cNvSpPr>
            <p:nvPr/>
          </p:nvSpPr>
          <p:spPr bwMode="auto">
            <a:xfrm>
              <a:off x="10385426" y="1397001"/>
              <a:ext cx="61913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Rectangle 874"/>
            <p:cNvSpPr>
              <a:spLocks noChangeArrowheads="1"/>
            </p:cNvSpPr>
            <p:nvPr/>
          </p:nvSpPr>
          <p:spPr bwMode="auto">
            <a:xfrm>
              <a:off x="10385426" y="1397001"/>
              <a:ext cx="61913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Rectangle 875"/>
            <p:cNvSpPr>
              <a:spLocks noChangeArrowheads="1"/>
            </p:cNvSpPr>
            <p:nvPr/>
          </p:nvSpPr>
          <p:spPr bwMode="auto">
            <a:xfrm>
              <a:off x="10318751" y="1365251"/>
              <a:ext cx="60325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Rectangle 876"/>
            <p:cNvSpPr>
              <a:spLocks noChangeArrowheads="1"/>
            </p:cNvSpPr>
            <p:nvPr/>
          </p:nvSpPr>
          <p:spPr bwMode="auto">
            <a:xfrm>
              <a:off x="10318751" y="1365251"/>
              <a:ext cx="60325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Rectangle 877"/>
            <p:cNvSpPr>
              <a:spLocks noChangeArrowheads="1"/>
            </p:cNvSpPr>
            <p:nvPr/>
          </p:nvSpPr>
          <p:spPr bwMode="auto">
            <a:xfrm>
              <a:off x="10318751" y="1397001"/>
              <a:ext cx="60325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Rectangle 878"/>
            <p:cNvSpPr>
              <a:spLocks noChangeArrowheads="1"/>
            </p:cNvSpPr>
            <p:nvPr/>
          </p:nvSpPr>
          <p:spPr bwMode="auto">
            <a:xfrm>
              <a:off x="10318751" y="1397001"/>
              <a:ext cx="60325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Rectangle 879"/>
            <p:cNvSpPr>
              <a:spLocks noChangeArrowheads="1"/>
            </p:cNvSpPr>
            <p:nvPr/>
          </p:nvSpPr>
          <p:spPr bwMode="auto">
            <a:xfrm>
              <a:off x="10250488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Rectangle 880"/>
            <p:cNvSpPr>
              <a:spLocks noChangeArrowheads="1"/>
            </p:cNvSpPr>
            <p:nvPr/>
          </p:nvSpPr>
          <p:spPr bwMode="auto">
            <a:xfrm>
              <a:off x="10250488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Rectangle 881"/>
            <p:cNvSpPr>
              <a:spLocks noChangeArrowheads="1"/>
            </p:cNvSpPr>
            <p:nvPr/>
          </p:nvSpPr>
          <p:spPr bwMode="auto">
            <a:xfrm>
              <a:off x="10250488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Rectangle 882"/>
            <p:cNvSpPr>
              <a:spLocks noChangeArrowheads="1"/>
            </p:cNvSpPr>
            <p:nvPr/>
          </p:nvSpPr>
          <p:spPr bwMode="auto">
            <a:xfrm>
              <a:off x="10250488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Rectangle 883"/>
            <p:cNvSpPr>
              <a:spLocks noChangeArrowheads="1"/>
            </p:cNvSpPr>
            <p:nvPr/>
          </p:nvSpPr>
          <p:spPr bwMode="auto">
            <a:xfrm>
              <a:off x="10385426" y="1455738"/>
              <a:ext cx="61913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Rectangle 884"/>
            <p:cNvSpPr>
              <a:spLocks noChangeArrowheads="1"/>
            </p:cNvSpPr>
            <p:nvPr/>
          </p:nvSpPr>
          <p:spPr bwMode="auto">
            <a:xfrm>
              <a:off x="10385426" y="1455738"/>
              <a:ext cx="6191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Rectangle 885"/>
            <p:cNvSpPr>
              <a:spLocks noChangeArrowheads="1"/>
            </p:cNvSpPr>
            <p:nvPr/>
          </p:nvSpPr>
          <p:spPr bwMode="auto">
            <a:xfrm>
              <a:off x="10318751" y="1455738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Rectangle 886"/>
            <p:cNvSpPr>
              <a:spLocks noChangeArrowheads="1"/>
            </p:cNvSpPr>
            <p:nvPr/>
          </p:nvSpPr>
          <p:spPr bwMode="auto">
            <a:xfrm>
              <a:off x="10318751" y="1455738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Rectangle 887"/>
            <p:cNvSpPr>
              <a:spLocks noChangeArrowheads="1"/>
            </p:cNvSpPr>
            <p:nvPr/>
          </p:nvSpPr>
          <p:spPr bwMode="auto">
            <a:xfrm>
              <a:off x="10250488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Rectangle 888"/>
            <p:cNvSpPr>
              <a:spLocks noChangeArrowheads="1"/>
            </p:cNvSpPr>
            <p:nvPr/>
          </p:nvSpPr>
          <p:spPr bwMode="auto">
            <a:xfrm>
              <a:off x="10250488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889"/>
            <p:cNvSpPr>
              <a:spLocks noEditPoints="1"/>
            </p:cNvSpPr>
            <p:nvPr/>
          </p:nvSpPr>
          <p:spPr bwMode="auto">
            <a:xfrm>
              <a:off x="9971088" y="1355726"/>
              <a:ext cx="212725" cy="163513"/>
            </a:xfrm>
            <a:custGeom>
              <a:avLst/>
              <a:gdLst>
                <a:gd name="T0" fmla="*/ 4 w 134"/>
                <a:gd name="T1" fmla="*/ 97 h 103"/>
                <a:gd name="T2" fmla="*/ 4 w 134"/>
                <a:gd name="T3" fmla="*/ 63 h 103"/>
                <a:gd name="T4" fmla="*/ 42 w 134"/>
                <a:gd name="T5" fmla="*/ 63 h 103"/>
                <a:gd name="T6" fmla="*/ 42 w 134"/>
                <a:gd name="T7" fmla="*/ 97 h 103"/>
                <a:gd name="T8" fmla="*/ 4 w 134"/>
                <a:gd name="T9" fmla="*/ 97 h 103"/>
                <a:gd name="T10" fmla="*/ 48 w 134"/>
                <a:gd name="T11" fmla="*/ 97 h 103"/>
                <a:gd name="T12" fmla="*/ 48 w 134"/>
                <a:gd name="T13" fmla="*/ 63 h 103"/>
                <a:gd name="T14" fmla="*/ 85 w 134"/>
                <a:gd name="T15" fmla="*/ 63 h 103"/>
                <a:gd name="T16" fmla="*/ 85 w 134"/>
                <a:gd name="T17" fmla="*/ 97 h 103"/>
                <a:gd name="T18" fmla="*/ 48 w 134"/>
                <a:gd name="T19" fmla="*/ 97 h 103"/>
                <a:gd name="T20" fmla="*/ 91 w 134"/>
                <a:gd name="T21" fmla="*/ 97 h 103"/>
                <a:gd name="T22" fmla="*/ 91 w 134"/>
                <a:gd name="T23" fmla="*/ 63 h 103"/>
                <a:gd name="T24" fmla="*/ 128 w 134"/>
                <a:gd name="T25" fmla="*/ 63 h 103"/>
                <a:gd name="T26" fmla="*/ 128 w 134"/>
                <a:gd name="T27" fmla="*/ 97 h 103"/>
                <a:gd name="T28" fmla="*/ 91 w 134"/>
                <a:gd name="T29" fmla="*/ 97 h 103"/>
                <a:gd name="T30" fmla="*/ 4 w 134"/>
                <a:gd name="T31" fmla="*/ 59 h 103"/>
                <a:gd name="T32" fmla="*/ 4 w 134"/>
                <a:gd name="T33" fmla="*/ 26 h 103"/>
                <a:gd name="T34" fmla="*/ 42 w 134"/>
                <a:gd name="T35" fmla="*/ 26 h 103"/>
                <a:gd name="T36" fmla="*/ 42 w 134"/>
                <a:gd name="T37" fmla="*/ 59 h 103"/>
                <a:gd name="T38" fmla="*/ 4 w 134"/>
                <a:gd name="T39" fmla="*/ 59 h 103"/>
                <a:gd name="T40" fmla="*/ 48 w 134"/>
                <a:gd name="T41" fmla="*/ 59 h 103"/>
                <a:gd name="T42" fmla="*/ 48 w 134"/>
                <a:gd name="T43" fmla="*/ 26 h 103"/>
                <a:gd name="T44" fmla="*/ 85 w 134"/>
                <a:gd name="T45" fmla="*/ 26 h 103"/>
                <a:gd name="T46" fmla="*/ 85 w 134"/>
                <a:gd name="T47" fmla="*/ 59 h 103"/>
                <a:gd name="T48" fmla="*/ 48 w 134"/>
                <a:gd name="T49" fmla="*/ 59 h 103"/>
                <a:gd name="T50" fmla="*/ 91 w 134"/>
                <a:gd name="T51" fmla="*/ 59 h 103"/>
                <a:gd name="T52" fmla="*/ 91 w 134"/>
                <a:gd name="T53" fmla="*/ 26 h 103"/>
                <a:gd name="T54" fmla="*/ 128 w 134"/>
                <a:gd name="T55" fmla="*/ 26 h 103"/>
                <a:gd name="T56" fmla="*/ 128 w 134"/>
                <a:gd name="T57" fmla="*/ 59 h 103"/>
                <a:gd name="T58" fmla="*/ 91 w 134"/>
                <a:gd name="T59" fmla="*/ 59 h 103"/>
                <a:gd name="T60" fmla="*/ 4 w 134"/>
                <a:gd name="T61" fmla="*/ 20 h 103"/>
                <a:gd name="T62" fmla="*/ 4 w 134"/>
                <a:gd name="T63" fmla="*/ 6 h 103"/>
                <a:gd name="T64" fmla="*/ 42 w 134"/>
                <a:gd name="T65" fmla="*/ 6 h 103"/>
                <a:gd name="T66" fmla="*/ 42 w 134"/>
                <a:gd name="T67" fmla="*/ 20 h 103"/>
                <a:gd name="T68" fmla="*/ 4 w 134"/>
                <a:gd name="T69" fmla="*/ 20 h 103"/>
                <a:gd name="T70" fmla="*/ 48 w 134"/>
                <a:gd name="T71" fmla="*/ 20 h 103"/>
                <a:gd name="T72" fmla="*/ 48 w 134"/>
                <a:gd name="T73" fmla="*/ 6 h 103"/>
                <a:gd name="T74" fmla="*/ 85 w 134"/>
                <a:gd name="T75" fmla="*/ 6 h 103"/>
                <a:gd name="T76" fmla="*/ 85 w 134"/>
                <a:gd name="T77" fmla="*/ 20 h 103"/>
                <a:gd name="T78" fmla="*/ 48 w 134"/>
                <a:gd name="T79" fmla="*/ 20 h 103"/>
                <a:gd name="T80" fmla="*/ 91 w 134"/>
                <a:gd name="T81" fmla="*/ 20 h 103"/>
                <a:gd name="T82" fmla="*/ 91 w 134"/>
                <a:gd name="T83" fmla="*/ 6 h 103"/>
                <a:gd name="T84" fmla="*/ 128 w 134"/>
                <a:gd name="T85" fmla="*/ 6 h 103"/>
                <a:gd name="T86" fmla="*/ 128 w 134"/>
                <a:gd name="T87" fmla="*/ 20 h 103"/>
                <a:gd name="T88" fmla="*/ 91 w 134"/>
                <a:gd name="T89" fmla="*/ 20 h 103"/>
                <a:gd name="T90" fmla="*/ 134 w 134"/>
                <a:gd name="T91" fmla="*/ 0 h 103"/>
                <a:gd name="T92" fmla="*/ 0 w 134"/>
                <a:gd name="T93" fmla="*/ 0 h 103"/>
                <a:gd name="T94" fmla="*/ 0 w 134"/>
                <a:gd name="T95" fmla="*/ 103 h 103"/>
                <a:gd name="T96" fmla="*/ 134 w 134"/>
                <a:gd name="T97" fmla="*/ 103 h 103"/>
                <a:gd name="T98" fmla="*/ 134 w 134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3">
                  <a:moveTo>
                    <a:pt x="4" y="97"/>
                  </a:moveTo>
                  <a:lnTo>
                    <a:pt x="4" y="63"/>
                  </a:lnTo>
                  <a:lnTo>
                    <a:pt x="42" y="63"/>
                  </a:lnTo>
                  <a:lnTo>
                    <a:pt x="42" y="97"/>
                  </a:lnTo>
                  <a:lnTo>
                    <a:pt x="4" y="97"/>
                  </a:lnTo>
                  <a:close/>
                  <a:moveTo>
                    <a:pt x="48" y="97"/>
                  </a:moveTo>
                  <a:lnTo>
                    <a:pt x="48" y="63"/>
                  </a:lnTo>
                  <a:lnTo>
                    <a:pt x="85" y="63"/>
                  </a:lnTo>
                  <a:lnTo>
                    <a:pt x="85" y="97"/>
                  </a:lnTo>
                  <a:lnTo>
                    <a:pt x="48" y="97"/>
                  </a:lnTo>
                  <a:close/>
                  <a:moveTo>
                    <a:pt x="91" y="97"/>
                  </a:moveTo>
                  <a:lnTo>
                    <a:pt x="91" y="63"/>
                  </a:lnTo>
                  <a:lnTo>
                    <a:pt x="128" y="63"/>
                  </a:lnTo>
                  <a:lnTo>
                    <a:pt x="128" y="97"/>
                  </a:lnTo>
                  <a:lnTo>
                    <a:pt x="91" y="97"/>
                  </a:lnTo>
                  <a:close/>
                  <a:moveTo>
                    <a:pt x="4" y="59"/>
                  </a:moveTo>
                  <a:lnTo>
                    <a:pt x="4" y="26"/>
                  </a:lnTo>
                  <a:lnTo>
                    <a:pt x="42" y="26"/>
                  </a:lnTo>
                  <a:lnTo>
                    <a:pt x="42" y="59"/>
                  </a:lnTo>
                  <a:lnTo>
                    <a:pt x="4" y="59"/>
                  </a:lnTo>
                  <a:close/>
                  <a:moveTo>
                    <a:pt x="48" y="59"/>
                  </a:moveTo>
                  <a:lnTo>
                    <a:pt x="48" y="26"/>
                  </a:lnTo>
                  <a:lnTo>
                    <a:pt x="85" y="26"/>
                  </a:lnTo>
                  <a:lnTo>
                    <a:pt x="85" y="59"/>
                  </a:lnTo>
                  <a:lnTo>
                    <a:pt x="48" y="59"/>
                  </a:lnTo>
                  <a:close/>
                  <a:moveTo>
                    <a:pt x="91" y="59"/>
                  </a:moveTo>
                  <a:lnTo>
                    <a:pt x="91" y="26"/>
                  </a:lnTo>
                  <a:lnTo>
                    <a:pt x="128" y="26"/>
                  </a:lnTo>
                  <a:lnTo>
                    <a:pt x="128" y="59"/>
                  </a:lnTo>
                  <a:lnTo>
                    <a:pt x="91" y="59"/>
                  </a:lnTo>
                  <a:close/>
                  <a:moveTo>
                    <a:pt x="4" y="20"/>
                  </a:moveTo>
                  <a:lnTo>
                    <a:pt x="4" y="6"/>
                  </a:lnTo>
                  <a:lnTo>
                    <a:pt x="42" y="6"/>
                  </a:lnTo>
                  <a:lnTo>
                    <a:pt x="42" y="20"/>
                  </a:lnTo>
                  <a:lnTo>
                    <a:pt x="4" y="20"/>
                  </a:lnTo>
                  <a:close/>
                  <a:moveTo>
                    <a:pt x="48" y="20"/>
                  </a:moveTo>
                  <a:lnTo>
                    <a:pt x="48" y="6"/>
                  </a:lnTo>
                  <a:lnTo>
                    <a:pt x="85" y="6"/>
                  </a:lnTo>
                  <a:lnTo>
                    <a:pt x="85" y="20"/>
                  </a:lnTo>
                  <a:lnTo>
                    <a:pt x="48" y="20"/>
                  </a:lnTo>
                  <a:close/>
                  <a:moveTo>
                    <a:pt x="91" y="20"/>
                  </a:moveTo>
                  <a:lnTo>
                    <a:pt x="91" y="6"/>
                  </a:lnTo>
                  <a:lnTo>
                    <a:pt x="128" y="6"/>
                  </a:lnTo>
                  <a:lnTo>
                    <a:pt x="128" y="20"/>
                  </a:lnTo>
                  <a:lnTo>
                    <a:pt x="91" y="20"/>
                  </a:lnTo>
                  <a:close/>
                  <a:moveTo>
                    <a:pt x="134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4" y="10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890"/>
            <p:cNvSpPr>
              <a:spLocks noEditPoints="1"/>
            </p:cNvSpPr>
            <p:nvPr/>
          </p:nvSpPr>
          <p:spPr bwMode="auto">
            <a:xfrm>
              <a:off x="9971088" y="1355726"/>
              <a:ext cx="212725" cy="163513"/>
            </a:xfrm>
            <a:custGeom>
              <a:avLst/>
              <a:gdLst>
                <a:gd name="T0" fmla="*/ 4 w 134"/>
                <a:gd name="T1" fmla="*/ 97 h 103"/>
                <a:gd name="T2" fmla="*/ 4 w 134"/>
                <a:gd name="T3" fmla="*/ 63 h 103"/>
                <a:gd name="T4" fmla="*/ 42 w 134"/>
                <a:gd name="T5" fmla="*/ 63 h 103"/>
                <a:gd name="T6" fmla="*/ 42 w 134"/>
                <a:gd name="T7" fmla="*/ 97 h 103"/>
                <a:gd name="T8" fmla="*/ 4 w 134"/>
                <a:gd name="T9" fmla="*/ 97 h 103"/>
                <a:gd name="T10" fmla="*/ 48 w 134"/>
                <a:gd name="T11" fmla="*/ 97 h 103"/>
                <a:gd name="T12" fmla="*/ 48 w 134"/>
                <a:gd name="T13" fmla="*/ 63 h 103"/>
                <a:gd name="T14" fmla="*/ 85 w 134"/>
                <a:gd name="T15" fmla="*/ 63 h 103"/>
                <a:gd name="T16" fmla="*/ 85 w 134"/>
                <a:gd name="T17" fmla="*/ 97 h 103"/>
                <a:gd name="T18" fmla="*/ 48 w 134"/>
                <a:gd name="T19" fmla="*/ 97 h 103"/>
                <a:gd name="T20" fmla="*/ 91 w 134"/>
                <a:gd name="T21" fmla="*/ 97 h 103"/>
                <a:gd name="T22" fmla="*/ 91 w 134"/>
                <a:gd name="T23" fmla="*/ 63 h 103"/>
                <a:gd name="T24" fmla="*/ 128 w 134"/>
                <a:gd name="T25" fmla="*/ 63 h 103"/>
                <a:gd name="T26" fmla="*/ 128 w 134"/>
                <a:gd name="T27" fmla="*/ 97 h 103"/>
                <a:gd name="T28" fmla="*/ 91 w 134"/>
                <a:gd name="T29" fmla="*/ 97 h 103"/>
                <a:gd name="T30" fmla="*/ 4 w 134"/>
                <a:gd name="T31" fmla="*/ 59 h 103"/>
                <a:gd name="T32" fmla="*/ 4 w 134"/>
                <a:gd name="T33" fmla="*/ 26 h 103"/>
                <a:gd name="T34" fmla="*/ 42 w 134"/>
                <a:gd name="T35" fmla="*/ 26 h 103"/>
                <a:gd name="T36" fmla="*/ 42 w 134"/>
                <a:gd name="T37" fmla="*/ 59 h 103"/>
                <a:gd name="T38" fmla="*/ 4 w 134"/>
                <a:gd name="T39" fmla="*/ 59 h 103"/>
                <a:gd name="T40" fmla="*/ 48 w 134"/>
                <a:gd name="T41" fmla="*/ 59 h 103"/>
                <a:gd name="T42" fmla="*/ 48 w 134"/>
                <a:gd name="T43" fmla="*/ 26 h 103"/>
                <a:gd name="T44" fmla="*/ 85 w 134"/>
                <a:gd name="T45" fmla="*/ 26 h 103"/>
                <a:gd name="T46" fmla="*/ 85 w 134"/>
                <a:gd name="T47" fmla="*/ 59 h 103"/>
                <a:gd name="T48" fmla="*/ 48 w 134"/>
                <a:gd name="T49" fmla="*/ 59 h 103"/>
                <a:gd name="T50" fmla="*/ 91 w 134"/>
                <a:gd name="T51" fmla="*/ 59 h 103"/>
                <a:gd name="T52" fmla="*/ 91 w 134"/>
                <a:gd name="T53" fmla="*/ 26 h 103"/>
                <a:gd name="T54" fmla="*/ 128 w 134"/>
                <a:gd name="T55" fmla="*/ 26 h 103"/>
                <a:gd name="T56" fmla="*/ 128 w 134"/>
                <a:gd name="T57" fmla="*/ 59 h 103"/>
                <a:gd name="T58" fmla="*/ 91 w 134"/>
                <a:gd name="T59" fmla="*/ 59 h 103"/>
                <a:gd name="T60" fmla="*/ 4 w 134"/>
                <a:gd name="T61" fmla="*/ 20 h 103"/>
                <a:gd name="T62" fmla="*/ 4 w 134"/>
                <a:gd name="T63" fmla="*/ 6 h 103"/>
                <a:gd name="T64" fmla="*/ 42 w 134"/>
                <a:gd name="T65" fmla="*/ 6 h 103"/>
                <a:gd name="T66" fmla="*/ 42 w 134"/>
                <a:gd name="T67" fmla="*/ 20 h 103"/>
                <a:gd name="T68" fmla="*/ 4 w 134"/>
                <a:gd name="T69" fmla="*/ 20 h 103"/>
                <a:gd name="T70" fmla="*/ 48 w 134"/>
                <a:gd name="T71" fmla="*/ 20 h 103"/>
                <a:gd name="T72" fmla="*/ 48 w 134"/>
                <a:gd name="T73" fmla="*/ 6 h 103"/>
                <a:gd name="T74" fmla="*/ 85 w 134"/>
                <a:gd name="T75" fmla="*/ 6 h 103"/>
                <a:gd name="T76" fmla="*/ 85 w 134"/>
                <a:gd name="T77" fmla="*/ 20 h 103"/>
                <a:gd name="T78" fmla="*/ 48 w 134"/>
                <a:gd name="T79" fmla="*/ 20 h 103"/>
                <a:gd name="T80" fmla="*/ 91 w 134"/>
                <a:gd name="T81" fmla="*/ 20 h 103"/>
                <a:gd name="T82" fmla="*/ 91 w 134"/>
                <a:gd name="T83" fmla="*/ 6 h 103"/>
                <a:gd name="T84" fmla="*/ 128 w 134"/>
                <a:gd name="T85" fmla="*/ 6 h 103"/>
                <a:gd name="T86" fmla="*/ 128 w 134"/>
                <a:gd name="T87" fmla="*/ 20 h 103"/>
                <a:gd name="T88" fmla="*/ 91 w 134"/>
                <a:gd name="T89" fmla="*/ 20 h 103"/>
                <a:gd name="T90" fmla="*/ 134 w 134"/>
                <a:gd name="T91" fmla="*/ 0 h 103"/>
                <a:gd name="T92" fmla="*/ 0 w 134"/>
                <a:gd name="T93" fmla="*/ 0 h 103"/>
                <a:gd name="T94" fmla="*/ 0 w 134"/>
                <a:gd name="T95" fmla="*/ 103 h 103"/>
                <a:gd name="T96" fmla="*/ 134 w 134"/>
                <a:gd name="T97" fmla="*/ 103 h 103"/>
                <a:gd name="T98" fmla="*/ 134 w 134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3">
                  <a:moveTo>
                    <a:pt x="4" y="97"/>
                  </a:moveTo>
                  <a:lnTo>
                    <a:pt x="4" y="63"/>
                  </a:lnTo>
                  <a:lnTo>
                    <a:pt x="42" y="63"/>
                  </a:lnTo>
                  <a:lnTo>
                    <a:pt x="42" y="97"/>
                  </a:lnTo>
                  <a:lnTo>
                    <a:pt x="4" y="97"/>
                  </a:lnTo>
                  <a:moveTo>
                    <a:pt x="48" y="97"/>
                  </a:moveTo>
                  <a:lnTo>
                    <a:pt x="48" y="63"/>
                  </a:lnTo>
                  <a:lnTo>
                    <a:pt x="85" y="63"/>
                  </a:lnTo>
                  <a:lnTo>
                    <a:pt x="85" y="97"/>
                  </a:lnTo>
                  <a:lnTo>
                    <a:pt x="48" y="97"/>
                  </a:lnTo>
                  <a:moveTo>
                    <a:pt x="91" y="97"/>
                  </a:moveTo>
                  <a:lnTo>
                    <a:pt x="91" y="63"/>
                  </a:lnTo>
                  <a:lnTo>
                    <a:pt x="128" y="63"/>
                  </a:lnTo>
                  <a:lnTo>
                    <a:pt x="128" y="97"/>
                  </a:lnTo>
                  <a:lnTo>
                    <a:pt x="91" y="97"/>
                  </a:lnTo>
                  <a:moveTo>
                    <a:pt x="4" y="59"/>
                  </a:moveTo>
                  <a:lnTo>
                    <a:pt x="4" y="26"/>
                  </a:lnTo>
                  <a:lnTo>
                    <a:pt x="42" y="26"/>
                  </a:lnTo>
                  <a:lnTo>
                    <a:pt x="42" y="59"/>
                  </a:lnTo>
                  <a:lnTo>
                    <a:pt x="4" y="59"/>
                  </a:lnTo>
                  <a:moveTo>
                    <a:pt x="48" y="59"/>
                  </a:moveTo>
                  <a:lnTo>
                    <a:pt x="48" y="26"/>
                  </a:lnTo>
                  <a:lnTo>
                    <a:pt x="85" y="26"/>
                  </a:lnTo>
                  <a:lnTo>
                    <a:pt x="85" y="59"/>
                  </a:lnTo>
                  <a:lnTo>
                    <a:pt x="48" y="59"/>
                  </a:lnTo>
                  <a:moveTo>
                    <a:pt x="91" y="59"/>
                  </a:moveTo>
                  <a:lnTo>
                    <a:pt x="91" y="26"/>
                  </a:lnTo>
                  <a:lnTo>
                    <a:pt x="128" y="26"/>
                  </a:lnTo>
                  <a:lnTo>
                    <a:pt x="128" y="59"/>
                  </a:lnTo>
                  <a:lnTo>
                    <a:pt x="91" y="59"/>
                  </a:lnTo>
                  <a:moveTo>
                    <a:pt x="4" y="20"/>
                  </a:moveTo>
                  <a:lnTo>
                    <a:pt x="4" y="6"/>
                  </a:lnTo>
                  <a:lnTo>
                    <a:pt x="42" y="6"/>
                  </a:lnTo>
                  <a:lnTo>
                    <a:pt x="42" y="20"/>
                  </a:lnTo>
                  <a:lnTo>
                    <a:pt x="4" y="20"/>
                  </a:lnTo>
                  <a:moveTo>
                    <a:pt x="48" y="20"/>
                  </a:moveTo>
                  <a:lnTo>
                    <a:pt x="48" y="6"/>
                  </a:lnTo>
                  <a:lnTo>
                    <a:pt x="85" y="6"/>
                  </a:lnTo>
                  <a:lnTo>
                    <a:pt x="85" y="20"/>
                  </a:lnTo>
                  <a:lnTo>
                    <a:pt x="48" y="20"/>
                  </a:lnTo>
                  <a:moveTo>
                    <a:pt x="91" y="20"/>
                  </a:moveTo>
                  <a:lnTo>
                    <a:pt x="91" y="6"/>
                  </a:lnTo>
                  <a:lnTo>
                    <a:pt x="128" y="6"/>
                  </a:lnTo>
                  <a:lnTo>
                    <a:pt x="128" y="20"/>
                  </a:lnTo>
                  <a:lnTo>
                    <a:pt x="91" y="20"/>
                  </a:lnTo>
                  <a:moveTo>
                    <a:pt x="134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4" y="103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Rectangle 891"/>
            <p:cNvSpPr>
              <a:spLocks noChangeArrowheads="1"/>
            </p:cNvSpPr>
            <p:nvPr/>
          </p:nvSpPr>
          <p:spPr bwMode="auto">
            <a:xfrm>
              <a:off x="10115551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Rectangle 892"/>
            <p:cNvSpPr>
              <a:spLocks noChangeArrowheads="1"/>
            </p:cNvSpPr>
            <p:nvPr/>
          </p:nvSpPr>
          <p:spPr bwMode="auto">
            <a:xfrm>
              <a:off x="10115551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Rectangle 893"/>
            <p:cNvSpPr>
              <a:spLocks noChangeArrowheads="1"/>
            </p:cNvSpPr>
            <p:nvPr/>
          </p:nvSpPr>
          <p:spPr bwMode="auto">
            <a:xfrm>
              <a:off x="10115551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Rectangle 894"/>
            <p:cNvSpPr>
              <a:spLocks noChangeArrowheads="1"/>
            </p:cNvSpPr>
            <p:nvPr/>
          </p:nvSpPr>
          <p:spPr bwMode="auto">
            <a:xfrm>
              <a:off x="10115551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Rectangle 895"/>
            <p:cNvSpPr>
              <a:spLocks noChangeArrowheads="1"/>
            </p:cNvSpPr>
            <p:nvPr/>
          </p:nvSpPr>
          <p:spPr bwMode="auto">
            <a:xfrm>
              <a:off x="10047288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Rectangle 896"/>
            <p:cNvSpPr>
              <a:spLocks noChangeArrowheads="1"/>
            </p:cNvSpPr>
            <p:nvPr/>
          </p:nvSpPr>
          <p:spPr bwMode="auto">
            <a:xfrm>
              <a:off x="10047288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Rectangle 897"/>
            <p:cNvSpPr>
              <a:spLocks noChangeArrowheads="1"/>
            </p:cNvSpPr>
            <p:nvPr/>
          </p:nvSpPr>
          <p:spPr bwMode="auto">
            <a:xfrm>
              <a:off x="10047288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Rectangle 898"/>
            <p:cNvSpPr>
              <a:spLocks noChangeArrowheads="1"/>
            </p:cNvSpPr>
            <p:nvPr/>
          </p:nvSpPr>
          <p:spPr bwMode="auto">
            <a:xfrm>
              <a:off x="10047288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Rectangle 899"/>
            <p:cNvSpPr>
              <a:spLocks noChangeArrowheads="1"/>
            </p:cNvSpPr>
            <p:nvPr/>
          </p:nvSpPr>
          <p:spPr bwMode="auto">
            <a:xfrm>
              <a:off x="9977438" y="1365251"/>
              <a:ext cx="60325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Rectangle 900"/>
            <p:cNvSpPr>
              <a:spLocks noChangeArrowheads="1"/>
            </p:cNvSpPr>
            <p:nvPr/>
          </p:nvSpPr>
          <p:spPr bwMode="auto">
            <a:xfrm>
              <a:off x="9977438" y="1365251"/>
              <a:ext cx="60325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Rectangle 901"/>
            <p:cNvSpPr>
              <a:spLocks noChangeArrowheads="1"/>
            </p:cNvSpPr>
            <p:nvPr/>
          </p:nvSpPr>
          <p:spPr bwMode="auto">
            <a:xfrm>
              <a:off x="9977438" y="1397001"/>
              <a:ext cx="60325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902"/>
            <p:cNvSpPr>
              <a:spLocks noChangeArrowheads="1"/>
            </p:cNvSpPr>
            <p:nvPr/>
          </p:nvSpPr>
          <p:spPr bwMode="auto">
            <a:xfrm>
              <a:off x="9977438" y="1397001"/>
              <a:ext cx="60325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Rectangle 903"/>
            <p:cNvSpPr>
              <a:spLocks noChangeArrowheads="1"/>
            </p:cNvSpPr>
            <p:nvPr/>
          </p:nvSpPr>
          <p:spPr bwMode="auto">
            <a:xfrm>
              <a:off x="10115551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Rectangle 904"/>
            <p:cNvSpPr>
              <a:spLocks noChangeArrowheads="1"/>
            </p:cNvSpPr>
            <p:nvPr/>
          </p:nvSpPr>
          <p:spPr bwMode="auto">
            <a:xfrm>
              <a:off x="10115551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Rectangle 905"/>
            <p:cNvSpPr>
              <a:spLocks noChangeArrowheads="1"/>
            </p:cNvSpPr>
            <p:nvPr/>
          </p:nvSpPr>
          <p:spPr bwMode="auto">
            <a:xfrm>
              <a:off x="10047288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Rectangle 906"/>
            <p:cNvSpPr>
              <a:spLocks noChangeArrowheads="1"/>
            </p:cNvSpPr>
            <p:nvPr/>
          </p:nvSpPr>
          <p:spPr bwMode="auto">
            <a:xfrm>
              <a:off x="10047288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Rectangle 907"/>
            <p:cNvSpPr>
              <a:spLocks noChangeArrowheads="1"/>
            </p:cNvSpPr>
            <p:nvPr/>
          </p:nvSpPr>
          <p:spPr bwMode="auto">
            <a:xfrm>
              <a:off x="9977438" y="1455738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Rectangle 908"/>
            <p:cNvSpPr>
              <a:spLocks noChangeArrowheads="1"/>
            </p:cNvSpPr>
            <p:nvPr/>
          </p:nvSpPr>
          <p:spPr bwMode="auto">
            <a:xfrm>
              <a:off x="9977438" y="1455738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909"/>
            <p:cNvSpPr>
              <a:spLocks/>
            </p:cNvSpPr>
            <p:nvPr/>
          </p:nvSpPr>
          <p:spPr bwMode="auto">
            <a:xfrm>
              <a:off x="9899651" y="1011238"/>
              <a:ext cx="898525" cy="38100"/>
            </a:xfrm>
            <a:custGeom>
              <a:avLst/>
              <a:gdLst>
                <a:gd name="T0" fmla="*/ 566 w 566"/>
                <a:gd name="T1" fmla="*/ 0 h 24"/>
                <a:gd name="T2" fmla="*/ 501 w 566"/>
                <a:gd name="T3" fmla="*/ 0 h 24"/>
                <a:gd name="T4" fmla="*/ 487 w 566"/>
                <a:gd name="T5" fmla="*/ 0 h 24"/>
                <a:gd name="T6" fmla="*/ 25 w 566"/>
                <a:gd name="T7" fmla="*/ 0 h 24"/>
                <a:gd name="T8" fmla="*/ 0 w 566"/>
                <a:gd name="T9" fmla="*/ 0 h 24"/>
                <a:gd name="T10" fmla="*/ 0 w 566"/>
                <a:gd name="T11" fmla="*/ 0 h 24"/>
                <a:gd name="T12" fmla="*/ 0 w 566"/>
                <a:gd name="T13" fmla="*/ 24 h 24"/>
                <a:gd name="T14" fmla="*/ 0 w 566"/>
                <a:gd name="T15" fmla="*/ 24 h 24"/>
                <a:gd name="T16" fmla="*/ 12 w 566"/>
                <a:gd name="T17" fmla="*/ 24 h 24"/>
                <a:gd name="T18" fmla="*/ 554 w 566"/>
                <a:gd name="T19" fmla="*/ 24 h 24"/>
                <a:gd name="T20" fmla="*/ 566 w 566"/>
                <a:gd name="T21" fmla="*/ 24 h 24"/>
                <a:gd name="T22" fmla="*/ 566 w 566"/>
                <a:gd name="T23" fmla="*/ 8 h 24"/>
                <a:gd name="T24" fmla="*/ 566 w 566"/>
                <a:gd name="T25" fmla="*/ 2 h 24"/>
                <a:gd name="T26" fmla="*/ 566 w 566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6" h="24">
                  <a:moveTo>
                    <a:pt x="566" y="0"/>
                  </a:moveTo>
                  <a:lnTo>
                    <a:pt x="501" y="0"/>
                  </a:lnTo>
                  <a:lnTo>
                    <a:pt x="487" y="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554" y="24"/>
                  </a:lnTo>
                  <a:lnTo>
                    <a:pt x="566" y="24"/>
                  </a:lnTo>
                  <a:lnTo>
                    <a:pt x="566" y="8"/>
                  </a:lnTo>
                  <a:lnTo>
                    <a:pt x="566" y="2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910"/>
            <p:cNvSpPr>
              <a:spLocks/>
            </p:cNvSpPr>
            <p:nvPr/>
          </p:nvSpPr>
          <p:spPr bwMode="auto">
            <a:xfrm>
              <a:off x="9899651" y="1011238"/>
              <a:ext cx="898525" cy="38100"/>
            </a:xfrm>
            <a:custGeom>
              <a:avLst/>
              <a:gdLst>
                <a:gd name="T0" fmla="*/ 566 w 566"/>
                <a:gd name="T1" fmla="*/ 0 h 24"/>
                <a:gd name="T2" fmla="*/ 501 w 566"/>
                <a:gd name="T3" fmla="*/ 0 h 24"/>
                <a:gd name="T4" fmla="*/ 487 w 566"/>
                <a:gd name="T5" fmla="*/ 0 h 24"/>
                <a:gd name="T6" fmla="*/ 25 w 566"/>
                <a:gd name="T7" fmla="*/ 0 h 24"/>
                <a:gd name="T8" fmla="*/ 0 w 566"/>
                <a:gd name="T9" fmla="*/ 0 h 24"/>
                <a:gd name="T10" fmla="*/ 0 w 566"/>
                <a:gd name="T11" fmla="*/ 0 h 24"/>
                <a:gd name="T12" fmla="*/ 0 w 566"/>
                <a:gd name="T13" fmla="*/ 24 h 24"/>
                <a:gd name="T14" fmla="*/ 0 w 566"/>
                <a:gd name="T15" fmla="*/ 24 h 24"/>
                <a:gd name="T16" fmla="*/ 12 w 566"/>
                <a:gd name="T17" fmla="*/ 24 h 24"/>
                <a:gd name="T18" fmla="*/ 554 w 566"/>
                <a:gd name="T19" fmla="*/ 24 h 24"/>
                <a:gd name="T20" fmla="*/ 566 w 566"/>
                <a:gd name="T21" fmla="*/ 24 h 24"/>
                <a:gd name="T22" fmla="*/ 566 w 566"/>
                <a:gd name="T23" fmla="*/ 8 h 24"/>
                <a:gd name="T24" fmla="*/ 566 w 566"/>
                <a:gd name="T25" fmla="*/ 2 h 24"/>
                <a:gd name="T26" fmla="*/ 566 w 566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6" h="24">
                  <a:moveTo>
                    <a:pt x="566" y="0"/>
                  </a:moveTo>
                  <a:lnTo>
                    <a:pt x="501" y="0"/>
                  </a:lnTo>
                  <a:lnTo>
                    <a:pt x="487" y="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554" y="24"/>
                  </a:lnTo>
                  <a:lnTo>
                    <a:pt x="566" y="24"/>
                  </a:lnTo>
                  <a:lnTo>
                    <a:pt x="566" y="8"/>
                  </a:lnTo>
                  <a:lnTo>
                    <a:pt x="566" y="2"/>
                  </a:lnTo>
                  <a:lnTo>
                    <a:pt x="5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911"/>
            <p:cNvSpPr>
              <a:spLocks noEditPoints="1"/>
            </p:cNvSpPr>
            <p:nvPr/>
          </p:nvSpPr>
          <p:spPr bwMode="auto">
            <a:xfrm>
              <a:off x="10514013" y="1084263"/>
              <a:ext cx="212725" cy="161925"/>
            </a:xfrm>
            <a:custGeom>
              <a:avLst/>
              <a:gdLst>
                <a:gd name="T0" fmla="*/ 6 w 134"/>
                <a:gd name="T1" fmla="*/ 98 h 102"/>
                <a:gd name="T2" fmla="*/ 6 w 134"/>
                <a:gd name="T3" fmla="*/ 63 h 102"/>
                <a:gd name="T4" fmla="*/ 43 w 134"/>
                <a:gd name="T5" fmla="*/ 63 h 102"/>
                <a:gd name="T6" fmla="*/ 43 w 134"/>
                <a:gd name="T7" fmla="*/ 98 h 102"/>
                <a:gd name="T8" fmla="*/ 6 w 134"/>
                <a:gd name="T9" fmla="*/ 98 h 102"/>
                <a:gd name="T10" fmla="*/ 49 w 134"/>
                <a:gd name="T11" fmla="*/ 98 h 102"/>
                <a:gd name="T12" fmla="*/ 49 w 134"/>
                <a:gd name="T13" fmla="*/ 63 h 102"/>
                <a:gd name="T14" fmla="*/ 86 w 134"/>
                <a:gd name="T15" fmla="*/ 63 h 102"/>
                <a:gd name="T16" fmla="*/ 86 w 134"/>
                <a:gd name="T17" fmla="*/ 98 h 102"/>
                <a:gd name="T18" fmla="*/ 49 w 134"/>
                <a:gd name="T19" fmla="*/ 98 h 102"/>
                <a:gd name="T20" fmla="*/ 92 w 134"/>
                <a:gd name="T21" fmla="*/ 98 h 102"/>
                <a:gd name="T22" fmla="*/ 92 w 134"/>
                <a:gd name="T23" fmla="*/ 63 h 102"/>
                <a:gd name="T24" fmla="*/ 130 w 134"/>
                <a:gd name="T25" fmla="*/ 63 h 102"/>
                <a:gd name="T26" fmla="*/ 130 w 134"/>
                <a:gd name="T27" fmla="*/ 98 h 102"/>
                <a:gd name="T28" fmla="*/ 92 w 134"/>
                <a:gd name="T29" fmla="*/ 98 h 102"/>
                <a:gd name="T30" fmla="*/ 6 w 134"/>
                <a:gd name="T31" fmla="*/ 59 h 102"/>
                <a:gd name="T32" fmla="*/ 6 w 134"/>
                <a:gd name="T33" fmla="*/ 25 h 102"/>
                <a:gd name="T34" fmla="*/ 43 w 134"/>
                <a:gd name="T35" fmla="*/ 25 h 102"/>
                <a:gd name="T36" fmla="*/ 43 w 134"/>
                <a:gd name="T37" fmla="*/ 59 h 102"/>
                <a:gd name="T38" fmla="*/ 6 w 134"/>
                <a:gd name="T39" fmla="*/ 59 h 102"/>
                <a:gd name="T40" fmla="*/ 49 w 134"/>
                <a:gd name="T41" fmla="*/ 59 h 102"/>
                <a:gd name="T42" fmla="*/ 49 w 134"/>
                <a:gd name="T43" fmla="*/ 25 h 102"/>
                <a:gd name="T44" fmla="*/ 86 w 134"/>
                <a:gd name="T45" fmla="*/ 25 h 102"/>
                <a:gd name="T46" fmla="*/ 86 w 134"/>
                <a:gd name="T47" fmla="*/ 59 h 102"/>
                <a:gd name="T48" fmla="*/ 49 w 134"/>
                <a:gd name="T49" fmla="*/ 59 h 102"/>
                <a:gd name="T50" fmla="*/ 92 w 134"/>
                <a:gd name="T51" fmla="*/ 59 h 102"/>
                <a:gd name="T52" fmla="*/ 92 w 134"/>
                <a:gd name="T53" fmla="*/ 25 h 102"/>
                <a:gd name="T54" fmla="*/ 130 w 134"/>
                <a:gd name="T55" fmla="*/ 25 h 102"/>
                <a:gd name="T56" fmla="*/ 130 w 134"/>
                <a:gd name="T57" fmla="*/ 59 h 102"/>
                <a:gd name="T58" fmla="*/ 92 w 134"/>
                <a:gd name="T59" fmla="*/ 59 h 102"/>
                <a:gd name="T60" fmla="*/ 6 w 134"/>
                <a:gd name="T61" fmla="*/ 21 h 102"/>
                <a:gd name="T62" fmla="*/ 6 w 134"/>
                <a:gd name="T63" fmla="*/ 4 h 102"/>
                <a:gd name="T64" fmla="*/ 43 w 134"/>
                <a:gd name="T65" fmla="*/ 4 h 102"/>
                <a:gd name="T66" fmla="*/ 43 w 134"/>
                <a:gd name="T67" fmla="*/ 21 h 102"/>
                <a:gd name="T68" fmla="*/ 6 w 134"/>
                <a:gd name="T69" fmla="*/ 21 h 102"/>
                <a:gd name="T70" fmla="*/ 49 w 134"/>
                <a:gd name="T71" fmla="*/ 21 h 102"/>
                <a:gd name="T72" fmla="*/ 49 w 134"/>
                <a:gd name="T73" fmla="*/ 4 h 102"/>
                <a:gd name="T74" fmla="*/ 86 w 134"/>
                <a:gd name="T75" fmla="*/ 4 h 102"/>
                <a:gd name="T76" fmla="*/ 86 w 134"/>
                <a:gd name="T77" fmla="*/ 21 h 102"/>
                <a:gd name="T78" fmla="*/ 49 w 134"/>
                <a:gd name="T79" fmla="*/ 21 h 102"/>
                <a:gd name="T80" fmla="*/ 92 w 134"/>
                <a:gd name="T81" fmla="*/ 21 h 102"/>
                <a:gd name="T82" fmla="*/ 92 w 134"/>
                <a:gd name="T83" fmla="*/ 4 h 102"/>
                <a:gd name="T84" fmla="*/ 130 w 134"/>
                <a:gd name="T85" fmla="*/ 4 h 102"/>
                <a:gd name="T86" fmla="*/ 130 w 134"/>
                <a:gd name="T87" fmla="*/ 21 h 102"/>
                <a:gd name="T88" fmla="*/ 92 w 134"/>
                <a:gd name="T89" fmla="*/ 21 h 102"/>
                <a:gd name="T90" fmla="*/ 134 w 134"/>
                <a:gd name="T91" fmla="*/ 0 h 102"/>
                <a:gd name="T92" fmla="*/ 0 w 134"/>
                <a:gd name="T93" fmla="*/ 0 h 102"/>
                <a:gd name="T94" fmla="*/ 0 w 134"/>
                <a:gd name="T95" fmla="*/ 102 h 102"/>
                <a:gd name="T96" fmla="*/ 134 w 134"/>
                <a:gd name="T97" fmla="*/ 102 h 102"/>
                <a:gd name="T98" fmla="*/ 134 w 134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2">
                  <a:moveTo>
                    <a:pt x="6" y="98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8"/>
                  </a:lnTo>
                  <a:lnTo>
                    <a:pt x="6" y="98"/>
                  </a:lnTo>
                  <a:close/>
                  <a:moveTo>
                    <a:pt x="49" y="98"/>
                  </a:moveTo>
                  <a:lnTo>
                    <a:pt x="49" y="63"/>
                  </a:lnTo>
                  <a:lnTo>
                    <a:pt x="86" y="63"/>
                  </a:lnTo>
                  <a:lnTo>
                    <a:pt x="86" y="98"/>
                  </a:lnTo>
                  <a:lnTo>
                    <a:pt x="49" y="98"/>
                  </a:lnTo>
                  <a:close/>
                  <a:moveTo>
                    <a:pt x="92" y="98"/>
                  </a:moveTo>
                  <a:lnTo>
                    <a:pt x="92" y="63"/>
                  </a:lnTo>
                  <a:lnTo>
                    <a:pt x="130" y="63"/>
                  </a:lnTo>
                  <a:lnTo>
                    <a:pt x="130" y="98"/>
                  </a:lnTo>
                  <a:lnTo>
                    <a:pt x="92" y="98"/>
                  </a:lnTo>
                  <a:close/>
                  <a:moveTo>
                    <a:pt x="6" y="59"/>
                  </a:moveTo>
                  <a:lnTo>
                    <a:pt x="6" y="25"/>
                  </a:lnTo>
                  <a:lnTo>
                    <a:pt x="43" y="25"/>
                  </a:lnTo>
                  <a:lnTo>
                    <a:pt x="43" y="59"/>
                  </a:lnTo>
                  <a:lnTo>
                    <a:pt x="6" y="59"/>
                  </a:lnTo>
                  <a:close/>
                  <a:moveTo>
                    <a:pt x="49" y="59"/>
                  </a:moveTo>
                  <a:lnTo>
                    <a:pt x="49" y="25"/>
                  </a:lnTo>
                  <a:lnTo>
                    <a:pt x="86" y="25"/>
                  </a:lnTo>
                  <a:lnTo>
                    <a:pt x="86" y="59"/>
                  </a:lnTo>
                  <a:lnTo>
                    <a:pt x="49" y="59"/>
                  </a:lnTo>
                  <a:close/>
                  <a:moveTo>
                    <a:pt x="92" y="59"/>
                  </a:moveTo>
                  <a:lnTo>
                    <a:pt x="92" y="25"/>
                  </a:lnTo>
                  <a:lnTo>
                    <a:pt x="130" y="25"/>
                  </a:lnTo>
                  <a:lnTo>
                    <a:pt x="130" y="59"/>
                  </a:lnTo>
                  <a:lnTo>
                    <a:pt x="92" y="59"/>
                  </a:lnTo>
                  <a:close/>
                  <a:moveTo>
                    <a:pt x="6" y="21"/>
                  </a:moveTo>
                  <a:lnTo>
                    <a:pt x="6" y="4"/>
                  </a:lnTo>
                  <a:lnTo>
                    <a:pt x="43" y="4"/>
                  </a:lnTo>
                  <a:lnTo>
                    <a:pt x="43" y="21"/>
                  </a:lnTo>
                  <a:lnTo>
                    <a:pt x="6" y="21"/>
                  </a:lnTo>
                  <a:close/>
                  <a:moveTo>
                    <a:pt x="49" y="21"/>
                  </a:moveTo>
                  <a:lnTo>
                    <a:pt x="49" y="4"/>
                  </a:lnTo>
                  <a:lnTo>
                    <a:pt x="86" y="4"/>
                  </a:lnTo>
                  <a:lnTo>
                    <a:pt x="86" y="21"/>
                  </a:lnTo>
                  <a:lnTo>
                    <a:pt x="49" y="21"/>
                  </a:lnTo>
                  <a:close/>
                  <a:moveTo>
                    <a:pt x="92" y="21"/>
                  </a:moveTo>
                  <a:lnTo>
                    <a:pt x="92" y="4"/>
                  </a:lnTo>
                  <a:lnTo>
                    <a:pt x="130" y="4"/>
                  </a:lnTo>
                  <a:lnTo>
                    <a:pt x="130" y="21"/>
                  </a:lnTo>
                  <a:lnTo>
                    <a:pt x="92" y="21"/>
                  </a:lnTo>
                  <a:close/>
                  <a:moveTo>
                    <a:pt x="134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4" y="10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912"/>
            <p:cNvSpPr>
              <a:spLocks noEditPoints="1"/>
            </p:cNvSpPr>
            <p:nvPr/>
          </p:nvSpPr>
          <p:spPr bwMode="auto">
            <a:xfrm>
              <a:off x="10514013" y="1084263"/>
              <a:ext cx="212725" cy="161925"/>
            </a:xfrm>
            <a:custGeom>
              <a:avLst/>
              <a:gdLst>
                <a:gd name="T0" fmla="*/ 6 w 134"/>
                <a:gd name="T1" fmla="*/ 98 h 102"/>
                <a:gd name="T2" fmla="*/ 6 w 134"/>
                <a:gd name="T3" fmla="*/ 63 h 102"/>
                <a:gd name="T4" fmla="*/ 43 w 134"/>
                <a:gd name="T5" fmla="*/ 63 h 102"/>
                <a:gd name="T6" fmla="*/ 43 w 134"/>
                <a:gd name="T7" fmla="*/ 98 h 102"/>
                <a:gd name="T8" fmla="*/ 6 w 134"/>
                <a:gd name="T9" fmla="*/ 98 h 102"/>
                <a:gd name="T10" fmla="*/ 49 w 134"/>
                <a:gd name="T11" fmla="*/ 98 h 102"/>
                <a:gd name="T12" fmla="*/ 49 w 134"/>
                <a:gd name="T13" fmla="*/ 63 h 102"/>
                <a:gd name="T14" fmla="*/ 86 w 134"/>
                <a:gd name="T15" fmla="*/ 63 h 102"/>
                <a:gd name="T16" fmla="*/ 86 w 134"/>
                <a:gd name="T17" fmla="*/ 98 h 102"/>
                <a:gd name="T18" fmla="*/ 49 w 134"/>
                <a:gd name="T19" fmla="*/ 98 h 102"/>
                <a:gd name="T20" fmla="*/ 92 w 134"/>
                <a:gd name="T21" fmla="*/ 98 h 102"/>
                <a:gd name="T22" fmla="*/ 92 w 134"/>
                <a:gd name="T23" fmla="*/ 63 h 102"/>
                <a:gd name="T24" fmla="*/ 130 w 134"/>
                <a:gd name="T25" fmla="*/ 63 h 102"/>
                <a:gd name="T26" fmla="*/ 130 w 134"/>
                <a:gd name="T27" fmla="*/ 98 h 102"/>
                <a:gd name="T28" fmla="*/ 92 w 134"/>
                <a:gd name="T29" fmla="*/ 98 h 102"/>
                <a:gd name="T30" fmla="*/ 6 w 134"/>
                <a:gd name="T31" fmla="*/ 59 h 102"/>
                <a:gd name="T32" fmla="*/ 6 w 134"/>
                <a:gd name="T33" fmla="*/ 25 h 102"/>
                <a:gd name="T34" fmla="*/ 43 w 134"/>
                <a:gd name="T35" fmla="*/ 25 h 102"/>
                <a:gd name="T36" fmla="*/ 43 w 134"/>
                <a:gd name="T37" fmla="*/ 59 h 102"/>
                <a:gd name="T38" fmla="*/ 6 w 134"/>
                <a:gd name="T39" fmla="*/ 59 h 102"/>
                <a:gd name="T40" fmla="*/ 49 w 134"/>
                <a:gd name="T41" fmla="*/ 59 h 102"/>
                <a:gd name="T42" fmla="*/ 49 w 134"/>
                <a:gd name="T43" fmla="*/ 25 h 102"/>
                <a:gd name="T44" fmla="*/ 86 w 134"/>
                <a:gd name="T45" fmla="*/ 25 h 102"/>
                <a:gd name="T46" fmla="*/ 86 w 134"/>
                <a:gd name="T47" fmla="*/ 59 h 102"/>
                <a:gd name="T48" fmla="*/ 49 w 134"/>
                <a:gd name="T49" fmla="*/ 59 h 102"/>
                <a:gd name="T50" fmla="*/ 92 w 134"/>
                <a:gd name="T51" fmla="*/ 59 h 102"/>
                <a:gd name="T52" fmla="*/ 92 w 134"/>
                <a:gd name="T53" fmla="*/ 25 h 102"/>
                <a:gd name="T54" fmla="*/ 130 w 134"/>
                <a:gd name="T55" fmla="*/ 25 h 102"/>
                <a:gd name="T56" fmla="*/ 130 w 134"/>
                <a:gd name="T57" fmla="*/ 59 h 102"/>
                <a:gd name="T58" fmla="*/ 92 w 134"/>
                <a:gd name="T59" fmla="*/ 59 h 102"/>
                <a:gd name="T60" fmla="*/ 6 w 134"/>
                <a:gd name="T61" fmla="*/ 21 h 102"/>
                <a:gd name="T62" fmla="*/ 6 w 134"/>
                <a:gd name="T63" fmla="*/ 4 h 102"/>
                <a:gd name="T64" fmla="*/ 43 w 134"/>
                <a:gd name="T65" fmla="*/ 4 h 102"/>
                <a:gd name="T66" fmla="*/ 43 w 134"/>
                <a:gd name="T67" fmla="*/ 21 h 102"/>
                <a:gd name="T68" fmla="*/ 6 w 134"/>
                <a:gd name="T69" fmla="*/ 21 h 102"/>
                <a:gd name="T70" fmla="*/ 49 w 134"/>
                <a:gd name="T71" fmla="*/ 21 h 102"/>
                <a:gd name="T72" fmla="*/ 49 w 134"/>
                <a:gd name="T73" fmla="*/ 4 h 102"/>
                <a:gd name="T74" fmla="*/ 86 w 134"/>
                <a:gd name="T75" fmla="*/ 4 h 102"/>
                <a:gd name="T76" fmla="*/ 86 w 134"/>
                <a:gd name="T77" fmla="*/ 21 h 102"/>
                <a:gd name="T78" fmla="*/ 49 w 134"/>
                <a:gd name="T79" fmla="*/ 21 h 102"/>
                <a:gd name="T80" fmla="*/ 92 w 134"/>
                <a:gd name="T81" fmla="*/ 21 h 102"/>
                <a:gd name="T82" fmla="*/ 92 w 134"/>
                <a:gd name="T83" fmla="*/ 4 h 102"/>
                <a:gd name="T84" fmla="*/ 130 w 134"/>
                <a:gd name="T85" fmla="*/ 4 h 102"/>
                <a:gd name="T86" fmla="*/ 130 w 134"/>
                <a:gd name="T87" fmla="*/ 21 h 102"/>
                <a:gd name="T88" fmla="*/ 92 w 134"/>
                <a:gd name="T89" fmla="*/ 21 h 102"/>
                <a:gd name="T90" fmla="*/ 134 w 134"/>
                <a:gd name="T91" fmla="*/ 0 h 102"/>
                <a:gd name="T92" fmla="*/ 0 w 134"/>
                <a:gd name="T93" fmla="*/ 0 h 102"/>
                <a:gd name="T94" fmla="*/ 0 w 134"/>
                <a:gd name="T95" fmla="*/ 102 h 102"/>
                <a:gd name="T96" fmla="*/ 134 w 134"/>
                <a:gd name="T97" fmla="*/ 102 h 102"/>
                <a:gd name="T98" fmla="*/ 134 w 134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2">
                  <a:moveTo>
                    <a:pt x="6" y="98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8"/>
                  </a:lnTo>
                  <a:lnTo>
                    <a:pt x="6" y="98"/>
                  </a:lnTo>
                  <a:moveTo>
                    <a:pt x="49" y="98"/>
                  </a:moveTo>
                  <a:lnTo>
                    <a:pt x="49" y="63"/>
                  </a:lnTo>
                  <a:lnTo>
                    <a:pt x="86" y="63"/>
                  </a:lnTo>
                  <a:lnTo>
                    <a:pt x="86" y="98"/>
                  </a:lnTo>
                  <a:lnTo>
                    <a:pt x="49" y="98"/>
                  </a:lnTo>
                  <a:moveTo>
                    <a:pt x="92" y="98"/>
                  </a:moveTo>
                  <a:lnTo>
                    <a:pt x="92" y="63"/>
                  </a:lnTo>
                  <a:lnTo>
                    <a:pt x="130" y="63"/>
                  </a:lnTo>
                  <a:lnTo>
                    <a:pt x="130" y="98"/>
                  </a:lnTo>
                  <a:lnTo>
                    <a:pt x="92" y="98"/>
                  </a:lnTo>
                  <a:moveTo>
                    <a:pt x="6" y="59"/>
                  </a:moveTo>
                  <a:lnTo>
                    <a:pt x="6" y="25"/>
                  </a:lnTo>
                  <a:lnTo>
                    <a:pt x="43" y="25"/>
                  </a:lnTo>
                  <a:lnTo>
                    <a:pt x="43" y="59"/>
                  </a:lnTo>
                  <a:lnTo>
                    <a:pt x="6" y="59"/>
                  </a:lnTo>
                  <a:moveTo>
                    <a:pt x="49" y="59"/>
                  </a:moveTo>
                  <a:lnTo>
                    <a:pt x="49" y="25"/>
                  </a:lnTo>
                  <a:lnTo>
                    <a:pt x="86" y="25"/>
                  </a:lnTo>
                  <a:lnTo>
                    <a:pt x="86" y="59"/>
                  </a:lnTo>
                  <a:lnTo>
                    <a:pt x="49" y="59"/>
                  </a:lnTo>
                  <a:moveTo>
                    <a:pt x="92" y="59"/>
                  </a:moveTo>
                  <a:lnTo>
                    <a:pt x="92" y="25"/>
                  </a:lnTo>
                  <a:lnTo>
                    <a:pt x="130" y="25"/>
                  </a:lnTo>
                  <a:lnTo>
                    <a:pt x="130" y="59"/>
                  </a:lnTo>
                  <a:lnTo>
                    <a:pt x="92" y="59"/>
                  </a:lnTo>
                  <a:moveTo>
                    <a:pt x="6" y="21"/>
                  </a:moveTo>
                  <a:lnTo>
                    <a:pt x="6" y="4"/>
                  </a:lnTo>
                  <a:lnTo>
                    <a:pt x="43" y="4"/>
                  </a:lnTo>
                  <a:lnTo>
                    <a:pt x="43" y="21"/>
                  </a:lnTo>
                  <a:lnTo>
                    <a:pt x="6" y="21"/>
                  </a:lnTo>
                  <a:moveTo>
                    <a:pt x="49" y="21"/>
                  </a:moveTo>
                  <a:lnTo>
                    <a:pt x="49" y="4"/>
                  </a:lnTo>
                  <a:lnTo>
                    <a:pt x="86" y="4"/>
                  </a:lnTo>
                  <a:lnTo>
                    <a:pt x="86" y="21"/>
                  </a:lnTo>
                  <a:lnTo>
                    <a:pt x="49" y="21"/>
                  </a:lnTo>
                  <a:moveTo>
                    <a:pt x="92" y="21"/>
                  </a:moveTo>
                  <a:lnTo>
                    <a:pt x="92" y="4"/>
                  </a:lnTo>
                  <a:lnTo>
                    <a:pt x="130" y="4"/>
                  </a:lnTo>
                  <a:lnTo>
                    <a:pt x="130" y="21"/>
                  </a:lnTo>
                  <a:lnTo>
                    <a:pt x="92" y="21"/>
                  </a:lnTo>
                  <a:moveTo>
                    <a:pt x="134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4" y="102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Rectangle 913"/>
            <p:cNvSpPr>
              <a:spLocks noChangeArrowheads="1"/>
            </p:cNvSpPr>
            <p:nvPr/>
          </p:nvSpPr>
          <p:spPr bwMode="auto">
            <a:xfrm>
              <a:off x="10660063" y="1090613"/>
              <a:ext cx="60325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Rectangle 914"/>
            <p:cNvSpPr>
              <a:spLocks noChangeArrowheads="1"/>
            </p:cNvSpPr>
            <p:nvPr/>
          </p:nvSpPr>
          <p:spPr bwMode="auto">
            <a:xfrm>
              <a:off x="10660063" y="1090613"/>
              <a:ext cx="6032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Rectangle 915"/>
            <p:cNvSpPr>
              <a:spLocks noChangeArrowheads="1"/>
            </p:cNvSpPr>
            <p:nvPr/>
          </p:nvSpPr>
          <p:spPr bwMode="auto">
            <a:xfrm>
              <a:off x="10660063" y="1123951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Rectangle 916"/>
            <p:cNvSpPr>
              <a:spLocks noChangeArrowheads="1"/>
            </p:cNvSpPr>
            <p:nvPr/>
          </p:nvSpPr>
          <p:spPr bwMode="auto">
            <a:xfrm>
              <a:off x="10660063" y="1123951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Rectangle 917"/>
            <p:cNvSpPr>
              <a:spLocks noChangeArrowheads="1"/>
            </p:cNvSpPr>
            <p:nvPr/>
          </p:nvSpPr>
          <p:spPr bwMode="auto">
            <a:xfrm>
              <a:off x="10591801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Rectangle 918"/>
            <p:cNvSpPr>
              <a:spLocks noChangeArrowheads="1"/>
            </p:cNvSpPr>
            <p:nvPr/>
          </p:nvSpPr>
          <p:spPr bwMode="auto">
            <a:xfrm>
              <a:off x="10591801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Rectangle 919"/>
            <p:cNvSpPr>
              <a:spLocks noChangeArrowheads="1"/>
            </p:cNvSpPr>
            <p:nvPr/>
          </p:nvSpPr>
          <p:spPr bwMode="auto">
            <a:xfrm>
              <a:off x="10591801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Rectangle 920"/>
            <p:cNvSpPr>
              <a:spLocks noChangeArrowheads="1"/>
            </p:cNvSpPr>
            <p:nvPr/>
          </p:nvSpPr>
          <p:spPr bwMode="auto">
            <a:xfrm>
              <a:off x="10591801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Rectangle 921"/>
            <p:cNvSpPr>
              <a:spLocks noChangeArrowheads="1"/>
            </p:cNvSpPr>
            <p:nvPr/>
          </p:nvSpPr>
          <p:spPr bwMode="auto">
            <a:xfrm>
              <a:off x="10523538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Rectangle 922"/>
            <p:cNvSpPr>
              <a:spLocks noChangeArrowheads="1"/>
            </p:cNvSpPr>
            <p:nvPr/>
          </p:nvSpPr>
          <p:spPr bwMode="auto">
            <a:xfrm>
              <a:off x="10523538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Rectangle 923"/>
            <p:cNvSpPr>
              <a:spLocks noChangeArrowheads="1"/>
            </p:cNvSpPr>
            <p:nvPr/>
          </p:nvSpPr>
          <p:spPr bwMode="auto">
            <a:xfrm>
              <a:off x="10523538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Rectangle 924"/>
            <p:cNvSpPr>
              <a:spLocks noChangeArrowheads="1"/>
            </p:cNvSpPr>
            <p:nvPr/>
          </p:nvSpPr>
          <p:spPr bwMode="auto">
            <a:xfrm>
              <a:off x="10523538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Rectangle 925"/>
            <p:cNvSpPr>
              <a:spLocks noChangeArrowheads="1"/>
            </p:cNvSpPr>
            <p:nvPr/>
          </p:nvSpPr>
          <p:spPr bwMode="auto">
            <a:xfrm>
              <a:off x="10660063" y="1184276"/>
              <a:ext cx="60325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Rectangle 926"/>
            <p:cNvSpPr>
              <a:spLocks noChangeArrowheads="1"/>
            </p:cNvSpPr>
            <p:nvPr/>
          </p:nvSpPr>
          <p:spPr bwMode="auto">
            <a:xfrm>
              <a:off x="10660063" y="1184276"/>
              <a:ext cx="60325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Rectangle 927"/>
            <p:cNvSpPr>
              <a:spLocks noChangeArrowheads="1"/>
            </p:cNvSpPr>
            <p:nvPr/>
          </p:nvSpPr>
          <p:spPr bwMode="auto">
            <a:xfrm>
              <a:off x="10591801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Rectangle 928"/>
            <p:cNvSpPr>
              <a:spLocks noChangeArrowheads="1"/>
            </p:cNvSpPr>
            <p:nvPr/>
          </p:nvSpPr>
          <p:spPr bwMode="auto">
            <a:xfrm>
              <a:off x="10591801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Rectangle 929"/>
            <p:cNvSpPr>
              <a:spLocks noChangeArrowheads="1"/>
            </p:cNvSpPr>
            <p:nvPr/>
          </p:nvSpPr>
          <p:spPr bwMode="auto">
            <a:xfrm>
              <a:off x="10523538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Rectangle 930"/>
            <p:cNvSpPr>
              <a:spLocks noChangeArrowheads="1"/>
            </p:cNvSpPr>
            <p:nvPr/>
          </p:nvSpPr>
          <p:spPr bwMode="auto">
            <a:xfrm>
              <a:off x="10523538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931"/>
            <p:cNvSpPr>
              <a:spLocks noEditPoints="1"/>
            </p:cNvSpPr>
            <p:nvPr/>
          </p:nvSpPr>
          <p:spPr bwMode="auto">
            <a:xfrm>
              <a:off x="10240963" y="1084263"/>
              <a:ext cx="215900" cy="161925"/>
            </a:xfrm>
            <a:custGeom>
              <a:avLst/>
              <a:gdLst>
                <a:gd name="T0" fmla="*/ 6 w 136"/>
                <a:gd name="T1" fmla="*/ 98 h 102"/>
                <a:gd name="T2" fmla="*/ 6 w 136"/>
                <a:gd name="T3" fmla="*/ 63 h 102"/>
                <a:gd name="T4" fmla="*/ 43 w 136"/>
                <a:gd name="T5" fmla="*/ 63 h 102"/>
                <a:gd name="T6" fmla="*/ 43 w 136"/>
                <a:gd name="T7" fmla="*/ 98 h 102"/>
                <a:gd name="T8" fmla="*/ 6 w 136"/>
                <a:gd name="T9" fmla="*/ 98 h 102"/>
                <a:gd name="T10" fmla="*/ 49 w 136"/>
                <a:gd name="T11" fmla="*/ 98 h 102"/>
                <a:gd name="T12" fmla="*/ 49 w 136"/>
                <a:gd name="T13" fmla="*/ 63 h 102"/>
                <a:gd name="T14" fmla="*/ 87 w 136"/>
                <a:gd name="T15" fmla="*/ 63 h 102"/>
                <a:gd name="T16" fmla="*/ 87 w 136"/>
                <a:gd name="T17" fmla="*/ 98 h 102"/>
                <a:gd name="T18" fmla="*/ 49 w 136"/>
                <a:gd name="T19" fmla="*/ 98 h 102"/>
                <a:gd name="T20" fmla="*/ 91 w 136"/>
                <a:gd name="T21" fmla="*/ 98 h 102"/>
                <a:gd name="T22" fmla="*/ 91 w 136"/>
                <a:gd name="T23" fmla="*/ 63 h 102"/>
                <a:gd name="T24" fmla="*/ 130 w 136"/>
                <a:gd name="T25" fmla="*/ 63 h 102"/>
                <a:gd name="T26" fmla="*/ 130 w 136"/>
                <a:gd name="T27" fmla="*/ 98 h 102"/>
                <a:gd name="T28" fmla="*/ 91 w 136"/>
                <a:gd name="T29" fmla="*/ 98 h 102"/>
                <a:gd name="T30" fmla="*/ 6 w 136"/>
                <a:gd name="T31" fmla="*/ 59 h 102"/>
                <a:gd name="T32" fmla="*/ 6 w 136"/>
                <a:gd name="T33" fmla="*/ 25 h 102"/>
                <a:gd name="T34" fmla="*/ 43 w 136"/>
                <a:gd name="T35" fmla="*/ 25 h 102"/>
                <a:gd name="T36" fmla="*/ 43 w 136"/>
                <a:gd name="T37" fmla="*/ 59 h 102"/>
                <a:gd name="T38" fmla="*/ 6 w 136"/>
                <a:gd name="T39" fmla="*/ 59 h 102"/>
                <a:gd name="T40" fmla="*/ 49 w 136"/>
                <a:gd name="T41" fmla="*/ 59 h 102"/>
                <a:gd name="T42" fmla="*/ 49 w 136"/>
                <a:gd name="T43" fmla="*/ 25 h 102"/>
                <a:gd name="T44" fmla="*/ 87 w 136"/>
                <a:gd name="T45" fmla="*/ 25 h 102"/>
                <a:gd name="T46" fmla="*/ 87 w 136"/>
                <a:gd name="T47" fmla="*/ 59 h 102"/>
                <a:gd name="T48" fmla="*/ 49 w 136"/>
                <a:gd name="T49" fmla="*/ 59 h 102"/>
                <a:gd name="T50" fmla="*/ 91 w 136"/>
                <a:gd name="T51" fmla="*/ 59 h 102"/>
                <a:gd name="T52" fmla="*/ 91 w 136"/>
                <a:gd name="T53" fmla="*/ 25 h 102"/>
                <a:gd name="T54" fmla="*/ 130 w 136"/>
                <a:gd name="T55" fmla="*/ 25 h 102"/>
                <a:gd name="T56" fmla="*/ 130 w 136"/>
                <a:gd name="T57" fmla="*/ 59 h 102"/>
                <a:gd name="T58" fmla="*/ 91 w 136"/>
                <a:gd name="T59" fmla="*/ 59 h 102"/>
                <a:gd name="T60" fmla="*/ 6 w 136"/>
                <a:gd name="T61" fmla="*/ 21 h 102"/>
                <a:gd name="T62" fmla="*/ 6 w 136"/>
                <a:gd name="T63" fmla="*/ 4 h 102"/>
                <a:gd name="T64" fmla="*/ 43 w 136"/>
                <a:gd name="T65" fmla="*/ 4 h 102"/>
                <a:gd name="T66" fmla="*/ 43 w 136"/>
                <a:gd name="T67" fmla="*/ 21 h 102"/>
                <a:gd name="T68" fmla="*/ 6 w 136"/>
                <a:gd name="T69" fmla="*/ 21 h 102"/>
                <a:gd name="T70" fmla="*/ 49 w 136"/>
                <a:gd name="T71" fmla="*/ 21 h 102"/>
                <a:gd name="T72" fmla="*/ 49 w 136"/>
                <a:gd name="T73" fmla="*/ 4 h 102"/>
                <a:gd name="T74" fmla="*/ 87 w 136"/>
                <a:gd name="T75" fmla="*/ 4 h 102"/>
                <a:gd name="T76" fmla="*/ 87 w 136"/>
                <a:gd name="T77" fmla="*/ 21 h 102"/>
                <a:gd name="T78" fmla="*/ 49 w 136"/>
                <a:gd name="T79" fmla="*/ 21 h 102"/>
                <a:gd name="T80" fmla="*/ 91 w 136"/>
                <a:gd name="T81" fmla="*/ 21 h 102"/>
                <a:gd name="T82" fmla="*/ 91 w 136"/>
                <a:gd name="T83" fmla="*/ 4 h 102"/>
                <a:gd name="T84" fmla="*/ 130 w 136"/>
                <a:gd name="T85" fmla="*/ 4 h 102"/>
                <a:gd name="T86" fmla="*/ 130 w 136"/>
                <a:gd name="T87" fmla="*/ 21 h 102"/>
                <a:gd name="T88" fmla="*/ 91 w 136"/>
                <a:gd name="T89" fmla="*/ 21 h 102"/>
                <a:gd name="T90" fmla="*/ 136 w 136"/>
                <a:gd name="T91" fmla="*/ 0 h 102"/>
                <a:gd name="T92" fmla="*/ 0 w 136"/>
                <a:gd name="T93" fmla="*/ 0 h 102"/>
                <a:gd name="T94" fmla="*/ 0 w 136"/>
                <a:gd name="T95" fmla="*/ 102 h 102"/>
                <a:gd name="T96" fmla="*/ 136 w 136"/>
                <a:gd name="T97" fmla="*/ 102 h 102"/>
                <a:gd name="T98" fmla="*/ 136 w 136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02">
                  <a:moveTo>
                    <a:pt x="6" y="98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8"/>
                  </a:lnTo>
                  <a:lnTo>
                    <a:pt x="6" y="98"/>
                  </a:lnTo>
                  <a:close/>
                  <a:moveTo>
                    <a:pt x="49" y="98"/>
                  </a:moveTo>
                  <a:lnTo>
                    <a:pt x="49" y="63"/>
                  </a:lnTo>
                  <a:lnTo>
                    <a:pt x="87" y="63"/>
                  </a:lnTo>
                  <a:lnTo>
                    <a:pt x="87" y="98"/>
                  </a:lnTo>
                  <a:lnTo>
                    <a:pt x="49" y="98"/>
                  </a:lnTo>
                  <a:close/>
                  <a:moveTo>
                    <a:pt x="91" y="98"/>
                  </a:moveTo>
                  <a:lnTo>
                    <a:pt x="91" y="63"/>
                  </a:lnTo>
                  <a:lnTo>
                    <a:pt x="130" y="63"/>
                  </a:lnTo>
                  <a:lnTo>
                    <a:pt x="130" y="98"/>
                  </a:lnTo>
                  <a:lnTo>
                    <a:pt x="91" y="98"/>
                  </a:lnTo>
                  <a:close/>
                  <a:moveTo>
                    <a:pt x="6" y="59"/>
                  </a:moveTo>
                  <a:lnTo>
                    <a:pt x="6" y="25"/>
                  </a:lnTo>
                  <a:lnTo>
                    <a:pt x="43" y="25"/>
                  </a:lnTo>
                  <a:lnTo>
                    <a:pt x="43" y="59"/>
                  </a:lnTo>
                  <a:lnTo>
                    <a:pt x="6" y="59"/>
                  </a:lnTo>
                  <a:close/>
                  <a:moveTo>
                    <a:pt x="49" y="59"/>
                  </a:moveTo>
                  <a:lnTo>
                    <a:pt x="49" y="25"/>
                  </a:lnTo>
                  <a:lnTo>
                    <a:pt x="87" y="25"/>
                  </a:lnTo>
                  <a:lnTo>
                    <a:pt x="87" y="59"/>
                  </a:lnTo>
                  <a:lnTo>
                    <a:pt x="49" y="59"/>
                  </a:lnTo>
                  <a:close/>
                  <a:moveTo>
                    <a:pt x="91" y="59"/>
                  </a:moveTo>
                  <a:lnTo>
                    <a:pt x="91" y="25"/>
                  </a:lnTo>
                  <a:lnTo>
                    <a:pt x="130" y="25"/>
                  </a:lnTo>
                  <a:lnTo>
                    <a:pt x="130" y="59"/>
                  </a:lnTo>
                  <a:lnTo>
                    <a:pt x="91" y="59"/>
                  </a:lnTo>
                  <a:close/>
                  <a:moveTo>
                    <a:pt x="6" y="21"/>
                  </a:moveTo>
                  <a:lnTo>
                    <a:pt x="6" y="4"/>
                  </a:lnTo>
                  <a:lnTo>
                    <a:pt x="43" y="4"/>
                  </a:lnTo>
                  <a:lnTo>
                    <a:pt x="43" y="21"/>
                  </a:lnTo>
                  <a:lnTo>
                    <a:pt x="6" y="21"/>
                  </a:lnTo>
                  <a:close/>
                  <a:moveTo>
                    <a:pt x="49" y="21"/>
                  </a:moveTo>
                  <a:lnTo>
                    <a:pt x="49" y="4"/>
                  </a:lnTo>
                  <a:lnTo>
                    <a:pt x="87" y="4"/>
                  </a:lnTo>
                  <a:lnTo>
                    <a:pt x="87" y="21"/>
                  </a:lnTo>
                  <a:lnTo>
                    <a:pt x="49" y="21"/>
                  </a:lnTo>
                  <a:close/>
                  <a:moveTo>
                    <a:pt x="91" y="21"/>
                  </a:moveTo>
                  <a:lnTo>
                    <a:pt x="91" y="4"/>
                  </a:lnTo>
                  <a:lnTo>
                    <a:pt x="130" y="4"/>
                  </a:lnTo>
                  <a:lnTo>
                    <a:pt x="130" y="21"/>
                  </a:lnTo>
                  <a:lnTo>
                    <a:pt x="91" y="21"/>
                  </a:lnTo>
                  <a:close/>
                  <a:moveTo>
                    <a:pt x="136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6" y="10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932"/>
            <p:cNvSpPr>
              <a:spLocks noEditPoints="1"/>
            </p:cNvSpPr>
            <p:nvPr/>
          </p:nvSpPr>
          <p:spPr bwMode="auto">
            <a:xfrm>
              <a:off x="10240963" y="1084263"/>
              <a:ext cx="215900" cy="161925"/>
            </a:xfrm>
            <a:custGeom>
              <a:avLst/>
              <a:gdLst>
                <a:gd name="T0" fmla="*/ 6 w 136"/>
                <a:gd name="T1" fmla="*/ 98 h 102"/>
                <a:gd name="T2" fmla="*/ 6 w 136"/>
                <a:gd name="T3" fmla="*/ 63 h 102"/>
                <a:gd name="T4" fmla="*/ 43 w 136"/>
                <a:gd name="T5" fmla="*/ 63 h 102"/>
                <a:gd name="T6" fmla="*/ 43 w 136"/>
                <a:gd name="T7" fmla="*/ 98 h 102"/>
                <a:gd name="T8" fmla="*/ 6 w 136"/>
                <a:gd name="T9" fmla="*/ 98 h 102"/>
                <a:gd name="T10" fmla="*/ 49 w 136"/>
                <a:gd name="T11" fmla="*/ 98 h 102"/>
                <a:gd name="T12" fmla="*/ 49 w 136"/>
                <a:gd name="T13" fmla="*/ 63 h 102"/>
                <a:gd name="T14" fmla="*/ 87 w 136"/>
                <a:gd name="T15" fmla="*/ 63 h 102"/>
                <a:gd name="T16" fmla="*/ 87 w 136"/>
                <a:gd name="T17" fmla="*/ 98 h 102"/>
                <a:gd name="T18" fmla="*/ 49 w 136"/>
                <a:gd name="T19" fmla="*/ 98 h 102"/>
                <a:gd name="T20" fmla="*/ 91 w 136"/>
                <a:gd name="T21" fmla="*/ 98 h 102"/>
                <a:gd name="T22" fmla="*/ 91 w 136"/>
                <a:gd name="T23" fmla="*/ 63 h 102"/>
                <a:gd name="T24" fmla="*/ 130 w 136"/>
                <a:gd name="T25" fmla="*/ 63 h 102"/>
                <a:gd name="T26" fmla="*/ 130 w 136"/>
                <a:gd name="T27" fmla="*/ 98 h 102"/>
                <a:gd name="T28" fmla="*/ 91 w 136"/>
                <a:gd name="T29" fmla="*/ 98 h 102"/>
                <a:gd name="T30" fmla="*/ 6 w 136"/>
                <a:gd name="T31" fmla="*/ 59 h 102"/>
                <a:gd name="T32" fmla="*/ 6 w 136"/>
                <a:gd name="T33" fmla="*/ 25 h 102"/>
                <a:gd name="T34" fmla="*/ 43 w 136"/>
                <a:gd name="T35" fmla="*/ 25 h 102"/>
                <a:gd name="T36" fmla="*/ 43 w 136"/>
                <a:gd name="T37" fmla="*/ 59 h 102"/>
                <a:gd name="T38" fmla="*/ 6 w 136"/>
                <a:gd name="T39" fmla="*/ 59 h 102"/>
                <a:gd name="T40" fmla="*/ 49 w 136"/>
                <a:gd name="T41" fmla="*/ 59 h 102"/>
                <a:gd name="T42" fmla="*/ 49 w 136"/>
                <a:gd name="T43" fmla="*/ 25 h 102"/>
                <a:gd name="T44" fmla="*/ 87 w 136"/>
                <a:gd name="T45" fmla="*/ 25 h 102"/>
                <a:gd name="T46" fmla="*/ 87 w 136"/>
                <a:gd name="T47" fmla="*/ 59 h 102"/>
                <a:gd name="T48" fmla="*/ 49 w 136"/>
                <a:gd name="T49" fmla="*/ 59 h 102"/>
                <a:gd name="T50" fmla="*/ 91 w 136"/>
                <a:gd name="T51" fmla="*/ 59 h 102"/>
                <a:gd name="T52" fmla="*/ 91 w 136"/>
                <a:gd name="T53" fmla="*/ 25 h 102"/>
                <a:gd name="T54" fmla="*/ 130 w 136"/>
                <a:gd name="T55" fmla="*/ 25 h 102"/>
                <a:gd name="T56" fmla="*/ 130 w 136"/>
                <a:gd name="T57" fmla="*/ 59 h 102"/>
                <a:gd name="T58" fmla="*/ 91 w 136"/>
                <a:gd name="T59" fmla="*/ 59 h 102"/>
                <a:gd name="T60" fmla="*/ 6 w 136"/>
                <a:gd name="T61" fmla="*/ 21 h 102"/>
                <a:gd name="T62" fmla="*/ 6 w 136"/>
                <a:gd name="T63" fmla="*/ 4 h 102"/>
                <a:gd name="T64" fmla="*/ 43 w 136"/>
                <a:gd name="T65" fmla="*/ 4 h 102"/>
                <a:gd name="T66" fmla="*/ 43 w 136"/>
                <a:gd name="T67" fmla="*/ 21 h 102"/>
                <a:gd name="T68" fmla="*/ 6 w 136"/>
                <a:gd name="T69" fmla="*/ 21 h 102"/>
                <a:gd name="T70" fmla="*/ 49 w 136"/>
                <a:gd name="T71" fmla="*/ 21 h 102"/>
                <a:gd name="T72" fmla="*/ 49 w 136"/>
                <a:gd name="T73" fmla="*/ 4 h 102"/>
                <a:gd name="T74" fmla="*/ 87 w 136"/>
                <a:gd name="T75" fmla="*/ 4 h 102"/>
                <a:gd name="T76" fmla="*/ 87 w 136"/>
                <a:gd name="T77" fmla="*/ 21 h 102"/>
                <a:gd name="T78" fmla="*/ 49 w 136"/>
                <a:gd name="T79" fmla="*/ 21 h 102"/>
                <a:gd name="T80" fmla="*/ 91 w 136"/>
                <a:gd name="T81" fmla="*/ 21 h 102"/>
                <a:gd name="T82" fmla="*/ 91 w 136"/>
                <a:gd name="T83" fmla="*/ 4 h 102"/>
                <a:gd name="T84" fmla="*/ 130 w 136"/>
                <a:gd name="T85" fmla="*/ 4 h 102"/>
                <a:gd name="T86" fmla="*/ 130 w 136"/>
                <a:gd name="T87" fmla="*/ 21 h 102"/>
                <a:gd name="T88" fmla="*/ 91 w 136"/>
                <a:gd name="T89" fmla="*/ 21 h 102"/>
                <a:gd name="T90" fmla="*/ 136 w 136"/>
                <a:gd name="T91" fmla="*/ 0 h 102"/>
                <a:gd name="T92" fmla="*/ 0 w 136"/>
                <a:gd name="T93" fmla="*/ 0 h 102"/>
                <a:gd name="T94" fmla="*/ 0 w 136"/>
                <a:gd name="T95" fmla="*/ 102 h 102"/>
                <a:gd name="T96" fmla="*/ 136 w 136"/>
                <a:gd name="T97" fmla="*/ 102 h 102"/>
                <a:gd name="T98" fmla="*/ 136 w 136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02">
                  <a:moveTo>
                    <a:pt x="6" y="98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8"/>
                  </a:lnTo>
                  <a:lnTo>
                    <a:pt x="6" y="98"/>
                  </a:lnTo>
                  <a:moveTo>
                    <a:pt x="49" y="98"/>
                  </a:moveTo>
                  <a:lnTo>
                    <a:pt x="49" y="63"/>
                  </a:lnTo>
                  <a:lnTo>
                    <a:pt x="87" y="63"/>
                  </a:lnTo>
                  <a:lnTo>
                    <a:pt x="87" y="98"/>
                  </a:lnTo>
                  <a:lnTo>
                    <a:pt x="49" y="98"/>
                  </a:lnTo>
                  <a:moveTo>
                    <a:pt x="91" y="98"/>
                  </a:moveTo>
                  <a:lnTo>
                    <a:pt x="91" y="63"/>
                  </a:lnTo>
                  <a:lnTo>
                    <a:pt x="130" y="63"/>
                  </a:lnTo>
                  <a:lnTo>
                    <a:pt x="130" y="98"/>
                  </a:lnTo>
                  <a:lnTo>
                    <a:pt x="91" y="98"/>
                  </a:lnTo>
                  <a:moveTo>
                    <a:pt x="6" y="59"/>
                  </a:moveTo>
                  <a:lnTo>
                    <a:pt x="6" y="25"/>
                  </a:lnTo>
                  <a:lnTo>
                    <a:pt x="43" y="25"/>
                  </a:lnTo>
                  <a:lnTo>
                    <a:pt x="43" y="59"/>
                  </a:lnTo>
                  <a:lnTo>
                    <a:pt x="6" y="59"/>
                  </a:lnTo>
                  <a:moveTo>
                    <a:pt x="49" y="59"/>
                  </a:moveTo>
                  <a:lnTo>
                    <a:pt x="49" y="25"/>
                  </a:lnTo>
                  <a:lnTo>
                    <a:pt x="87" y="25"/>
                  </a:lnTo>
                  <a:lnTo>
                    <a:pt x="87" y="59"/>
                  </a:lnTo>
                  <a:lnTo>
                    <a:pt x="49" y="59"/>
                  </a:lnTo>
                  <a:moveTo>
                    <a:pt x="91" y="59"/>
                  </a:moveTo>
                  <a:lnTo>
                    <a:pt x="91" y="25"/>
                  </a:lnTo>
                  <a:lnTo>
                    <a:pt x="130" y="25"/>
                  </a:lnTo>
                  <a:lnTo>
                    <a:pt x="130" y="59"/>
                  </a:lnTo>
                  <a:lnTo>
                    <a:pt x="91" y="59"/>
                  </a:lnTo>
                  <a:moveTo>
                    <a:pt x="6" y="21"/>
                  </a:moveTo>
                  <a:lnTo>
                    <a:pt x="6" y="4"/>
                  </a:lnTo>
                  <a:lnTo>
                    <a:pt x="43" y="4"/>
                  </a:lnTo>
                  <a:lnTo>
                    <a:pt x="43" y="21"/>
                  </a:lnTo>
                  <a:lnTo>
                    <a:pt x="6" y="21"/>
                  </a:lnTo>
                  <a:moveTo>
                    <a:pt x="49" y="21"/>
                  </a:moveTo>
                  <a:lnTo>
                    <a:pt x="49" y="4"/>
                  </a:lnTo>
                  <a:lnTo>
                    <a:pt x="87" y="4"/>
                  </a:lnTo>
                  <a:lnTo>
                    <a:pt x="87" y="21"/>
                  </a:lnTo>
                  <a:lnTo>
                    <a:pt x="49" y="21"/>
                  </a:lnTo>
                  <a:moveTo>
                    <a:pt x="91" y="21"/>
                  </a:moveTo>
                  <a:lnTo>
                    <a:pt x="91" y="4"/>
                  </a:lnTo>
                  <a:lnTo>
                    <a:pt x="130" y="4"/>
                  </a:lnTo>
                  <a:lnTo>
                    <a:pt x="130" y="21"/>
                  </a:lnTo>
                  <a:lnTo>
                    <a:pt x="91" y="21"/>
                  </a:lnTo>
                  <a:moveTo>
                    <a:pt x="136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6" y="102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Rectangle 933"/>
            <p:cNvSpPr>
              <a:spLocks noChangeArrowheads="1"/>
            </p:cNvSpPr>
            <p:nvPr/>
          </p:nvSpPr>
          <p:spPr bwMode="auto">
            <a:xfrm>
              <a:off x="10385426" y="1090613"/>
              <a:ext cx="61913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Rectangle 934"/>
            <p:cNvSpPr>
              <a:spLocks noChangeArrowheads="1"/>
            </p:cNvSpPr>
            <p:nvPr/>
          </p:nvSpPr>
          <p:spPr bwMode="auto">
            <a:xfrm>
              <a:off x="10385426" y="1090613"/>
              <a:ext cx="61913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Rectangle 935"/>
            <p:cNvSpPr>
              <a:spLocks noChangeArrowheads="1"/>
            </p:cNvSpPr>
            <p:nvPr/>
          </p:nvSpPr>
          <p:spPr bwMode="auto">
            <a:xfrm>
              <a:off x="10385426" y="1123951"/>
              <a:ext cx="61913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Rectangle 936"/>
            <p:cNvSpPr>
              <a:spLocks noChangeArrowheads="1"/>
            </p:cNvSpPr>
            <p:nvPr/>
          </p:nvSpPr>
          <p:spPr bwMode="auto">
            <a:xfrm>
              <a:off x="10385426" y="1123951"/>
              <a:ext cx="6191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Rectangle 937"/>
            <p:cNvSpPr>
              <a:spLocks noChangeArrowheads="1"/>
            </p:cNvSpPr>
            <p:nvPr/>
          </p:nvSpPr>
          <p:spPr bwMode="auto">
            <a:xfrm>
              <a:off x="10318751" y="1090613"/>
              <a:ext cx="60325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Rectangle 938"/>
            <p:cNvSpPr>
              <a:spLocks noChangeArrowheads="1"/>
            </p:cNvSpPr>
            <p:nvPr/>
          </p:nvSpPr>
          <p:spPr bwMode="auto">
            <a:xfrm>
              <a:off x="10318751" y="1090613"/>
              <a:ext cx="6032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Rectangle 939"/>
            <p:cNvSpPr>
              <a:spLocks noChangeArrowheads="1"/>
            </p:cNvSpPr>
            <p:nvPr/>
          </p:nvSpPr>
          <p:spPr bwMode="auto">
            <a:xfrm>
              <a:off x="10318751" y="1123951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Rectangle 940"/>
            <p:cNvSpPr>
              <a:spLocks noChangeArrowheads="1"/>
            </p:cNvSpPr>
            <p:nvPr/>
          </p:nvSpPr>
          <p:spPr bwMode="auto">
            <a:xfrm>
              <a:off x="10318751" y="1123951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Rectangle 941"/>
            <p:cNvSpPr>
              <a:spLocks noChangeArrowheads="1"/>
            </p:cNvSpPr>
            <p:nvPr/>
          </p:nvSpPr>
          <p:spPr bwMode="auto">
            <a:xfrm>
              <a:off x="10250488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Rectangle 942"/>
            <p:cNvSpPr>
              <a:spLocks noChangeArrowheads="1"/>
            </p:cNvSpPr>
            <p:nvPr/>
          </p:nvSpPr>
          <p:spPr bwMode="auto">
            <a:xfrm>
              <a:off x="10250488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Rectangle 943"/>
            <p:cNvSpPr>
              <a:spLocks noChangeArrowheads="1"/>
            </p:cNvSpPr>
            <p:nvPr/>
          </p:nvSpPr>
          <p:spPr bwMode="auto">
            <a:xfrm>
              <a:off x="10250488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Rectangle 944"/>
            <p:cNvSpPr>
              <a:spLocks noChangeArrowheads="1"/>
            </p:cNvSpPr>
            <p:nvPr/>
          </p:nvSpPr>
          <p:spPr bwMode="auto">
            <a:xfrm>
              <a:off x="10250488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Rectangle 945"/>
            <p:cNvSpPr>
              <a:spLocks noChangeArrowheads="1"/>
            </p:cNvSpPr>
            <p:nvPr/>
          </p:nvSpPr>
          <p:spPr bwMode="auto">
            <a:xfrm>
              <a:off x="10385426" y="1184276"/>
              <a:ext cx="61913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Rectangle 946"/>
            <p:cNvSpPr>
              <a:spLocks noChangeArrowheads="1"/>
            </p:cNvSpPr>
            <p:nvPr/>
          </p:nvSpPr>
          <p:spPr bwMode="auto">
            <a:xfrm>
              <a:off x="10385426" y="1184276"/>
              <a:ext cx="61913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Rectangle 947"/>
            <p:cNvSpPr>
              <a:spLocks noChangeArrowheads="1"/>
            </p:cNvSpPr>
            <p:nvPr/>
          </p:nvSpPr>
          <p:spPr bwMode="auto">
            <a:xfrm>
              <a:off x="10318751" y="1184276"/>
              <a:ext cx="60325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Rectangle 948"/>
            <p:cNvSpPr>
              <a:spLocks noChangeArrowheads="1"/>
            </p:cNvSpPr>
            <p:nvPr/>
          </p:nvSpPr>
          <p:spPr bwMode="auto">
            <a:xfrm>
              <a:off x="10318751" y="1184276"/>
              <a:ext cx="60325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Rectangle 949"/>
            <p:cNvSpPr>
              <a:spLocks noChangeArrowheads="1"/>
            </p:cNvSpPr>
            <p:nvPr/>
          </p:nvSpPr>
          <p:spPr bwMode="auto">
            <a:xfrm>
              <a:off x="10250488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Rectangle 950"/>
            <p:cNvSpPr>
              <a:spLocks noChangeArrowheads="1"/>
            </p:cNvSpPr>
            <p:nvPr/>
          </p:nvSpPr>
          <p:spPr bwMode="auto">
            <a:xfrm>
              <a:off x="10250488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951"/>
            <p:cNvSpPr>
              <a:spLocks noEditPoints="1"/>
            </p:cNvSpPr>
            <p:nvPr/>
          </p:nvSpPr>
          <p:spPr bwMode="auto">
            <a:xfrm>
              <a:off x="9971088" y="1084263"/>
              <a:ext cx="212725" cy="161925"/>
            </a:xfrm>
            <a:custGeom>
              <a:avLst/>
              <a:gdLst>
                <a:gd name="T0" fmla="*/ 4 w 134"/>
                <a:gd name="T1" fmla="*/ 98 h 102"/>
                <a:gd name="T2" fmla="*/ 4 w 134"/>
                <a:gd name="T3" fmla="*/ 63 h 102"/>
                <a:gd name="T4" fmla="*/ 42 w 134"/>
                <a:gd name="T5" fmla="*/ 63 h 102"/>
                <a:gd name="T6" fmla="*/ 42 w 134"/>
                <a:gd name="T7" fmla="*/ 98 h 102"/>
                <a:gd name="T8" fmla="*/ 4 w 134"/>
                <a:gd name="T9" fmla="*/ 98 h 102"/>
                <a:gd name="T10" fmla="*/ 48 w 134"/>
                <a:gd name="T11" fmla="*/ 98 h 102"/>
                <a:gd name="T12" fmla="*/ 48 w 134"/>
                <a:gd name="T13" fmla="*/ 63 h 102"/>
                <a:gd name="T14" fmla="*/ 85 w 134"/>
                <a:gd name="T15" fmla="*/ 63 h 102"/>
                <a:gd name="T16" fmla="*/ 85 w 134"/>
                <a:gd name="T17" fmla="*/ 98 h 102"/>
                <a:gd name="T18" fmla="*/ 48 w 134"/>
                <a:gd name="T19" fmla="*/ 98 h 102"/>
                <a:gd name="T20" fmla="*/ 91 w 134"/>
                <a:gd name="T21" fmla="*/ 98 h 102"/>
                <a:gd name="T22" fmla="*/ 91 w 134"/>
                <a:gd name="T23" fmla="*/ 63 h 102"/>
                <a:gd name="T24" fmla="*/ 128 w 134"/>
                <a:gd name="T25" fmla="*/ 63 h 102"/>
                <a:gd name="T26" fmla="*/ 128 w 134"/>
                <a:gd name="T27" fmla="*/ 98 h 102"/>
                <a:gd name="T28" fmla="*/ 91 w 134"/>
                <a:gd name="T29" fmla="*/ 98 h 102"/>
                <a:gd name="T30" fmla="*/ 4 w 134"/>
                <a:gd name="T31" fmla="*/ 59 h 102"/>
                <a:gd name="T32" fmla="*/ 4 w 134"/>
                <a:gd name="T33" fmla="*/ 25 h 102"/>
                <a:gd name="T34" fmla="*/ 42 w 134"/>
                <a:gd name="T35" fmla="*/ 25 h 102"/>
                <a:gd name="T36" fmla="*/ 42 w 134"/>
                <a:gd name="T37" fmla="*/ 59 h 102"/>
                <a:gd name="T38" fmla="*/ 4 w 134"/>
                <a:gd name="T39" fmla="*/ 59 h 102"/>
                <a:gd name="T40" fmla="*/ 48 w 134"/>
                <a:gd name="T41" fmla="*/ 59 h 102"/>
                <a:gd name="T42" fmla="*/ 48 w 134"/>
                <a:gd name="T43" fmla="*/ 25 h 102"/>
                <a:gd name="T44" fmla="*/ 85 w 134"/>
                <a:gd name="T45" fmla="*/ 25 h 102"/>
                <a:gd name="T46" fmla="*/ 85 w 134"/>
                <a:gd name="T47" fmla="*/ 59 h 102"/>
                <a:gd name="T48" fmla="*/ 48 w 134"/>
                <a:gd name="T49" fmla="*/ 59 h 102"/>
                <a:gd name="T50" fmla="*/ 91 w 134"/>
                <a:gd name="T51" fmla="*/ 59 h 102"/>
                <a:gd name="T52" fmla="*/ 91 w 134"/>
                <a:gd name="T53" fmla="*/ 25 h 102"/>
                <a:gd name="T54" fmla="*/ 128 w 134"/>
                <a:gd name="T55" fmla="*/ 25 h 102"/>
                <a:gd name="T56" fmla="*/ 128 w 134"/>
                <a:gd name="T57" fmla="*/ 59 h 102"/>
                <a:gd name="T58" fmla="*/ 91 w 134"/>
                <a:gd name="T59" fmla="*/ 59 h 102"/>
                <a:gd name="T60" fmla="*/ 4 w 134"/>
                <a:gd name="T61" fmla="*/ 21 h 102"/>
                <a:gd name="T62" fmla="*/ 4 w 134"/>
                <a:gd name="T63" fmla="*/ 4 h 102"/>
                <a:gd name="T64" fmla="*/ 42 w 134"/>
                <a:gd name="T65" fmla="*/ 4 h 102"/>
                <a:gd name="T66" fmla="*/ 42 w 134"/>
                <a:gd name="T67" fmla="*/ 21 h 102"/>
                <a:gd name="T68" fmla="*/ 4 w 134"/>
                <a:gd name="T69" fmla="*/ 21 h 102"/>
                <a:gd name="T70" fmla="*/ 48 w 134"/>
                <a:gd name="T71" fmla="*/ 21 h 102"/>
                <a:gd name="T72" fmla="*/ 48 w 134"/>
                <a:gd name="T73" fmla="*/ 4 h 102"/>
                <a:gd name="T74" fmla="*/ 85 w 134"/>
                <a:gd name="T75" fmla="*/ 4 h 102"/>
                <a:gd name="T76" fmla="*/ 85 w 134"/>
                <a:gd name="T77" fmla="*/ 21 h 102"/>
                <a:gd name="T78" fmla="*/ 48 w 134"/>
                <a:gd name="T79" fmla="*/ 21 h 102"/>
                <a:gd name="T80" fmla="*/ 91 w 134"/>
                <a:gd name="T81" fmla="*/ 21 h 102"/>
                <a:gd name="T82" fmla="*/ 91 w 134"/>
                <a:gd name="T83" fmla="*/ 4 h 102"/>
                <a:gd name="T84" fmla="*/ 128 w 134"/>
                <a:gd name="T85" fmla="*/ 4 h 102"/>
                <a:gd name="T86" fmla="*/ 128 w 134"/>
                <a:gd name="T87" fmla="*/ 21 h 102"/>
                <a:gd name="T88" fmla="*/ 91 w 134"/>
                <a:gd name="T89" fmla="*/ 21 h 102"/>
                <a:gd name="T90" fmla="*/ 134 w 134"/>
                <a:gd name="T91" fmla="*/ 0 h 102"/>
                <a:gd name="T92" fmla="*/ 0 w 134"/>
                <a:gd name="T93" fmla="*/ 0 h 102"/>
                <a:gd name="T94" fmla="*/ 0 w 134"/>
                <a:gd name="T95" fmla="*/ 102 h 102"/>
                <a:gd name="T96" fmla="*/ 134 w 134"/>
                <a:gd name="T97" fmla="*/ 102 h 102"/>
                <a:gd name="T98" fmla="*/ 134 w 134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2">
                  <a:moveTo>
                    <a:pt x="4" y="98"/>
                  </a:moveTo>
                  <a:lnTo>
                    <a:pt x="4" y="63"/>
                  </a:lnTo>
                  <a:lnTo>
                    <a:pt x="42" y="63"/>
                  </a:lnTo>
                  <a:lnTo>
                    <a:pt x="42" y="98"/>
                  </a:lnTo>
                  <a:lnTo>
                    <a:pt x="4" y="98"/>
                  </a:lnTo>
                  <a:close/>
                  <a:moveTo>
                    <a:pt x="48" y="98"/>
                  </a:moveTo>
                  <a:lnTo>
                    <a:pt x="48" y="63"/>
                  </a:lnTo>
                  <a:lnTo>
                    <a:pt x="85" y="63"/>
                  </a:lnTo>
                  <a:lnTo>
                    <a:pt x="85" y="98"/>
                  </a:lnTo>
                  <a:lnTo>
                    <a:pt x="48" y="98"/>
                  </a:lnTo>
                  <a:close/>
                  <a:moveTo>
                    <a:pt x="91" y="98"/>
                  </a:moveTo>
                  <a:lnTo>
                    <a:pt x="91" y="63"/>
                  </a:lnTo>
                  <a:lnTo>
                    <a:pt x="128" y="63"/>
                  </a:lnTo>
                  <a:lnTo>
                    <a:pt x="128" y="98"/>
                  </a:lnTo>
                  <a:lnTo>
                    <a:pt x="91" y="98"/>
                  </a:lnTo>
                  <a:close/>
                  <a:moveTo>
                    <a:pt x="4" y="59"/>
                  </a:moveTo>
                  <a:lnTo>
                    <a:pt x="4" y="25"/>
                  </a:lnTo>
                  <a:lnTo>
                    <a:pt x="42" y="25"/>
                  </a:lnTo>
                  <a:lnTo>
                    <a:pt x="42" y="59"/>
                  </a:lnTo>
                  <a:lnTo>
                    <a:pt x="4" y="59"/>
                  </a:lnTo>
                  <a:close/>
                  <a:moveTo>
                    <a:pt x="48" y="59"/>
                  </a:moveTo>
                  <a:lnTo>
                    <a:pt x="48" y="25"/>
                  </a:lnTo>
                  <a:lnTo>
                    <a:pt x="85" y="25"/>
                  </a:lnTo>
                  <a:lnTo>
                    <a:pt x="85" y="59"/>
                  </a:lnTo>
                  <a:lnTo>
                    <a:pt x="48" y="59"/>
                  </a:lnTo>
                  <a:close/>
                  <a:moveTo>
                    <a:pt x="91" y="59"/>
                  </a:moveTo>
                  <a:lnTo>
                    <a:pt x="91" y="25"/>
                  </a:lnTo>
                  <a:lnTo>
                    <a:pt x="128" y="25"/>
                  </a:lnTo>
                  <a:lnTo>
                    <a:pt x="128" y="59"/>
                  </a:lnTo>
                  <a:lnTo>
                    <a:pt x="91" y="59"/>
                  </a:lnTo>
                  <a:close/>
                  <a:moveTo>
                    <a:pt x="4" y="21"/>
                  </a:moveTo>
                  <a:lnTo>
                    <a:pt x="4" y="4"/>
                  </a:lnTo>
                  <a:lnTo>
                    <a:pt x="42" y="4"/>
                  </a:lnTo>
                  <a:lnTo>
                    <a:pt x="42" y="21"/>
                  </a:lnTo>
                  <a:lnTo>
                    <a:pt x="4" y="21"/>
                  </a:lnTo>
                  <a:close/>
                  <a:moveTo>
                    <a:pt x="48" y="21"/>
                  </a:moveTo>
                  <a:lnTo>
                    <a:pt x="48" y="4"/>
                  </a:lnTo>
                  <a:lnTo>
                    <a:pt x="85" y="4"/>
                  </a:lnTo>
                  <a:lnTo>
                    <a:pt x="85" y="21"/>
                  </a:lnTo>
                  <a:lnTo>
                    <a:pt x="48" y="21"/>
                  </a:lnTo>
                  <a:close/>
                  <a:moveTo>
                    <a:pt x="91" y="21"/>
                  </a:moveTo>
                  <a:lnTo>
                    <a:pt x="91" y="4"/>
                  </a:lnTo>
                  <a:lnTo>
                    <a:pt x="128" y="4"/>
                  </a:lnTo>
                  <a:lnTo>
                    <a:pt x="128" y="21"/>
                  </a:lnTo>
                  <a:lnTo>
                    <a:pt x="91" y="21"/>
                  </a:lnTo>
                  <a:close/>
                  <a:moveTo>
                    <a:pt x="134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4" y="10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952"/>
            <p:cNvSpPr>
              <a:spLocks noEditPoints="1"/>
            </p:cNvSpPr>
            <p:nvPr/>
          </p:nvSpPr>
          <p:spPr bwMode="auto">
            <a:xfrm>
              <a:off x="9971088" y="1084263"/>
              <a:ext cx="212725" cy="161925"/>
            </a:xfrm>
            <a:custGeom>
              <a:avLst/>
              <a:gdLst>
                <a:gd name="T0" fmla="*/ 4 w 134"/>
                <a:gd name="T1" fmla="*/ 98 h 102"/>
                <a:gd name="T2" fmla="*/ 4 w 134"/>
                <a:gd name="T3" fmla="*/ 63 h 102"/>
                <a:gd name="T4" fmla="*/ 42 w 134"/>
                <a:gd name="T5" fmla="*/ 63 h 102"/>
                <a:gd name="T6" fmla="*/ 42 w 134"/>
                <a:gd name="T7" fmla="*/ 98 h 102"/>
                <a:gd name="T8" fmla="*/ 4 w 134"/>
                <a:gd name="T9" fmla="*/ 98 h 102"/>
                <a:gd name="T10" fmla="*/ 48 w 134"/>
                <a:gd name="T11" fmla="*/ 98 h 102"/>
                <a:gd name="T12" fmla="*/ 48 w 134"/>
                <a:gd name="T13" fmla="*/ 63 h 102"/>
                <a:gd name="T14" fmla="*/ 85 w 134"/>
                <a:gd name="T15" fmla="*/ 63 h 102"/>
                <a:gd name="T16" fmla="*/ 85 w 134"/>
                <a:gd name="T17" fmla="*/ 98 h 102"/>
                <a:gd name="T18" fmla="*/ 48 w 134"/>
                <a:gd name="T19" fmla="*/ 98 h 102"/>
                <a:gd name="T20" fmla="*/ 91 w 134"/>
                <a:gd name="T21" fmla="*/ 98 h 102"/>
                <a:gd name="T22" fmla="*/ 91 w 134"/>
                <a:gd name="T23" fmla="*/ 63 h 102"/>
                <a:gd name="T24" fmla="*/ 128 w 134"/>
                <a:gd name="T25" fmla="*/ 63 h 102"/>
                <a:gd name="T26" fmla="*/ 128 w 134"/>
                <a:gd name="T27" fmla="*/ 98 h 102"/>
                <a:gd name="T28" fmla="*/ 91 w 134"/>
                <a:gd name="T29" fmla="*/ 98 h 102"/>
                <a:gd name="T30" fmla="*/ 4 w 134"/>
                <a:gd name="T31" fmla="*/ 59 h 102"/>
                <a:gd name="T32" fmla="*/ 4 w 134"/>
                <a:gd name="T33" fmla="*/ 25 h 102"/>
                <a:gd name="T34" fmla="*/ 42 w 134"/>
                <a:gd name="T35" fmla="*/ 25 h 102"/>
                <a:gd name="T36" fmla="*/ 42 w 134"/>
                <a:gd name="T37" fmla="*/ 59 h 102"/>
                <a:gd name="T38" fmla="*/ 4 w 134"/>
                <a:gd name="T39" fmla="*/ 59 h 102"/>
                <a:gd name="T40" fmla="*/ 48 w 134"/>
                <a:gd name="T41" fmla="*/ 59 h 102"/>
                <a:gd name="T42" fmla="*/ 48 w 134"/>
                <a:gd name="T43" fmla="*/ 25 h 102"/>
                <a:gd name="T44" fmla="*/ 85 w 134"/>
                <a:gd name="T45" fmla="*/ 25 h 102"/>
                <a:gd name="T46" fmla="*/ 85 w 134"/>
                <a:gd name="T47" fmla="*/ 59 h 102"/>
                <a:gd name="T48" fmla="*/ 48 w 134"/>
                <a:gd name="T49" fmla="*/ 59 h 102"/>
                <a:gd name="T50" fmla="*/ 91 w 134"/>
                <a:gd name="T51" fmla="*/ 59 h 102"/>
                <a:gd name="T52" fmla="*/ 91 w 134"/>
                <a:gd name="T53" fmla="*/ 25 h 102"/>
                <a:gd name="T54" fmla="*/ 128 w 134"/>
                <a:gd name="T55" fmla="*/ 25 h 102"/>
                <a:gd name="T56" fmla="*/ 128 w 134"/>
                <a:gd name="T57" fmla="*/ 59 h 102"/>
                <a:gd name="T58" fmla="*/ 91 w 134"/>
                <a:gd name="T59" fmla="*/ 59 h 102"/>
                <a:gd name="T60" fmla="*/ 4 w 134"/>
                <a:gd name="T61" fmla="*/ 21 h 102"/>
                <a:gd name="T62" fmla="*/ 4 w 134"/>
                <a:gd name="T63" fmla="*/ 4 h 102"/>
                <a:gd name="T64" fmla="*/ 42 w 134"/>
                <a:gd name="T65" fmla="*/ 4 h 102"/>
                <a:gd name="T66" fmla="*/ 42 w 134"/>
                <a:gd name="T67" fmla="*/ 21 h 102"/>
                <a:gd name="T68" fmla="*/ 4 w 134"/>
                <a:gd name="T69" fmla="*/ 21 h 102"/>
                <a:gd name="T70" fmla="*/ 48 w 134"/>
                <a:gd name="T71" fmla="*/ 21 h 102"/>
                <a:gd name="T72" fmla="*/ 48 w 134"/>
                <a:gd name="T73" fmla="*/ 4 h 102"/>
                <a:gd name="T74" fmla="*/ 85 w 134"/>
                <a:gd name="T75" fmla="*/ 4 h 102"/>
                <a:gd name="T76" fmla="*/ 85 w 134"/>
                <a:gd name="T77" fmla="*/ 21 h 102"/>
                <a:gd name="T78" fmla="*/ 48 w 134"/>
                <a:gd name="T79" fmla="*/ 21 h 102"/>
                <a:gd name="T80" fmla="*/ 91 w 134"/>
                <a:gd name="T81" fmla="*/ 21 h 102"/>
                <a:gd name="T82" fmla="*/ 91 w 134"/>
                <a:gd name="T83" fmla="*/ 4 h 102"/>
                <a:gd name="T84" fmla="*/ 128 w 134"/>
                <a:gd name="T85" fmla="*/ 4 h 102"/>
                <a:gd name="T86" fmla="*/ 128 w 134"/>
                <a:gd name="T87" fmla="*/ 21 h 102"/>
                <a:gd name="T88" fmla="*/ 91 w 134"/>
                <a:gd name="T89" fmla="*/ 21 h 102"/>
                <a:gd name="T90" fmla="*/ 134 w 134"/>
                <a:gd name="T91" fmla="*/ 0 h 102"/>
                <a:gd name="T92" fmla="*/ 0 w 134"/>
                <a:gd name="T93" fmla="*/ 0 h 102"/>
                <a:gd name="T94" fmla="*/ 0 w 134"/>
                <a:gd name="T95" fmla="*/ 102 h 102"/>
                <a:gd name="T96" fmla="*/ 134 w 134"/>
                <a:gd name="T97" fmla="*/ 102 h 102"/>
                <a:gd name="T98" fmla="*/ 134 w 134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2">
                  <a:moveTo>
                    <a:pt x="4" y="98"/>
                  </a:moveTo>
                  <a:lnTo>
                    <a:pt x="4" y="63"/>
                  </a:lnTo>
                  <a:lnTo>
                    <a:pt x="42" y="63"/>
                  </a:lnTo>
                  <a:lnTo>
                    <a:pt x="42" y="98"/>
                  </a:lnTo>
                  <a:lnTo>
                    <a:pt x="4" y="98"/>
                  </a:lnTo>
                  <a:moveTo>
                    <a:pt x="48" y="98"/>
                  </a:moveTo>
                  <a:lnTo>
                    <a:pt x="48" y="63"/>
                  </a:lnTo>
                  <a:lnTo>
                    <a:pt x="85" y="63"/>
                  </a:lnTo>
                  <a:lnTo>
                    <a:pt x="85" y="98"/>
                  </a:lnTo>
                  <a:lnTo>
                    <a:pt x="48" y="98"/>
                  </a:lnTo>
                  <a:moveTo>
                    <a:pt x="91" y="98"/>
                  </a:moveTo>
                  <a:lnTo>
                    <a:pt x="91" y="63"/>
                  </a:lnTo>
                  <a:lnTo>
                    <a:pt x="128" y="63"/>
                  </a:lnTo>
                  <a:lnTo>
                    <a:pt x="128" y="98"/>
                  </a:lnTo>
                  <a:lnTo>
                    <a:pt x="91" y="98"/>
                  </a:lnTo>
                  <a:moveTo>
                    <a:pt x="4" y="59"/>
                  </a:moveTo>
                  <a:lnTo>
                    <a:pt x="4" y="25"/>
                  </a:lnTo>
                  <a:lnTo>
                    <a:pt x="42" y="25"/>
                  </a:lnTo>
                  <a:lnTo>
                    <a:pt x="42" y="59"/>
                  </a:lnTo>
                  <a:lnTo>
                    <a:pt x="4" y="59"/>
                  </a:lnTo>
                  <a:moveTo>
                    <a:pt x="48" y="59"/>
                  </a:moveTo>
                  <a:lnTo>
                    <a:pt x="48" y="25"/>
                  </a:lnTo>
                  <a:lnTo>
                    <a:pt x="85" y="25"/>
                  </a:lnTo>
                  <a:lnTo>
                    <a:pt x="85" y="59"/>
                  </a:lnTo>
                  <a:lnTo>
                    <a:pt x="48" y="59"/>
                  </a:lnTo>
                  <a:moveTo>
                    <a:pt x="91" y="59"/>
                  </a:moveTo>
                  <a:lnTo>
                    <a:pt x="91" y="25"/>
                  </a:lnTo>
                  <a:lnTo>
                    <a:pt x="128" y="25"/>
                  </a:lnTo>
                  <a:lnTo>
                    <a:pt x="128" y="59"/>
                  </a:lnTo>
                  <a:lnTo>
                    <a:pt x="91" y="59"/>
                  </a:lnTo>
                  <a:moveTo>
                    <a:pt x="4" y="21"/>
                  </a:moveTo>
                  <a:lnTo>
                    <a:pt x="4" y="4"/>
                  </a:lnTo>
                  <a:lnTo>
                    <a:pt x="42" y="4"/>
                  </a:lnTo>
                  <a:lnTo>
                    <a:pt x="42" y="21"/>
                  </a:lnTo>
                  <a:lnTo>
                    <a:pt x="4" y="21"/>
                  </a:lnTo>
                  <a:moveTo>
                    <a:pt x="48" y="21"/>
                  </a:moveTo>
                  <a:lnTo>
                    <a:pt x="48" y="4"/>
                  </a:lnTo>
                  <a:lnTo>
                    <a:pt x="85" y="4"/>
                  </a:lnTo>
                  <a:lnTo>
                    <a:pt x="85" y="21"/>
                  </a:lnTo>
                  <a:lnTo>
                    <a:pt x="48" y="21"/>
                  </a:lnTo>
                  <a:moveTo>
                    <a:pt x="91" y="21"/>
                  </a:moveTo>
                  <a:lnTo>
                    <a:pt x="91" y="4"/>
                  </a:lnTo>
                  <a:lnTo>
                    <a:pt x="128" y="4"/>
                  </a:lnTo>
                  <a:lnTo>
                    <a:pt x="128" y="21"/>
                  </a:lnTo>
                  <a:lnTo>
                    <a:pt x="91" y="21"/>
                  </a:lnTo>
                  <a:moveTo>
                    <a:pt x="134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4" y="102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Rectangle 953"/>
            <p:cNvSpPr>
              <a:spLocks noChangeArrowheads="1"/>
            </p:cNvSpPr>
            <p:nvPr/>
          </p:nvSpPr>
          <p:spPr bwMode="auto">
            <a:xfrm>
              <a:off x="10115551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Rectangle 954"/>
            <p:cNvSpPr>
              <a:spLocks noChangeArrowheads="1"/>
            </p:cNvSpPr>
            <p:nvPr/>
          </p:nvSpPr>
          <p:spPr bwMode="auto">
            <a:xfrm>
              <a:off x="10115551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Rectangle 955"/>
            <p:cNvSpPr>
              <a:spLocks noChangeArrowheads="1"/>
            </p:cNvSpPr>
            <p:nvPr/>
          </p:nvSpPr>
          <p:spPr bwMode="auto">
            <a:xfrm>
              <a:off x="10115551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Rectangle 956"/>
            <p:cNvSpPr>
              <a:spLocks noChangeArrowheads="1"/>
            </p:cNvSpPr>
            <p:nvPr/>
          </p:nvSpPr>
          <p:spPr bwMode="auto">
            <a:xfrm>
              <a:off x="10115551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Rectangle 957"/>
            <p:cNvSpPr>
              <a:spLocks noChangeArrowheads="1"/>
            </p:cNvSpPr>
            <p:nvPr/>
          </p:nvSpPr>
          <p:spPr bwMode="auto">
            <a:xfrm>
              <a:off x="10047288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Rectangle 958"/>
            <p:cNvSpPr>
              <a:spLocks noChangeArrowheads="1"/>
            </p:cNvSpPr>
            <p:nvPr/>
          </p:nvSpPr>
          <p:spPr bwMode="auto">
            <a:xfrm>
              <a:off x="10047288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Rectangle 959"/>
            <p:cNvSpPr>
              <a:spLocks noChangeArrowheads="1"/>
            </p:cNvSpPr>
            <p:nvPr/>
          </p:nvSpPr>
          <p:spPr bwMode="auto">
            <a:xfrm>
              <a:off x="10047288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Rectangle 960"/>
            <p:cNvSpPr>
              <a:spLocks noChangeArrowheads="1"/>
            </p:cNvSpPr>
            <p:nvPr/>
          </p:nvSpPr>
          <p:spPr bwMode="auto">
            <a:xfrm>
              <a:off x="10047288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Rectangle 961"/>
            <p:cNvSpPr>
              <a:spLocks noChangeArrowheads="1"/>
            </p:cNvSpPr>
            <p:nvPr/>
          </p:nvSpPr>
          <p:spPr bwMode="auto">
            <a:xfrm>
              <a:off x="9977438" y="1090613"/>
              <a:ext cx="60325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Rectangle 962"/>
            <p:cNvSpPr>
              <a:spLocks noChangeArrowheads="1"/>
            </p:cNvSpPr>
            <p:nvPr/>
          </p:nvSpPr>
          <p:spPr bwMode="auto">
            <a:xfrm>
              <a:off x="9977438" y="1090613"/>
              <a:ext cx="6032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Rectangle 963"/>
            <p:cNvSpPr>
              <a:spLocks noChangeArrowheads="1"/>
            </p:cNvSpPr>
            <p:nvPr/>
          </p:nvSpPr>
          <p:spPr bwMode="auto">
            <a:xfrm>
              <a:off x="9977438" y="1123951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Rectangle 964"/>
            <p:cNvSpPr>
              <a:spLocks noChangeArrowheads="1"/>
            </p:cNvSpPr>
            <p:nvPr/>
          </p:nvSpPr>
          <p:spPr bwMode="auto">
            <a:xfrm>
              <a:off x="9977438" y="1123951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Rectangle 965"/>
            <p:cNvSpPr>
              <a:spLocks noChangeArrowheads="1"/>
            </p:cNvSpPr>
            <p:nvPr/>
          </p:nvSpPr>
          <p:spPr bwMode="auto">
            <a:xfrm>
              <a:off x="10115551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Rectangle 966"/>
            <p:cNvSpPr>
              <a:spLocks noChangeArrowheads="1"/>
            </p:cNvSpPr>
            <p:nvPr/>
          </p:nvSpPr>
          <p:spPr bwMode="auto">
            <a:xfrm>
              <a:off x="10115551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Rectangle 967"/>
            <p:cNvSpPr>
              <a:spLocks noChangeArrowheads="1"/>
            </p:cNvSpPr>
            <p:nvPr/>
          </p:nvSpPr>
          <p:spPr bwMode="auto">
            <a:xfrm>
              <a:off x="10047288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Rectangle 968"/>
            <p:cNvSpPr>
              <a:spLocks noChangeArrowheads="1"/>
            </p:cNvSpPr>
            <p:nvPr/>
          </p:nvSpPr>
          <p:spPr bwMode="auto">
            <a:xfrm>
              <a:off x="10047288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Rectangle 969"/>
            <p:cNvSpPr>
              <a:spLocks noChangeArrowheads="1"/>
            </p:cNvSpPr>
            <p:nvPr/>
          </p:nvSpPr>
          <p:spPr bwMode="auto">
            <a:xfrm>
              <a:off x="9977438" y="1184276"/>
              <a:ext cx="60325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Rectangle 970"/>
            <p:cNvSpPr>
              <a:spLocks noChangeArrowheads="1"/>
            </p:cNvSpPr>
            <p:nvPr/>
          </p:nvSpPr>
          <p:spPr bwMode="auto">
            <a:xfrm>
              <a:off x="9977438" y="1184276"/>
              <a:ext cx="60325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971"/>
            <p:cNvSpPr>
              <a:spLocks/>
            </p:cNvSpPr>
            <p:nvPr/>
          </p:nvSpPr>
          <p:spPr bwMode="auto">
            <a:xfrm>
              <a:off x="10106026" y="742951"/>
              <a:ext cx="190500" cy="112713"/>
            </a:xfrm>
            <a:custGeom>
              <a:avLst/>
              <a:gdLst>
                <a:gd name="T0" fmla="*/ 36 w 59"/>
                <a:gd name="T1" fmla="*/ 0 h 35"/>
                <a:gd name="T2" fmla="*/ 25 w 59"/>
                <a:gd name="T3" fmla="*/ 8 h 35"/>
                <a:gd name="T4" fmla="*/ 24 w 59"/>
                <a:gd name="T5" fmla="*/ 8 h 35"/>
                <a:gd name="T6" fmla="*/ 20 w 59"/>
                <a:gd name="T7" fmla="*/ 7 h 35"/>
                <a:gd name="T8" fmla="*/ 11 w 59"/>
                <a:gd name="T9" fmla="*/ 13 h 35"/>
                <a:gd name="T10" fmla="*/ 10 w 59"/>
                <a:gd name="T11" fmla="*/ 17 h 35"/>
                <a:gd name="T12" fmla="*/ 9 w 59"/>
                <a:gd name="T13" fmla="*/ 17 h 35"/>
                <a:gd name="T14" fmla="*/ 1 w 59"/>
                <a:gd name="T15" fmla="*/ 23 h 35"/>
                <a:gd name="T16" fmla="*/ 8 w 59"/>
                <a:gd name="T17" fmla="*/ 34 h 35"/>
                <a:gd name="T18" fmla="*/ 49 w 59"/>
                <a:gd name="T19" fmla="*/ 35 h 35"/>
                <a:gd name="T20" fmla="*/ 59 w 59"/>
                <a:gd name="T21" fmla="*/ 25 h 35"/>
                <a:gd name="T22" fmla="*/ 49 w 59"/>
                <a:gd name="T23" fmla="*/ 15 h 35"/>
                <a:gd name="T24" fmla="*/ 47 w 59"/>
                <a:gd name="T25" fmla="*/ 16 h 35"/>
                <a:gd name="T26" fmla="*/ 47 w 59"/>
                <a:gd name="T27" fmla="*/ 11 h 35"/>
                <a:gd name="T28" fmla="*/ 36 w 59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5">
                  <a:moveTo>
                    <a:pt x="36" y="0"/>
                  </a:moveTo>
                  <a:cubicBezTo>
                    <a:pt x="31" y="0"/>
                    <a:pt x="26" y="4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7"/>
                    <a:pt x="21" y="7"/>
                    <a:pt x="20" y="7"/>
                  </a:cubicBezTo>
                  <a:cubicBezTo>
                    <a:pt x="16" y="7"/>
                    <a:pt x="12" y="9"/>
                    <a:pt x="11" y="13"/>
                  </a:cubicBezTo>
                  <a:cubicBezTo>
                    <a:pt x="10" y="14"/>
                    <a:pt x="10" y="16"/>
                    <a:pt x="10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6" y="17"/>
                    <a:pt x="3" y="19"/>
                    <a:pt x="1" y="23"/>
                  </a:cubicBezTo>
                  <a:cubicBezTo>
                    <a:pt x="0" y="27"/>
                    <a:pt x="2" y="34"/>
                    <a:pt x="8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5" y="34"/>
                    <a:pt x="59" y="30"/>
                    <a:pt x="59" y="25"/>
                  </a:cubicBezTo>
                  <a:cubicBezTo>
                    <a:pt x="59" y="20"/>
                    <a:pt x="54" y="15"/>
                    <a:pt x="49" y="15"/>
                  </a:cubicBezTo>
                  <a:cubicBezTo>
                    <a:pt x="48" y="15"/>
                    <a:pt x="47" y="15"/>
                    <a:pt x="47" y="16"/>
                  </a:cubicBezTo>
                  <a:cubicBezTo>
                    <a:pt x="47" y="14"/>
                    <a:pt x="47" y="13"/>
                    <a:pt x="47" y="11"/>
                  </a:cubicBezTo>
                  <a:cubicBezTo>
                    <a:pt x="47" y="5"/>
                    <a:pt x="42" y="0"/>
                    <a:pt x="3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972"/>
            <p:cNvSpPr>
              <a:spLocks/>
            </p:cNvSpPr>
            <p:nvPr/>
          </p:nvSpPr>
          <p:spPr bwMode="auto">
            <a:xfrm>
              <a:off x="9871076" y="501651"/>
              <a:ext cx="153988" cy="90488"/>
            </a:xfrm>
            <a:custGeom>
              <a:avLst/>
              <a:gdLst>
                <a:gd name="T0" fmla="*/ 19 w 48"/>
                <a:gd name="T1" fmla="*/ 0 h 28"/>
                <a:gd name="T2" fmla="*/ 10 w 48"/>
                <a:gd name="T3" fmla="*/ 9 h 28"/>
                <a:gd name="T4" fmla="*/ 10 w 48"/>
                <a:gd name="T5" fmla="*/ 13 h 28"/>
                <a:gd name="T6" fmla="*/ 9 w 48"/>
                <a:gd name="T7" fmla="*/ 12 h 28"/>
                <a:gd name="T8" fmla="*/ 0 w 48"/>
                <a:gd name="T9" fmla="*/ 20 h 28"/>
                <a:gd name="T10" fmla="*/ 8 w 48"/>
                <a:gd name="T11" fmla="*/ 28 h 28"/>
                <a:gd name="T12" fmla="*/ 41 w 48"/>
                <a:gd name="T13" fmla="*/ 28 h 28"/>
                <a:gd name="T14" fmla="*/ 47 w 48"/>
                <a:gd name="T15" fmla="*/ 18 h 28"/>
                <a:gd name="T16" fmla="*/ 40 w 48"/>
                <a:gd name="T17" fmla="*/ 14 h 28"/>
                <a:gd name="T18" fmla="*/ 39 w 48"/>
                <a:gd name="T19" fmla="*/ 14 h 28"/>
                <a:gd name="T20" fmla="*/ 39 w 48"/>
                <a:gd name="T21" fmla="*/ 11 h 28"/>
                <a:gd name="T22" fmla="*/ 32 w 48"/>
                <a:gd name="T23" fmla="*/ 6 h 28"/>
                <a:gd name="T24" fmla="*/ 28 w 48"/>
                <a:gd name="T25" fmla="*/ 6 h 28"/>
                <a:gd name="T26" fmla="*/ 28 w 48"/>
                <a:gd name="T27" fmla="*/ 7 h 28"/>
                <a:gd name="T28" fmla="*/ 19 w 48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8">
                  <a:moveTo>
                    <a:pt x="19" y="0"/>
                  </a:moveTo>
                  <a:cubicBezTo>
                    <a:pt x="14" y="0"/>
                    <a:pt x="10" y="4"/>
                    <a:pt x="10" y="9"/>
                  </a:cubicBezTo>
                  <a:cubicBezTo>
                    <a:pt x="10" y="11"/>
                    <a:pt x="10" y="12"/>
                    <a:pt x="10" y="13"/>
                  </a:cubicBezTo>
                  <a:cubicBezTo>
                    <a:pt x="10" y="13"/>
                    <a:pt x="9" y="12"/>
                    <a:pt x="9" y="12"/>
                  </a:cubicBezTo>
                  <a:cubicBezTo>
                    <a:pt x="4" y="12"/>
                    <a:pt x="0" y="16"/>
                    <a:pt x="0" y="20"/>
                  </a:cubicBezTo>
                  <a:cubicBezTo>
                    <a:pt x="0" y="24"/>
                    <a:pt x="4" y="28"/>
                    <a:pt x="8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6" y="28"/>
                    <a:pt x="48" y="22"/>
                    <a:pt x="47" y="18"/>
                  </a:cubicBezTo>
                  <a:cubicBezTo>
                    <a:pt x="46" y="16"/>
                    <a:pt x="43" y="14"/>
                    <a:pt x="40" y="14"/>
                  </a:cubicBezTo>
                  <a:cubicBezTo>
                    <a:pt x="40" y="14"/>
                    <a:pt x="40" y="14"/>
                    <a:pt x="39" y="14"/>
                  </a:cubicBezTo>
                  <a:cubicBezTo>
                    <a:pt x="40" y="13"/>
                    <a:pt x="39" y="12"/>
                    <a:pt x="39" y="11"/>
                  </a:cubicBezTo>
                  <a:cubicBezTo>
                    <a:pt x="38" y="8"/>
                    <a:pt x="35" y="6"/>
                    <a:pt x="32" y="6"/>
                  </a:cubicBezTo>
                  <a:cubicBezTo>
                    <a:pt x="31" y="6"/>
                    <a:pt x="29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3"/>
                    <a:pt x="23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973"/>
            <p:cNvSpPr>
              <a:spLocks/>
            </p:cNvSpPr>
            <p:nvPr/>
          </p:nvSpPr>
          <p:spPr bwMode="auto">
            <a:xfrm>
              <a:off x="10520363" y="401638"/>
              <a:ext cx="152400" cy="87313"/>
            </a:xfrm>
            <a:custGeom>
              <a:avLst/>
              <a:gdLst>
                <a:gd name="T0" fmla="*/ 29 w 47"/>
                <a:gd name="T1" fmla="*/ 0 h 27"/>
                <a:gd name="T2" fmla="*/ 20 w 47"/>
                <a:gd name="T3" fmla="*/ 6 h 27"/>
                <a:gd name="T4" fmla="*/ 19 w 47"/>
                <a:gd name="T5" fmla="*/ 6 h 27"/>
                <a:gd name="T6" fmla="*/ 16 w 47"/>
                <a:gd name="T7" fmla="*/ 5 h 27"/>
                <a:gd name="T8" fmla="*/ 9 w 47"/>
                <a:gd name="T9" fmla="*/ 10 h 27"/>
                <a:gd name="T10" fmla="*/ 8 w 47"/>
                <a:gd name="T11" fmla="*/ 14 h 27"/>
                <a:gd name="T12" fmla="*/ 8 w 47"/>
                <a:gd name="T13" fmla="*/ 14 h 27"/>
                <a:gd name="T14" fmla="*/ 1 w 47"/>
                <a:gd name="T15" fmla="*/ 18 h 27"/>
                <a:gd name="T16" fmla="*/ 7 w 47"/>
                <a:gd name="T17" fmla="*/ 27 h 27"/>
                <a:gd name="T18" fmla="*/ 40 w 47"/>
                <a:gd name="T19" fmla="*/ 27 h 27"/>
                <a:gd name="T20" fmla="*/ 47 w 47"/>
                <a:gd name="T21" fmla="*/ 20 h 27"/>
                <a:gd name="T22" fmla="*/ 39 w 47"/>
                <a:gd name="T23" fmla="*/ 12 h 27"/>
                <a:gd name="T24" fmla="*/ 37 w 47"/>
                <a:gd name="T25" fmla="*/ 12 h 27"/>
                <a:gd name="T26" fmla="*/ 38 w 47"/>
                <a:gd name="T27" fmla="*/ 9 h 27"/>
                <a:gd name="T28" fmla="*/ 29 w 47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27">
                  <a:moveTo>
                    <a:pt x="29" y="0"/>
                  </a:moveTo>
                  <a:cubicBezTo>
                    <a:pt x="25" y="0"/>
                    <a:pt x="21" y="3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3" y="5"/>
                    <a:pt x="10" y="7"/>
                    <a:pt x="9" y="10"/>
                  </a:cubicBezTo>
                  <a:cubicBezTo>
                    <a:pt x="8" y="11"/>
                    <a:pt x="8" y="12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2" y="15"/>
                    <a:pt x="1" y="18"/>
                  </a:cubicBezTo>
                  <a:cubicBezTo>
                    <a:pt x="0" y="21"/>
                    <a:pt x="2" y="27"/>
                    <a:pt x="7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4" y="27"/>
                    <a:pt x="47" y="24"/>
                    <a:pt x="47" y="20"/>
                  </a:cubicBezTo>
                  <a:cubicBezTo>
                    <a:pt x="47" y="15"/>
                    <a:pt x="44" y="12"/>
                    <a:pt x="39" y="12"/>
                  </a:cubicBezTo>
                  <a:cubicBezTo>
                    <a:pt x="39" y="12"/>
                    <a:pt x="38" y="12"/>
                    <a:pt x="37" y="12"/>
                  </a:cubicBezTo>
                  <a:cubicBezTo>
                    <a:pt x="38" y="11"/>
                    <a:pt x="38" y="10"/>
                    <a:pt x="38" y="9"/>
                  </a:cubicBezTo>
                  <a:cubicBezTo>
                    <a:pt x="38" y="4"/>
                    <a:pt x="34" y="0"/>
                    <a:pt x="2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Rectangle 974"/>
            <p:cNvSpPr>
              <a:spLocks noChangeArrowheads="1"/>
            </p:cNvSpPr>
            <p:nvPr/>
          </p:nvSpPr>
          <p:spPr bwMode="auto">
            <a:xfrm>
              <a:off x="10450513" y="930276"/>
              <a:ext cx="41275" cy="190500"/>
            </a:xfrm>
            <a:prstGeom prst="rect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Rectangle 975"/>
            <p:cNvSpPr>
              <a:spLocks noChangeArrowheads="1"/>
            </p:cNvSpPr>
            <p:nvPr/>
          </p:nvSpPr>
          <p:spPr bwMode="auto">
            <a:xfrm>
              <a:off x="10372726" y="930276"/>
              <a:ext cx="42863" cy="190500"/>
            </a:xfrm>
            <a:prstGeom prst="rect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Rectangle 976"/>
            <p:cNvSpPr>
              <a:spLocks noChangeArrowheads="1"/>
            </p:cNvSpPr>
            <p:nvPr/>
          </p:nvSpPr>
          <p:spPr bwMode="auto">
            <a:xfrm>
              <a:off x="9639301" y="160338"/>
              <a:ext cx="1589088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Rectangle 977"/>
            <p:cNvSpPr>
              <a:spLocks noChangeArrowheads="1"/>
            </p:cNvSpPr>
            <p:nvPr/>
          </p:nvSpPr>
          <p:spPr bwMode="auto">
            <a:xfrm>
              <a:off x="9639301" y="1822451"/>
              <a:ext cx="1589088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Rectangle 978"/>
            <p:cNvSpPr>
              <a:spLocks noChangeArrowheads="1"/>
            </p:cNvSpPr>
            <p:nvPr/>
          </p:nvSpPr>
          <p:spPr bwMode="auto">
            <a:xfrm>
              <a:off x="9639301" y="1822451"/>
              <a:ext cx="1589088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Rectangle 979"/>
            <p:cNvSpPr>
              <a:spLocks noChangeArrowheads="1"/>
            </p:cNvSpPr>
            <p:nvPr/>
          </p:nvSpPr>
          <p:spPr bwMode="auto">
            <a:xfrm>
              <a:off x="10412413" y="269876"/>
              <a:ext cx="44450" cy="15065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980"/>
            <p:cNvSpPr>
              <a:spLocks/>
            </p:cNvSpPr>
            <p:nvPr/>
          </p:nvSpPr>
          <p:spPr bwMode="auto">
            <a:xfrm>
              <a:off x="8509001" y="3332163"/>
              <a:ext cx="666750" cy="122238"/>
            </a:xfrm>
            <a:custGeom>
              <a:avLst/>
              <a:gdLst>
                <a:gd name="T0" fmla="*/ 207 w 207"/>
                <a:gd name="T1" fmla="*/ 31 h 38"/>
                <a:gd name="T2" fmla="*/ 205 w 207"/>
                <a:gd name="T3" fmla="*/ 36 h 38"/>
                <a:gd name="T4" fmla="*/ 200 w 207"/>
                <a:gd name="T5" fmla="*/ 38 h 38"/>
                <a:gd name="T6" fmla="*/ 8 w 207"/>
                <a:gd name="T7" fmla="*/ 38 h 38"/>
                <a:gd name="T8" fmla="*/ 3 w 207"/>
                <a:gd name="T9" fmla="*/ 36 h 38"/>
                <a:gd name="T10" fmla="*/ 0 w 207"/>
                <a:gd name="T11" fmla="*/ 31 h 38"/>
                <a:gd name="T12" fmla="*/ 0 w 207"/>
                <a:gd name="T13" fmla="*/ 7 h 38"/>
                <a:gd name="T14" fmla="*/ 3 w 207"/>
                <a:gd name="T15" fmla="*/ 2 h 38"/>
                <a:gd name="T16" fmla="*/ 8 w 207"/>
                <a:gd name="T17" fmla="*/ 0 h 38"/>
                <a:gd name="T18" fmla="*/ 200 w 207"/>
                <a:gd name="T19" fmla="*/ 0 h 38"/>
                <a:gd name="T20" fmla="*/ 205 w 207"/>
                <a:gd name="T21" fmla="*/ 2 h 38"/>
                <a:gd name="T22" fmla="*/ 207 w 207"/>
                <a:gd name="T23" fmla="*/ 7 h 38"/>
                <a:gd name="T24" fmla="*/ 207 w 207"/>
                <a:gd name="T25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38">
                  <a:moveTo>
                    <a:pt x="207" y="31"/>
                  </a:moveTo>
                  <a:cubicBezTo>
                    <a:pt x="207" y="32"/>
                    <a:pt x="206" y="34"/>
                    <a:pt x="205" y="36"/>
                  </a:cubicBezTo>
                  <a:cubicBezTo>
                    <a:pt x="203" y="37"/>
                    <a:pt x="201" y="38"/>
                    <a:pt x="200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8"/>
                    <a:pt x="4" y="37"/>
                    <a:pt x="3" y="36"/>
                  </a:cubicBezTo>
                  <a:cubicBezTo>
                    <a:pt x="1" y="34"/>
                    <a:pt x="0" y="32"/>
                    <a:pt x="0" y="3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1" y="0"/>
                    <a:pt x="203" y="0"/>
                    <a:pt x="205" y="2"/>
                  </a:cubicBezTo>
                  <a:cubicBezTo>
                    <a:pt x="206" y="3"/>
                    <a:pt x="207" y="5"/>
                    <a:pt x="207" y="7"/>
                  </a:cubicBezTo>
                  <a:cubicBezTo>
                    <a:pt x="207" y="31"/>
                    <a:pt x="207" y="31"/>
                    <a:pt x="207" y="31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981"/>
            <p:cNvSpPr>
              <a:spLocks/>
            </p:cNvSpPr>
            <p:nvPr/>
          </p:nvSpPr>
          <p:spPr bwMode="auto">
            <a:xfrm>
              <a:off x="8509001" y="3387726"/>
              <a:ext cx="666750" cy="66675"/>
            </a:xfrm>
            <a:custGeom>
              <a:avLst/>
              <a:gdLst>
                <a:gd name="T0" fmla="*/ 207 w 207"/>
                <a:gd name="T1" fmla="*/ 0 h 21"/>
                <a:gd name="T2" fmla="*/ 0 w 207"/>
                <a:gd name="T3" fmla="*/ 0 h 21"/>
                <a:gd name="T4" fmla="*/ 0 w 207"/>
                <a:gd name="T5" fmla="*/ 14 h 21"/>
                <a:gd name="T6" fmla="*/ 3 w 207"/>
                <a:gd name="T7" fmla="*/ 19 h 21"/>
                <a:gd name="T8" fmla="*/ 8 w 207"/>
                <a:gd name="T9" fmla="*/ 21 h 21"/>
                <a:gd name="T10" fmla="*/ 200 w 207"/>
                <a:gd name="T11" fmla="*/ 21 h 21"/>
                <a:gd name="T12" fmla="*/ 205 w 207"/>
                <a:gd name="T13" fmla="*/ 19 h 21"/>
                <a:gd name="T14" fmla="*/ 207 w 207"/>
                <a:gd name="T15" fmla="*/ 14 h 21"/>
                <a:gd name="T16" fmla="*/ 207 w 207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1">
                  <a:moveTo>
                    <a:pt x="20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4" y="20"/>
                    <a:pt x="6" y="21"/>
                    <a:pt x="8" y="21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201" y="21"/>
                    <a:pt x="203" y="20"/>
                    <a:pt x="205" y="19"/>
                  </a:cubicBezTo>
                  <a:cubicBezTo>
                    <a:pt x="206" y="17"/>
                    <a:pt x="207" y="15"/>
                    <a:pt x="207" y="14"/>
                  </a:cubicBezTo>
                  <a:cubicBezTo>
                    <a:pt x="207" y="0"/>
                    <a:pt x="207" y="0"/>
                    <a:pt x="207" y="0"/>
                  </a:cubicBezTo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Oval 982"/>
            <p:cNvSpPr>
              <a:spLocks noChangeArrowheads="1"/>
            </p:cNvSpPr>
            <p:nvPr/>
          </p:nvSpPr>
          <p:spPr bwMode="auto">
            <a:xfrm>
              <a:off x="8548688" y="3344863"/>
              <a:ext cx="96838" cy="936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Oval 983"/>
            <p:cNvSpPr>
              <a:spLocks noChangeArrowheads="1"/>
            </p:cNvSpPr>
            <p:nvPr/>
          </p:nvSpPr>
          <p:spPr bwMode="auto">
            <a:xfrm>
              <a:off x="8564563" y="3360738"/>
              <a:ext cx="63500" cy="65088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Oval 984"/>
            <p:cNvSpPr>
              <a:spLocks noChangeArrowheads="1"/>
            </p:cNvSpPr>
            <p:nvPr/>
          </p:nvSpPr>
          <p:spPr bwMode="auto">
            <a:xfrm>
              <a:off x="8674101" y="3344863"/>
              <a:ext cx="93663" cy="936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Oval 985"/>
            <p:cNvSpPr>
              <a:spLocks noChangeArrowheads="1"/>
            </p:cNvSpPr>
            <p:nvPr/>
          </p:nvSpPr>
          <p:spPr bwMode="auto">
            <a:xfrm>
              <a:off x="8686801" y="3360738"/>
              <a:ext cx="63500" cy="65088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Oval 986"/>
            <p:cNvSpPr>
              <a:spLocks noChangeArrowheads="1"/>
            </p:cNvSpPr>
            <p:nvPr/>
          </p:nvSpPr>
          <p:spPr bwMode="auto">
            <a:xfrm>
              <a:off x="8796338" y="3344863"/>
              <a:ext cx="93663" cy="93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Oval 987"/>
            <p:cNvSpPr>
              <a:spLocks noChangeArrowheads="1"/>
            </p:cNvSpPr>
            <p:nvPr/>
          </p:nvSpPr>
          <p:spPr bwMode="auto">
            <a:xfrm>
              <a:off x="8815388" y="3379788"/>
              <a:ext cx="19050" cy="174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Oval 988"/>
            <p:cNvSpPr>
              <a:spLocks noChangeArrowheads="1"/>
            </p:cNvSpPr>
            <p:nvPr/>
          </p:nvSpPr>
          <p:spPr bwMode="auto">
            <a:xfrm>
              <a:off x="8853488" y="3379788"/>
              <a:ext cx="15875" cy="174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Oval 989"/>
            <p:cNvSpPr>
              <a:spLocks noChangeArrowheads="1"/>
            </p:cNvSpPr>
            <p:nvPr/>
          </p:nvSpPr>
          <p:spPr bwMode="auto">
            <a:xfrm>
              <a:off x="8918576" y="3344863"/>
              <a:ext cx="93663" cy="936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Oval 990"/>
            <p:cNvSpPr>
              <a:spLocks noChangeArrowheads="1"/>
            </p:cNvSpPr>
            <p:nvPr/>
          </p:nvSpPr>
          <p:spPr bwMode="auto">
            <a:xfrm>
              <a:off x="8934451" y="3360738"/>
              <a:ext cx="65088" cy="65088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Oval 991"/>
            <p:cNvSpPr>
              <a:spLocks noChangeArrowheads="1"/>
            </p:cNvSpPr>
            <p:nvPr/>
          </p:nvSpPr>
          <p:spPr bwMode="auto">
            <a:xfrm>
              <a:off x="9040813" y="3344863"/>
              <a:ext cx="96838" cy="93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Oval 992"/>
            <p:cNvSpPr>
              <a:spLocks noChangeArrowheads="1"/>
            </p:cNvSpPr>
            <p:nvPr/>
          </p:nvSpPr>
          <p:spPr bwMode="auto">
            <a:xfrm>
              <a:off x="9063038" y="3379788"/>
              <a:ext cx="15875" cy="174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Oval 993"/>
            <p:cNvSpPr>
              <a:spLocks noChangeArrowheads="1"/>
            </p:cNvSpPr>
            <p:nvPr/>
          </p:nvSpPr>
          <p:spPr bwMode="auto">
            <a:xfrm>
              <a:off x="9097963" y="3379788"/>
              <a:ext cx="20638" cy="174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Rectangle 994"/>
            <p:cNvSpPr>
              <a:spLocks noChangeArrowheads="1"/>
            </p:cNvSpPr>
            <p:nvPr/>
          </p:nvSpPr>
          <p:spPr bwMode="auto">
            <a:xfrm>
              <a:off x="8593138" y="3162301"/>
              <a:ext cx="6350" cy="1857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Rectangle 995"/>
            <p:cNvSpPr>
              <a:spLocks noChangeArrowheads="1"/>
            </p:cNvSpPr>
            <p:nvPr/>
          </p:nvSpPr>
          <p:spPr bwMode="auto">
            <a:xfrm>
              <a:off x="8715376" y="3162301"/>
              <a:ext cx="9525" cy="1857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Rectangle 996"/>
            <p:cNvSpPr>
              <a:spLocks noChangeArrowheads="1"/>
            </p:cNvSpPr>
            <p:nvPr/>
          </p:nvSpPr>
          <p:spPr bwMode="auto">
            <a:xfrm>
              <a:off x="8959851" y="3162301"/>
              <a:ext cx="9525" cy="1857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Rectangle 997"/>
            <p:cNvSpPr>
              <a:spLocks noChangeArrowheads="1"/>
            </p:cNvSpPr>
            <p:nvPr/>
          </p:nvSpPr>
          <p:spPr bwMode="auto">
            <a:xfrm>
              <a:off x="8586788" y="3316288"/>
              <a:ext cx="19050" cy="317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Rectangle 998"/>
            <p:cNvSpPr>
              <a:spLocks noChangeArrowheads="1"/>
            </p:cNvSpPr>
            <p:nvPr/>
          </p:nvSpPr>
          <p:spPr bwMode="auto">
            <a:xfrm>
              <a:off x="8709026" y="3316288"/>
              <a:ext cx="19050" cy="317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Rectangle 999"/>
            <p:cNvSpPr>
              <a:spLocks noChangeArrowheads="1"/>
            </p:cNvSpPr>
            <p:nvPr/>
          </p:nvSpPr>
          <p:spPr bwMode="auto">
            <a:xfrm>
              <a:off x="8956676" y="3316288"/>
              <a:ext cx="19050" cy="317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Rectangle 1000"/>
            <p:cNvSpPr>
              <a:spLocks noChangeArrowheads="1"/>
            </p:cNvSpPr>
            <p:nvPr/>
          </p:nvSpPr>
          <p:spPr bwMode="auto">
            <a:xfrm>
              <a:off x="7173913" y="2652713"/>
              <a:ext cx="4306888" cy="512763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Rectangle 1001"/>
            <p:cNvSpPr>
              <a:spLocks noChangeArrowheads="1"/>
            </p:cNvSpPr>
            <p:nvPr/>
          </p:nvSpPr>
          <p:spPr bwMode="auto">
            <a:xfrm>
              <a:off x="7173913" y="2652713"/>
              <a:ext cx="4306888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Rectangle 1002"/>
            <p:cNvSpPr>
              <a:spLocks noChangeArrowheads="1"/>
            </p:cNvSpPr>
            <p:nvPr/>
          </p:nvSpPr>
          <p:spPr bwMode="auto">
            <a:xfrm>
              <a:off x="7173913" y="2605088"/>
              <a:ext cx="4306888" cy="13811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Rectangle 1003"/>
            <p:cNvSpPr>
              <a:spLocks noChangeArrowheads="1"/>
            </p:cNvSpPr>
            <p:nvPr/>
          </p:nvSpPr>
          <p:spPr bwMode="auto">
            <a:xfrm>
              <a:off x="7173913" y="2605088"/>
              <a:ext cx="43068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Rectangle 1004"/>
            <p:cNvSpPr>
              <a:spLocks noChangeArrowheads="1"/>
            </p:cNvSpPr>
            <p:nvPr/>
          </p:nvSpPr>
          <p:spPr bwMode="auto">
            <a:xfrm>
              <a:off x="7173913" y="2565401"/>
              <a:ext cx="4306888" cy="4603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Rectangle 1005"/>
            <p:cNvSpPr>
              <a:spLocks noChangeArrowheads="1"/>
            </p:cNvSpPr>
            <p:nvPr/>
          </p:nvSpPr>
          <p:spPr bwMode="auto">
            <a:xfrm>
              <a:off x="7173913" y="2565401"/>
              <a:ext cx="4306888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1006"/>
            <p:cNvSpPr>
              <a:spLocks/>
            </p:cNvSpPr>
            <p:nvPr/>
          </p:nvSpPr>
          <p:spPr bwMode="auto">
            <a:xfrm>
              <a:off x="11312526" y="2624138"/>
              <a:ext cx="168275" cy="1606550"/>
            </a:xfrm>
            <a:custGeom>
              <a:avLst/>
              <a:gdLst>
                <a:gd name="T0" fmla="*/ 52 w 52"/>
                <a:gd name="T1" fmla="*/ 0 h 499"/>
                <a:gd name="T2" fmla="*/ 52 w 52"/>
                <a:gd name="T3" fmla="*/ 484 h 499"/>
                <a:gd name="T4" fmla="*/ 47 w 52"/>
                <a:gd name="T5" fmla="*/ 495 h 499"/>
                <a:gd name="T6" fmla="*/ 37 w 52"/>
                <a:gd name="T7" fmla="*/ 499 h 499"/>
                <a:gd name="T8" fmla="*/ 16 w 52"/>
                <a:gd name="T9" fmla="*/ 499 h 499"/>
                <a:gd name="T10" fmla="*/ 5 w 52"/>
                <a:gd name="T11" fmla="*/ 495 h 499"/>
                <a:gd name="T12" fmla="*/ 0 w 52"/>
                <a:gd name="T13" fmla="*/ 484 h 499"/>
                <a:gd name="T14" fmla="*/ 0 w 52"/>
                <a:gd name="T15" fmla="*/ 0 h 499"/>
                <a:gd name="T16" fmla="*/ 52 w 5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99">
                  <a:moveTo>
                    <a:pt x="52" y="0"/>
                  </a:moveTo>
                  <a:cubicBezTo>
                    <a:pt x="52" y="484"/>
                    <a:pt x="52" y="484"/>
                    <a:pt x="52" y="484"/>
                  </a:cubicBezTo>
                  <a:cubicBezTo>
                    <a:pt x="52" y="488"/>
                    <a:pt x="50" y="492"/>
                    <a:pt x="47" y="495"/>
                  </a:cubicBezTo>
                  <a:cubicBezTo>
                    <a:pt x="44" y="497"/>
                    <a:pt x="41" y="499"/>
                    <a:pt x="37" y="499"/>
                  </a:cubicBezTo>
                  <a:cubicBezTo>
                    <a:pt x="16" y="499"/>
                    <a:pt x="16" y="499"/>
                    <a:pt x="16" y="499"/>
                  </a:cubicBezTo>
                  <a:cubicBezTo>
                    <a:pt x="12" y="499"/>
                    <a:pt x="8" y="497"/>
                    <a:pt x="5" y="495"/>
                  </a:cubicBezTo>
                  <a:cubicBezTo>
                    <a:pt x="2" y="492"/>
                    <a:pt x="0" y="488"/>
                    <a:pt x="0" y="4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1007"/>
            <p:cNvSpPr>
              <a:spLocks/>
            </p:cNvSpPr>
            <p:nvPr/>
          </p:nvSpPr>
          <p:spPr bwMode="auto">
            <a:xfrm>
              <a:off x="7173913" y="2624138"/>
              <a:ext cx="1106488" cy="1606550"/>
            </a:xfrm>
            <a:custGeom>
              <a:avLst/>
              <a:gdLst>
                <a:gd name="T0" fmla="*/ 344 w 344"/>
                <a:gd name="T1" fmla="*/ 0 h 499"/>
                <a:gd name="T2" fmla="*/ 344 w 344"/>
                <a:gd name="T3" fmla="*/ 484 h 499"/>
                <a:gd name="T4" fmla="*/ 340 w 344"/>
                <a:gd name="T5" fmla="*/ 494 h 499"/>
                <a:gd name="T6" fmla="*/ 329 w 344"/>
                <a:gd name="T7" fmla="*/ 499 h 499"/>
                <a:gd name="T8" fmla="*/ 15 w 344"/>
                <a:gd name="T9" fmla="*/ 499 h 499"/>
                <a:gd name="T10" fmla="*/ 4 w 344"/>
                <a:gd name="T11" fmla="*/ 494 h 499"/>
                <a:gd name="T12" fmla="*/ 0 w 344"/>
                <a:gd name="T13" fmla="*/ 484 h 499"/>
                <a:gd name="T14" fmla="*/ 0 w 344"/>
                <a:gd name="T15" fmla="*/ 0 h 499"/>
                <a:gd name="T16" fmla="*/ 344 w 344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499">
                  <a:moveTo>
                    <a:pt x="344" y="0"/>
                  </a:moveTo>
                  <a:cubicBezTo>
                    <a:pt x="344" y="484"/>
                    <a:pt x="344" y="484"/>
                    <a:pt x="344" y="484"/>
                  </a:cubicBezTo>
                  <a:cubicBezTo>
                    <a:pt x="344" y="488"/>
                    <a:pt x="343" y="492"/>
                    <a:pt x="340" y="494"/>
                  </a:cubicBezTo>
                  <a:cubicBezTo>
                    <a:pt x="337" y="497"/>
                    <a:pt x="333" y="499"/>
                    <a:pt x="329" y="499"/>
                  </a:cubicBezTo>
                  <a:cubicBezTo>
                    <a:pt x="15" y="499"/>
                    <a:pt x="15" y="499"/>
                    <a:pt x="15" y="499"/>
                  </a:cubicBezTo>
                  <a:cubicBezTo>
                    <a:pt x="11" y="499"/>
                    <a:pt x="7" y="497"/>
                    <a:pt x="4" y="494"/>
                  </a:cubicBezTo>
                  <a:cubicBezTo>
                    <a:pt x="1" y="492"/>
                    <a:pt x="0" y="488"/>
                    <a:pt x="0" y="4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4" y="0"/>
                    <a:pt x="344" y="0"/>
                    <a:pt x="344" y="0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1008"/>
            <p:cNvSpPr>
              <a:spLocks/>
            </p:cNvSpPr>
            <p:nvPr/>
          </p:nvSpPr>
          <p:spPr bwMode="auto">
            <a:xfrm>
              <a:off x="7173913" y="2611438"/>
              <a:ext cx="4306888" cy="63500"/>
            </a:xfrm>
            <a:custGeom>
              <a:avLst/>
              <a:gdLst>
                <a:gd name="T0" fmla="*/ 2713 w 2713"/>
                <a:gd name="T1" fmla="*/ 0 h 40"/>
                <a:gd name="T2" fmla="*/ 0 w 2713"/>
                <a:gd name="T3" fmla="*/ 0 h 40"/>
                <a:gd name="T4" fmla="*/ 0 w 2713"/>
                <a:gd name="T5" fmla="*/ 8 h 40"/>
                <a:gd name="T6" fmla="*/ 697 w 2713"/>
                <a:gd name="T7" fmla="*/ 8 h 40"/>
                <a:gd name="T8" fmla="*/ 697 w 2713"/>
                <a:gd name="T9" fmla="*/ 40 h 40"/>
                <a:gd name="T10" fmla="*/ 2607 w 2713"/>
                <a:gd name="T11" fmla="*/ 40 h 40"/>
                <a:gd name="T12" fmla="*/ 2607 w 2713"/>
                <a:gd name="T13" fmla="*/ 8 h 40"/>
                <a:gd name="T14" fmla="*/ 2713 w 2713"/>
                <a:gd name="T15" fmla="*/ 8 h 40"/>
                <a:gd name="T16" fmla="*/ 2713 w 2713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3" h="40">
                  <a:moveTo>
                    <a:pt x="2713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697" y="8"/>
                  </a:lnTo>
                  <a:lnTo>
                    <a:pt x="697" y="40"/>
                  </a:lnTo>
                  <a:lnTo>
                    <a:pt x="2607" y="40"/>
                  </a:lnTo>
                  <a:lnTo>
                    <a:pt x="2607" y="8"/>
                  </a:lnTo>
                  <a:lnTo>
                    <a:pt x="2713" y="8"/>
                  </a:lnTo>
                  <a:lnTo>
                    <a:pt x="2713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1010"/>
            <p:cNvSpPr>
              <a:spLocks/>
            </p:cNvSpPr>
            <p:nvPr/>
          </p:nvSpPr>
          <p:spPr bwMode="auto">
            <a:xfrm>
              <a:off x="7173913" y="2611438"/>
              <a:ext cx="4306888" cy="63500"/>
            </a:xfrm>
            <a:custGeom>
              <a:avLst/>
              <a:gdLst>
                <a:gd name="T0" fmla="*/ 2713 w 2713"/>
                <a:gd name="T1" fmla="*/ 0 h 40"/>
                <a:gd name="T2" fmla="*/ 0 w 2713"/>
                <a:gd name="T3" fmla="*/ 0 h 40"/>
                <a:gd name="T4" fmla="*/ 0 w 2713"/>
                <a:gd name="T5" fmla="*/ 8 h 40"/>
                <a:gd name="T6" fmla="*/ 697 w 2713"/>
                <a:gd name="T7" fmla="*/ 8 h 40"/>
                <a:gd name="T8" fmla="*/ 697 w 2713"/>
                <a:gd name="T9" fmla="*/ 40 h 40"/>
                <a:gd name="T10" fmla="*/ 2607 w 2713"/>
                <a:gd name="T11" fmla="*/ 40 h 40"/>
                <a:gd name="T12" fmla="*/ 2607 w 2713"/>
                <a:gd name="T13" fmla="*/ 8 h 40"/>
                <a:gd name="T14" fmla="*/ 2713 w 2713"/>
                <a:gd name="T15" fmla="*/ 8 h 40"/>
                <a:gd name="T16" fmla="*/ 2713 w 2713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3" h="40">
                  <a:moveTo>
                    <a:pt x="2713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697" y="8"/>
                  </a:lnTo>
                  <a:lnTo>
                    <a:pt x="697" y="40"/>
                  </a:lnTo>
                  <a:lnTo>
                    <a:pt x="2607" y="40"/>
                  </a:lnTo>
                  <a:lnTo>
                    <a:pt x="2607" y="8"/>
                  </a:lnTo>
                  <a:lnTo>
                    <a:pt x="2713" y="8"/>
                  </a:lnTo>
                  <a:lnTo>
                    <a:pt x="27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Rectangle 1011"/>
            <p:cNvSpPr>
              <a:spLocks noChangeArrowheads="1"/>
            </p:cNvSpPr>
            <p:nvPr/>
          </p:nvSpPr>
          <p:spPr bwMode="auto">
            <a:xfrm>
              <a:off x="7173913" y="2605088"/>
              <a:ext cx="4306888" cy="6350"/>
            </a:xfrm>
            <a:prstGeom prst="rect">
              <a:avLst/>
            </a:pr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Rectangle 1012"/>
            <p:cNvSpPr>
              <a:spLocks noChangeArrowheads="1"/>
            </p:cNvSpPr>
            <p:nvPr/>
          </p:nvSpPr>
          <p:spPr bwMode="auto">
            <a:xfrm>
              <a:off x="7173913" y="2605088"/>
              <a:ext cx="4306888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1013"/>
            <p:cNvSpPr>
              <a:spLocks/>
            </p:cNvSpPr>
            <p:nvPr/>
          </p:nvSpPr>
          <p:spPr bwMode="auto">
            <a:xfrm>
              <a:off x="11312526" y="2624138"/>
              <a:ext cx="168275" cy="50800"/>
            </a:xfrm>
            <a:custGeom>
              <a:avLst/>
              <a:gdLst>
                <a:gd name="T0" fmla="*/ 106 w 106"/>
                <a:gd name="T1" fmla="*/ 0 h 32"/>
                <a:gd name="T2" fmla="*/ 106 w 106"/>
                <a:gd name="T3" fmla="*/ 0 h 32"/>
                <a:gd name="T4" fmla="*/ 0 w 106"/>
                <a:gd name="T5" fmla="*/ 0 h 32"/>
                <a:gd name="T6" fmla="*/ 0 w 106"/>
                <a:gd name="T7" fmla="*/ 32 h 32"/>
                <a:gd name="T8" fmla="*/ 106 w 106"/>
                <a:gd name="T9" fmla="*/ 32 h 32"/>
                <a:gd name="T10" fmla="*/ 106 w 10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32">
                  <a:moveTo>
                    <a:pt x="106" y="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06" y="3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1014"/>
            <p:cNvSpPr>
              <a:spLocks/>
            </p:cNvSpPr>
            <p:nvPr/>
          </p:nvSpPr>
          <p:spPr bwMode="auto">
            <a:xfrm>
              <a:off x="11312526" y="2624138"/>
              <a:ext cx="168275" cy="50800"/>
            </a:xfrm>
            <a:custGeom>
              <a:avLst/>
              <a:gdLst>
                <a:gd name="T0" fmla="*/ 106 w 106"/>
                <a:gd name="T1" fmla="*/ 0 h 32"/>
                <a:gd name="T2" fmla="*/ 106 w 106"/>
                <a:gd name="T3" fmla="*/ 0 h 32"/>
                <a:gd name="T4" fmla="*/ 0 w 106"/>
                <a:gd name="T5" fmla="*/ 0 h 32"/>
                <a:gd name="T6" fmla="*/ 0 w 106"/>
                <a:gd name="T7" fmla="*/ 32 h 32"/>
                <a:gd name="T8" fmla="*/ 106 w 106"/>
                <a:gd name="T9" fmla="*/ 32 h 32"/>
                <a:gd name="T10" fmla="*/ 106 w 10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32">
                  <a:moveTo>
                    <a:pt x="106" y="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06" y="32"/>
                  </a:lnTo>
                  <a:lnTo>
                    <a:pt x="1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Rectangle 1015"/>
            <p:cNvSpPr>
              <a:spLocks noChangeArrowheads="1"/>
            </p:cNvSpPr>
            <p:nvPr/>
          </p:nvSpPr>
          <p:spPr bwMode="auto">
            <a:xfrm>
              <a:off x="7173913" y="2624138"/>
              <a:ext cx="1106488" cy="50800"/>
            </a:xfrm>
            <a:prstGeom prst="rect">
              <a:avLst/>
            </a:pr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Rectangle 1016"/>
            <p:cNvSpPr>
              <a:spLocks noChangeArrowheads="1"/>
            </p:cNvSpPr>
            <p:nvPr/>
          </p:nvSpPr>
          <p:spPr bwMode="auto">
            <a:xfrm>
              <a:off x="7173913" y="2624138"/>
              <a:ext cx="1106488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Rectangle 1017"/>
            <p:cNvSpPr>
              <a:spLocks noChangeArrowheads="1"/>
            </p:cNvSpPr>
            <p:nvPr/>
          </p:nvSpPr>
          <p:spPr bwMode="auto">
            <a:xfrm>
              <a:off x="7277101" y="2768601"/>
              <a:ext cx="901700" cy="39052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Rectangle 1018"/>
            <p:cNvSpPr>
              <a:spLocks noChangeArrowheads="1"/>
            </p:cNvSpPr>
            <p:nvPr/>
          </p:nvSpPr>
          <p:spPr bwMode="auto">
            <a:xfrm>
              <a:off x="7308851" y="2768601"/>
              <a:ext cx="836613" cy="35718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Rectangle 1019"/>
            <p:cNvSpPr>
              <a:spLocks noChangeArrowheads="1"/>
            </p:cNvSpPr>
            <p:nvPr/>
          </p:nvSpPr>
          <p:spPr bwMode="auto">
            <a:xfrm>
              <a:off x="7612063" y="2836863"/>
              <a:ext cx="295275" cy="47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Rectangle 1020"/>
            <p:cNvSpPr>
              <a:spLocks noChangeArrowheads="1"/>
            </p:cNvSpPr>
            <p:nvPr/>
          </p:nvSpPr>
          <p:spPr bwMode="auto">
            <a:xfrm>
              <a:off x="7277101" y="3257551"/>
              <a:ext cx="901700" cy="39052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Rectangle 1021"/>
            <p:cNvSpPr>
              <a:spLocks noChangeArrowheads="1"/>
            </p:cNvSpPr>
            <p:nvPr/>
          </p:nvSpPr>
          <p:spPr bwMode="auto">
            <a:xfrm>
              <a:off x="7308851" y="3257551"/>
              <a:ext cx="836613" cy="358775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Rectangle 1022"/>
            <p:cNvSpPr>
              <a:spLocks noChangeArrowheads="1"/>
            </p:cNvSpPr>
            <p:nvPr/>
          </p:nvSpPr>
          <p:spPr bwMode="auto">
            <a:xfrm>
              <a:off x="7612063" y="3325813"/>
              <a:ext cx="295275" cy="44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Rectangle 1023"/>
            <p:cNvSpPr>
              <a:spLocks noChangeArrowheads="1"/>
            </p:cNvSpPr>
            <p:nvPr/>
          </p:nvSpPr>
          <p:spPr bwMode="auto">
            <a:xfrm>
              <a:off x="7277101" y="3748088"/>
              <a:ext cx="901700" cy="388938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Rectangle 1024"/>
            <p:cNvSpPr>
              <a:spLocks noChangeArrowheads="1"/>
            </p:cNvSpPr>
            <p:nvPr/>
          </p:nvSpPr>
          <p:spPr bwMode="auto">
            <a:xfrm>
              <a:off x="7308851" y="3748088"/>
              <a:ext cx="836613" cy="35718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Rectangle 1025"/>
            <p:cNvSpPr>
              <a:spLocks noChangeArrowheads="1"/>
            </p:cNvSpPr>
            <p:nvPr/>
          </p:nvSpPr>
          <p:spPr bwMode="auto">
            <a:xfrm>
              <a:off x="7612063" y="3811588"/>
              <a:ext cx="295275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1026"/>
            <p:cNvSpPr>
              <a:spLocks/>
            </p:cNvSpPr>
            <p:nvPr/>
          </p:nvSpPr>
          <p:spPr bwMode="auto">
            <a:xfrm>
              <a:off x="9053513" y="2366963"/>
              <a:ext cx="341313" cy="176213"/>
            </a:xfrm>
            <a:custGeom>
              <a:avLst/>
              <a:gdLst>
                <a:gd name="T0" fmla="*/ 215 w 215"/>
                <a:gd name="T1" fmla="*/ 111 h 111"/>
                <a:gd name="T2" fmla="*/ 0 w 215"/>
                <a:gd name="T3" fmla="*/ 111 h 111"/>
                <a:gd name="T4" fmla="*/ 32 w 215"/>
                <a:gd name="T5" fmla="*/ 0 h 111"/>
                <a:gd name="T6" fmla="*/ 182 w 215"/>
                <a:gd name="T7" fmla="*/ 0 h 111"/>
                <a:gd name="T8" fmla="*/ 215 w 215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11">
                  <a:moveTo>
                    <a:pt x="215" y="111"/>
                  </a:moveTo>
                  <a:lnTo>
                    <a:pt x="0" y="111"/>
                  </a:lnTo>
                  <a:lnTo>
                    <a:pt x="32" y="0"/>
                  </a:lnTo>
                  <a:lnTo>
                    <a:pt x="182" y="0"/>
                  </a:lnTo>
                  <a:lnTo>
                    <a:pt x="215" y="111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1027"/>
            <p:cNvSpPr>
              <a:spLocks/>
            </p:cNvSpPr>
            <p:nvPr/>
          </p:nvSpPr>
          <p:spPr bwMode="auto">
            <a:xfrm>
              <a:off x="9053513" y="2366963"/>
              <a:ext cx="341313" cy="176213"/>
            </a:xfrm>
            <a:custGeom>
              <a:avLst/>
              <a:gdLst>
                <a:gd name="T0" fmla="*/ 215 w 215"/>
                <a:gd name="T1" fmla="*/ 111 h 111"/>
                <a:gd name="T2" fmla="*/ 0 w 215"/>
                <a:gd name="T3" fmla="*/ 111 h 111"/>
                <a:gd name="T4" fmla="*/ 32 w 215"/>
                <a:gd name="T5" fmla="*/ 0 h 111"/>
                <a:gd name="T6" fmla="*/ 182 w 215"/>
                <a:gd name="T7" fmla="*/ 0 h 111"/>
                <a:gd name="T8" fmla="*/ 215 w 215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11">
                  <a:moveTo>
                    <a:pt x="215" y="111"/>
                  </a:moveTo>
                  <a:lnTo>
                    <a:pt x="0" y="111"/>
                  </a:lnTo>
                  <a:lnTo>
                    <a:pt x="32" y="0"/>
                  </a:lnTo>
                  <a:lnTo>
                    <a:pt x="182" y="0"/>
                  </a:lnTo>
                  <a:lnTo>
                    <a:pt x="215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1028"/>
            <p:cNvSpPr>
              <a:spLocks/>
            </p:cNvSpPr>
            <p:nvPr/>
          </p:nvSpPr>
          <p:spPr bwMode="auto">
            <a:xfrm>
              <a:off x="9342438" y="2373313"/>
              <a:ext cx="17463" cy="47625"/>
            </a:xfrm>
            <a:custGeom>
              <a:avLst/>
              <a:gdLst>
                <a:gd name="T0" fmla="*/ 0 w 11"/>
                <a:gd name="T1" fmla="*/ 0 h 30"/>
                <a:gd name="T2" fmla="*/ 0 w 11"/>
                <a:gd name="T3" fmla="*/ 0 h 30"/>
                <a:gd name="T4" fmla="*/ 11 w 11"/>
                <a:gd name="T5" fmla="*/ 30 h 30"/>
                <a:gd name="T6" fmla="*/ 11 w 11"/>
                <a:gd name="T7" fmla="*/ 30 h 30"/>
                <a:gd name="T8" fmla="*/ 0 w 1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0">
                  <a:moveTo>
                    <a:pt x="0" y="0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1029"/>
            <p:cNvSpPr>
              <a:spLocks/>
            </p:cNvSpPr>
            <p:nvPr/>
          </p:nvSpPr>
          <p:spPr bwMode="auto">
            <a:xfrm>
              <a:off x="9342438" y="2373313"/>
              <a:ext cx="17463" cy="47625"/>
            </a:xfrm>
            <a:custGeom>
              <a:avLst/>
              <a:gdLst>
                <a:gd name="T0" fmla="*/ 0 w 11"/>
                <a:gd name="T1" fmla="*/ 0 h 30"/>
                <a:gd name="T2" fmla="*/ 0 w 11"/>
                <a:gd name="T3" fmla="*/ 0 h 30"/>
                <a:gd name="T4" fmla="*/ 11 w 11"/>
                <a:gd name="T5" fmla="*/ 30 h 30"/>
                <a:gd name="T6" fmla="*/ 11 w 11"/>
                <a:gd name="T7" fmla="*/ 30 h 30"/>
                <a:gd name="T8" fmla="*/ 0 w 1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0">
                  <a:moveTo>
                    <a:pt x="0" y="0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1030"/>
            <p:cNvSpPr>
              <a:spLocks/>
            </p:cNvSpPr>
            <p:nvPr/>
          </p:nvSpPr>
          <p:spPr bwMode="auto">
            <a:xfrm>
              <a:off x="9088438" y="2373313"/>
              <a:ext cx="271463" cy="47625"/>
            </a:xfrm>
            <a:custGeom>
              <a:avLst/>
              <a:gdLst>
                <a:gd name="T0" fmla="*/ 160 w 171"/>
                <a:gd name="T1" fmla="*/ 0 h 30"/>
                <a:gd name="T2" fmla="*/ 10 w 171"/>
                <a:gd name="T3" fmla="*/ 0 h 30"/>
                <a:gd name="T4" fmla="*/ 0 w 171"/>
                <a:gd name="T5" fmla="*/ 30 h 30"/>
                <a:gd name="T6" fmla="*/ 171 w 171"/>
                <a:gd name="T7" fmla="*/ 30 h 30"/>
                <a:gd name="T8" fmla="*/ 160 w 17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0">
                  <a:moveTo>
                    <a:pt x="160" y="0"/>
                  </a:moveTo>
                  <a:lnTo>
                    <a:pt x="10" y="0"/>
                  </a:lnTo>
                  <a:lnTo>
                    <a:pt x="0" y="30"/>
                  </a:lnTo>
                  <a:lnTo>
                    <a:pt x="171" y="3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1031"/>
            <p:cNvSpPr>
              <a:spLocks/>
            </p:cNvSpPr>
            <p:nvPr/>
          </p:nvSpPr>
          <p:spPr bwMode="auto">
            <a:xfrm>
              <a:off x="9088438" y="2373313"/>
              <a:ext cx="271463" cy="47625"/>
            </a:xfrm>
            <a:custGeom>
              <a:avLst/>
              <a:gdLst>
                <a:gd name="T0" fmla="*/ 160 w 171"/>
                <a:gd name="T1" fmla="*/ 0 h 30"/>
                <a:gd name="T2" fmla="*/ 10 w 171"/>
                <a:gd name="T3" fmla="*/ 0 h 30"/>
                <a:gd name="T4" fmla="*/ 0 w 171"/>
                <a:gd name="T5" fmla="*/ 30 h 30"/>
                <a:gd name="T6" fmla="*/ 171 w 171"/>
                <a:gd name="T7" fmla="*/ 30 h 30"/>
                <a:gd name="T8" fmla="*/ 160 w 17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0">
                  <a:moveTo>
                    <a:pt x="160" y="0"/>
                  </a:moveTo>
                  <a:lnTo>
                    <a:pt x="10" y="0"/>
                  </a:lnTo>
                  <a:lnTo>
                    <a:pt x="0" y="30"/>
                  </a:lnTo>
                  <a:lnTo>
                    <a:pt x="171" y="30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1032"/>
            <p:cNvSpPr>
              <a:spLocks/>
            </p:cNvSpPr>
            <p:nvPr/>
          </p:nvSpPr>
          <p:spPr bwMode="auto">
            <a:xfrm>
              <a:off x="8545513" y="2051051"/>
              <a:ext cx="1357313" cy="322263"/>
            </a:xfrm>
            <a:custGeom>
              <a:avLst/>
              <a:gdLst>
                <a:gd name="T0" fmla="*/ 422 w 422"/>
                <a:gd name="T1" fmla="*/ 89 h 100"/>
                <a:gd name="T2" fmla="*/ 418 w 422"/>
                <a:gd name="T3" fmla="*/ 97 h 100"/>
                <a:gd name="T4" fmla="*/ 410 w 422"/>
                <a:gd name="T5" fmla="*/ 100 h 100"/>
                <a:gd name="T6" fmla="*/ 12 w 422"/>
                <a:gd name="T7" fmla="*/ 100 h 100"/>
                <a:gd name="T8" fmla="*/ 4 w 422"/>
                <a:gd name="T9" fmla="*/ 97 h 100"/>
                <a:gd name="T10" fmla="*/ 0 w 422"/>
                <a:gd name="T11" fmla="*/ 89 h 100"/>
                <a:gd name="T12" fmla="*/ 0 w 422"/>
                <a:gd name="T13" fmla="*/ 0 h 100"/>
                <a:gd name="T14" fmla="*/ 422 w 422"/>
                <a:gd name="T15" fmla="*/ 0 h 100"/>
                <a:gd name="T16" fmla="*/ 422 w 422"/>
                <a:gd name="T17" fmla="*/ 8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100">
                  <a:moveTo>
                    <a:pt x="422" y="89"/>
                  </a:moveTo>
                  <a:cubicBezTo>
                    <a:pt x="422" y="92"/>
                    <a:pt x="421" y="94"/>
                    <a:pt x="418" y="97"/>
                  </a:cubicBezTo>
                  <a:cubicBezTo>
                    <a:pt x="416" y="99"/>
                    <a:pt x="413" y="100"/>
                    <a:pt x="410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9" y="100"/>
                    <a:pt x="6" y="99"/>
                    <a:pt x="4" y="97"/>
                  </a:cubicBezTo>
                  <a:cubicBezTo>
                    <a:pt x="1" y="94"/>
                    <a:pt x="0" y="92"/>
                    <a:pt x="0" y="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2" y="89"/>
                    <a:pt x="422" y="89"/>
                    <a:pt x="422" y="8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1033"/>
            <p:cNvSpPr>
              <a:spLocks/>
            </p:cNvSpPr>
            <p:nvPr/>
          </p:nvSpPr>
          <p:spPr bwMode="auto">
            <a:xfrm>
              <a:off x="8545513" y="1452563"/>
              <a:ext cx="1357313" cy="817563"/>
            </a:xfrm>
            <a:custGeom>
              <a:avLst/>
              <a:gdLst>
                <a:gd name="T0" fmla="*/ 422 w 422"/>
                <a:gd name="T1" fmla="*/ 254 h 254"/>
                <a:gd name="T2" fmla="*/ 0 w 422"/>
                <a:gd name="T3" fmla="*/ 254 h 254"/>
                <a:gd name="T4" fmla="*/ 0 w 422"/>
                <a:gd name="T5" fmla="*/ 11 h 254"/>
                <a:gd name="T6" fmla="*/ 4 w 422"/>
                <a:gd name="T7" fmla="*/ 4 h 254"/>
                <a:gd name="T8" fmla="*/ 12 w 422"/>
                <a:gd name="T9" fmla="*/ 0 h 254"/>
                <a:gd name="T10" fmla="*/ 410 w 422"/>
                <a:gd name="T11" fmla="*/ 0 h 254"/>
                <a:gd name="T12" fmla="*/ 418 w 422"/>
                <a:gd name="T13" fmla="*/ 4 h 254"/>
                <a:gd name="T14" fmla="*/ 422 w 422"/>
                <a:gd name="T15" fmla="*/ 11 h 254"/>
                <a:gd name="T16" fmla="*/ 422 w 422"/>
                <a:gd name="T1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254">
                  <a:moveTo>
                    <a:pt x="422" y="254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1" y="6"/>
                    <a:pt x="4" y="4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0"/>
                    <a:pt x="416" y="2"/>
                    <a:pt x="418" y="4"/>
                  </a:cubicBezTo>
                  <a:cubicBezTo>
                    <a:pt x="421" y="6"/>
                    <a:pt x="422" y="9"/>
                    <a:pt x="422" y="11"/>
                  </a:cubicBezTo>
                  <a:cubicBezTo>
                    <a:pt x="422" y="254"/>
                    <a:pt x="422" y="254"/>
                    <a:pt x="422" y="254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Rectangle 1034"/>
            <p:cNvSpPr>
              <a:spLocks noChangeArrowheads="1"/>
            </p:cNvSpPr>
            <p:nvPr/>
          </p:nvSpPr>
          <p:spPr bwMode="auto">
            <a:xfrm>
              <a:off x="8583613" y="1503363"/>
              <a:ext cx="1281113" cy="7143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Rectangle 1035"/>
            <p:cNvSpPr>
              <a:spLocks noChangeArrowheads="1"/>
            </p:cNvSpPr>
            <p:nvPr/>
          </p:nvSpPr>
          <p:spPr bwMode="auto">
            <a:xfrm>
              <a:off x="8583613" y="1503363"/>
              <a:ext cx="1281113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Rectangle 1036"/>
            <p:cNvSpPr>
              <a:spLocks noChangeArrowheads="1"/>
            </p:cNvSpPr>
            <p:nvPr/>
          </p:nvSpPr>
          <p:spPr bwMode="auto">
            <a:xfrm>
              <a:off x="9034463" y="2533651"/>
              <a:ext cx="379413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Rectangle 1037"/>
            <p:cNvSpPr>
              <a:spLocks noChangeArrowheads="1"/>
            </p:cNvSpPr>
            <p:nvPr/>
          </p:nvSpPr>
          <p:spPr bwMode="auto">
            <a:xfrm>
              <a:off x="8789988" y="1544638"/>
              <a:ext cx="868363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Rectangle 1038"/>
            <p:cNvSpPr>
              <a:spLocks noChangeArrowheads="1"/>
            </p:cNvSpPr>
            <p:nvPr/>
          </p:nvSpPr>
          <p:spPr bwMode="auto">
            <a:xfrm>
              <a:off x="8789988" y="1544638"/>
              <a:ext cx="868363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1039"/>
            <p:cNvSpPr>
              <a:spLocks/>
            </p:cNvSpPr>
            <p:nvPr/>
          </p:nvSpPr>
          <p:spPr bwMode="auto">
            <a:xfrm>
              <a:off x="9085263" y="1860551"/>
              <a:ext cx="134938" cy="257175"/>
            </a:xfrm>
            <a:custGeom>
              <a:avLst/>
              <a:gdLst>
                <a:gd name="T0" fmla="*/ 0 w 85"/>
                <a:gd name="T1" fmla="*/ 162 h 162"/>
                <a:gd name="T2" fmla="*/ 43 w 85"/>
                <a:gd name="T3" fmla="*/ 0 h 162"/>
                <a:gd name="T4" fmla="*/ 85 w 85"/>
                <a:gd name="T5" fmla="*/ 162 h 162"/>
                <a:gd name="T6" fmla="*/ 0 w 85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62">
                  <a:moveTo>
                    <a:pt x="0" y="162"/>
                  </a:moveTo>
                  <a:lnTo>
                    <a:pt x="43" y="0"/>
                  </a:lnTo>
                  <a:lnTo>
                    <a:pt x="85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1040"/>
            <p:cNvSpPr>
              <a:spLocks/>
            </p:cNvSpPr>
            <p:nvPr/>
          </p:nvSpPr>
          <p:spPr bwMode="auto">
            <a:xfrm>
              <a:off x="9231313" y="1922463"/>
              <a:ext cx="138113" cy="195263"/>
            </a:xfrm>
            <a:custGeom>
              <a:avLst/>
              <a:gdLst>
                <a:gd name="T0" fmla="*/ 0 w 87"/>
                <a:gd name="T1" fmla="*/ 123 h 123"/>
                <a:gd name="T2" fmla="*/ 44 w 87"/>
                <a:gd name="T3" fmla="*/ 0 h 123"/>
                <a:gd name="T4" fmla="*/ 87 w 87"/>
                <a:gd name="T5" fmla="*/ 123 h 123"/>
                <a:gd name="T6" fmla="*/ 0 w 87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23">
                  <a:moveTo>
                    <a:pt x="0" y="123"/>
                  </a:moveTo>
                  <a:lnTo>
                    <a:pt x="44" y="0"/>
                  </a:lnTo>
                  <a:lnTo>
                    <a:pt x="87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1041"/>
            <p:cNvSpPr>
              <a:spLocks/>
            </p:cNvSpPr>
            <p:nvPr/>
          </p:nvSpPr>
          <p:spPr bwMode="auto">
            <a:xfrm>
              <a:off x="9147176" y="1935163"/>
              <a:ext cx="166688" cy="182563"/>
            </a:xfrm>
            <a:custGeom>
              <a:avLst/>
              <a:gdLst>
                <a:gd name="T0" fmla="*/ 0 w 105"/>
                <a:gd name="T1" fmla="*/ 115 h 115"/>
                <a:gd name="T2" fmla="*/ 53 w 105"/>
                <a:gd name="T3" fmla="*/ 0 h 115"/>
                <a:gd name="T4" fmla="*/ 105 w 105"/>
                <a:gd name="T5" fmla="*/ 115 h 115"/>
                <a:gd name="T6" fmla="*/ 0 w 105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15">
                  <a:moveTo>
                    <a:pt x="0" y="115"/>
                  </a:moveTo>
                  <a:lnTo>
                    <a:pt x="53" y="0"/>
                  </a:lnTo>
                  <a:lnTo>
                    <a:pt x="1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Oval 1042"/>
            <p:cNvSpPr>
              <a:spLocks noChangeArrowheads="1"/>
            </p:cNvSpPr>
            <p:nvPr/>
          </p:nvSpPr>
          <p:spPr bwMode="auto">
            <a:xfrm>
              <a:off x="9250363" y="1719263"/>
              <a:ext cx="122238" cy="119063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1043"/>
            <p:cNvSpPr>
              <a:spLocks/>
            </p:cNvSpPr>
            <p:nvPr/>
          </p:nvSpPr>
          <p:spPr bwMode="auto">
            <a:xfrm>
              <a:off x="9066213" y="1806576"/>
              <a:ext cx="49213" cy="44450"/>
            </a:xfrm>
            <a:custGeom>
              <a:avLst/>
              <a:gdLst>
                <a:gd name="T0" fmla="*/ 13 w 15"/>
                <a:gd name="T1" fmla="*/ 6 h 14"/>
                <a:gd name="T2" fmla="*/ 8 w 15"/>
                <a:gd name="T3" fmla="*/ 6 h 14"/>
                <a:gd name="T4" fmla="*/ 8 w 15"/>
                <a:gd name="T5" fmla="*/ 1 h 14"/>
                <a:gd name="T6" fmla="*/ 7 w 15"/>
                <a:gd name="T7" fmla="*/ 0 h 14"/>
                <a:gd name="T8" fmla="*/ 6 w 15"/>
                <a:gd name="T9" fmla="*/ 1 h 14"/>
                <a:gd name="T10" fmla="*/ 6 w 15"/>
                <a:gd name="T11" fmla="*/ 6 h 14"/>
                <a:gd name="T12" fmla="*/ 1 w 15"/>
                <a:gd name="T13" fmla="*/ 6 h 14"/>
                <a:gd name="T14" fmla="*/ 0 w 15"/>
                <a:gd name="T15" fmla="*/ 7 h 14"/>
                <a:gd name="T16" fmla="*/ 1 w 15"/>
                <a:gd name="T17" fmla="*/ 8 h 14"/>
                <a:gd name="T18" fmla="*/ 6 w 15"/>
                <a:gd name="T19" fmla="*/ 8 h 14"/>
                <a:gd name="T20" fmla="*/ 6 w 15"/>
                <a:gd name="T21" fmla="*/ 13 h 14"/>
                <a:gd name="T22" fmla="*/ 7 w 15"/>
                <a:gd name="T23" fmla="*/ 14 h 14"/>
                <a:gd name="T24" fmla="*/ 8 w 15"/>
                <a:gd name="T25" fmla="*/ 13 h 14"/>
                <a:gd name="T26" fmla="*/ 8 w 15"/>
                <a:gd name="T27" fmla="*/ 8 h 14"/>
                <a:gd name="T28" fmla="*/ 13 w 15"/>
                <a:gd name="T29" fmla="*/ 8 h 14"/>
                <a:gd name="T30" fmla="*/ 15 w 15"/>
                <a:gd name="T31" fmla="*/ 7 h 14"/>
                <a:gd name="T32" fmla="*/ 13 w 15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4">
                  <a:moveTo>
                    <a:pt x="13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8" y="14"/>
                    <a:pt x="8" y="14"/>
                    <a:pt x="8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5" y="8"/>
                    <a:pt x="15" y="7"/>
                  </a:cubicBezTo>
                  <a:cubicBezTo>
                    <a:pt x="15" y="6"/>
                    <a:pt x="14" y="6"/>
                    <a:pt x="13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1044"/>
            <p:cNvSpPr>
              <a:spLocks/>
            </p:cNvSpPr>
            <p:nvPr/>
          </p:nvSpPr>
          <p:spPr bwMode="auto">
            <a:xfrm>
              <a:off x="9204326" y="1841501"/>
              <a:ext cx="46038" cy="47625"/>
            </a:xfrm>
            <a:custGeom>
              <a:avLst/>
              <a:gdLst>
                <a:gd name="T0" fmla="*/ 13 w 14"/>
                <a:gd name="T1" fmla="*/ 6 h 15"/>
                <a:gd name="T2" fmla="*/ 8 w 14"/>
                <a:gd name="T3" fmla="*/ 6 h 15"/>
                <a:gd name="T4" fmla="*/ 8 w 14"/>
                <a:gd name="T5" fmla="*/ 2 h 15"/>
                <a:gd name="T6" fmla="*/ 7 w 14"/>
                <a:gd name="T7" fmla="*/ 0 h 15"/>
                <a:gd name="T8" fmla="*/ 6 w 14"/>
                <a:gd name="T9" fmla="*/ 2 h 15"/>
                <a:gd name="T10" fmla="*/ 6 w 14"/>
                <a:gd name="T11" fmla="*/ 6 h 15"/>
                <a:gd name="T12" fmla="*/ 1 w 14"/>
                <a:gd name="T13" fmla="*/ 6 h 15"/>
                <a:gd name="T14" fmla="*/ 0 w 14"/>
                <a:gd name="T15" fmla="*/ 8 h 15"/>
                <a:gd name="T16" fmla="*/ 1 w 14"/>
                <a:gd name="T17" fmla="*/ 9 h 15"/>
                <a:gd name="T18" fmla="*/ 6 w 14"/>
                <a:gd name="T19" fmla="*/ 9 h 15"/>
                <a:gd name="T20" fmla="*/ 6 w 14"/>
                <a:gd name="T21" fmla="*/ 14 h 15"/>
                <a:gd name="T22" fmla="*/ 7 w 14"/>
                <a:gd name="T23" fmla="*/ 15 h 15"/>
                <a:gd name="T24" fmla="*/ 8 w 14"/>
                <a:gd name="T25" fmla="*/ 14 h 15"/>
                <a:gd name="T26" fmla="*/ 8 w 14"/>
                <a:gd name="T27" fmla="*/ 9 h 15"/>
                <a:gd name="T28" fmla="*/ 13 w 14"/>
                <a:gd name="T29" fmla="*/ 9 h 15"/>
                <a:gd name="T30" fmla="*/ 14 w 14"/>
                <a:gd name="T31" fmla="*/ 8 h 15"/>
                <a:gd name="T32" fmla="*/ 13 w 14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5">
                  <a:moveTo>
                    <a:pt x="13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5"/>
                    <a:pt x="7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4" y="7"/>
                    <a:pt x="14" y="6"/>
                    <a:pt x="13" y="6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1045"/>
            <p:cNvSpPr>
              <a:spLocks/>
            </p:cNvSpPr>
            <p:nvPr/>
          </p:nvSpPr>
          <p:spPr bwMode="auto">
            <a:xfrm>
              <a:off x="9140826" y="1747838"/>
              <a:ext cx="47625" cy="49213"/>
            </a:xfrm>
            <a:custGeom>
              <a:avLst/>
              <a:gdLst>
                <a:gd name="T0" fmla="*/ 13 w 15"/>
                <a:gd name="T1" fmla="*/ 6 h 15"/>
                <a:gd name="T2" fmla="*/ 9 w 15"/>
                <a:gd name="T3" fmla="*/ 6 h 15"/>
                <a:gd name="T4" fmla="*/ 9 w 15"/>
                <a:gd name="T5" fmla="*/ 1 h 15"/>
                <a:gd name="T6" fmla="*/ 7 w 15"/>
                <a:gd name="T7" fmla="*/ 0 h 15"/>
                <a:gd name="T8" fmla="*/ 6 w 15"/>
                <a:gd name="T9" fmla="*/ 1 h 15"/>
                <a:gd name="T10" fmla="*/ 6 w 15"/>
                <a:gd name="T11" fmla="*/ 6 h 15"/>
                <a:gd name="T12" fmla="*/ 1 w 15"/>
                <a:gd name="T13" fmla="*/ 6 h 15"/>
                <a:gd name="T14" fmla="*/ 0 w 15"/>
                <a:gd name="T15" fmla="*/ 7 h 15"/>
                <a:gd name="T16" fmla="*/ 1 w 15"/>
                <a:gd name="T17" fmla="*/ 9 h 15"/>
                <a:gd name="T18" fmla="*/ 6 w 15"/>
                <a:gd name="T19" fmla="*/ 9 h 15"/>
                <a:gd name="T20" fmla="*/ 6 w 15"/>
                <a:gd name="T21" fmla="*/ 13 h 15"/>
                <a:gd name="T22" fmla="*/ 7 w 15"/>
                <a:gd name="T23" fmla="*/ 15 h 15"/>
                <a:gd name="T24" fmla="*/ 9 w 15"/>
                <a:gd name="T25" fmla="*/ 13 h 15"/>
                <a:gd name="T26" fmla="*/ 9 w 15"/>
                <a:gd name="T27" fmla="*/ 9 h 15"/>
                <a:gd name="T28" fmla="*/ 13 w 15"/>
                <a:gd name="T29" fmla="*/ 9 h 15"/>
                <a:gd name="T30" fmla="*/ 15 w 15"/>
                <a:gd name="T31" fmla="*/ 7 h 15"/>
                <a:gd name="T32" fmla="*/ 13 w 15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13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5"/>
                    <a:pt x="7" y="15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3" y="6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1046"/>
            <p:cNvSpPr>
              <a:spLocks/>
            </p:cNvSpPr>
            <p:nvPr/>
          </p:nvSpPr>
          <p:spPr bwMode="auto">
            <a:xfrm>
              <a:off x="9043988" y="1693863"/>
              <a:ext cx="44450" cy="47625"/>
            </a:xfrm>
            <a:custGeom>
              <a:avLst/>
              <a:gdLst>
                <a:gd name="T0" fmla="*/ 13 w 14"/>
                <a:gd name="T1" fmla="*/ 6 h 15"/>
                <a:gd name="T2" fmla="*/ 8 w 14"/>
                <a:gd name="T3" fmla="*/ 6 h 15"/>
                <a:gd name="T4" fmla="*/ 8 w 14"/>
                <a:gd name="T5" fmla="*/ 1 h 15"/>
                <a:gd name="T6" fmla="*/ 7 w 14"/>
                <a:gd name="T7" fmla="*/ 0 h 15"/>
                <a:gd name="T8" fmla="*/ 6 w 14"/>
                <a:gd name="T9" fmla="*/ 1 h 15"/>
                <a:gd name="T10" fmla="*/ 6 w 14"/>
                <a:gd name="T11" fmla="*/ 6 h 15"/>
                <a:gd name="T12" fmla="*/ 1 w 14"/>
                <a:gd name="T13" fmla="*/ 6 h 15"/>
                <a:gd name="T14" fmla="*/ 0 w 14"/>
                <a:gd name="T15" fmla="*/ 7 h 15"/>
                <a:gd name="T16" fmla="*/ 1 w 14"/>
                <a:gd name="T17" fmla="*/ 9 h 15"/>
                <a:gd name="T18" fmla="*/ 6 w 14"/>
                <a:gd name="T19" fmla="*/ 9 h 15"/>
                <a:gd name="T20" fmla="*/ 6 w 14"/>
                <a:gd name="T21" fmla="*/ 13 h 15"/>
                <a:gd name="T22" fmla="*/ 7 w 14"/>
                <a:gd name="T23" fmla="*/ 15 h 15"/>
                <a:gd name="T24" fmla="*/ 8 w 14"/>
                <a:gd name="T25" fmla="*/ 13 h 15"/>
                <a:gd name="T26" fmla="*/ 8 w 14"/>
                <a:gd name="T27" fmla="*/ 9 h 15"/>
                <a:gd name="T28" fmla="*/ 13 w 14"/>
                <a:gd name="T29" fmla="*/ 9 h 15"/>
                <a:gd name="T30" fmla="*/ 14 w 14"/>
                <a:gd name="T31" fmla="*/ 7 h 15"/>
                <a:gd name="T32" fmla="*/ 13 w 14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5">
                  <a:moveTo>
                    <a:pt x="13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5"/>
                    <a:pt x="7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1047"/>
            <p:cNvSpPr>
              <a:spLocks/>
            </p:cNvSpPr>
            <p:nvPr/>
          </p:nvSpPr>
          <p:spPr bwMode="auto">
            <a:xfrm>
              <a:off x="9178926" y="1663701"/>
              <a:ext cx="44450" cy="49213"/>
            </a:xfrm>
            <a:custGeom>
              <a:avLst/>
              <a:gdLst>
                <a:gd name="T0" fmla="*/ 13 w 14"/>
                <a:gd name="T1" fmla="*/ 7 h 15"/>
                <a:gd name="T2" fmla="*/ 8 w 14"/>
                <a:gd name="T3" fmla="*/ 7 h 15"/>
                <a:gd name="T4" fmla="*/ 8 w 14"/>
                <a:gd name="T5" fmla="*/ 2 h 15"/>
                <a:gd name="T6" fmla="*/ 7 w 14"/>
                <a:gd name="T7" fmla="*/ 0 h 15"/>
                <a:gd name="T8" fmla="*/ 6 w 14"/>
                <a:gd name="T9" fmla="*/ 2 h 15"/>
                <a:gd name="T10" fmla="*/ 6 w 14"/>
                <a:gd name="T11" fmla="*/ 7 h 15"/>
                <a:gd name="T12" fmla="*/ 1 w 14"/>
                <a:gd name="T13" fmla="*/ 7 h 15"/>
                <a:gd name="T14" fmla="*/ 0 w 14"/>
                <a:gd name="T15" fmla="*/ 8 h 15"/>
                <a:gd name="T16" fmla="*/ 1 w 14"/>
                <a:gd name="T17" fmla="*/ 9 h 15"/>
                <a:gd name="T18" fmla="*/ 6 w 14"/>
                <a:gd name="T19" fmla="*/ 9 h 15"/>
                <a:gd name="T20" fmla="*/ 6 w 14"/>
                <a:gd name="T21" fmla="*/ 14 h 15"/>
                <a:gd name="T22" fmla="*/ 7 w 14"/>
                <a:gd name="T23" fmla="*/ 15 h 15"/>
                <a:gd name="T24" fmla="*/ 8 w 14"/>
                <a:gd name="T25" fmla="*/ 14 h 15"/>
                <a:gd name="T26" fmla="*/ 8 w 14"/>
                <a:gd name="T27" fmla="*/ 9 h 15"/>
                <a:gd name="T28" fmla="*/ 13 w 14"/>
                <a:gd name="T29" fmla="*/ 9 h 15"/>
                <a:gd name="T30" fmla="*/ 14 w 14"/>
                <a:gd name="T31" fmla="*/ 8 h 15"/>
                <a:gd name="T32" fmla="*/ 13 w 14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5">
                  <a:moveTo>
                    <a:pt x="13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8" y="15"/>
                    <a:pt x="8" y="15"/>
                    <a:pt x="8" y="1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4" y="7"/>
                    <a:pt x="14" y="7"/>
                    <a:pt x="13" y="7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1048"/>
            <p:cNvSpPr>
              <a:spLocks/>
            </p:cNvSpPr>
            <p:nvPr/>
          </p:nvSpPr>
          <p:spPr bwMode="auto">
            <a:xfrm>
              <a:off x="9336088" y="1866901"/>
              <a:ext cx="49213" cy="46038"/>
            </a:xfrm>
            <a:custGeom>
              <a:avLst/>
              <a:gdLst>
                <a:gd name="T0" fmla="*/ 14 w 15"/>
                <a:gd name="T1" fmla="*/ 6 h 14"/>
                <a:gd name="T2" fmla="*/ 9 w 15"/>
                <a:gd name="T3" fmla="*/ 6 h 14"/>
                <a:gd name="T4" fmla="*/ 9 w 15"/>
                <a:gd name="T5" fmla="*/ 1 h 14"/>
                <a:gd name="T6" fmla="*/ 8 w 15"/>
                <a:gd name="T7" fmla="*/ 0 h 14"/>
                <a:gd name="T8" fmla="*/ 7 w 15"/>
                <a:gd name="T9" fmla="*/ 1 h 14"/>
                <a:gd name="T10" fmla="*/ 7 w 15"/>
                <a:gd name="T11" fmla="*/ 6 h 14"/>
                <a:gd name="T12" fmla="*/ 2 w 15"/>
                <a:gd name="T13" fmla="*/ 6 h 14"/>
                <a:gd name="T14" fmla="*/ 0 w 15"/>
                <a:gd name="T15" fmla="*/ 7 h 14"/>
                <a:gd name="T16" fmla="*/ 2 w 15"/>
                <a:gd name="T17" fmla="*/ 8 h 14"/>
                <a:gd name="T18" fmla="*/ 7 w 15"/>
                <a:gd name="T19" fmla="*/ 8 h 14"/>
                <a:gd name="T20" fmla="*/ 7 w 15"/>
                <a:gd name="T21" fmla="*/ 13 h 14"/>
                <a:gd name="T22" fmla="*/ 8 w 15"/>
                <a:gd name="T23" fmla="*/ 14 h 14"/>
                <a:gd name="T24" fmla="*/ 9 w 15"/>
                <a:gd name="T25" fmla="*/ 13 h 14"/>
                <a:gd name="T26" fmla="*/ 9 w 15"/>
                <a:gd name="T27" fmla="*/ 8 h 14"/>
                <a:gd name="T28" fmla="*/ 14 w 15"/>
                <a:gd name="T29" fmla="*/ 8 h 14"/>
                <a:gd name="T30" fmla="*/ 15 w 15"/>
                <a:gd name="T31" fmla="*/ 7 h 14"/>
                <a:gd name="T32" fmla="*/ 14 w 15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4">
                  <a:moveTo>
                    <a:pt x="14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9" y="14"/>
                    <a:pt x="9" y="1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5" y="8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1049"/>
            <p:cNvSpPr>
              <a:spLocks/>
            </p:cNvSpPr>
            <p:nvPr/>
          </p:nvSpPr>
          <p:spPr bwMode="auto">
            <a:xfrm>
              <a:off x="9356726" y="1666876"/>
              <a:ext cx="47625" cy="49213"/>
            </a:xfrm>
            <a:custGeom>
              <a:avLst/>
              <a:gdLst>
                <a:gd name="T0" fmla="*/ 14 w 15"/>
                <a:gd name="T1" fmla="*/ 6 h 15"/>
                <a:gd name="T2" fmla="*/ 9 w 15"/>
                <a:gd name="T3" fmla="*/ 6 h 15"/>
                <a:gd name="T4" fmla="*/ 9 w 15"/>
                <a:gd name="T5" fmla="*/ 1 h 15"/>
                <a:gd name="T6" fmla="*/ 8 w 15"/>
                <a:gd name="T7" fmla="*/ 0 h 15"/>
                <a:gd name="T8" fmla="*/ 6 w 15"/>
                <a:gd name="T9" fmla="*/ 1 h 15"/>
                <a:gd name="T10" fmla="*/ 6 w 15"/>
                <a:gd name="T11" fmla="*/ 6 h 15"/>
                <a:gd name="T12" fmla="*/ 2 w 15"/>
                <a:gd name="T13" fmla="*/ 6 h 15"/>
                <a:gd name="T14" fmla="*/ 0 w 15"/>
                <a:gd name="T15" fmla="*/ 7 h 15"/>
                <a:gd name="T16" fmla="*/ 2 w 15"/>
                <a:gd name="T17" fmla="*/ 9 h 15"/>
                <a:gd name="T18" fmla="*/ 6 w 15"/>
                <a:gd name="T19" fmla="*/ 9 h 15"/>
                <a:gd name="T20" fmla="*/ 6 w 15"/>
                <a:gd name="T21" fmla="*/ 14 h 15"/>
                <a:gd name="T22" fmla="*/ 8 w 15"/>
                <a:gd name="T23" fmla="*/ 15 h 15"/>
                <a:gd name="T24" fmla="*/ 9 w 15"/>
                <a:gd name="T25" fmla="*/ 14 h 15"/>
                <a:gd name="T26" fmla="*/ 9 w 15"/>
                <a:gd name="T27" fmla="*/ 9 h 15"/>
                <a:gd name="T28" fmla="*/ 14 w 15"/>
                <a:gd name="T29" fmla="*/ 9 h 15"/>
                <a:gd name="T30" fmla="*/ 15 w 15"/>
                <a:gd name="T31" fmla="*/ 7 h 15"/>
                <a:gd name="T32" fmla="*/ 14 w 15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8" y="15"/>
                    <a:pt x="9" y="14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4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Rectangle 1050"/>
            <p:cNvSpPr>
              <a:spLocks noChangeArrowheads="1"/>
            </p:cNvSpPr>
            <p:nvPr/>
          </p:nvSpPr>
          <p:spPr bwMode="auto">
            <a:xfrm>
              <a:off x="8677276" y="1547813"/>
              <a:ext cx="84138" cy="30321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Rectangle 1051"/>
            <p:cNvSpPr>
              <a:spLocks noChangeArrowheads="1"/>
            </p:cNvSpPr>
            <p:nvPr/>
          </p:nvSpPr>
          <p:spPr bwMode="auto">
            <a:xfrm>
              <a:off x="8677276" y="1547813"/>
              <a:ext cx="841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Rectangle 1052"/>
            <p:cNvSpPr>
              <a:spLocks noChangeArrowheads="1"/>
            </p:cNvSpPr>
            <p:nvPr/>
          </p:nvSpPr>
          <p:spPr bwMode="auto">
            <a:xfrm>
              <a:off x="8696326" y="1709738"/>
              <a:ext cx="44450" cy="4445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Rectangle 1053"/>
            <p:cNvSpPr>
              <a:spLocks noChangeArrowheads="1"/>
            </p:cNvSpPr>
            <p:nvPr/>
          </p:nvSpPr>
          <p:spPr bwMode="auto">
            <a:xfrm>
              <a:off x="8696326" y="1709738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Rectangle 1054"/>
            <p:cNvSpPr>
              <a:spLocks noChangeArrowheads="1"/>
            </p:cNvSpPr>
            <p:nvPr/>
          </p:nvSpPr>
          <p:spPr bwMode="auto">
            <a:xfrm>
              <a:off x="8696326" y="1776413"/>
              <a:ext cx="44450" cy="46038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Rectangle 1055"/>
            <p:cNvSpPr>
              <a:spLocks noChangeArrowheads="1"/>
            </p:cNvSpPr>
            <p:nvPr/>
          </p:nvSpPr>
          <p:spPr bwMode="auto">
            <a:xfrm>
              <a:off x="8696326" y="1776413"/>
              <a:ext cx="44450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Rectangle 1056"/>
            <p:cNvSpPr>
              <a:spLocks noChangeArrowheads="1"/>
            </p:cNvSpPr>
            <p:nvPr/>
          </p:nvSpPr>
          <p:spPr bwMode="auto">
            <a:xfrm>
              <a:off x="8696326" y="1641476"/>
              <a:ext cx="44450" cy="46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Rectangle 1057"/>
            <p:cNvSpPr>
              <a:spLocks noChangeArrowheads="1"/>
            </p:cNvSpPr>
            <p:nvPr/>
          </p:nvSpPr>
          <p:spPr bwMode="auto">
            <a:xfrm>
              <a:off x="8696326" y="1641476"/>
              <a:ext cx="44450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Rectangle 1058"/>
            <p:cNvSpPr>
              <a:spLocks noChangeArrowheads="1"/>
            </p:cNvSpPr>
            <p:nvPr/>
          </p:nvSpPr>
          <p:spPr bwMode="auto">
            <a:xfrm>
              <a:off x="8696326" y="1574801"/>
              <a:ext cx="44450" cy="44450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Rectangle 1059"/>
            <p:cNvSpPr>
              <a:spLocks noChangeArrowheads="1"/>
            </p:cNvSpPr>
            <p:nvPr/>
          </p:nvSpPr>
          <p:spPr bwMode="auto">
            <a:xfrm>
              <a:off x="8696326" y="1574801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1060"/>
            <p:cNvSpPr>
              <a:spLocks/>
            </p:cNvSpPr>
            <p:nvPr/>
          </p:nvSpPr>
          <p:spPr bwMode="auto">
            <a:xfrm>
              <a:off x="9786938" y="1903413"/>
              <a:ext cx="36513" cy="263525"/>
            </a:xfrm>
            <a:custGeom>
              <a:avLst/>
              <a:gdLst>
                <a:gd name="T0" fmla="*/ 5 w 11"/>
                <a:gd name="T1" fmla="*/ 82 h 82"/>
                <a:gd name="T2" fmla="*/ 1 w 11"/>
                <a:gd name="T3" fmla="*/ 71 h 82"/>
                <a:gd name="T4" fmla="*/ 2 w 11"/>
                <a:gd name="T5" fmla="*/ 0 h 82"/>
                <a:gd name="T6" fmla="*/ 9 w 11"/>
                <a:gd name="T7" fmla="*/ 0 h 82"/>
                <a:gd name="T8" fmla="*/ 10 w 11"/>
                <a:gd name="T9" fmla="*/ 71 h 82"/>
                <a:gd name="T10" fmla="*/ 5 w 11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2">
                  <a:moveTo>
                    <a:pt x="5" y="82"/>
                  </a:moveTo>
                  <a:cubicBezTo>
                    <a:pt x="3" y="82"/>
                    <a:pt x="1" y="77"/>
                    <a:pt x="1" y="71"/>
                  </a:cubicBezTo>
                  <a:cubicBezTo>
                    <a:pt x="0" y="51"/>
                    <a:pt x="2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1" y="52"/>
                    <a:pt x="10" y="71"/>
                  </a:cubicBezTo>
                  <a:cubicBezTo>
                    <a:pt x="10" y="76"/>
                    <a:pt x="8" y="82"/>
                    <a:pt x="5" y="82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1061"/>
            <p:cNvSpPr>
              <a:spLocks/>
            </p:cNvSpPr>
            <p:nvPr/>
          </p:nvSpPr>
          <p:spPr bwMode="auto">
            <a:xfrm>
              <a:off x="9777413" y="1831976"/>
              <a:ext cx="55563" cy="74613"/>
            </a:xfrm>
            <a:custGeom>
              <a:avLst/>
              <a:gdLst>
                <a:gd name="T0" fmla="*/ 9 w 17"/>
                <a:gd name="T1" fmla="*/ 0 h 23"/>
                <a:gd name="T2" fmla="*/ 9 w 17"/>
                <a:gd name="T3" fmla="*/ 0 h 23"/>
                <a:gd name="T4" fmla="*/ 9 w 17"/>
                <a:gd name="T5" fmla="*/ 0 h 23"/>
                <a:gd name="T6" fmla="*/ 9 w 17"/>
                <a:gd name="T7" fmla="*/ 10 h 23"/>
                <a:gd name="T8" fmla="*/ 10 w 17"/>
                <a:gd name="T9" fmla="*/ 11 h 23"/>
                <a:gd name="T10" fmla="*/ 8 w 17"/>
                <a:gd name="T11" fmla="*/ 12 h 23"/>
                <a:gd name="T12" fmla="*/ 7 w 17"/>
                <a:gd name="T13" fmla="*/ 11 h 23"/>
                <a:gd name="T14" fmla="*/ 8 w 17"/>
                <a:gd name="T15" fmla="*/ 10 h 23"/>
                <a:gd name="T16" fmla="*/ 8 w 17"/>
                <a:gd name="T17" fmla="*/ 0 h 23"/>
                <a:gd name="T18" fmla="*/ 8 w 17"/>
                <a:gd name="T19" fmla="*/ 0 h 23"/>
                <a:gd name="T20" fmla="*/ 7 w 17"/>
                <a:gd name="T21" fmla="*/ 0 h 23"/>
                <a:gd name="T22" fmla="*/ 0 w 17"/>
                <a:gd name="T23" fmla="*/ 10 h 23"/>
                <a:gd name="T24" fmla="*/ 6 w 17"/>
                <a:gd name="T25" fmla="*/ 23 h 23"/>
                <a:gd name="T26" fmla="*/ 11 w 17"/>
                <a:gd name="T27" fmla="*/ 23 h 23"/>
                <a:gd name="T28" fmla="*/ 17 w 17"/>
                <a:gd name="T29" fmla="*/ 10 h 23"/>
                <a:gd name="T30" fmla="*/ 9 w 17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3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10"/>
                    <a:pt x="10" y="11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8" y="12"/>
                    <a:pt x="7" y="12"/>
                    <a:pt x="7" y="11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5" y="16"/>
                    <a:pt x="6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16"/>
                    <a:pt x="17" y="10"/>
                    <a:pt x="17" y="1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Rectangle 1062"/>
            <p:cNvSpPr>
              <a:spLocks noChangeArrowheads="1"/>
            </p:cNvSpPr>
            <p:nvPr/>
          </p:nvSpPr>
          <p:spPr bwMode="auto">
            <a:xfrm>
              <a:off x="9790113" y="1895476"/>
              <a:ext cx="30163" cy="142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1063"/>
            <p:cNvSpPr>
              <a:spLocks/>
            </p:cNvSpPr>
            <p:nvPr/>
          </p:nvSpPr>
          <p:spPr bwMode="auto">
            <a:xfrm>
              <a:off x="9710738" y="1903413"/>
              <a:ext cx="34925" cy="263525"/>
            </a:xfrm>
            <a:custGeom>
              <a:avLst/>
              <a:gdLst>
                <a:gd name="T0" fmla="*/ 6 w 11"/>
                <a:gd name="T1" fmla="*/ 82 h 82"/>
                <a:gd name="T2" fmla="*/ 1 w 11"/>
                <a:gd name="T3" fmla="*/ 71 h 82"/>
                <a:gd name="T4" fmla="*/ 2 w 11"/>
                <a:gd name="T5" fmla="*/ 0 h 82"/>
                <a:gd name="T6" fmla="*/ 9 w 11"/>
                <a:gd name="T7" fmla="*/ 0 h 82"/>
                <a:gd name="T8" fmla="*/ 10 w 11"/>
                <a:gd name="T9" fmla="*/ 71 h 82"/>
                <a:gd name="T10" fmla="*/ 6 w 11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2">
                  <a:moveTo>
                    <a:pt x="6" y="82"/>
                  </a:moveTo>
                  <a:cubicBezTo>
                    <a:pt x="3" y="82"/>
                    <a:pt x="1" y="77"/>
                    <a:pt x="1" y="71"/>
                  </a:cubicBezTo>
                  <a:cubicBezTo>
                    <a:pt x="0" y="51"/>
                    <a:pt x="2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1" y="52"/>
                    <a:pt x="10" y="71"/>
                  </a:cubicBezTo>
                  <a:cubicBezTo>
                    <a:pt x="10" y="76"/>
                    <a:pt x="8" y="82"/>
                    <a:pt x="6" y="82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1064"/>
            <p:cNvSpPr>
              <a:spLocks/>
            </p:cNvSpPr>
            <p:nvPr/>
          </p:nvSpPr>
          <p:spPr bwMode="auto">
            <a:xfrm>
              <a:off x="9704388" y="1838326"/>
              <a:ext cx="44450" cy="57150"/>
            </a:xfrm>
            <a:custGeom>
              <a:avLst/>
              <a:gdLst>
                <a:gd name="T0" fmla="*/ 0 w 14"/>
                <a:gd name="T1" fmla="*/ 10 h 18"/>
                <a:gd name="T2" fmla="*/ 4 w 14"/>
                <a:gd name="T3" fmla="*/ 18 h 18"/>
                <a:gd name="T4" fmla="*/ 11 w 14"/>
                <a:gd name="T5" fmla="*/ 18 h 18"/>
                <a:gd name="T6" fmla="*/ 14 w 14"/>
                <a:gd name="T7" fmla="*/ 11 h 18"/>
                <a:gd name="T8" fmla="*/ 9 w 14"/>
                <a:gd name="T9" fmla="*/ 0 h 18"/>
                <a:gd name="T10" fmla="*/ 0 w 14"/>
                <a:gd name="T11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8">
                  <a:moveTo>
                    <a:pt x="0" y="10"/>
                  </a:moveTo>
                  <a:cubicBezTo>
                    <a:pt x="0" y="13"/>
                    <a:pt x="4" y="18"/>
                    <a:pt x="4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4" y="14"/>
                    <a:pt x="14" y="11"/>
                  </a:cubicBezTo>
                  <a:cubicBezTo>
                    <a:pt x="14" y="6"/>
                    <a:pt x="7" y="6"/>
                    <a:pt x="9" y="0"/>
                  </a:cubicBezTo>
                  <a:cubicBezTo>
                    <a:pt x="5" y="0"/>
                    <a:pt x="0" y="6"/>
                    <a:pt x="0" y="10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1065"/>
            <p:cNvSpPr>
              <a:spLocks/>
            </p:cNvSpPr>
            <p:nvPr/>
          </p:nvSpPr>
          <p:spPr bwMode="auto">
            <a:xfrm>
              <a:off x="9717088" y="1847851"/>
              <a:ext cx="25400" cy="34925"/>
            </a:xfrm>
            <a:custGeom>
              <a:avLst/>
              <a:gdLst>
                <a:gd name="T0" fmla="*/ 3 w 8"/>
                <a:gd name="T1" fmla="*/ 0 h 11"/>
                <a:gd name="T2" fmla="*/ 3 w 8"/>
                <a:gd name="T3" fmla="*/ 6 h 11"/>
                <a:gd name="T4" fmla="*/ 6 w 8"/>
                <a:gd name="T5" fmla="*/ 11 h 11"/>
                <a:gd name="T6" fmla="*/ 8 w 8"/>
                <a:gd name="T7" fmla="*/ 7 h 11"/>
                <a:gd name="T8" fmla="*/ 3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3" y="0"/>
                  </a:moveTo>
                  <a:cubicBezTo>
                    <a:pt x="1" y="1"/>
                    <a:pt x="0" y="3"/>
                    <a:pt x="3" y="6"/>
                  </a:cubicBezTo>
                  <a:cubicBezTo>
                    <a:pt x="8" y="8"/>
                    <a:pt x="6" y="11"/>
                    <a:pt x="6" y="11"/>
                  </a:cubicBezTo>
                  <a:cubicBezTo>
                    <a:pt x="6" y="11"/>
                    <a:pt x="8" y="9"/>
                    <a:pt x="8" y="7"/>
                  </a:cubicBezTo>
                  <a:cubicBezTo>
                    <a:pt x="7" y="4"/>
                    <a:pt x="3" y="4"/>
                    <a:pt x="3" y="0"/>
                  </a:cubicBezTo>
                </a:path>
              </a:pathLst>
            </a:custGeom>
            <a:solidFill>
              <a:srgbClr val="9FD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1066"/>
            <p:cNvSpPr>
              <a:spLocks/>
            </p:cNvSpPr>
            <p:nvPr/>
          </p:nvSpPr>
          <p:spPr bwMode="auto">
            <a:xfrm>
              <a:off x="9713913" y="1892301"/>
              <a:ext cx="28575" cy="14288"/>
            </a:xfrm>
            <a:custGeom>
              <a:avLst/>
              <a:gdLst>
                <a:gd name="T0" fmla="*/ 0 w 9"/>
                <a:gd name="T1" fmla="*/ 2 h 4"/>
                <a:gd name="T2" fmla="*/ 2 w 9"/>
                <a:gd name="T3" fmla="*/ 4 h 4"/>
                <a:gd name="T4" fmla="*/ 8 w 9"/>
                <a:gd name="T5" fmla="*/ 4 h 4"/>
                <a:gd name="T6" fmla="*/ 9 w 9"/>
                <a:gd name="T7" fmla="*/ 2 h 4"/>
                <a:gd name="T8" fmla="*/ 8 w 9"/>
                <a:gd name="T9" fmla="*/ 0 h 4"/>
                <a:gd name="T10" fmla="*/ 2 w 9"/>
                <a:gd name="T11" fmla="*/ 0 h 4"/>
                <a:gd name="T12" fmla="*/ 0 w 9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3"/>
                    <a:pt x="9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Oval 1067"/>
            <p:cNvSpPr>
              <a:spLocks noChangeArrowheads="1"/>
            </p:cNvSpPr>
            <p:nvPr/>
          </p:nvSpPr>
          <p:spPr bwMode="auto">
            <a:xfrm>
              <a:off x="8624888" y="1547813"/>
              <a:ext cx="23813" cy="26988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1068"/>
            <p:cNvSpPr>
              <a:spLocks/>
            </p:cNvSpPr>
            <p:nvPr/>
          </p:nvSpPr>
          <p:spPr bwMode="auto">
            <a:xfrm>
              <a:off x="8621713" y="1577976"/>
              <a:ext cx="26988" cy="82550"/>
            </a:xfrm>
            <a:custGeom>
              <a:avLst/>
              <a:gdLst>
                <a:gd name="T0" fmla="*/ 8 w 8"/>
                <a:gd name="T1" fmla="*/ 0 h 26"/>
                <a:gd name="T2" fmla="*/ 0 w 8"/>
                <a:gd name="T3" fmla="*/ 0 h 26"/>
                <a:gd name="T4" fmla="*/ 0 w 8"/>
                <a:gd name="T5" fmla="*/ 21 h 26"/>
                <a:gd name="T6" fmla="*/ 1 w 8"/>
                <a:gd name="T7" fmla="*/ 21 h 26"/>
                <a:gd name="T8" fmla="*/ 1 w 8"/>
                <a:gd name="T9" fmla="*/ 22 h 26"/>
                <a:gd name="T10" fmla="*/ 1 w 8"/>
                <a:gd name="T11" fmla="*/ 22 h 26"/>
                <a:gd name="T12" fmla="*/ 2 w 8"/>
                <a:gd name="T13" fmla="*/ 22 h 26"/>
                <a:gd name="T14" fmla="*/ 2 w 8"/>
                <a:gd name="T15" fmla="*/ 22 h 26"/>
                <a:gd name="T16" fmla="*/ 2 w 8"/>
                <a:gd name="T17" fmla="*/ 23 h 26"/>
                <a:gd name="T18" fmla="*/ 4 w 8"/>
                <a:gd name="T19" fmla="*/ 26 h 26"/>
                <a:gd name="T20" fmla="*/ 6 w 8"/>
                <a:gd name="T21" fmla="*/ 23 h 26"/>
                <a:gd name="T22" fmla="*/ 7 w 8"/>
                <a:gd name="T23" fmla="*/ 22 h 26"/>
                <a:gd name="T24" fmla="*/ 7 w 8"/>
                <a:gd name="T25" fmla="*/ 22 h 26"/>
                <a:gd name="T26" fmla="*/ 7 w 8"/>
                <a:gd name="T27" fmla="*/ 22 h 26"/>
                <a:gd name="T28" fmla="*/ 7 w 8"/>
                <a:gd name="T29" fmla="*/ 22 h 26"/>
                <a:gd name="T30" fmla="*/ 8 w 8"/>
                <a:gd name="T31" fmla="*/ 21 h 26"/>
                <a:gd name="T32" fmla="*/ 8 w 8"/>
                <a:gd name="T33" fmla="*/ 21 h 26"/>
                <a:gd name="T34" fmla="*/ 8 w 8"/>
                <a:gd name="T3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26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3" y="26"/>
                    <a:pt x="4" y="26"/>
                  </a:cubicBezTo>
                  <a:cubicBezTo>
                    <a:pt x="6" y="26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1069"/>
            <p:cNvSpPr>
              <a:spLocks noEditPoints="1"/>
            </p:cNvSpPr>
            <p:nvPr/>
          </p:nvSpPr>
          <p:spPr bwMode="auto">
            <a:xfrm>
              <a:off x="8621713" y="1574801"/>
              <a:ext cx="30163" cy="85725"/>
            </a:xfrm>
            <a:custGeom>
              <a:avLst/>
              <a:gdLst>
                <a:gd name="T0" fmla="*/ 4 w 9"/>
                <a:gd name="T1" fmla="*/ 27 h 27"/>
                <a:gd name="T2" fmla="*/ 2 w 9"/>
                <a:gd name="T3" fmla="*/ 24 h 27"/>
                <a:gd name="T4" fmla="*/ 2 w 9"/>
                <a:gd name="T5" fmla="*/ 23 h 27"/>
                <a:gd name="T6" fmla="*/ 2 w 9"/>
                <a:gd name="T7" fmla="*/ 23 h 27"/>
                <a:gd name="T8" fmla="*/ 1 w 9"/>
                <a:gd name="T9" fmla="*/ 23 h 27"/>
                <a:gd name="T10" fmla="*/ 0 w 9"/>
                <a:gd name="T11" fmla="*/ 23 h 27"/>
                <a:gd name="T12" fmla="*/ 0 w 9"/>
                <a:gd name="T13" fmla="*/ 22 h 27"/>
                <a:gd name="T14" fmla="*/ 0 w 9"/>
                <a:gd name="T15" fmla="*/ 1 h 27"/>
                <a:gd name="T16" fmla="*/ 0 w 9"/>
                <a:gd name="T17" fmla="*/ 0 h 27"/>
                <a:gd name="T18" fmla="*/ 8 w 9"/>
                <a:gd name="T19" fmla="*/ 0 h 27"/>
                <a:gd name="T20" fmla="*/ 9 w 9"/>
                <a:gd name="T21" fmla="*/ 1 h 27"/>
                <a:gd name="T22" fmla="*/ 9 w 9"/>
                <a:gd name="T23" fmla="*/ 22 h 27"/>
                <a:gd name="T24" fmla="*/ 8 w 9"/>
                <a:gd name="T25" fmla="*/ 23 h 27"/>
                <a:gd name="T26" fmla="*/ 7 w 9"/>
                <a:gd name="T27" fmla="*/ 23 h 27"/>
                <a:gd name="T28" fmla="*/ 7 w 9"/>
                <a:gd name="T29" fmla="*/ 23 h 27"/>
                <a:gd name="T30" fmla="*/ 7 w 9"/>
                <a:gd name="T31" fmla="*/ 23 h 27"/>
                <a:gd name="T32" fmla="*/ 7 w 9"/>
                <a:gd name="T33" fmla="*/ 24 h 27"/>
                <a:gd name="T34" fmla="*/ 4 w 9"/>
                <a:gd name="T35" fmla="*/ 27 h 27"/>
                <a:gd name="T36" fmla="*/ 1 w 9"/>
                <a:gd name="T37" fmla="*/ 22 h 27"/>
                <a:gd name="T38" fmla="*/ 2 w 9"/>
                <a:gd name="T39" fmla="*/ 22 h 27"/>
                <a:gd name="T40" fmla="*/ 3 w 9"/>
                <a:gd name="T41" fmla="*/ 23 h 27"/>
                <a:gd name="T42" fmla="*/ 3 w 9"/>
                <a:gd name="T43" fmla="*/ 24 h 27"/>
                <a:gd name="T44" fmla="*/ 4 w 9"/>
                <a:gd name="T45" fmla="*/ 26 h 27"/>
                <a:gd name="T46" fmla="*/ 6 w 9"/>
                <a:gd name="T47" fmla="*/ 24 h 27"/>
                <a:gd name="T48" fmla="*/ 6 w 9"/>
                <a:gd name="T49" fmla="*/ 23 h 27"/>
                <a:gd name="T50" fmla="*/ 7 w 9"/>
                <a:gd name="T51" fmla="*/ 22 h 27"/>
                <a:gd name="T52" fmla="*/ 7 w 9"/>
                <a:gd name="T53" fmla="*/ 22 h 27"/>
                <a:gd name="T54" fmla="*/ 7 w 9"/>
                <a:gd name="T55" fmla="*/ 22 h 27"/>
                <a:gd name="T56" fmla="*/ 8 w 9"/>
                <a:gd name="T57" fmla="*/ 22 h 27"/>
                <a:gd name="T58" fmla="*/ 8 w 9"/>
                <a:gd name="T59" fmla="*/ 22 h 27"/>
                <a:gd name="T60" fmla="*/ 8 w 9"/>
                <a:gd name="T61" fmla="*/ 1 h 27"/>
                <a:gd name="T62" fmla="*/ 1 w 9"/>
                <a:gd name="T63" fmla="*/ 1 h 27"/>
                <a:gd name="T64" fmla="*/ 1 w 9"/>
                <a:gd name="T65" fmla="*/ 22 h 27"/>
                <a:gd name="T66" fmla="*/ 1 w 9"/>
                <a:gd name="T67" fmla="*/ 22 h 27"/>
                <a:gd name="T68" fmla="*/ 1 w 9"/>
                <a:gd name="T6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27">
                  <a:moveTo>
                    <a:pt x="4" y="27"/>
                  </a:moveTo>
                  <a:cubicBezTo>
                    <a:pt x="2" y="27"/>
                    <a:pt x="2" y="25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6" y="27"/>
                    <a:pt x="4" y="27"/>
                  </a:cubicBezTo>
                  <a:moveTo>
                    <a:pt x="1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6"/>
                    <a:pt x="4" y="26"/>
                  </a:cubicBezTo>
                  <a:cubicBezTo>
                    <a:pt x="6" y="26"/>
                    <a:pt x="6" y="24"/>
                    <a:pt x="6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1070"/>
            <p:cNvSpPr>
              <a:spLocks/>
            </p:cNvSpPr>
            <p:nvPr/>
          </p:nvSpPr>
          <p:spPr bwMode="auto">
            <a:xfrm>
              <a:off x="8615363" y="1568451"/>
              <a:ext cx="39688" cy="12700"/>
            </a:xfrm>
            <a:custGeom>
              <a:avLst/>
              <a:gdLst>
                <a:gd name="T0" fmla="*/ 12 w 12"/>
                <a:gd name="T1" fmla="*/ 2 h 4"/>
                <a:gd name="T2" fmla="*/ 11 w 12"/>
                <a:gd name="T3" fmla="*/ 4 h 4"/>
                <a:gd name="T4" fmla="*/ 2 w 12"/>
                <a:gd name="T5" fmla="*/ 4 h 4"/>
                <a:gd name="T6" fmla="*/ 0 w 12"/>
                <a:gd name="T7" fmla="*/ 2 h 4"/>
                <a:gd name="T8" fmla="*/ 0 w 12"/>
                <a:gd name="T9" fmla="*/ 2 h 4"/>
                <a:gd name="T10" fmla="*/ 2 w 12"/>
                <a:gd name="T11" fmla="*/ 0 h 4"/>
                <a:gd name="T12" fmla="*/ 11 w 12"/>
                <a:gd name="T13" fmla="*/ 0 h 4"/>
                <a:gd name="T14" fmla="*/ 12 w 12"/>
                <a:gd name="T15" fmla="*/ 2 h 4"/>
                <a:gd name="T16" fmla="*/ 12 w 12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">
                  <a:moveTo>
                    <a:pt x="12" y="2"/>
                  </a:moveTo>
                  <a:cubicBezTo>
                    <a:pt x="12" y="3"/>
                    <a:pt x="12" y="4"/>
                    <a:pt x="1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Rectangle 1071"/>
            <p:cNvSpPr>
              <a:spLocks noChangeArrowheads="1"/>
            </p:cNvSpPr>
            <p:nvPr/>
          </p:nvSpPr>
          <p:spPr bwMode="auto">
            <a:xfrm>
              <a:off x="7900988" y="1300163"/>
              <a:ext cx="96838" cy="49213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Rectangle 1072"/>
            <p:cNvSpPr>
              <a:spLocks noChangeArrowheads="1"/>
            </p:cNvSpPr>
            <p:nvPr/>
          </p:nvSpPr>
          <p:spPr bwMode="auto">
            <a:xfrm>
              <a:off x="7900988" y="1300163"/>
              <a:ext cx="96838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Rectangle 1073"/>
            <p:cNvSpPr>
              <a:spLocks noChangeArrowheads="1"/>
            </p:cNvSpPr>
            <p:nvPr/>
          </p:nvSpPr>
          <p:spPr bwMode="auto">
            <a:xfrm>
              <a:off x="7724776" y="2336801"/>
              <a:ext cx="47625" cy="96838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1074"/>
            <p:cNvSpPr>
              <a:spLocks/>
            </p:cNvSpPr>
            <p:nvPr/>
          </p:nvSpPr>
          <p:spPr bwMode="auto">
            <a:xfrm>
              <a:off x="7953376" y="1220788"/>
              <a:ext cx="73025" cy="73025"/>
            </a:xfrm>
            <a:custGeom>
              <a:avLst/>
              <a:gdLst>
                <a:gd name="T0" fmla="*/ 12 w 23"/>
                <a:gd name="T1" fmla="*/ 2 h 23"/>
                <a:gd name="T2" fmla="*/ 2 w 23"/>
                <a:gd name="T3" fmla="*/ 2 h 23"/>
                <a:gd name="T4" fmla="*/ 2 w 23"/>
                <a:gd name="T5" fmla="*/ 12 h 23"/>
                <a:gd name="T6" fmla="*/ 2 w 23"/>
                <a:gd name="T7" fmla="*/ 12 h 23"/>
                <a:gd name="T8" fmla="*/ 13 w 23"/>
                <a:gd name="T9" fmla="*/ 23 h 23"/>
                <a:gd name="T10" fmla="*/ 23 w 23"/>
                <a:gd name="T11" fmla="*/ 13 h 23"/>
                <a:gd name="T12" fmla="*/ 12 w 23"/>
                <a:gd name="T13" fmla="*/ 2 h 23"/>
                <a:gd name="T14" fmla="*/ 12 w 23"/>
                <a:gd name="T1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12" y="2"/>
                  </a:moveTo>
                  <a:cubicBezTo>
                    <a:pt x="9" y="0"/>
                    <a:pt x="5" y="0"/>
                    <a:pt x="2" y="2"/>
                  </a:cubicBezTo>
                  <a:cubicBezTo>
                    <a:pt x="0" y="5"/>
                    <a:pt x="0" y="9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1075"/>
            <p:cNvSpPr>
              <a:spLocks/>
            </p:cNvSpPr>
            <p:nvPr/>
          </p:nvSpPr>
          <p:spPr bwMode="auto">
            <a:xfrm>
              <a:off x="7953376" y="1220788"/>
              <a:ext cx="138113" cy="138113"/>
            </a:xfrm>
            <a:custGeom>
              <a:avLst/>
              <a:gdLst>
                <a:gd name="T0" fmla="*/ 87 w 87"/>
                <a:gd name="T1" fmla="*/ 46 h 87"/>
                <a:gd name="T2" fmla="*/ 46 w 87"/>
                <a:gd name="T3" fmla="*/ 87 h 87"/>
                <a:gd name="T4" fmla="*/ 0 w 87"/>
                <a:gd name="T5" fmla="*/ 40 h 87"/>
                <a:gd name="T6" fmla="*/ 40 w 87"/>
                <a:gd name="T7" fmla="*/ 0 h 87"/>
                <a:gd name="T8" fmla="*/ 87 w 87"/>
                <a:gd name="T9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87" y="46"/>
                  </a:moveTo>
                  <a:lnTo>
                    <a:pt x="46" y="87"/>
                  </a:lnTo>
                  <a:lnTo>
                    <a:pt x="0" y="40"/>
                  </a:lnTo>
                  <a:lnTo>
                    <a:pt x="40" y="0"/>
                  </a:lnTo>
                  <a:lnTo>
                    <a:pt x="87" y="4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1076"/>
            <p:cNvSpPr>
              <a:spLocks/>
            </p:cNvSpPr>
            <p:nvPr/>
          </p:nvSpPr>
          <p:spPr bwMode="auto">
            <a:xfrm>
              <a:off x="7953376" y="1220788"/>
              <a:ext cx="138113" cy="138113"/>
            </a:xfrm>
            <a:custGeom>
              <a:avLst/>
              <a:gdLst>
                <a:gd name="T0" fmla="*/ 87 w 87"/>
                <a:gd name="T1" fmla="*/ 46 h 87"/>
                <a:gd name="T2" fmla="*/ 46 w 87"/>
                <a:gd name="T3" fmla="*/ 87 h 87"/>
                <a:gd name="T4" fmla="*/ 0 w 87"/>
                <a:gd name="T5" fmla="*/ 40 h 87"/>
                <a:gd name="T6" fmla="*/ 40 w 87"/>
                <a:gd name="T7" fmla="*/ 0 h 87"/>
                <a:gd name="T8" fmla="*/ 87 w 87"/>
                <a:gd name="T9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87" y="46"/>
                  </a:moveTo>
                  <a:lnTo>
                    <a:pt x="46" y="87"/>
                  </a:lnTo>
                  <a:lnTo>
                    <a:pt x="0" y="40"/>
                  </a:lnTo>
                  <a:lnTo>
                    <a:pt x="40" y="0"/>
                  </a:lnTo>
                  <a:lnTo>
                    <a:pt x="87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1077"/>
            <p:cNvSpPr>
              <a:spLocks/>
            </p:cNvSpPr>
            <p:nvPr/>
          </p:nvSpPr>
          <p:spPr bwMode="auto">
            <a:xfrm>
              <a:off x="8113713" y="1381126"/>
              <a:ext cx="160338" cy="160338"/>
            </a:xfrm>
            <a:custGeom>
              <a:avLst/>
              <a:gdLst>
                <a:gd name="T0" fmla="*/ 39 w 50"/>
                <a:gd name="T1" fmla="*/ 0 h 50"/>
                <a:gd name="T2" fmla="*/ 39 w 50"/>
                <a:gd name="T3" fmla="*/ 39 h 50"/>
                <a:gd name="T4" fmla="*/ 0 w 50"/>
                <a:gd name="T5" fmla="*/ 39 h 50"/>
                <a:gd name="T6" fmla="*/ 39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39" y="0"/>
                  </a:moveTo>
                  <a:cubicBezTo>
                    <a:pt x="50" y="11"/>
                    <a:pt x="50" y="29"/>
                    <a:pt x="39" y="39"/>
                  </a:cubicBezTo>
                  <a:cubicBezTo>
                    <a:pt x="28" y="50"/>
                    <a:pt x="11" y="50"/>
                    <a:pt x="0" y="39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1078"/>
            <p:cNvSpPr>
              <a:spLocks/>
            </p:cNvSpPr>
            <p:nvPr/>
          </p:nvSpPr>
          <p:spPr bwMode="auto">
            <a:xfrm>
              <a:off x="7943851" y="1209676"/>
              <a:ext cx="385763" cy="387350"/>
            </a:xfrm>
            <a:custGeom>
              <a:avLst/>
              <a:gdLst>
                <a:gd name="T0" fmla="*/ 26 w 120"/>
                <a:gd name="T1" fmla="*/ 120 h 120"/>
                <a:gd name="T2" fmla="*/ 26 w 120"/>
                <a:gd name="T3" fmla="*/ 26 h 120"/>
                <a:gd name="T4" fmla="*/ 120 w 120"/>
                <a:gd name="T5" fmla="*/ 26 h 120"/>
                <a:gd name="T6" fmla="*/ 26 w 120"/>
                <a:gd name="T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20">
                  <a:moveTo>
                    <a:pt x="26" y="120"/>
                  </a:moveTo>
                  <a:cubicBezTo>
                    <a:pt x="0" y="94"/>
                    <a:pt x="0" y="52"/>
                    <a:pt x="26" y="26"/>
                  </a:cubicBezTo>
                  <a:cubicBezTo>
                    <a:pt x="52" y="0"/>
                    <a:pt x="94" y="0"/>
                    <a:pt x="120" y="26"/>
                  </a:cubicBezTo>
                  <a:cubicBezTo>
                    <a:pt x="26" y="120"/>
                    <a:pt x="26" y="120"/>
                    <a:pt x="26" y="120"/>
                  </a:cubicBezTo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1079"/>
            <p:cNvSpPr>
              <a:spLocks/>
            </p:cNvSpPr>
            <p:nvPr/>
          </p:nvSpPr>
          <p:spPr bwMode="auto">
            <a:xfrm>
              <a:off x="7981951" y="1223963"/>
              <a:ext cx="6350" cy="12700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4 h 4"/>
                <a:gd name="T4" fmla="*/ 2 w 2"/>
                <a:gd name="T5" fmla="*/ 1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1080"/>
            <p:cNvSpPr>
              <a:spLocks/>
            </p:cNvSpPr>
            <p:nvPr/>
          </p:nvSpPr>
          <p:spPr bwMode="auto">
            <a:xfrm>
              <a:off x="7959726" y="125888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1081"/>
            <p:cNvSpPr>
              <a:spLocks/>
            </p:cNvSpPr>
            <p:nvPr/>
          </p:nvSpPr>
          <p:spPr bwMode="auto">
            <a:xfrm>
              <a:off x="7959726" y="125888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1082"/>
            <p:cNvSpPr>
              <a:spLocks/>
            </p:cNvSpPr>
            <p:nvPr/>
          </p:nvSpPr>
          <p:spPr bwMode="auto">
            <a:xfrm>
              <a:off x="7953376" y="1227138"/>
              <a:ext cx="22225" cy="41275"/>
            </a:xfrm>
            <a:custGeom>
              <a:avLst/>
              <a:gdLst>
                <a:gd name="T0" fmla="*/ 2 w 7"/>
                <a:gd name="T1" fmla="*/ 0 h 13"/>
                <a:gd name="T2" fmla="*/ 0 w 7"/>
                <a:gd name="T3" fmla="*/ 5 h 13"/>
                <a:gd name="T4" fmla="*/ 2 w 7"/>
                <a:gd name="T5" fmla="*/ 10 h 13"/>
                <a:gd name="T6" fmla="*/ 2 w 7"/>
                <a:gd name="T7" fmla="*/ 10 h 13"/>
                <a:gd name="T8" fmla="*/ 5 w 7"/>
                <a:gd name="T9" fmla="*/ 13 h 13"/>
                <a:gd name="T10" fmla="*/ 6 w 7"/>
                <a:gd name="T11" fmla="*/ 12 h 13"/>
                <a:gd name="T12" fmla="*/ 7 w 7"/>
                <a:gd name="T13" fmla="*/ 11 h 13"/>
                <a:gd name="T14" fmla="*/ 5 w 7"/>
                <a:gd name="T15" fmla="*/ 8 h 13"/>
                <a:gd name="T16" fmla="*/ 5 w 7"/>
                <a:gd name="T17" fmla="*/ 8 h 13"/>
                <a:gd name="T18" fmla="*/ 2 w 7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3">
                  <a:moveTo>
                    <a:pt x="2" y="0"/>
                  </a:moveTo>
                  <a:cubicBezTo>
                    <a:pt x="1" y="2"/>
                    <a:pt x="0" y="3"/>
                    <a:pt x="0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2" y="5"/>
                    <a:pt x="1" y="2"/>
                    <a:pt x="2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1083"/>
            <p:cNvSpPr>
              <a:spLocks/>
            </p:cNvSpPr>
            <p:nvPr/>
          </p:nvSpPr>
          <p:spPr bwMode="auto">
            <a:xfrm>
              <a:off x="7972426" y="1262063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1084"/>
            <p:cNvSpPr>
              <a:spLocks/>
            </p:cNvSpPr>
            <p:nvPr/>
          </p:nvSpPr>
          <p:spPr bwMode="auto">
            <a:xfrm>
              <a:off x="7972426" y="1262063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1085"/>
            <p:cNvSpPr>
              <a:spLocks noEditPoints="1"/>
            </p:cNvSpPr>
            <p:nvPr/>
          </p:nvSpPr>
          <p:spPr bwMode="auto">
            <a:xfrm>
              <a:off x="7953376" y="1284288"/>
              <a:ext cx="44450" cy="44450"/>
            </a:xfrm>
            <a:custGeom>
              <a:avLst/>
              <a:gdLst>
                <a:gd name="T0" fmla="*/ 14 w 14"/>
                <a:gd name="T1" fmla="*/ 14 h 14"/>
                <a:gd name="T2" fmla="*/ 14 w 14"/>
                <a:gd name="T3" fmla="*/ 14 h 14"/>
                <a:gd name="T4" fmla="*/ 14 w 14"/>
                <a:gd name="T5" fmla="*/ 14 h 14"/>
                <a:gd name="T6" fmla="*/ 14 w 14"/>
                <a:gd name="T7" fmla="*/ 14 h 14"/>
                <a:gd name="T8" fmla="*/ 14 w 14"/>
                <a:gd name="T9" fmla="*/ 14 h 14"/>
                <a:gd name="T10" fmla="*/ 0 w 14"/>
                <a:gd name="T11" fmla="*/ 0 h 14"/>
                <a:gd name="T12" fmla="*/ 5 w 14"/>
                <a:gd name="T13" fmla="*/ 5 h 14"/>
                <a:gd name="T14" fmla="*/ 5 w 14"/>
                <a:gd name="T15" fmla="*/ 5 h 14"/>
                <a:gd name="T16" fmla="*/ 0 w 1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0" y="0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1086"/>
            <p:cNvSpPr>
              <a:spLocks/>
            </p:cNvSpPr>
            <p:nvPr/>
          </p:nvSpPr>
          <p:spPr bwMode="auto">
            <a:xfrm>
              <a:off x="7969251" y="1300163"/>
              <a:ext cx="28575" cy="28575"/>
            </a:xfrm>
            <a:custGeom>
              <a:avLst/>
              <a:gdLst>
                <a:gd name="T0" fmla="*/ 0 w 18"/>
                <a:gd name="T1" fmla="*/ 0 h 18"/>
                <a:gd name="T2" fmla="*/ 0 w 18"/>
                <a:gd name="T3" fmla="*/ 0 h 18"/>
                <a:gd name="T4" fmla="*/ 18 w 18"/>
                <a:gd name="T5" fmla="*/ 18 h 18"/>
                <a:gd name="T6" fmla="*/ 18 w 18"/>
                <a:gd name="T7" fmla="*/ 18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0" y="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1087"/>
            <p:cNvSpPr>
              <a:spLocks/>
            </p:cNvSpPr>
            <p:nvPr/>
          </p:nvSpPr>
          <p:spPr bwMode="auto">
            <a:xfrm>
              <a:off x="7969251" y="1300163"/>
              <a:ext cx="28575" cy="28575"/>
            </a:xfrm>
            <a:custGeom>
              <a:avLst/>
              <a:gdLst>
                <a:gd name="T0" fmla="*/ 0 w 18"/>
                <a:gd name="T1" fmla="*/ 0 h 18"/>
                <a:gd name="T2" fmla="*/ 0 w 18"/>
                <a:gd name="T3" fmla="*/ 0 h 18"/>
                <a:gd name="T4" fmla="*/ 18 w 18"/>
                <a:gd name="T5" fmla="*/ 18 h 18"/>
                <a:gd name="T6" fmla="*/ 18 w 18"/>
                <a:gd name="T7" fmla="*/ 18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0" y="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1088"/>
            <p:cNvSpPr>
              <a:spLocks/>
            </p:cNvSpPr>
            <p:nvPr/>
          </p:nvSpPr>
          <p:spPr bwMode="auto">
            <a:xfrm>
              <a:off x="7953376" y="1268413"/>
              <a:ext cx="57150" cy="60325"/>
            </a:xfrm>
            <a:custGeom>
              <a:avLst/>
              <a:gdLst>
                <a:gd name="T0" fmla="*/ 5 w 18"/>
                <a:gd name="T1" fmla="*/ 0 h 19"/>
                <a:gd name="T2" fmla="*/ 0 w 18"/>
                <a:gd name="T3" fmla="*/ 5 h 19"/>
                <a:gd name="T4" fmla="*/ 5 w 18"/>
                <a:gd name="T5" fmla="*/ 10 h 19"/>
                <a:gd name="T6" fmla="*/ 14 w 18"/>
                <a:gd name="T7" fmla="*/ 19 h 19"/>
                <a:gd name="T8" fmla="*/ 14 w 18"/>
                <a:gd name="T9" fmla="*/ 19 h 19"/>
                <a:gd name="T10" fmla="*/ 18 w 18"/>
                <a:gd name="T11" fmla="*/ 13 h 19"/>
                <a:gd name="T12" fmla="*/ 5 w 1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7"/>
                    <a:pt x="16" y="15"/>
                    <a:pt x="18" y="1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1089"/>
            <p:cNvSpPr>
              <a:spLocks/>
            </p:cNvSpPr>
            <p:nvPr/>
          </p:nvSpPr>
          <p:spPr bwMode="auto">
            <a:xfrm>
              <a:off x="7943851" y="1309688"/>
              <a:ext cx="153988" cy="287338"/>
            </a:xfrm>
            <a:custGeom>
              <a:avLst/>
              <a:gdLst>
                <a:gd name="T0" fmla="*/ 21 w 48"/>
                <a:gd name="T1" fmla="*/ 0 h 89"/>
                <a:gd name="T2" fmla="*/ 17 w 48"/>
                <a:gd name="T3" fmla="*/ 6 h 89"/>
                <a:gd name="T4" fmla="*/ 17 w 48"/>
                <a:gd name="T5" fmla="*/ 6 h 89"/>
                <a:gd name="T6" fmla="*/ 17 w 48"/>
                <a:gd name="T7" fmla="*/ 6 h 89"/>
                <a:gd name="T8" fmla="*/ 26 w 48"/>
                <a:gd name="T9" fmla="*/ 89 h 89"/>
                <a:gd name="T10" fmla="*/ 48 w 48"/>
                <a:gd name="T11" fmla="*/ 67 h 89"/>
                <a:gd name="T12" fmla="*/ 21 w 48"/>
                <a:gd name="T13" fmla="*/ 1 h 89"/>
                <a:gd name="T14" fmla="*/ 21 w 48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9">
                  <a:moveTo>
                    <a:pt x="21" y="0"/>
                  </a:moveTo>
                  <a:cubicBezTo>
                    <a:pt x="19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0" y="32"/>
                    <a:pt x="3" y="66"/>
                    <a:pt x="26" y="89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25" y="44"/>
                    <a:pt x="15" y="17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CF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1090"/>
            <p:cNvSpPr>
              <a:spLocks noEditPoints="1"/>
            </p:cNvSpPr>
            <p:nvPr/>
          </p:nvSpPr>
          <p:spPr bwMode="auto">
            <a:xfrm>
              <a:off x="8113713" y="1471613"/>
              <a:ext cx="34925" cy="34925"/>
            </a:xfrm>
            <a:custGeom>
              <a:avLst/>
              <a:gdLst>
                <a:gd name="T0" fmla="*/ 6 w 11"/>
                <a:gd name="T1" fmla="*/ 5 h 11"/>
                <a:gd name="T2" fmla="*/ 0 w 11"/>
                <a:gd name="T3" fmla="*/ 11 h 11"/>
                <a:gd name="T4" fmla="*/ 0 w 11"/>
                <a:gd name="T5" fmla="*/ 11 h 11"/>
                <a:gd name="T6" fmla="*/ 6 w 11"/>
                <a:gd name="T7" fmla="*/ 5 h 11"/>
                <a:gd name="T8" fmla="*/ 11 w 11"/>
                <a:gd name="T9" fmla="*/ 0 h 11"/>
                <a:gd name="T10" fmla="*/ 9 w 11"/>
                <a:gd name="T11" fmla="*/ 2 h 11"/>
                <a:gd name="T12" fmla="*/ 9 w 11"/>
                <a:gd name="T13" fmla="*/ 2 h 11"/>
                <a:gd name="T14" fmla="*/ 11 w 11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6" y="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11" y="0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1091"/>
            <p:cNvSpPr>
              <a:spLocks/>
            </p:cNvSpPr>
            <p:nvPr/>
          </p:nvSpPr>
          <p:spPr bwMode="auto">
            <a:xfrm>
              <a:off x="8097838" y="1506538"/>
              <a:ext cx="15875" cy="19050"/>
            </a:xfrm>
            <a:custGeom>
              <a:avLst/>
              <a:gdLst>
                <a:gd name="T0" fmla="*/ 5 w 5"/>
                <a:gd name="T1" fmla="*/ 0 h 6"/>
                <a:gd name="T2" fmla="*/ 0 w 5"/>
                <a:gd name="T3" fmla="*/ 6 h 6"/>
                <a:gd name="T4" fmla="*/ 0 w 5"/>
                <a:gd name="T5" fmla="*/ 6 h 6"/>
                <a:gd name="T6" fmla="*/ 5 w 5"/>
                <a:gd name="T7" fmla="*/ 0 h 6"/>
                <a:gd name="T8" fmla="*/ 5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1092"/>
            <p:cNvSpPr>
              <a:spLocks/>
            </p:cNvSpPr>
            <p:nvPr/>
          </p:nvSpPr>
          <p:spPr bwMode="auto">
            <a:xfrm>
              <a:off x="8097838" y="1506538"/>
              <a:ext cx="15875" cy="19050"/>
            </a:xfrm>
            <a:custGeom>
              <a:avLst/>
              <a:gdLst>
                <a:gd name="T0" fmla="*/ 5 w 5"/>
                <a:gd name="T1" fmla="*/ 0 h 6"/>
                <a:gd name="T2" fmla="*/ 0 w 5"/>
                <a:gd name="T3" fmla="*/ 6 h 6"/>
                <a:gd name="T4" fmla="*/ 0 w 5"/>
                <a:gd name="T5" fmla="*/ 6 h 6"/>
                <a:gd name="T6" fmla="*/ 5 w 5"/>
                <a:gd name="T7" fmla="*/ 0 h 6"/>
                <a:gd name="T8" fmla="*/ 5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CF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1093"/>
            <p:cNvSpPr>
              <a:spLocks noEditPoints="1"/>
            </p:cNvSpPr>
            <p:nvPr/>
          </p:nvSpPr>
          <p:spPr bwMode="auto">
            <a:xfrm>
              <a:off x="7402513" y="1316038"/>
              <a:ext cx="514350" cy="515938"/>
            </a:xfrm>
            <a:custGeom>
              <a:avLst/>
              <a:gdLst>
                <a:gd name="T0" fmla="*/ 30 w 324"/>
                <a:gd name="T1" fmla="*/ 325 h 325"/>
                <a:gd name="T2" fmla="*/ 0 w 324"/>
                <a:gd name="T3" fmla="*/ 294 h 325"/>
                <a:gd name="T4" fmla="*/ 294 w 324"/>
                <a:gd name="T5" fmla="*/ 0 h 325"/>
                <a:gd name="T6" fmla="*/ 324 w 324"/>
                <a:gd name="T7" fmla="*/ 31 h 325"/>
                <a:gd name="T8" fmla="*/ 30 w 324"/>
                <a:gd name="T9" fmla="*/ 325 h 325"/>
                <a:gd name="T10" fmla="*/ 16 w 324"/>
                <a:gd name="T11" fmla="*/ 294 h 325"/>
                <a:gd name="T12" fmla="*/ 30 w 324"/>
                <a:gd name="T13" fmla="*/ 309 h 325"/>
                <a:gd name="T14" fmla="*/ 306 w 324"/>
                <a:gd name="T15" fmla="*/ 31 h 325"/>
                <a:gd name="T16" fmla="*/ 294 w 324"/>
                <a:gd name="T17" fmla="*/ 17 h 325"/>
                <a:gd name="T18" fmla="*/ 16 w 324"/>
                <a:gd name="T19" fmla="*/ 29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325">
                  <a:moveTo>
                    <a:pt x="30" y="325"/>
                  </a:moveTo>
                  <a:lnTo>
                    <a:pt x="0" y="294"/>
                  </a:lnTo>
                  <a:lnTo>
                    <a:pt x="294" y="0"/>
                  </a:lnTo>
                  <a:lnTo>
                    <a:pt x="324" y="31"/>
                  </a:lnTo>
                  <a:lnTo>
                    <a:pt x="30" y="325"/>
                  </a:lnTo>
                  <a:close/>
                  <a:moveTo>
                    <a:pt x="16" y="294"/>
                  </a:moveTo>
                  <a:lnTo>
                    <a:pt x="30" y="309"/>
                  </a:lnTo>
                  <a:lnTo>
                    <a:pt x="306" y="31"/>
                  </a:lnTo>
                  <a:lnTo>
                    <a:pt x="294" y="17"/>
                  </a:lnTo>
                  <a:lnTo>
                    <a:pt x="16" y="29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1094"/>
            <p:cNvSpPr>
              <a:spLocks noEditPoints="1"/>
            </p:cNvSpPr>
            <p:nvPr/>
          </p:nvSpPr>
          <p:spPr bwMode="auto">
            <a:xfrm>
              <a:off x="7415213" y="1754188"/>
              <a:ext cx="373063" cy="612775"/>
            </a:xfrm>
            <a:custGeom>
              <a:avLst/>
              <a:gdLst>
                <a:gd name="T0" fmla="*/ 199 w 235"/>
                <a:gd name="T1" fmla="*/ 386 h 386"/>
                <a:gd name="T2" fmla="*/ 0 w 235"/>
                <a:gd name="T3" fmla="*/ 20 h 386"/>
                <a:gd name="T4" fmla="*/ 37 w 235"/>
                <a:gd name="T5" fmla="*/ 0 h 386"/>
                <a:gd name="T6" fmla="*/ 235 w 235"/>
                <a:gd name="T7" fmla="*/ 365 h 386"/>
                <a:gd name="T8" fmla="*/ 199 w 235"/>
                <a:gd name="T9" fmla="*/ 386 h 386"/>
                <a:gd name="T10" fmla="*/ 16 w 235"/>
                <a:gd name="T11" fmla="*/ 25 h 386"/>
                <a:gd name="T12" fmla="*/ 203 w 235"/>
                <a:gd name="T13" fmla="*/ 369 h 386"/>
                <a:gd name="T14" fmla="*/ 219 w 235"/>
                <a:gd name="T15" fmla="*/ 359 h 386"/>
                <a:gd name="T16" fmla="*/ 31 w 235"/>
                <a:gd name="T17" fmla="*/ 16 h 386"/>
                <a:gd name="T18" fmla="*/ 16 w 235"/>
                <a:gd name="T19" fmla="*/ 2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" h="386">
                  <a:moveTo>
                    <a:pt x="199" y="386"/>
                  </a:moveTo>
                  <a:lnTo>
                    <a:pt x="0" y="20"/>
                  </a:lnTo>
                  <a:lnTo>
                    <a:pt x="37" y="0"/>
                  </a:lnTo>
                  <a:lnTo>
                    <a:pt x="235" y="365"/>
                  </a:lnTo>
                  <a:lnTo>
                    <a:pt x="199" y="386"/>
                  </a:lnTo>
                  <a:close/>
                  <a:moveTo>
                    <a:pt x="16" y="25"/>
                  </a:moveTo>
                  <a:lnTo>
                    <a:pt x="203" y="369"/>
                  </a:lnTo>
                  <a:lnTo>
                    <a:pt x="219" y="359"/>
                  </a:lnTo>
                  <a:lnTo>
                    <a:pt x="31" y="16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Oval 1095"/>
            <p:cNvSpPr>
              <a:spLocks noChangeArrowheads="1"/>
            </p:cNvSpPr>
            <p:nvPr/>
          </p:nvSpPr>
          <p:spPr bwMode="auto">
            <a:xfrm>
              <a:off x="7402513" y="1731963"/>
              <a:ext cx="106363" cy="109538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Oval 1096"/>
            <p:cNvSpPr>
              <a:spLocks noChangeArrowheads="1"/>
            </p:cNvSpPr>
            <p:nvPr/>
          </p:nvSpPr>
          <p:spPr bwMode="auto">
            <a:xfrm>
              <a:off x="7421563" y="1754188"/>
              <a:ext cx="68263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Oval 1097"/>
            <p:cNvSpPr>
              <a:spLocks noChangeArrowheads="1"/>
            </p:cNvSpPr>
            <p:nvPr/>
          </p:nvSpPr>
          <p:spPr bwMode="auto">
            <a:xfrm>
              <a:off x="7694613" y="2282826"/>
              <a:ext cx="109538" cy="109538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Oval 1098"/>
            <p:cNvSpPr>
              <a:spLocks noChangeArrowheads="1"/>
            </p:cNvSpPr>
            <p:nvPr/>
          </p:nvSpPr>
          <p:spPr bwMode="auto">
            <a:xfrm>
              <a:off x="7718426" y="2301876"/>
              <a:ext cx="66675" cy="68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Oval 1099"/>
            <p:cNvSpPr>
              <a:spLocks noChangeArrowheads="1"/>
            </p:cNvSpPr>
            <p:nvPr/>
          </p:nvSpPr>
          <p:spPr bwMode="auto">
            <a:xfrm>
              <a:off x="7834313" y="1287463"/>
              <a:ext cx="109538" cy="106363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Oval 1100"/>
            <p:cNvSpPr>
              <a:spLocks noChangeArrowheads="1"/>
            </p:cNvSpPr>
            <p:nvPr/>
          </p:nvSpPr>
          <p:spPr bwMode="auto">
            <a:xfrm>
              <a:off x="7856538" y="1306513"/>
              <a:ext cx="66675" cy="68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1101"/>
            <p:cNvSpPr>
              <a:spLocks/>
            </p:cNvSpPr>
            <p:nvPr/>
          </p:nvSpPr>
          <p:spPr bwMode="auto">
            <a:xfrm>
              <a:off x="7637463" y="1547813"/>
              <a:ext cx="47625" cy="46038"/>
            </a:xfrm>
            <a:custGeom>
              <a:avLst/>
              <a:gdLst>
                <a:gd name="T0" fmla="*/ 8 w 30"/>
                <a:gd name="T1" fmla="*/ 0 h 29"/>
                <a:gd name="T2" fmla="*/ 0 w 30"/>
                <a:gd name="T3" fmla="*/ 6 h 29"/>
                <a:gd name="T4" fmla="*/ 24 w 30"/>
                <a:gd name="T5" fmla="*/ 29 h 29"/>
                <a:gd name="T6" fmla="*/ 30 w 30"/>
                <a:gd name="T7" fmla="*/ 23 h 29"/>
                <a:gd name="T8" fmla="*/ 8 w 3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8" y="0"/>
                  </a:moveTo>
                  <a:lnTo>
                    <a:pt x="0" y="6"/>
                  </a:lnTo>
                  <a:lnTo>
                    <a:pt x="24" y="29"/>
                  </a:lnTo>
                  <a:lnTo>
                    <a:pt x="30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1102"/>
            <p:cNvSpPr>
              <a:spLocks/>
            </p:cNvSpPr>
            <p:nvPr/>
          </p:nvSpPr>
          <p:spPr bwMode="auto">
            <a:xfrm>
              <a:off x="7572376" y="2038351"/>
              <a:ext cx="55563" cy="38100"/>
            </a:xfrm>
            <a:custGeom>
              <a:avLst/>
              <a:gdLst>
                <a:gd name="T0" fmla="*/ 35 w 35"/>
                <a:gd name="T1" fmla="*/ 8 h 24"/>
                <a:gd name="T2" fmla="*/ 29 w 35"/>
                <a:gd name="T3" fmla="*/ 0 h 24"/>
                <a:gd name="T4" fmla="*/ 0 w 35"/>
                <a:gd name="T5" fmla="*/ 16 h 24"/>
                <a:gd name="T6" fmla="*/ 7 w 35"/>
                <a:gd name="T7" fmla="*/ 24 h 24"/>
                <a:gd name="T8" fmla="*/ 35 w 3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5" y="8"/>
                  </a:moveTo>
                  <a:lnTo>
                    <a:pt x="29" y="0"/>
                  </a:lnTo>
                  <a:lnTo>
                    <a:pt x="0" y="16"/>
                  </a:lnTo>
                  <a:lnTo>
                    <a:pt x="7" y="24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1103"/>
            <p:cNvSpPr>
              <a:spLocks/>
            </p:cNvSpPr>
            <p:nvPr/>
          </p:nvSpPr>
          <p:spPr bwMode="auto">
            <a:xfrm>
              <a:off x="7572376" y="2417763"/>
              <a:ext cx="347663" cy="125413"/>
            </a:xfrm>
            <a:custGeom>
              <a:avLst/>
              <a:gdLst>
                <a:gd name="T0" fmla="*/ 0 w 108"/>
                <a:gd name="T1" fmla="*/ 39 h 39"/>
                <a:gd name="T2" fmla="*/ 54 w 108"/>
                <a:gd name="T3" fmla="*/ 0 h 39"/>
                <a:gd name="T4" fmla="*/ 108 w 108"/>
                <a:gd name="T5" fmla="*/ 39 h 39"/>
                <a:gd name="T6" fmla="*/ 0 w 108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39">
                  <a:moveTo>
                    <a:pt x="0" y="39"/>
                  </a:moveTo>
                  <a:cubicBezTo>
                    <a:pt x="0" y="17"/>
                    <a:pt x="24" y="0"/>
                    <a:pt x="54" y="0"/>
                  </a:cubicBezTo>
                  <a:cubicBezTo>
                    <a:pt x="84" y="0"/>
                    <a:pt x="108" y="17"/>
                    <a:pt x="108" y="39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1104"/>
            <p:cNvSpPr>
              <a:spLocks noEditPoints="1"/>
            </p:cNvSpPr>
            <p:nvPr/>
          </p:nvSpPr>
          <p:spPr bwMode="auto">
            <a:xfrm>
              <a:off x="7572376" y="2540001"/>
              <a:ext cx="347663" cy="3175"/>
            </a:xfrm>
            <a:custGeom>
              <a:avLst/>
              <a:gdLst>
                <a:gd name="T0" fmla="*/ 108 w 108"/>
                <a:gd name="T1" fmla="*/ 1 h 1"/>
                <a:gd name="T2" fmla="*/ 108 w 108"/>
                <a:gd name="T3" fmla="*/ 1 h 1"/>
                <a:gd name="T4" fmla="*/ 108 w 108"/>
                <a:gd name="T5" fmla="*/ 1 h 1"/>
                <a:gd name="T6" fmla="*/ 108 w 108"/>
                <a:gd name="T7" fmla="*/ 1 h 1"/>
                <a:gd name="T8" fmla="*/ 0 w 108"/>
                <a:gd name="T9" fmla="*/ 1 h 1"/>
                <a:gd name="T10" fmla="*/ 0 w 108"/>
                <a:gd name="T11" fmla="*/ 1 h 1"/>
                <a:gd name="T12" fmla="*/ 0 w 108"/>
                <a:gd name="T13" fmla="*/ 1 h 1"/>
                <a:gd name="T14" fmla="*/ 0 w 108"/>
                <a:gd name="T15" fmla="*/ 1 h 1"/>
                <a:gd name="T16" fmla="*/ 108 w 108"/>
                <a:gd name="T17" fmla="*/ 1 h 1"/>
                <a:gd name="T18" fmla="*/ 108 w 108"/>
                <a:gd name="T19" fmla="*/ 1 h 1"/>
                <a:gd name="T20" fmla="*/ 108 w 108"/>
                <a:gd name="T21" fmla="*/ 1 h 1"/>
                <a:gd name="T22" fmla="*/ 0 w 108"/>
                <a:gd name="T23" fmla="*/ 1 h 1"/>
                <a:gd name="T24" fmla="*/ 0 w 108"/>
                <a:gd name="T25" fmla="*/ 1 h 1"/>
                <a:gd name="T26" fmla="*/ 0 w 108"/>
                <a:gd name="T27" fmla="*/ 1 h 1"/>
                <a:gd name="T28" fmla="*/ 108 w 108"/>
                <a:gd name="T29" fmla="*/ 0 h 1"/>
                <a:gd name="T30" fmla="*/ 108 w 108"/>
                <a:gd name="T31" fmla="*/ 1 h 1"/>
                <a:gd name="T32" fmla="*/ 108 w 108"/>
                <a:gd name="T33" fmla="*/ 0 h 1"/>
                <a:gd name="T34" fmla="*/ 108 w 108"/>
                <a:gd name="T35" fmla="*/ 0 h 1"/>
                <a:gd name="T36" fmla="*/ 108 w 108"/>
                <a:gd name="T37" fmla="*/ 0 h 1"/>
                <a:gd name="T38" fmla="*/ 108 w 108"/>
                <a:gd name="T39" fmla="*/ 0 h 1"/>
                <a:gd name="T40" fmla="*/ 108 w 108"/>
                <a:gd name="T41" fmla="*/ 0 h 1"/>
                <a:gd name="T42" fmla="*/ 108 w 108"/>
                <a:gd name="T43" fmla="*/ 0 h 1"/>
                <a:gd name="T44" fmla="*/ 108 w 108"/>
                <a:gd name="T45" fmla="*/ 0 h 1"/>
                <a:gd name="T46" fmla="*/ 108 w 108"/>
                <a:gd name="T47" fmla="*/ 0 h 1"/>
                <a:gd name="T48" fmla="*/ 108 w 108"/>
                <a:gd name="T49" fmla="*/ 0 h 1"/>
                <a:gd name="T50" fmla="*/ 108 w 108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"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08" y="0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0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1105"/>
            <p:cNvSpPr>
              <a:spLocks/>
            </p:cNvSpPr>
            <p:nvPr/>
          </p:nvSpPr>
          <p:spPr bwMode="auto">
            <a:xfrm>
              <a:off x="7572376" y="2455863"/>
              <a:ext cx="347663" cy="87313"/>
            </a:xfrm>
            <a:custGeom>
              <a:avLst/>
              <a:gdLst>
                <a:gd name="T0" fmla="*/ 15 w 108"/>
                <a:gd name="T1" fmla="*/ 0 h 27"/>
                <a:gd name="T2" fmla="*/ 0 w 108"/>
                <a:gd name="T3" fmla="*/ 27 h 27"/>
                <a:gd name="T4" fmla="*/ 0 w 108"/>
                <a:gd name="T5" fmla="*/ 27 h 27"/>
                <a:gd name="T6" fmla="*/ 0 w 108"/>
                <a:gd name="T7" fmla="*/ 27 h 27"/>
                <a:gd name="T8" fmla="*/ 0 w 108"/>
                <a:gd name="T9" fmla="*/ 27 h 27"/>
                <a:gd name="T10" fmla="*/ 108 w 108"/>
                <a:gd name="T11" fmla="*/ 27 h 27"/>
                <a:gd name="T12" fmla="*/ 108 w 108"/>
                <a:gd name="T13" fmla="*/ 27 h 27"/>
                <a:gd name="T14" fmla="*/ 108 w 108"/>
                <a:gd name="T15" fmla="*/ 27 h 27"/>
                <a:gd name="T16" fmla="*/ 108 w 108"/>
                <a:gd name="T17" fmla="*/ 27 h 27"/>
                <a:gd name="T18" fmla="*/ 108 w 108"/>
                <a:gd name="T19" fmla="*/ 27 h 27"/>
                <a:gd name="T20" fmla="*/ 108 w 108"/>
                <a:gd name="T21" fmla="*/ 26 h 27"/>
                <a:gd name="T22" fmla="*/ 108 w 108"/>
                <a:gd name="T23" fmla="*/ 26 h 27"/>
                <a:gd name="T24" fmla="*/ 108 w 108"/>
                <a:gd name="T25" fmla="*/ 26 h 27"/>
                <a:gd name="T26" fmla="*/ 108 w 108"/>
                <a:gd name="T27" fmla="*/ 26 h 27"/>
                <a:gd name="T28" fmla="*/ 108 w 108"/>
                <a:gd name="T29" fmla="*/ 26 h 27"/>
                <a:gd name="T30" fmla="*/ 108 w 108"/>
                <a:gd name="T31" fmla="*/ 26 h 27"/>
                <a:gd name="T32" fmla="*/ 108 w 108"/>
                <a:gd name="T33" fmla="*/ 26 h 27"/>
                <a:gd name="T34" fmla="*/ 98 w 108"/>
                <a:gd name="T35" fmla="*/ 4 h 27"/>
                <a:gd name="T36" fmla="*/ 59 w 108"/>
                <a:gd name="T37" fmla="*/ 13 h 27"/>
                <a:gd name="T38" fmla="*/ 15 w 108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" h="27">
                  <a:moveTo>
                    <a:pt x="15" y="0"/>
                  </a:moveTo>
                  <a:cubicBezTo>
                    <a:pt x="6" y="7"/>
                    <a:pt x="0" y="16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18"/>
                    <a:pt x="104" y="10"/>
                    <a:pt x="98" y="4"/>
                  </a:cubicBezTo>
                  <a:cubicBezTo>
                    <a:pt x="88" y="9"/>
                    <a:pt x="74" y="13"/>
                    <a:pt x="59" y="13"/>
                  </a:cubicBezTo>
                  <a:cubicBezTo>
                    <a:pt x="41" y="13"/>
                    <a:pt x="24" y="8"/>
                    <a:pt x="15" y="0"/>
                  </a:cubicBezTo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Rectangle 1106"/>
            <p:cNvSpPr>
              <a:spLocks noChangeArrowheads="1"/>
            </p:cNvSpPr>
            <p:nvPr/>
          </p:nvSpPr>
          <p:spPr bwMode="auto">
            <a:xfrm>
              <a:off x="7553326" y="2530476"/>
              <a:ext cx="38735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439" name="Picture 11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2113" y="1285876"/>
              <a:ext cx="76358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" name="Picture 11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2039938"/>
              <a:ext cx="57150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" name="Picture 11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441451"/>
              <a:ext cx="376238" cy="83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2" name="Picture 11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1" y="1487488"/>
              <a:ext cx="454025" cy="74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" name="Picture 11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288" y="1533526"/>
              <a:ext cx="454025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" name="Picture 11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1288" y="1676401"/>
              <a:ext cx="76200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" name="Picture 11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576" y="1535113"/>
              <a:ext cx="106363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6" name="Picture 11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626" y="1700213"/>
              <a:ext cx="666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7" name="Picture 11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626" y="1768476"/>
              <a:ext cx="666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8" name="Picture 11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626" y="1631951"/>
              <a:ext cx="666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9" name="Picture 111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626" y="1563688"/>
              <a:ext cx="666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" name="Picture 111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2188" y="1531938"/>
              <a:ext cx="49213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" name="Picture 111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2188" y="1565276"/>
              <a:ext cx="47625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2" name="Picture 112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9013" y="1568451"/>
              <a:ext cx="58738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3" name="Picture 112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251" y="1554163"/>
              <a:ext cx="6667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4" name="Picture 112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1373188"/>
              <a:ext cx="1841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5" name="Picture 112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213" y="1281113"/>
              <a:ext cx="165100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6" name="Picture 112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1431926"/>
              <a:ext cx="153988" cy="11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7" name="Freeform 1125"/>
            <p:cNvSpPr>
              <a:spLocks/>
            </p:cNvSpPr>
            <p:nvPr/>
          </p:nvSpPr>
          <p:spPr bwMode="auto">
            <a:xfrm>
              <a:off x="8110538" y="2035176"/>
              <a:ext cx="347663" cy="533400"/>
            </a:xfrm>
            <a:custGeom>
              <a:avLst/>
              <a:gdLst>
                <a:gd name="T0" fmla="*/ 108 w 108"/>
                <a:gd name="T1" fmla="*/ 158 h 166"/>
                <a:gd name="T2" fmla="*/ 106 w 108"/>
                <a:gd name="T3" fmla="*/ 164 h 166"/>
                <a:gd name="T4" fmla="*/ 101 w 108"/>
                <a:gd name="T5" fmla="*/ 166 h 166"/>
                <a:gd name="T6" fmla="*/ 7 w 108"/>
                <a:gd name="T7" fmla="*/ 166 h 166"/>
                <a:gd name="T8" fmla="*/ 2 w 108"/>
                <a:gd name="T9" fmla="*/ 164 h 166"/>
                <a:gd name="T10" fmla="*/ 0 w 108"/>
                <a:gd name="T11" fmla="*/ 158 h 166"/>
                <a:gd name="T12" fmla="*/ 0 w 108"/>
                <a:gd name="T13" fmla="*/ 7 h 166"/>
                <a:gd name="T14" fmla="*/ 2 w 108"/>
                <a:gd name="T15" fmla="*/ 2 h 166"/>
                <a:gd name="T16" fmla="*/ 7 w 108"/>
                <a:gd name="T17" fmla="*/ 0 h 166"/>
                <a:gd name="T18" fmla="*/ 101 w 108"/>
                <a:gd name="T19" fmla="*/ 0 h 166"/>
                <a:gd name="T20" fmla="*/ 106 w 108"/>
                <a:gd name="T21" fmla="*/ 2 h 166"/>
                <a:gd name="T22" fmla="*/ 108 w 108"/>
                <a:gd name="T23" fmla="*/ 7 h 166"/>
                <a:gd name="T24" fmla="*/ 108 w 108"/>
                <a:gd name="T25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66">
                  <a:moveTo>
                    <a:pt x="108" y="158"/>
                  </a:moveTo>
                  <a:cubicBezTo>
                    <a:pt x="108" y="160"/>
                    <a:pt x="108" y="162"/>
                    <a:pt x="106" y="164"/>
                  </a:cubicBezTo>
                  <a:cubicBezTo>
                    <a:pt x="105" y="165"/>
                    <a:pt x="103" y="166"/>
                    <a:pt x="101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6" y="166"/>
                    <a:pt x="4" y="165"/>
                    <a:pt x="2" y="164"/>
                  </a:cubicBezTo>
                  <a:cubicBezTo>
                    <a:pt x="1" y="162"/>
                    <a:pt x="0" y="160"/>
                    <a:pt x="0" y="15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5" y="0"/>
                    <a:pt x="106" y="2"/>
                  </a:cubicBezTo>
                  <a:cubicBezTo>
                    <a:pt x="108" y="3"/>
                    <a:pt x="108" y="5"/>
                    <a:pt x="108" y="7"/>
                  </a:cubicBezTo>
                  <a:lnTo>
                    <a:pt x="108" y="158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Oval 1126"/>
            <p:cNvSpPr>
              <a:spLocks noChangeArrowheads="1"/>
            </p:cNvSpPr>
            <p:nvPr/>
          </p:nvSpPr>
          <p:spPr bwMode="auto">
            <a:xfrm>
              <a:off x="8207376" y="2098676"/>
              <a:ext cx="157163" cy="15875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Oval 1127"/>
            <p:cNvSpPr>
              <a:spLocks noChangeArrowheads="1"/>
            </p:cNvSpPr>
            <p:nvPr/>
          </p:nvSpPr>
          <p:spPr bwMode="auto">
            <a:xfrm>
              <a:off x="8216901" y="2108201"/>
              <a:ext cx="134938" cy="13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Oval 1128"/>
            <p:cNvSpPr>
              <a:spLocks noChangeArrowheads="1"/>
            </p:cNvSpPr>
            <p:nvPr/>
          </p:nvSpPr>
          <p:spPr bwMode="auto">
            <a:xfrm>
              <a:off x="8248651" y="2141538"/>
              <a:ext cx="71438" cy="69850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Oval 1129"/>
            <p:cNvSpPr>
              <a:spLocks noChangeArrowheads="1"/>
            </p:cNvSpPr>
            <p:nvPr/>
          </p:nvSpPr>
          <p:spPr bwMode="auto">
            <a:xfrm>
              <a:off x="8264526" y="2157413"/>
              <a:ext cx="39688" cy="3810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Oval 1130"/>
            <p:cNvSpPr>
              <a:spLocks noChangeArrowheads="1"/>
            </p:cNvSpPr>
            <p:nvPr/>
          </p:nvSpPr>
          <p:spPr bwMode="auto">
            <a:xfrm>
              <a:off x="8169276" y="2279651"/>
              <a:ext cx="230188" cy="23495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Oval 1131"/>
            <p:cNvSpPr>
              <a:spLocks noChangeArrowheads="1"/>
            </p:cNvSpPr>
            <p:nvPr/>
          </p:nvSpPr>
          <p:spPr bwMode="auto">
            <a:xfrm>
              <a:off x="8185151" y="2295526"/>
              <a:ext cx="198438" cy="20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Oval 1132"/>
            <p:cNvSpPr>
              <a:spLocks noChangeArrowheads="1"/>
            </p:cNvSpPr>
            <p:nvPr/>
          </p:nvSpPr>
          <p:spPr bwMode="auto">
            <a:xfrm>
              <a:off x="8232776" y="2343151"/>
              <a:ext cx="103188" cy="106363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Oval 1133"/>
            <p:cNvSpPr>
              <a:spLocks noChangeArrowheads="1"/>
            </p:cNvSpPr>
            <p:nvPr/>
          </p:nvSpPr>
          <p:spPr bwMode="auto">
            <a:xfrm>
              <a:off x="8255001" y="2366963"/>
              <a:ext cx="58738" cy="5715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1134"/>
            <p:cNvSpPr>
              <a:spLocks/>
            </p:cNvSpPr>
            <p:nvPr/>
          </p:nvSpPr>
          <p:spPr bwMode="auto">
            <a:xfrm>
              <a:off x="9990138" y="2035176"/>
              <a:ext cx="347663" cy="533400"/>
            </a:xfrm>
            <a:custGeom>
              <a:avLst/>
              <a:gdLst>
                <a:gd name="T0" fmla="*/ 108 w 108"/>
                <a:gd name="T1" fmla="*/ 158 h 166"/>
                <a:gd name="T2" fmla="*/ 106 w 108"/>
                <a:gd name="T3" fmla="*/ 164 h 166"/>
                <a:gd name="T4" fmla="*/ 100 w 108"/>
                <a:gd name="T5" fmla="*/ 166 h 166"/>
                <a:gd name="T6" fmla="*/ 7 w 108"/>
                <a:gd name="T7" fmla="*/ 166 h 166"/>
                <a:gd name="T8" fmla="*/ 2 w 108"/>
                <a:gd name="T9" fmla="*/ 164 h 166"/>
                <a:gd name="T10" fmla="*/ 0 w 108"/>
                <a:gd name="T11" fmla="*/ 158 h 166"/>
                <a:gd name="T12" fmla="*/ 0 w 108"/>
                <a:gd name="T13" fmla="*/ 7 h 166"/>
                <a:gd name="T14" fmla="*/ 2 w 108"/>
                <a:gd name="T15" fmla="*/ 2 h 166"/>
                <a:gd name="T16" fmla="*/ 7 w 108"/>
                <a:gd name="T17" fmla="*/ 0 h 166"/>
                <a:gd name="T18" fmla="*/ 100 w 108"/>
                <a:gd name="T19" fmla="*/ 0 h 166"/>
                <a:gd name="T20" fmla="*/ 106 w 108"/>
                <a:gd name="T21" fmla="*/ 2 h 166"/>
                <a:gd name="T22" fmla="*/ 108 w 108"/>
                <a:gd name="T23" fmla="*/ 7 h 166"/>
                <a:gd name="T24" fmla="*/ 108 w 108"/>
                <a:gd name="T25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66">
                  <a:moveTo>
                    <a:pt x="108" y="158"/>
                  </a:moveTo>
                  <a:cubicBezTo>
                    <a:pt x="108" y="160"/>
                    <a:pt x="107" y="162"/>
                    <a:pt x="106" y="164"/>
                  </a:cubicBezTo>
                  <a:cubicBezTo>
                    <a:pt x="104" y="165"/>
                    <a:pt x="102" y="166"/>
                    <a:pt x="100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5" y="166"/>
                    <a:pt x="3" y="165"/>
                    <a:pt x="2" y="164"/>
                  </a:cubicBezTo>
                  <a:cubicBezTo>
                    <a:pt x="0" y="162"/>
                    <a:pt x="0" y="160"/>
                    <a:pt x="0" y="15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0"/>
                    <a:pt x="106" y="2"/>
                  </a:cubicBezTo>
                  <a:cubicBezTo>
                    <a:pt x="107" y="3"/>
                    <a:pt x="108" y="5"/>
                    <a:pt x="108" y="7"/>
                  </a:cubicBezTo>
                  <a:lnTo>
                    <a:pt x="108" y="158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Oval 1135"/>
            <p:cNvSpPr>
              <a:spLocks noChangeArrowheads="1"/>
            </p:cNvSpPr>
            <p:nvPr/>
          </p:nvSpPr>
          <p:spPr bwMode="auto">
            <a:xfrm>
              <a:off x="10083801" y="2098676"/>
              <a:ext cx="157163" cy="15875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Oval 1136"/>
            <p:cNvSpPr>
              <a:spLocks noChangeArrowheads="1"/>
            </p:cNvSpPr>
            <p:nvPr/>
          </p:nvSpPr>
          <p:spPr bwMode="auto">
            <a:xfrm>
              <a:off x="10096501" y="2108201"/>
              <a:ext cx="134938" cy="13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Oval 1137"/>
            <p:cNvSpPr>
              <a:spLocks noChangeArrowheads="1"/>
            </p:cNvSpPr>
            <p:nvPr/>
          </p:nvSpPr>
          <p:spPr bwMode="auto">
            <a:xfrm>
              <a:off x="10128251" y="2141538"/>
              <a:ext cx="71438" cy="69850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Oval 1138"/>
            <p:cNvSpPr>
              <a:spLocks noChangeArrowheads="1"/>
            </p:cNvSpPr>
            <p:nvPr/>
          </p:nvSpPr>
          <p:spPr bwMode="auto">
            <a:xfrm>
              <a:off x="10144126" y="2157413"/>
              <a:ext cx="39688" cy="3810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Oval 1139"/>
            <p:cNvSpPr>
              <a:spLocks noChangeArrowheads="1"/>
            </p:cNvSpPr>
            <p:nvPr/>
          </p:nvSpPr>
          <p:spPr bwMode="auto">
            <a:xfrm>
              <a:off x="10047288" y="2279651"/>
              <a:ext cx="231775" cy="23495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Oval 1140"/>
            <p:cNvSpPr>
              <a:spLocks noChangeArrowheads="1"/>
            </p:cNvSpPr>
            <p:nvPr/>
          </p:nvSpPr>
          <p:spPr bwMode="auto">
            <a:xfrm>
              <a:off x="10064751" y="2295526"/>
              <a:ext cx="198438" cy="20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Oval 1141"/>
            <p:cNvSpPr>
              <a:spLocks noChangeArrowheads="1"/>
            </p:cNvSpPr>
            <p:nvPr/>
          </p:nvSpPr>
          <p:spPr bwMode="auto">
            <a:xfrm>
              <a:off x="10112376" y="2343151"/>
              <a:ext cx="103188" cy="106363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Oval 1142"/>
            <p:cNvSpPr>
              <a:spLocks noChangeArrowheads="1"/>
            </p:cNvSpPr>
            <p:nvPr/>
          </p:nvSpPr>
          <p:spPr bwMode="auto">
            <a:xfrm>
              <a:off x="10134601" y="2366963"/>
              <a:ext cx="58738" cy="5715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1143"/>
            <p:cNvSpPr>
              <a:spLocks noEditPoints="1"/>
            </p:cNvSpPr>
            <p:nvPr/>
          </p:nvSpPr>
          <p:spPr bwMode="auto">
            <a:xfrm>
              <a:off x="8351838" y="2370138"/>
              <a:ext cx="134938" cy="134938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5 h 42"/>
                <a:gd name="T12" fmla="*/ 7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33"/>
                    <a:pt x="9" y="42"/>
                    <a:pt x="21" y="42"/>
                  </a:cubicBezTo>
                  <a:cubicBezTo>
                    <a:pt x="32" y="42"/>
                    <a:pt x="42" y="33"/>
                    <a:pt x="42" y="21"/>
                  </a:cubicBezTo>
                  <a:cubicBezTo>
                    <a:pt x="42" y="10"/>
                    <a:pt x="32" y="0"/>
                    <a:pt x="21" y="0"/>
                  </a:cubicBezTo>
                  <a:close/>
                  <a:moveTo>
                    <a:pt x="21" y="35"/>
                  </a:moveTo>
                  <a:cubicBezTo>
                    <a:pt x="13" y="35"/>
                    <a:pt x="7" y="29"/>
                    <a:pt x="7" y="21"/>
                  </a:cubicBezTo>
                  <a:cubicBezTo>
                    <a:pt x="7" y="14"/>
                    <a:pt x="13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9"/>
                    <a:pt x="28" y="35"/>
                    <a:pt x="21" y="35"/>
                  </a:cubicBez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1144"/>
            <p:cNvSpPr>
              <a:spLocks/>
            </p:cNvSpPr>
            <p:nvPr/>
          </p:nvSpPr>
          <p:spPr bwMode="auto">
            <a:xfrm>
              <a:off x="8407401" y="2339976"/>
              <a:ext cx="198438" cy="228600"/>
            </a:xfrm>
            <a:custGeom>
              <a:avLst/>
              <a:gdLst>
                <a:gd name="T0" fmla="*/ 59 w 62"/>
                <a:gd name="T1" fmla="*/ 57 h 71"/>
                <a:gd name="T2" fmla="*/ 54 w 62"/>
                <a:gd name="T3" fmla="*/ 67 h 71"/>
                <a:gd name="T4" fmla="*/ 44 w 62"/>
                <a:gd name="T5" fmla="*/ 71 h 71"/>
                <a:gd name="T6" fmla="*/ 18 w 62"/>
                <a:gd name="T7" fmla="*/ 71 h 71"/>
                <a:gd name="T8" fmla="*/ 8 w 62"/>
                <a:gd name="T9" fmla="*/ 67 h 71"/>
                <a:gd name="T10" fmla="*/ 3 w 62"/>
                <a:gd name="T11" fmla="*/ 57 h 71"/>
                <a:gd name="T12" fmla="*/ 0 w 62"/>
                <a:gd name="T13" fmla="*/ 0 h 71"/>
                <a:gd name="T14" fmla="*/ 62 w 62"/>
                <a:gd name="T15" fmla="*/ 0 h 71"/>
                <a:gd name="T16" fmla="*/ 59 w 62"/>
                <a:gd name="T17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71">
                  <a:moveTo>
                    <a:pt x="59" y="57"/>
                  </a:moveTo>
                  <a:cubicBezTo>
                    <a:pt x="59" y="60"/>
                    <a:pt x="57" y="64"/>
                    <a:pt x="54" y="67"/>
                  </a:cubicBezTo>
                  <a:cubicBezTo>
                    <a:pt x="51" y="70"/>
                    <a:pt x="48" y="71"/>
                    <a:pt x="44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4" y="71"/>
                    <a:pt x="11" y="70"/>
                    <a:pt x="8" y="67"/>
                  </a:cubicBezTo>
                  <a:cubicBezTo>
                    <a:pt x="5" y="64"/>
                    <a:pt x="3" y="60"/>
                    <a:pt x="3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59" y="57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Oval 1145"/>
            <p:cNvSpPr>
              <a:spLocks noChangeArrowheads="1"/>
            </p:cNvSpPr>
            <p:nvPr/>
          </p:nvSpPr>
          <p:spPr bwMode="auto">
            <a:xfrm>
              <a:off x="8442326" y="2392363"/>
              <a:ext cx="128588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Oval 1146"/>
            <p:cNvSpPr>
              <a:spLocks noChangeArrowheads="1"/>
            </p:cNvSpPr>
            <p:nvPr/>
          </p:nvSpPr>
          <p:spPr bwMode="auto">
            <a:xfrm>
              <a:off x="8455026" y="2405063"/>
              <a:ext cx="103188" cy="103188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1147"/>
            <p:cNvSpPr>
              <a:spLocks/>
            </p:cNvSpPr>
            <p:nvPr/>
          </p:nvSpPr>
          <p:spPr bwMode="auto">
            <a:xfrm>
              <a:off x="9717088" y="2495551"/>
              <a:ext cx="176213" cy="60325"/>
            </a:xfrm>
            <a:custGeom>
              <a:avLst/>
              <a:gdLst>
                <a:gd name="T0" fmla="*/ 0 w 55"/>
                <a:gd name="T1" fmla="*/ 19 h 19"/>
                <a:gd name="T2" fmla="*/ 27 w 55"/>
                <a:gd name="T3" fmla="*/ 0 h 19"/>
                <a:gd name="T4" fmla="*/ 55 w 55"/>
                <a:gd name="T5" fmla="*/ 19 h 19"/>
                <a:gd name="T6" fmla="*/ 0 w 55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9">
                  <a:moveTo>
                    <a:pt x="0" y="19"/>
                  </a:moveTo>
                  <a:cubicBezTo>
                    <a:pt x="0" y="9"/>
                    <a:pt x="13" y="0"/>
                    <a:pt x="27" y="0"/>
                  </a:cubicBezTo>
                  <a:cubicBezTo>
                    <a:pt x="42" y="0"/>
                    <a:pt x="55" y="9"/>
                    <a:pt x="55" y="19"/>
                  </a:cubicBez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1148"/>
            <p:cNvSpPr>
              <a:spLocks noEditPoints="1"/>
            </p:cNvSpPr>
            <p:nvPr/>
          </p:nvSpPr>
          <p:spPr bwMode="auto">
            <a:xfrm>
              <a:off x="9717088" y="2555876"/>
              <a:ext cx="176213" cy="0"/>
            </a:xfrm>
            <a:custGeom>
              <a:avLst/>
              <a:gdLst>
                <a:gd name="T0" fmla="*/ 0 w 55"/>
                <a:gd name="T1" fmla="*/ 0 w 55"/>
                <a:gd name="T2" fmla="*/ 0 w 55"/>
                <a:gd name="T3" fmla="*/ 0 w 55"/>
                <a:gd name="T4" fmla="*/ 55 w 55"/>
                <a:gd name="T5" fmla="*/ 55 w 55"/>
                <a:gd name="T6" fmla="*/ 55 w 55"/>
                <a:gd name="T7" fmla="*/ 55 w 55"/>
                <a:gd name="T8" fmla="*/ 55 w 55"/>
                <a:gd name="T9" fmla="*/ 55 w 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5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1149"/>
            <p:cNvSpPr>
              <a:spLocks/>
            </p:cNvSpPr>
            <p:nvPr/>
          </p:nvSpPr>
          <p:spPr bwMode="auto">
            <a:xfrm>
              <a:off x="9717088" y="2514601"/>
              <a:ext cx="176213" cy="41275"/>
            </a:xfrm>
            <a:custGeom>
              <a:avLst/>
              <a:gdLst>
                <a:gd name="T0" fmla="*/ 8 w 55"/>
                <a:gd name="T1" fmla="*/ 0 h 13"/>
                <a:gd name="T2" fmla="*/ 0 w 55"/>
                <a:gd name="T3" fmla="*/ 13 h 13"/>
                <a:gd name="T4" fmla="*/ 0 w 55"/>
                <a:gd name="T5" fmla="*/ 13 h 13"/>
                <a:gd name="T6" fmla="*/ 55 w 55"/>
                <a:gd name="T7" fmla="*/ 13 h 13"/>
                <a:gd name="T8" fmla="*/ 55 w 55"/>
                <a:gd name="T9" fmla="*/ 13 h 13"/>
                <a:gd name="T10" fmla="*/ 55 w 55"/>
                <a:gd name="T11" fmla="*/ 13 h 13"/>
                <a:gd name="T12" fmla="*/ 55 w 55"/>
                <a:gd name="T13" fmla="*/ 13 h 13"/>
                <a:gd name="T14" fmla="*/ 55 w 55"/>
                <a:gd name="T15" fmla="*/ 13 h 13"/>
                <a:gd name="T16" fmla="*/ 55 w 55"/>
                <a:gd name="T17" fmla="*/ 13 h 13"/>
                <a:gd name="T18" fmla="*/ 49 w 55"/>
                <a:gd name="T19" fmla="*/ 2 h 13"/>
                <a:gd name="T20" fmla="*/ 30 w 55"/>
                <a:gd name="T21" fmla="*/ 6 h 13"/>
                <a:gd name="T22" fmla="*/ 8 w 5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3">
                  <a:moveTo>
                    <a:pt x="8" y="0"/>
                  </a:moveTo>
                  <a:cubicBezTo>
                    <a:pt x="3" y="3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9"/>
                    <a:pt x="52" y="5"/>
                    <a:pt x="49" y="2"/>
                  </a:cubicBezTo>
                  <a:cubicBezTo>
                    <a:pt x="44" y="4"/>
                    <a:pt x="38" y="6"/>
                    <a:pt x="30" y="6"/>
                  </a:cubicBezTo>
                  <a:cubicBezTo>
                    <a:pt x="21" y="6"/>
                    <a:pt x="13" y="4"/>
                    <a:pt x="8" y="0"/>
                  </a:cubicBezTo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Rectangle 1150"/>
            <p:cNvSpPr>
              <a:spLocks noChangeArrowheads="1"/>
            </p:cNvSpPr>
            <p:nvPr/>
          </p:nvSpPr>
          <p:spPr bwMode="auto">
            <a:xfrm>
              <a:off x="9717088" y="2549526"/>
              <a:ext cx="176213" cy="158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Oval 1151"/>
            <p:cNvSpPr>
              <a:spLocks noChangeArrowheads="1"/>
            </p:cNvSpPr>
            <p:nvPr/>
          </p:nvSpPr>
          <p:spPr bwMode="auto">
            <a:xfrm>
              <a:off x="10698163" y="1328738"/>
              <a:ext cx="215900" cy="200025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1152"/>
            <p:cNvSpPr>
              <a:spLocks/>
            </p:cNvSpPr>
            <p:nvPr/>
          </p:nvSpPr>
          <p:spPr bwMode="auto">
            <a:xfrm>
              <a:off x="10629901" y="1471613"/>
              <a:ext cx="350838" cy="366713"/>
            </a:xfrm>
            <a:custGeom>
              <a:avLst/>
              <a:gdLst>
                <a:gd name="T0" fmla="*/ 84 w 109"/>
                <a:gd name="T1" fmla="*/ 29 h 114"/>
                <a:gd name="T2" fmla="*/ 55 w 109"/>
                <a:gd name="T3" fmla="*/ 114 h 114"/>
                <a:gd name="T4" fmla="*/ 25 w 109"/>
                <a:gd name="T5" fmla="*/ 29 h 114"/>
                <a:gd name="T6" fmla="*/ 55 w 109"/>
                <a:gd name="T7" fmla="*/ 0 h 114"/>
                <a:gd name="T8" fmla="*/ 84 w 109"/>
                <a:gd name="T9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4">
                  <a:moveTo>
                    <a:pt x="84" y="29"/>
                  </a:moveTo>
                  <a:cubicBezTo>
                    <a:pt x="95" y="61"/>
                    <a:pt x="109" y="114"/>
                    <a:pt x="55" y="114"/>
                  </a:cubicBezTo>
                  <a:cubicBezTo>
                    <a:pt x="0" y="114"/>
                    <a:pt x="14" y="61"/>
                    <a:pt x="25" y="29"/>
                  </a:cubicBezTo>
                  <a:cubicBezTo>
                    <a:pt x="32" y="10"/>
                    <a:pt x="44" y="0"/>
                    <a:pt x="55" y="0"/>
                  </a:cubicBezTo>
                  <a:cubicBezTo>
                    <a:pt x="65" y="0"/>
                    <a:pt x="78" y="10"/>
                    <a:pt x="84" y="29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1153"/>
            <p:cNvSpPr>
              <a:spLocks/>
            </p:cNvSpPr>
            <p:nvPr/>
          </p:nvSpPr>
          <p:spPr bwMode="auto">
            <a:xfrm>
              <a:off x="10701338" y="1319213"/>
              <a:ext cx="61913" cy="71438"/>
            </a:xfrm>
            <a:custGeom>
              <a:avLst/>
              <a:gdLst>
                <a:gd name="T0" fmla="*/ 4 w 19"/>
                <a:gd name="T1" fmla="*/ 0 h 22"/>
                <a:gd name="T2" fmla="*/ 5 w 19"/>
                <a:gd name="T3" fmla="*/ 17 h 22"/>
                <a:gd name="T4" fmla="*/ 19 w 19"/>
                <a:gd name="T5" fmla="*/ 9 h 22"/>
                <a:gd name="T6" fmla="*/ 4 w 19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2">
                  <a:moveTo>
                    <a:pt x="4" y="0"/>
                  </a:moveTo>
                  <a:cubicBezTo>
                    <a:pt x="4" y="0"/>
                    <a:pt x="0" y="12"/>
                    <a:pt x="5" y="17"/>
                  </a:cubicBezTo>
                  <a:cubicBezTo>
                    <a:pt x="10" y="22"/>
                    <a:pt x="19" y="9"/>
                    <a:pt x="19" y="9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1154"/>
            <p:cNvSpPr>
              <a:spLocks/>
            </p:cNvSpPr>
            <p:nvPr/>
          </p:nvSpPr>
          <p:spPr bwMode="auto">
            <a:xfrm>
              <a:off x="10848976" y="1319213"/>
              <a:ext cx="61913" cy="71438"/>
            </a:xfrm>
            <a:custGeom>
              <a:avLst/>
              <a:gdLst>
                <a:gd name="T0" fmla="*/ 15 w 19"/>
                <a:gd name="T1" fmla="*/ 0 h 22"/>
                <a:gd name="T2" fmla="*/ 14 w 19"/>
                <a:gd name="T3" fmla="*/ 17 h 22"/>
                <a:gd name="T4" fmla="*/ 0 w 19"/>
                <a:gd name="T5" fmla="*/ 9 h 22"/>
                <a:gd name="T6" fmla="*/ 15 w 19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2">
                  <a:moveTo>
                    <a:pt x="15" y="0"/>
                  </a:moveTo>
                  <a:cubicBezTo>
                    <a:pt x="15" y="0"/>
                    <a:pt x="19" y="12"/>
                    <a:pt x="14" y="17"/>
                  </a:cubicBezTo>
                  <a:cubicBezTo>
                    <a:pt x="9" y="22"/>
                    <a:pt x="0" y="9"/>
                    <a:pt x="0" y="9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1155"/>
            <p:cNvSpPr>
              <a:spLocks/>
            </p:cNvSpPr>
            <p:nvPr/>
          </p:nvSpPr>
          <p:spPr bwMode="auto">
            <a:xfrm>
              <a:off x="10775951" y="1782763"/>
              <a:ext cx="95250" cy="252413"/>
            </a:xfrm>
            <a:custGeom>
              <a:avLst/>
              <a:gdLst>
                <a:gd name="T0" fmla="*/ 22 w 30"/>
                <a:gd name="T1" fmla="*/ 78 h 78"/>
                <a:gd name="T2" fmla="*/ 20 w 30"/>
                <a:gd name="T3" fmla="*/ 77 h 78"/>
                <a:gd name="T4" fmla="*/ 8 w 30"/>
                <a:gd name="T5" fmla="*/ 47 h 78"/>
                <a:gd name="T6" fmla="*/ 14 w 30"/>
                <a:gd name="T7" fmla="*/ 37 h 78"/>
                <a:gd name="T8" fmla="*/ 20 w 30"/>
                <a:gd name="T9" fmla="*/ 21 h 78"/>
                <a:gd name="T10" fmla="*/ 4 w 30"/>
                <a:gd name="T11" fmla="*/ 8 h 78"/>
                <a:gd name="T12" fmla="*/ 1 w 30"/>
                <a:gd name="T13" fmla="*/ 4 h 78"/>
                <a:gd name="T14" fmla="*/ 5 w 30"/>
                <a:gd name="T15" fmla="*/ 0 h 78"/>
                <a:gd name="T16" fmla="*/ 28 w 30"/>
                <a:gd name="T17" fmla="*/ 19 h 78"/>
                <a:gd name="T18" fmla="*/ 20 w 30"/>
                <a:gd name="T19" fmla="*/ 42 h 78"/>
                <a:gd name="T20" fmla="*/ 15 w 30"/>
                <a:gd name="T21" fmla="*/ 50 h 78"/>
                <a:gd name="T22" fmla="*/ 24 w 30"/>
                <a:gd name="T23" fmla="*/ 71 h 78"/>
                <a:gd name="T24" fmla="*/ 26 w 30"/>
                <a:gd name="T25" fmla="*/ 76 h 78"/>
                <a:gd name="T26" fmla="*/ 22 w 30"/>
                <a:gd name="T2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78">
                  <a:moveTo>
                    <a:pt x="22" y="78"/>
                  </a:moveTo>
                  <a:cubicBezTo>
                    <a:pt x="22" y="78"/>
                    <a:pt x="21" y="78"/>
                    <a:pt x="20" y="77"/>
                  </a:cubicBezTo>
                  <a:cubicBezTo>
                    <a:pt x="8" y="71"/>
                    <a:pt x="3" y="58"/>
                    <a:pt x="8" y="47"/>
                  </a:cubicBezTo>
                  <a:cubicBezTo>
                    <a:pt x="9" y="43"/>
                    <a:pt x="12" y="40"/>
                    <a:pt x="14" y="37"/>
                  </a:cubicBezTo>
                  <a:cubicBezTo>
                    <a:pt x="18" y="32"/>
                    <a:pt x="22" y="27"/>
                    <a:pt x="20" y="21"/>
                  </a:cubicBezTo>
                  <a:cubicBezTo>
                    <a:pt x="17" y="9"/>
                    <a:pt x="4" y="8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5" y="0"/>
                    <a:pt x="24" y="2"/>
                    <a:pt x="28" y="19"/>
                  </a:cubicBezTo>
                  <a:cubicBezTo>
                    <a:pt x="30" y="29"/>
                    <a:pt x="25" y="36"/>
                    <a:pt x="20" y="42"/>
                  </a:cubicBezTo>
                  <a:cubicBezTo>
                    <a:pt x="18" y="44"/>
                    <a:pt x="16" y="47"/>
                    <a:pt x="15" y="50"/>
                  </a:cubicBezTo>
                  <a:cubicBezTo>
                    <a:pt x="11" y="58"/>
                    <a:pt x="15" y="66"/>
                    <a:pt x="24" y="71"/>
                  </a:cubicBezTo>
                  <a:cubicBezTo>
                    <a:pt x="26" y="71"/>
                    <a:pt x="27" y="74"/>
                    <a:pt x="26" y="76"/>
                  </a:cubicBezTo>
                  <a:cubicBezTo>
                    <a:pt x="25" y="77"/>
                    <a:pt x="24" y="78"/>
                    <a:pt x="22" y="7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Rectangle 1156"/>
            <p:cNvSpPr>
              <a:spLocks noChangeArrowheads="1"/>
            </p:cNvSpPr>
            <p:nvPr/>
          </p:nvSpPr>
          <p:spPr bwMode="auto">
            <a:xfrm>
              <a:off x="9326563" y="855663"/>
              <a:ext cx="180975" cy="187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Rectangle 1157"/>
            <p:cNvSpPr>
              <a:spLocks noChangeArrowheads="1"/>
            </p:cNvSpPr>
            <p:nvPr/>
          </p:nvSpPr>
          <p:spPr bwMode="auto">
            <a:xfrm>
              <a:off x="9326563" y="855663"/>
              <a:ext cx="18097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Rectangle 1158"/>
            <p:cNvSpPr>
              <a:spLocks noChangeArrowheads="1"/>
            </p:cNvSpPr>
            <p:nvPr/>
          </p:nvSpPr>
          <p:spPr bwMode="auto">
            <a:xfrm>
              <a:off x="9342438" y="876301"/>
              <a:ext cx="149225" cy="125413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Rectangle 1159"/>
            <p:cNvSpPr>
              <a:spLocks noChangeArrowheads="1"/>
            </p:cNvSpPr>
            <p:nvPr/>
          </p:nvSpPr>
          <p:spPr bwMode="auto">
            <a:xfrm>
              <a:off x="9342438" y="876301"/>
              <a:ext cx="14922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1160"/>
            <p:cNvSpPr>
              <a:spLocks/>
            </p:cNvSpPr>
            <p:nvPr/>
          </p:nvSpPr>
          <p:spPr bwMode="auto">
            <a:xfrm>
              <a:off x="9398001" y="811213"/>
              <a:ext cx="60325" cy="44450"/>
            </a:xfrm>
            <a:custGeom>
              <a:avLst/>
              <a:gdLst>
                <a:gd name="T0" fmla="*/ 26 w 38"/>
                <a:gd name="T1" fmla="*/ 0 h 28"/>
                <a:gd name="T2" fmla="*/ 0 w 38"/>
                <a:gd name="T3" fmla="*/ 26 h 28"/>
                <a:gd name="T4" fmla="*/ 2 w 38"/>
                <a:gd name="T5" fmla="*/ 28 h 28"/>
                <a:gd name="T6" fmla="*/ 20 w 38"/>
                <a:gd name="T7" fmla="*/ 28 h 28"/>
                <a:gd name="T8" fmla="*/ 38 w 38"/>
                <a:gd name="T9" fmla="*/ 10 h 28"/>
                <a:gd name="T10" fmla="*/ 26 w 3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26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0" y="28"/>
                  </a:lnTo>
                  <a:lnTo>
                    <a:pt x="38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1161"/>
            <p:cNvSpPr>
              <a:spLocks/>
            </p:cNvSpPr>
            <p:nvPr/>
          </p:nvSpPr>
          <p:spPr bwMode="auto">
            <a:xfrm>
              <a:off x="9398001" y="811213"/>
              <a:ext cx="60325" cy="44450"/>
            </a:xfrm>
            <a:custGeom>
              <a:avLst/>
              <a:gdLst>
                <a:gd name="T0" fmla="*/ 26 w 38"/>
                <a:gd name="T1" fmla="*/ 0 h 28"/>
                <a:gd name="T2" fmla="*/ 0 w 38"/>
                <a:gd name="T3" fmla="*/ 26 h 28"/>
                <a:gd name="T4" fmla="*/ 2 w 38"/>
                <a:gd name="T5" fmla="*/ 28 h 28"/>
                <a:gd name="T6" fmla="*/ 20 w 38"/>
                <a:gd name="T7" fmla="*/ 28 h 28"/>
                <a:gd name="T8" fmla="*/ 38 w 38"/>
                <a:gd name="T9" fmla="*/ 10 h 28"/>
                <a:gd name="T10" fmla="*/ 26 w 3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26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0" y="28"/>
                  </a:lnTo>
                  <a:lnTo>
                    <a:pt x="38" y="1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1162"/>
            <p:cNvSpPr>
              <a:spLocks/>
            </p:cNvSpPr>
            <p:nvPr/>
          </p:nvSpPr>
          <p:spPr bwMode="auto">
            <a:xfrm>
              <a:off x="9401176" y="855663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10 w 18"/>
                <a:gd name="T5" fmla="*/ 10 h 10"/>
                <a:gd name="T6" fmla="*/ 18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1163"/>
            <p:cNvSpPr>
              <a:spLocks/>
            </p:cNvSpPr>
            <p:nvPr/>
          </p:nvSpPr>
          <p:spPr bwMode="auto">
            <a:xfrm>
              <a:off x="9401176" y="855663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10 w 18"/>
                <a:gd name="T5" fmla="*/ 10 h 10"/>
                <a:gd name="T6" fmla="*/ 18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Rectangle 1164"/>
            <p:cNvSpPr>
              <a:spLocks noChangeArrowheads="1"/>
            </p:cNvSpPr>
            <p:nvPr/>
          </p:nvSpPr>
          <p:spPr bwMode="auto">
            <a:xfrm>
              <a:off x="9082088" y="814388"/>
              <a:ext cx="177800" cy="19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Rectangle 1165"/>
            <p:cNvSpPr>
              <a:spLocks noChangeArrowheads="1"/>
            </p:cNvSpPr>
            <p:nvPr/>
          </p:nvSpPr>
          <p:spPr bwMode="auto">
            <a:xfrm>
              <a:off x="9082088" y="814388"/>
              <a:ext cx="1778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Rectangle 1166"/>
            <p:cNvSpPr>
              <a:spLocks noChangeArrowheads="1"/>
            </p:cNvSpPr>
            <p:nvPr/>
          </p:nvSpPr>
          <p:spPr bwMode="auto">
            <a:xfrm>
              <a:off x="9097963" y="833438"/>
              <a:ext cx="146050" cy="1285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Rectangle 1167"/>
            <p:cNvSpPr>
              <a:spLocks noChangeArrowheads="1"/>
            </p:cNvSpPr>
            <p:nvPr/>
          </p:nvSpPr>
          <p:spPr bwMode="auto">
            <a:xfrm>
              <a:off x="9097963" y="833438"/>
              <a:ext cx="1460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1168"/>
            <p:cNvSpPr>
              <a:spLocks/>
            </p:cNvSpPr>
            <p:nvPr/>
          </p:nvSpPr>
          <p:spPr bwMode="auto">
            <a:xfrm>
              <a:off x="9153526" y="769938"/>
              <a:ext cx="60325" cy="44450"/>
            </a:xfrm>
            <a:custGeom>
              <a:avLst/>
              <a:gdLst>
                <a:gd name="T0" fmla="*/ 26 w 38"/>
                <a:gd name="T1" fmla="*/ 0 h 28"/>
                <a:gd name="T2" fmla="*/ 0 w 38"/>
                <a:gd name="T3" fmla="*/ 26 h 28"/>
                <a:gd name="T4" fmla="*/ 2 w 38"/>
                <a:gd name="T5" fmla="*/ 28 h 28"/>
                <a:gd name="T6" fmla="*/ 20 w 38"/>
                <a:gd name="T7" fmla="*/ 28 h 28"/>
                <a:gd name="T8" fmla="*/ 38 w 38"/>
                <a:gd name="T9" fmla="*/ 12 h 28"/>
                <a:gd name="T10" fmla="*/ 26 w 3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26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0" y="28"/>
                  </a:lnTo>
                  <a:lnTo>
                    <a:pt x="38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1169"/>
            <p:cNvSpPr>
              <a:spLocks/>
            </p:cNvSpPr>
            <p:nvPr/>
          </p:nvSpPr>
          <p:spPr bwMode="auto">
            <a:xfrm>
              <a:off x="9153526" y="769938"/>
              <a:ext cx="60325" cy="44450"/>
            </a:xfrm>
            <a:custGeom>
              <a:avLst/>
              <a:gdLst>
                <a:gd name="T0" fmla="*/ 26 w 38"/>
                <a:gd name="T1" fmla="*/ 0 h 28"/>
                <a:gd name="T2" fmla="*/ 0 w 38"/>
                <a:gd name="T3" fmla="*/ 26 h 28"/>
                <a:gd name="T4" fmla="*/ 2 w 38"/>
                <a:gd name="T5" fmla="*/ 28 h 28"/>
                <a:gd name="T6" fmla="*/ 20 w 38"/>
                <a:gd name="T7" fmla="*/ 28 h 28"/>
                <a:gd name="T8" fmla="*/ 38 w 38"/>
                <a:gd name="T9" fmla="*/ 12 h 28"/>
                <a:gd name="T10" fmla="*/ 26 w 3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26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0" y="28"/>
                  </a:lnTo>
                  <a:lnTo>
                    <a:pt x="38" y="12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1170"/>
            <p:cNvSpPr>
              <a:spLocks/>
            </p:cNvSpPr>
            <p:nvPr/>
          </p:nvSpPr>
          <p:spPr bwMode="auto">
            <a:xfrm>
              <a:off x="9156701" y="814388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8 w 18"/>
                <a:gd name="T5" fmla="*/ 10 h 10"/>
                <a:gd name="T6" fmla="*/ 18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8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1171"/>
            <p:cNvSpPr>
              <a:spLocks/>
            </p:cNvSpPr>
            <p:nvPr/>
          </p:nvSpPr>
          <p:spPr bwMode="auto">
            <a:xfrm>
              <a:off x="9156701" y="814388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8 w 18"/>
                <a:gd name="T5" fmla="*/ 10 h 10"/>
                <a:gd name="T6" fmla="*/ 18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8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Rectangle 1172"/>
            <p:cNvSpPr>
              <a:spLocks noChangeArrowheads="1"/>
            </p:cNvSpPr>
            <p:nvPr/>
          </p:nvSpPr>
          <p:spPr bwMode="auto">
            <a:xfrm>
              <a:off x="9223376" y="588963"/>
              <a:ext cx="180975" cy="19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Rectangle 1173"/>
            <p:cNvSpPr>
              <a:spLocks noChangeArrowheads="1"/>
            </p:cNvSpPr>
            <p:nvPr/>
          </p:nvSpPr>
          <p:spPr bwMode="auto">
            <a:xfrm>
              <a:off x="9223376" y="588963"/>
              <a:ext cx="18097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Rectangle 1174"/>
            <p:cNvSpPr>
              <a:spLocks noChangeArrowheads="1"/>
            </p:cNvSpPr>
            <p:nvPr/>
          </p:nvSpPr>
          <p:spPr bwMode="auto">
            <a:xfrm>
              <a:off x="9240838" y="608013"/>
              <a:ext cx="147638" cy="128588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1175"/>
            <p:cNvSpPr>
              <a:spLocks/>
            </p:cNvSpPr>
            <p:nvPr/>
          </p:nvSpPr>
          <p:spPr bwMode="auto">
            <a:xfrm>
              <a:off x="9294813" y="544513"/>
              <a:ext cx="61913" cy="44450"/>
            </a:xfrm>
            <a:custGeom>
              <a:avLst/>
              <a:gdLst>
                <a:gd name="T0" fmla="*/ 28 w 39"/>
                <a:gd name="T1" fmla="*/ 0 h 28"/>
                <a:gd name="T2" fmla="*/ 0 w 39"/>
                <a:gd name="T3" fmla="*/ 26 h 28"/>
                <a:gd name="T4" fmla="*/ 2 w 39"/>
                <a:gd name="T5" fmla="*/ 28 h 28"/>
                <a:gd name="T6" fmla="*/ 22 w 39"/>
                <a:gd name="T7" fmla="*/ 28 h 28"/>
                <a:gd name="T8" fmla="*/ 39 w 39"/>
                <a:gd name="T9" fmla="*/ 12 h 28"/>
                <a:gd name="T10" fmla="*/ 28 w 3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2" y="28"/>
                  </a:lnTo>
                  <a:lnTo>
                    <a:pt x="39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1176"/>
            <p:cNvSpPr>
              <a:spLocks/>
            </p:cNvSpPr>
            <p:nvPr/>
          </p:nvSpPr>
          <p:spPr bwMode="auto">
            <a:xfrm>
              <a:off x="9294813" y="544513"/>
              <a:ext cx="61913" cy="44450"/>
            </a:xfrm>
            <a:custGeom>
              <a:avLst/>
              <a:gdLst>
                <a:gd name="T0" fmla="*/ 28 w 39"/>
                <a:gd name="T1" fmla="*/ 0 h 28"/>
                <a:gd name="T2" fmla="*/ 0 w 39"/>
                <a:gd name="T3" fmla="*/ 26 h 28"/>
                <a:gd name="T4" fmla="*/ 2 w 39"/>
                <a:gd name="T5" fmla="*/ 28 h 28"/>
                <a:gd name="T6" fmla="*/ 22 w 39"/>
                <a:gd name="T7" fmla="*/ 28 h 28"/>
                <a:gd name="T8" fmla="*/ 39 w 39"/>
                <a:gd name="T9" fmla="*/ 12 h 28"/>
                <a:gd name="T10" fmla="*/ 28 w 3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2" y="28"/>
                  </a:lnTo>
                  <a:lnTo>
                    <a:pt x="39" y="12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177"/>
            <p:cNvSpPr>
              <a:spLocks/>
            </p:cNvSpPr>
            <p:nvPr/>
          </p:nvSpPr>
          <p:spPr bwMode="auto">
            <a:xfrm>
              <a:off x="9297988" y="588963"/>
              <a:ext cx="31750" cy="15875"/>
            </a:xfrm>
            <a:custGeom>
              <a:avLst/>
              <a:gdLst>
                <a:gd name="T0" fmla="*/ 20 w 20"/>
                <a:gd name="T1" fmla="*/ 0 h 10"/>
                <a:gd name="T2" fmla="*/ 0 w 20"/>
                <a:gd name="T3" fmla="*/ 0 h 10"/>
                <a:gd name="T4" fmla="*/ 10 w 20"/>
                <a:gd name="T5" fmla="*/ 10 h 10"/>
                <a:gd name="T6" fmla="*/ 20 w 2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178"/>
            <p:cNvSpPr>
              <a:spLocks/>
            </p:cNvSpPr>
            <p:nvPr/>
          </p:nvSpPr>
          <p:spPr bwMode="auto">
            <a:xfrm>
              <a:off x="9297988" y="588963"/>
              <a:ext cx="31750" cy="15875"/>
            </a:xfrm>
            <a:custGeom>
              <a:avLst/>
              <a:gdLst>
                <a:gd name="T0" fmla="*/ 20 w 20"/>
                <a:gd name="T1" fmla="*/ 0 h 10"/>
                <a:gd name="T2" fmla="*/ 0 w 20"/>
                <a:gd name="T3" fmla="*/ 0 h 10"/>
                <a:gd name="T4" fmla="*/ 10 w 20"/>
                <a:gd name="T5" fmla="*/ 10 h 10"/>
                <a:gd name="T6" fmla="*/ 20 w 2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1179"/>
            <p:cNvSpPr>
              <a:spLocks/>
            </p:cNvSpPr>
            <p:nvPr/>
          </p:nvSpPr>
          <p:spPr bwMode="auto">
            <a:xfrm>
              <a:off x="8693151" y="795338"/>
              <a:ext cx="292100" cy="379413"/>
            </a:xfrm>
            <a:custGeom>
              <a:avLst/>
              <a:gdLst>
                <a:gd name="T0" fmla="*/ 12 w 184"/>
                <a:gd name="T1" fmla="*/ 0 h 239"/>
                <a:gd name="T2" fmla="*/ 0 w 184"/>
                <a:gd name="T3" fmla="*/ 0 h 239"/>
                <a:gd name="T4" fmla="*/ 0 w 184"/>
                <a:gd name="T5" fmla="*/ 239 h 239"/>
                <a:gd name="T6" fmla="*/ 12 w 184"/>
                <a:gd name="T7" fmla="*/ 239 h 239"/>
                <a:gd name="T8" fmla="*/ 184 w 184"/>
                <a:gd name="T9" fmla="*/ 239 h 239"/>
                <a:gd name="T10" fmla="*/ 184 w 184"/>
                <a:gd name="T11" fmla="*/ 0 h 239"/>
                <a:gd name="T12" fmla="*/ 12 w 184"/>
                <a:gd name="T1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9">
                  <a:moveTo>
                    <a:pt x="12" y="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2" y="239"/>
                  </a:lnTo>
                  <a:lnTo>
                    <a:pt x="184" y="239"/>
                  </a:lnTo>
                  <a:lnTo>
                    <a:pt x="18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1180"/>
            <p:cNvSpPr>
              <a:spLocks/>
            </p:cNvSpPr>
            <p:nvPr/>
          </p:nvSpPr>
          <p:spPr bwMode="auto">
            <a:xfrm>
              <a:off x="8693151" y="795338"/>
              <a:ext cx="292100" cy="379413"/>
            </a:xfrm>
            <a:custGeom>
              <a:avLst/>
              <a:gdLst>
                <a:gd name="T0" fmla="*/ 12 w 184"/>
                <a:gd name="T1" fmla="*/ 0 h 239"/>
                <a:gd name="T2" fmla="*/ 0 w 184"/>
                <a:gd name="T3" fmla="*/ 0 h 239"/>
                <a:gd name="T4" fmla="*/ 0 w 184"/>
                <a:gd name="T5" fmla="*/ 239 h 239"/>
                <a:gd name="T6" fmla="*/ 12 w 184"/>
                <a:gd name="T7" fmla="*/ 239 h 239"/>
                <a:gd name="T8" fmla="*/ 184 w 184"/>
                <a:gd name="T9" fmla="*/ 239 h 239"/>
                <a:gd name="T10" fmla="*/ 184 w 184"/>
                <a:gd name="T11" fmla="*/ 0 h 239"/>
                <a:gd name="T12" fmla="*/ 12 w 184"/>
                <a:gd name="T1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9">
                  <a:moveTo>
                    <a:pt x="12" y="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2" y="239"/>
                  </a:lnTo>
                  <a:lnTo>
                    <a:pt x="184" y="239"/>
                  </a:lnTo>
                  <a:lnTo>
                    <a:pt x="184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Rectangle 1181"/>
            <p:cNvSpPr>
              <a:spLocks noChangeArrowheads="1"/>
            </p:cNvSpPr>
            <p:nvPr/>
          </p:nvSpPr>
          <p:spPr bwMode="auto">
            <a:xfrm>
              <a:off x="8724901" y="830263"/>
              <a:ext cx="119063" cy="95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Rectangle 1182"/>
            <p:cNvSpPr>
              <a:spLocks noChangeArrowheads="1"/>
            </p:cNvSpPr>
            <p:nvPr/>
          </p:nvSpPr>
          <p:spPr bwMode="auto">
            <a:xfrm>
              <a:off x="8724901" y="849313"/>
              <a:ext cx="165100" cy="95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Rectangle 1183"/>
            <p:cNvSpPr>
              <a:spLocks noChangeArrowheads="1"/>
            </p:cNvSpPr>
            <p:nvPr/>
          </p:nvSpPr>
          <p:spPr bwMode="auto">
            <a:xfrm>
              <a:off x="8724901" y="868363"/>
              <a:ext cx="147638" cy="11113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Rectangle 1184"/>
            <p:cNvSpPr>
              <a:spLocks noChangeArrowheads="1"/>
            </p:cNvSpPr>
            <p:nvPr/>
          </p:nvSpPr>
          <p:spPr bwMode="auto">
            <a:xfrm>
              <a:off x="8724901" y="1117601"/>
              <a:ext cx="228600" cy="95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Rectangle 1185"/>
            <p:cNvSpPr>
              <a:spLocks noChangeArrowheads="1"/>
            </p:cNvSpPr>
            <p:nvPr/>
          </p:nvSpPr>
          <p:spPr bwMode="auto">
            <a:xfrm>
              <a:off x="8724901" y="1117601"/>
              <a:ext cx="228600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Rectangle 1186"/>
            <p:cNvSpPr>
              <a:spLocks noChangeArrowheads="1"/>
            </p:cNvSpPr>
            <p:nvPr/>
          </p:nvSpPr>
          <p:spPr bwMode="auto">
            <a:xfrm>
              <a:off x="8724901" y="1136651"/>
              <a:ext cx="228600" cy="95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Rectangle 1187"/>
            <p:cNvSpPr>
              <a:spLocks noChangeArrowheads="1"/>
            </p:cNvSpPr>
            <p:nvPr/>
          </p:nvSpPr>
          <p:spPr bwMode="auto">
            <a:xfrm>
              <a:off x="8724901" y="1136651"/>
              <a:ext cx="228600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Rectangle 1188"/>
            <p:cNvSpPr>
              <a:spLocks noChangeArrowheads="1"/>
            </p:cNvSpPr>
            <p:nvPr/>
          </p:nvSpPr>
          <p:spPr bwMode="auto">
            <a:xfrm>
              <a:off x="8724901" y="901701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Rectangle 1189"/>
            <p:cNvSpPr>
              <a:spLocks noChangeArrowheads="1"/>
            </p:cNvSpPr>
            <p:nvPr/>
          </p:nvSpPr>
          <p:spPr bwMode="auto">
            <a:xfrm>
              <a:off x="8724901" y="911226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Rectangle 1190"/>
            <p:cNvSpPr>
              <a:spLocks noChangeArrowheads="1"/>
            </p:cNvSpPr>
            <p:nvPr/>
          </p:nvSpPr>
          <p:spPr bwMode="auto">
            <a:xfrm>
              <a:off x="8724901" y="923926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Rectangle 1191"/>
            <p:cNvSpPr>
              <a:spLocks noChangeArrowheads="1"/>
            </p:cNvSpPr>
            <p:nvPr/>
          </p:nvSpPr>
          <p:spPr bwMode="auto">
            <a:xfrm>
              <a:off x="8724901" y="933451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Rectangle 1192"/>
            <p:cNvSpPr>
              <a:spLocks noChangeArrowheads="1"/>
            </p:cNvSpPr>
            <p:nvPr/>
          </p:nvSpPr>
          <p:spPr bwMode="auto">
            <a:xfrm>
              <a:off x="8724901" y="955676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Rectangle 1193"/>
            <p:cNvSpPr>
              <a:spLocks noChangeArrowheads="1"/>
            </p:cNvSpPr>
            <p:nvPr/>
          </p:nvSpPr>
          <p:spPr bwMode="auto">
            <a:xfrm>
              <a:off x="8724901" y="946151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1194"/>
            <p:cNvSpPr>
              <a:spLocks noEditPoints="1"/>
            </p:cNvSpPr>
            <p:nvPr/>
          </p:nvSpPr>
          <p:spPr bwMode="auto">
            <a:xfrm>
              <a:off x="8850313" y="898526"/>
              <a:ext cx="106363" cy="85725"/>
            </a:xfrm>
            <a:custGeom>
              <a:avLst/>
              <a:gdLst>
                <a:gd name="T0" fmla="*/ 0 w 67"/>
                <a:gd name="T1" fmla="*/ 54 h 54"/>
                <a:gd name="T2" fmla="*/ 0 w 67"/>
                <a:gd name="T3" fmla="*/ 54 h 54"/>
                <a:gd name="T4" fmla="*/ 0 w 67"/>
                <a:gd name="T5" fmla="*/ 0 h 54"/>
                <a:gd name="T6" fmla="*/ 2 w 67"/>
                <a:gd name="T7" fmla="*/ 0 h 54"/>
                <a:gd name="T8" fmla="*/ 67 w 67"/>
                <a:gd name="T9" fmla="*/ 0 h 54"/>
                <a:gd name="T10" fmla="*/ 67 w 67"/>
                <a:gd name="T11" fmla="*/ 0 h 54"/>
                <a:gd name="T12" fmla="*/ 67 w 67"/>
                <a:gd name="T13" fmla="*/ 54 h 54"/>
                <a:gd name="T14" fmla="*/ 67 w 67"/>
                <a:gd name="T15" fmla="*/ 54 h 54"/>
                <a:gd name="T16" fmla="*/ 0 w 67"/>
                <a:gd name="T17" fmla="*/ 54 h 54"/>
                <a:gd name="T18" fmla="*/ 2 w 67"/>
                <a:gd name="T19" fmla="*/ 2 h 54"/>
                <a:gd name="T20" fmla="*/ 2 w 67"/>
                <a:gd name="T21" fmla="*/ 52 h 54"/>
                <a:gd name="T22" fmla="*/ 67 w 67"/>
                <a:gd name="T23" fmla="*/ 52 h 54"/>
                <a:gd name="T24" fmla="*/ 67 w 67"/>
                <a:gd name="T25" fmla="*/ 2 h 54"/>
                <a:gd name="T26" fmla="*/ 2 w 67"/>
                <a:gd name="T27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4">
                  <a:moveTo>
                    <a:pt x="0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0" y="54"/>
                  </a:lnTo>
                  <a:close/>
                  <a:moveTo>
                    <a:pt x="2" y="2"/>
                  </a:moveTo>
                  <a:lnTo>
                    <a:pt x="2" y="52"/>
                  </a:lnTo>
                  <a:lnTo>
                    <a:pt x="67" y="52"/>
                  </a:lnTo>
                  <a:lnTo>
                    <a:pt x="67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195"/>
            <p:cNvSpPr>
              <a:spLocks noEditPoints="1"/>
            </p:cNvSpPr>
            <p:nvPr/>
          </p:nvSpPr>
          <p:spPr bwMode="auto">
            <a:xfrm>
              <a:off x="8850313" y="898526"/>
              <a:ext cx="106363" cy="85725"/>
            </a:xfrm>
            <a:custGeom>
              <a:avLst/>
              <a:gdLst>
                <a:gd name="T0" fmla="*/ 0 w 67"/>
                <a:gd name="T1" fmla="*/ 54 h 54"/>
                <a:gd name="T2" fmla="*/ 0 w 67"/>
                <a:gd name="T3" fmla="*/ 54 h 54"/>
                <a:gd name="T4" fmla="*/ 0 w 67"/>
                <a:gd name="T5" fmla="*/ 0 h 54"/>
                <a:gd name="T6" fmla="*/ 2 w 67"/>
                <a:gd name="T7" fmla="*/ 0 h 54"/>
                <a:gd name="T8" fmla="*/ 67 w 67"/>
                <a:gd name="T9" fmla="*/ 0 h 54"/>
                <a:gd name="T10" fmla="*/ 67 w 67"/>
                <a:gd name="T11" fmla="*/ 0 h 54"/>
                <a:gd name="T12" fmla="*/ 67 w 67"/>
                <a:gd name="T13" fmla="*/ 54 h 54"/>
                <a:gd name="T14" fmla="*/ 67 w 67"/>
                <a:gd name="T15" fmla="*/ 54 h 54"/>
                <a:gd name="T16" fmla="*/ 0 w 67"/>
                <a:gd name="T17" fmla="*/ 54 h 54"/>
                <a:gd name="T18" fmla="*/ 2 w 67"/>
                <a:gd name="T19" fmla="*/ 2 h 54"/>
                <a:gd name="T20" fmla="*/ 2 w 67"/>
                <a:gd name="T21" fmla="*/ 52 h 54"/>
                <a:gd name="T22" fmla="*/ 67 w 67"/>
                <a:gd name="T23" fmla="*/ 52 h 54"/>
                <a:gd name="T24" fmla="*/ 67 w 67"/>
                <a:gd name="T25" fmla="*/ 2 h 54"/>
                <a:gd name="T26" fmla="*/ 2 w 67"/>
                <a:gd name="T27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4">
                  <a:moveTo>
                    <a:pt x="0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0" y="54"/>
                  </a:lnTo>
                  <a:moveTo>
                    <a:pt x="2" y="2"/>
                  </a:moveTo>
                  <a:lnTo>
                    <a:pt x="2" y="52"/>
                  </a:lnTo>
                  <a:lnTo>
                    <a:pt x="67" y="52"/>
                  </a:lnTo>
                  <a:lnTo>
                    <a:pt x="67" y="2"/>
                  </a:lnTo>
                  <a:lnTo>
                    <a:pt x="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196"/>
            <p:cNvSpPr>
              <a:spLocks/>
            </p:cNvSpPr>
            <p:nvPr/>
          </p:nvSpPr>
          <p:spPr bwMode="auto">
            <a:xfrm>
              <a:off x="8853488" y="898526"/>
              <a:ext cx="103188" cy="85725"/>
            </a:xfrm>
            <a:custGeom>
              <a:avLst/>
              <a:gdLst>
                <a:gd name="T0" fmla="*/ 0 w 65"/>
                <a:gd name="T1" fmla="*/ 54 h 54"/>
                <a:gd name="T2" fmla="*/ 0 w 65"/>
                <a:gd name="T3" fmla="*/ 52 h 54"/>
                <a:gd name="T4" fmla="*/ 63 w 65"/>
                <a:gd name="T5" fmla="*/ 0 h 54"/>
                <a:gd name="T6" fmla="*/ 65 w 65"/>
                <a:gd name="T7" fmla="*/ 2 h 54"/>
                <a:gd name="T8" fmla="*/ 0 w 65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54"/>
                  </a:moveTo>
                  <a:lnTo>
                    <a:pt x="0" y="5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197"/>
            <p:cNvSpPr>
              <a:spLocks/>
            </p:cNvSpPr>
            <p:nvPr/>
          </p:nvSpPr>
          <p:spPr bwMode="auto">
            <a:xfrm>
              <a:off x="8853488" y="898526"/>
              <a:ext cx="103188" cy="85725"/>
            </a:xfrm>
            <a:custGeom>
              <a:avLst/>
              <a:gdLst>
                <a:gd name="T0" fmla="*/ 0 w 65"/>
                <a:gd name="T1" fmla="*/ 54 h 54"/>
                <a:gd name="T2" fmla="*/ 0 w 65"/>
                <a:gd name="T3" fmla="*/ 52 h 54"/>
                <a:gd name="T4" fmla="*/ 63 w 65"/>
                <a:gd name="T5" fmla="*/ 0 h 54"/>
                <a:gd name="T6" fmla="*/ 65 w 65"/>
                <a:gd name="T7" fmla="*/ 2 h 54"/>
                <a:gd name="T8" fmla="*/ 0 w 65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54"/>
                  </a:moveTo>
                  <a:lnTo>
                    <a:pt x="0" y="5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0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198"/>
            <p:cNvSpPr>
              <a:spLocks/>
            </p:cNvSpPr>
            <p:nvPr/>
          </p:nvSpPr>
          <p:spPr bwMode="auto">
            <a:xfrm>
              <a:off x="8853488" y="898526"/>
              <a:ext cx="103188" cy="85725"/>
            </a:xfrm>
            <a:custGeom>
              <a:avLst/>
              <a:gdLst>
                <a:gd name="T0" fmla="*/ 0 w 65"/>
                <a:gd name="T1" fmla="*/ 2 h 54"/>
                <a:gd name="T2" fmla="*/ 0 w 65"/>
                <a:gd name="T3" fmla="*/ 0 h 54"/>
                <a:gd name="T4" fmla="*/ 65 w 65"/>
                <a:gd name="T5" fmla="*/ 52 h 54"/>
                <a:gd name="T6" fmla="*/ 63 w 65"/>
                <a:gd name="T7" fmla="*/ 54 h 54"/>
                <a:gd name="T8" fmla="*/ 0 w 65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2"/>
                  </a:moveTo>
                  <a:lnTo>
                    <a:pt x="0" y="0"/>
                  </a:lnTo>
                  <a:lnTo>
                    <a:pt x="65" y="52"/>
                  </a:lnTo>
                  <a:lnTo>
                    <a:pt x="63" y="5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199"/>
            <p:cNvSpPr>
              <a:spLocks/>
            </p:cNvSpPr>
            <p:nvPr/>
          </p:nvSpPr>
          <p:spPr bwMode="auto">
            <a:xfrm>
              <a:off x="8853488" y="898526"/>
              <a:ext cx="103188" cy="85725"/>
            </a:xfrm>
            <a:custGeom>
              <a:avLst/>
              <a:gdLst>
                <a:gd name="T0" fmla="*/ 0 w 65"/>
                <a:gd name="T1" fmla="*/ 2 h 54"/>
                <a:gd name="T2" fmla="*/ 0 w 65"/>
                <a:gd name="T3" fmla="*/ 0 h 54"/>
                <a:gd name="T4" fmla="*/ 65 w 65"/>
                <a:gd name="T5" fmla="*/ 52 h 54"/>
                <a:gd name="T6" fmla="*/ 63 w 65"/>
                <a:gd name="T7" fmla="*/ 54 h 54"/>
                <a:gd name="T8" fmla="*/ 0 w 65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2"/>
                  </a:moveTo>
                  <a:lnTo>
                    <a:pt x="0" y="0"/>
                  </a:lnTo>
                  <a:lnTo>
                    <a:pt x="65" y="52"/>
                  </a:lnTo>
                  <a:lnTo>
                    <a:pt x="63" y="54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Rectangle 1200"/>
            <p:cNvSpPr>
              <a:spLocks noChangeArrowheads="1"/>
            </p:cNvSpPr>
            <p:nvPr/>
          </p:nvSpPr>
          <p:spPr bwMode="auto">
            <a:xfrm>
              <a:off x="8724901" y="968376"/>
              <a:ext cx="109538" cy="158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Rectangle 1201"/>
            <p:cNvSpPr>
              <a:spLocks noChangeArrowheads="1"/>
            </p:cNvSpPr>
            <p:nvPr/>
          </p:nvSpPr>
          <p:spPr bwMode="auto">
            <a:xfrm>
              <a:off x="8847138" y="1008063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Rectangle 1202"/>
            <p:cNvSpPr>
              <a:spLocks noChangeArrowheads="1"/>
            </p:cNvSpPr>
            <p:nvPr/>
          </p:nvSpPr>
          <p:spPr bwMode="auto">
            <a:xfrm>
              <a:off x="8847138" y="1008063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Rectangle 1203"/>
            <p:cNvSpPr>
              <a:spLocks noChangeArrowheads="1"/>
            </p:cNvSpPr>
            <p:nvPr/>
          </p:nvSpPr>
          <p:spPr bwMode="auto">
            <a:xfrm>
              <a:off x="8847138" y="1020763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Rectangle 1204"/>
            <p:cNvSpPr>
              <a:spLocks noChangeArrowheads="1"/>
            </p:cNvSpPr>
            <p:nvPr/>
          </p:nvSpPr>
          <p:spPr bwMode="auto">
            <a:xfrm>
              <a:off x="8847138" y="1020763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Rectangle 1205"/>
            <p:cNvSpPr>
              <a:spLocks noChangeArrowheads="1"/>
            </p:cNvSpPr>
            <p:nvPr/>
          </p:nvSpPr>
          <p:spPr bwMode="auto">
            <a:xfrm>
              <a:off x="8847138" y="1030288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Rectangle 1206"/>
            <p:cNvSpPr>
              <a:spLocks noChangeArrowheads="1"/>
            </p:cNvSpPr>
            <p:nvPr/>
          </p:nvSpPr>
          <p:spPr bwMode="auto">
            <a:xfrm>
              <a:off x="8847138" y="1030288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Rectangle 1207"/>
            <p:cNvSpPr>
              <a:spLocks noChangeArrowheads="1"/>
            </p:cNvSpPr>
            <p:nvPr/>
          </p:nvSpPr>
          <p:spPr bwMode="auto">
            <a:xfrm>
              <a:off x="8847138" y="1042988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Rectangle 1208"/>
            <p:cNvSpPr>
              <a:spLocks noChangeArrowheads="1"/>
            </p:cNvSpPr>
            <p:nvPr/>
          </p:nvSpPr>
          <p:spPr bwMode="auto">
            <a:xfrm>
              <a:off x="8847138" y="1042988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Rectangle 1209"/>
            <p:cNvSpPr>
              <a:spLocks noChangeArrowheads="1"/>
            </p:cNvSpPr>
            <p:nvPr/>
          </p:nvSpPr>
          <p:spPr bwMode="auto">
            <a:xfrm>
              <a:off x="8847138" y="1065213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Rectangle 1211"/>
            <p:cNvSpPr>
              <a:spLocks noChangeArrowheads="1"/>
            </p:cNvSpPr>
            <p:nvPr/>
          </p:nvSpPr>
          <p:spPr bwMode="auto">
            <a:xfrm>
              <a:off x="8847138" y="106521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Rectangle 1212"/>
            <p:cNvSpPr>
              <a:spLocks noChangeArrowheads="1"/>
            </p:cNvSpPr>
            <p:nvPr/>
          </p:nvSpPr>
          <p:spPr bwMode="auto">
            <a:xfrm>
              <a:off x="8847138" y="1052514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Rectangle 1213"/>
            <p:cNvSpPr>
              <a:spLocks noChangeArrowheads="1"/>
            </p:cNvSpPr>
            <p:nvPr/>
          </p:nvSpPr>
          <p:spPr bwMode="auto">
            <a:xfrm>
              <a:off x="8847138" y="105251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214"/>
            <p:cNvSpPr>
              <a:spLocks noEditPoints="1"/>
            </p:cNvSpPr>
            <p:nvPr/>
          </p:nvSpPr>
          <p:spPr bwMode="auto">
            <a:xfrm>
              <a:off x="8724900" y="1004889"/>
              <a:ext cx="106363" cy="88900"/>
            </a:xfrm>
            <a:custGeom>
              <a:avLst/>
              <a:gdLst>
                <a:gd name="T0" fmla="*/ 0 w 67"/>
                <a:gd name="T1" fmla="*/ 56 h 56"/>
                <a:gd name="T2" fmla="*/ 0 w 67"/>
                <a:gd name="T3" fmla="*/ 54 h 56"/>
                <a:gd name="T4" fmla="*/ 0 w 67"/>
                <a:gd name="T5" fmla="*/ 0 h 56"/>
                <a:gd name="T6" fmla="*/ 0 w 67"/>
                <a:gd name="T7" fmla="*/ 0 h 56"/>
                <a:gd name="T8" fmla="*/ 67 w 67"/>
                <a:gd name="T9" fmla="*/ 0 h 56"/>
                <a:gd name="T10" fmla="*/ 67 w 67"/>
                <a:gd name="T11" fmla="*/ 2 h 56"/>
                <a:gd name="T12" fmla="*/ 67 w 67"/>
                <a:gd name="T13" fmla="*/ 56 h 56"/>
                <a:gd name="T14" fmla="*/ 65 w 67"/>
                <a:gd name="T15" fmla="*/ 56 h 56"/>
                <a:gd name="T16" fmla="*/ 0 w 67"/>
                <a:gd name="T17" fmla="*/ 56 h 56"/>
                <a:gd name="T18" fmla="*/ 2 w 67"/>
                <a:gd name="T19" fmla="*/ 2 h 56"/>
                <a:gd name="T20" fmla="*/ 2 w 67"/>
                <a:gd name="T21" fmla="*/ 54 h 56"/>
                <a:gd name="T22" fmla="*/ 65 w 67"/>
                <a:gd name="T23" fmla="*/ 54 h 56"/>
                <a:gd name="T24" fmla="*/ 65 w 67"/>
                <a:gd name="T25" fmla="*/ 2 h 56"/>
                <a:gd name="T26" fmla="*/ 2 w 67"/>
                <a:gd name="T2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6">
                  <a:moveTo>
                    <a:pt x="0" y="56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2"/>
                  </a:lnTo>
                  <a:lnTo>
                    <a:pt x="67" y="56"/>
                  </a:lnTo>
                  <a:lnTo>
                    <a:pt x="65" y="56"/>
                  </a:lnTo>
                  <a:lnTo>
                    <a:pt x="0" y="56"/>
                  </a:lnTo>
                  <a:close/>
                  <a:moveTo>
                    <a:pt x="2" y="2"/>
                  </a:moveTo>
                  <a:lnTo>
                    <a:pt x="2" y="54"/>
                  </a:lnTo>
                  <a:lnTo>
                    <a:pt x="65" y="54"/>
                  </a:lnTo>
                  <a:lnTo>
                    <a:pt x="65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215"/>
            <p:cNvSpPr>
              <a:spLocks noEditPoints="1"/>
            </p:cNvSpPr>
            <p:nvPr/>
          </p:nvSpPr>
          <p:spPr bwMode="auto">
            <a:xfrm>
              <a:off x="8724900" y="1004889"/>
              <a:ext cx="106363" cy="88900"/>
            </a:xfrm>
            <a:custGeom>
              <a:avLst/>
              <a:gdLst>
                <a:gd name="T0" fmla="*/ 0 w 67"/>
                <a:gd name="T1" fmla="*/ 56 h 56"/>
                <a:gd name="T2" fmla="*/ 0 w 67"/>
                <a:gd name="T3" fmla="*/ 54 h 56"/>
                <a:gd name="T4" fmla="*/ 0 w 67"/>
                <a:gd name="T5" fmla="*/ 0 h 56"/>
                <a:gd name="T6" fmla="*/ 0 w 67"/>
                <a:gd name="T7" fmla="*/ 0 h 56"/>
                <a:gd name="T8" fmla="*/ 67 w 67"/>
                <a:gd name="T9" fmla="*/ 0 h 56"/>
                <a:gd name="T10" fmla="*/ 67 w 67"/>
                <a:gd name="T11" fmla="*/ 2 h 56"/>
                <a:gd name="T12" fmla="*/ 67 w 67"/>
                <a:gd name="T13" fmla="*/ 56 h 56"/>
                <a:gd name="T14" fmla="*/ 65 w 67"/>
                <a:gd name="T15" fmla="*/ 56 h 56"/>
                <a:gd name="T16" fmla="*/ 0 w 67"/>
                <a:gd name="T17" fmla="*/ 56 h 56"/>
                <a:gd name="T18" fmla="*/ 2 w 67"/>
                <a:gd name="T19" fmla="*/ 2 h 56"/>
                <a:gd name="T20" fmla="*/ 2 w 67"/>
                <a:gd name="T21" fmla="*/ 54 h 56"/>
                <a:gd name="T22" fmla="*/ 65 w 67"/>
                <a:gd name="T23" fmla="*/ 54 h 56"/>
                <a:gd name="T24" fmla="*/ 65 w 67"/>
                <a:gd name="T25" fmla="*/ 2 h 56"/>
                <a:gd name="T26" fmla="*/ 2 w 67"/>
                <a:gd name="T2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6">
                  <a:moveTo>
                    <a:pt x="0" y="56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2"/>
                  </a:lnTo>
                  <a:lnTo>
                    <a:pt x="67" y="56"/>
                  </a:lnTo>
                  <a:lnTo>
                    <a:pt x="65" y="56"/>
                  </a:lnTo>
                  <a:lnTo>
                    <a:pt x="0" y="56"/>
                  </a:lnTo>
                  <a:moveTo>
                    <a:pt x="2" y="2"/>
                  </a:moveTo>
                  <a:lnTo>
                    <a:pt x="2" y="54"/>
                  </a:lnTo>
                  <a:lnTo>
                    <a:pt x="65" y="54"/>
                  </a:lnTo>
                  <a:lnTo>
                    <a:pt x="65" y="2"/>
                  </a:lnTo>
                  <a:lnTo>
                    <a:pt x="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216"/>
            <p:cNvSpPr>
              <a:spLocks/>
            </p:cNvSpPr>
            <p:nvPr/>
          </p:nvSpPr>
          <p:spPr bwMode="auto">
            <a:xfrm>
              <a:off x="8724900" y="1004889"/>
              <a:ext cx="103188" cy="85725"/>
            </a:xfrm>
            <a:custGeom>
              <a:avLst/>
              <a:gdLst>
                <a:gd name="T0" fmla="*/ 0 w 65"/>
                <a:gd name="T1" fmla="*/ 2 h 54"/>
                <a:gd name="T2" fmla="*/ 2 w 65"/>
                <a:gd name="T3" fmla="*/ 0 h 54"/>
                <a:gd name="T4" fmla="*/ 65 w 65"/>
                <a:gd name="T5" fmla="*/ 54 h 54"/>
                <a:gd name="T6" fmla="*/ 65 w 65"/>
                <a:gd name="T7" fmla="*/ 54 h 54"/>
                <a:gd name="T8" fmla="*/ 0 w 65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2"/>
                  </a:moveTo>
                  <a:lnTo>
                    <a:pt x="2" y="0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217"/>
            <p:cNvSpPr>
              <a:spLocks/>
            </p:cNvSpPr>
            <p:nvPr/>
          </p:nvSpPr>
          <p:spPr bwMode="auto">
            <a:xfrm>
              <a:off x="8724900" y="1004889"/>
              <a:ext cx="103188" cy="85725"/>
            </a:xfrm>
            <a:custGeom>
              <a:avLst/>
              <a:gdLst>
                <a:gd name="T0" fmla="*/ 0 w 65"/>
                <a:gd name="T1" fmla="*/ 2 h 54"/>
                <a:gd name="T2" fmla="*/ 2 w 65"/>
                <a:gd name="T3" fmla="*/ 0 h 54"/>
                <a:gd name="T4" fmla="*/ 65 w 65"/>
                <a:gd name="T5" fmla="*/ 54 h 54"/>
                <a:gd name="T6" fmla="*/ 65 w 65"/>
                <a:gd name="T7" fmla="*/ 54 h 54"/>
                <a:gd name="T8" fmla="*/ 0 w 65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2"/>
                  </a:moveTo>
                  <a:lnTo>
                    <a:pt x="2" y="0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218"/>
            <p:cNvSpPr>
              <a:spLocks/>
            </p:cNvSpPr>
            <p:nvPr/>
          </p:nvSpPr>
          <p:spPr bwMode="auto">
            <a:xfrm>
              <a:off x="8724900" y="1004889"/>
              <a:ext cx="103188" cy="85725"/>
            </a:xfrm>
            <a:custGeom>
              <a:avLst/>
              <a:gdLst>
                <a:gd name="T0" fmla="*/ 2 w 65"/>
                <a:gd name="T1" fmla="*/ 54 h 54"/>
                <a:gd name="T2" fmla="*/ 0 w 65"/>
                <a:gd name="T3" fmla="*/ 54 h 54"/>
                <a:gd name="T4" fmla="*/ 65 w 65"/>
                <a:gd name="T5" fmla="*/ 0 h 54"/>
                <a:gd name="T6" fmla="*/ 65 w 65"/>
                <a:gd name="T7" fmla="*/ 2 h 54"/>
                <a:gd name="T8" fmla="*/ 2 w 65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2" y="54"/>
                  </a:moveTo>
                  <a:lnTo>
                    <a:pt x="0" y="54"/>
                  </a:lnTo>
                  <a:lnTo>
                    <a:pt x="65" y="0"/>
                  </a:lnTo>
                  <a:lnTo>
                    <a:pt x="65" y="2"/>
                  </a:lnTo>
                  <a:lnTo>
                    <a:pt x="2" y="5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Rectangle 1219"/>
            <p:cNvSpPr>
              <a:spLocks noChangeArrowheads="1"/>
            </p:cNvSpPr>
            <p:nvPr/>
          </p:nvSpPr>
          <p:spPr bwMode="auto">
            <a:xfrm>
              <a:off x="8847138" y="1077914"/>
              <a:ext cx="109538" cy="127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Rectangle 1220"/>
            <p:cNvSpPr>
              <a:spLocks noChangeArrowheads="1"/>
            </p:cNvSpPr>
            <p:nvPr/>
          </p:nvSpPr>
          <p:spPr bwMode="auto">
            <a:xfrm>
              <a:off x="8847138" y="1077914"/>
              <a:ext cx="109538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221"/>
            <p:cNvSpPr>
              <a:spLocks/>
            </p:cNvSpPr>
            <p:nvPr/>
          </p:nvSpPr>
          <p:spPr bwMode="auto">
            <a:xfrm>
              <a:off x="8956675" y="1143001"/>
              <a:ext cx="61913" cy="60325"/>
            </a:xfrm>
            <a:custGeom>
              <a:avLst/>
              <a:gdLst>
                <a:gd name="T0" fmla="*/ 29 w 39"/>
                <a:gd name="T1" fmla="*/ 0 h 38"/>
                <a:gd name="T2" fmla="*/ 18 w 39"/>
                <a:gd name="T3" fmla="*/ 10 h 38"/>
                <a:gd name="T4" fmla="*/ 18 w 39"/>
                <a:gd name="T5" fmla="*/ 20 h 38"/>
                <a:gd name="T6" fmla="*/ 8 w 39"/>
                <a:gd name="T7" fmla="*/ 20 h 38"/>
                <a:gd name="T8" fmla="*/ 0 w 39"/>
                <a:gd name="T9" fmla="*/ 28 h 38"/>
                <a:gd name="T10" fmla="*/ 12 w 39"/>
                <a:gd name="T11" fmla="*/ 38 h 38"/>
                <a:gd name="T12" fmla="*/ 39 w 39"/>
                <a:gd name="T13" fmla="*/ 12 h 38"/>
                <a:gd name="T14" fmla="*/ 29 w 39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29" y="0"/>
                  </a:moveTo>
                  <a:lnTo>
                    <a:pt x="18" y="10"/>
                  </a:lnTo>
                  <a:lnTo>
                    <a:pt x="18" y="20"/>
                  </a:lnTo>
                  <a:lnTo>
                    <a:pt x="8" y="20"/>
                  </a:lnTo>
                  <a:lnTo>
                    <a:pt x="0" y="28"/>
                  </a:lnTo>
                  <a:lnTo>
                    <a:pt x="12" y="38"/>
                  </a:lnTo>
                  <a:lnTo>
                    <a:pt x="39" y="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222"/>
            <p:cNvSpPr>
              <a:spLocks/>
            </p:cNvSpPr>
            <p:nvPr/>
          </p:nvSpPr>
          <p:spPr bwMode="auto">
            <a:xfrm>
              <a:off x="8956675" y="1143001"/>
              <a:ext cx="61913" cy="60325"/>
            </a:xfrm>
            <a:custGeom>
              <a:avLst/>
              <a:gdLst>
                <a:gd name="T0" fmla="*/ 29 w 39"/>
                <a:gd name="T1" fmla="*/ 0 h 38"/>
                <a:gd name="T2" fmla="*/ 18 w 39"/>
                <a:gd name="T3" fmla="*/ 10 h 38"/>
                <a:gd name="T4" fmla="*/ 18 w 39"/>
                <a:gd name="T5" fmla="*/ 20 h 38"/>
                <a:gd name="T6" fmla="*/ 8 w 39"/>
                <a:gd name="T7" fmla="*/ 20 h 38"/>
                <a:gd name="T8" fmla="*/ 0 w 39"/>
                <a:gd name="T9" fmla="*/ 28 h 38"/>
                <a:gd name="T10" fmla="*/ 12 w 39"/>
                <a:gd name="T11" fmla="*/ 38 h 38"/>
                <a:gd name="T12" fmla="*/ 39 w 39"/>
                <a:gd name="T13" fmla="*/ 12 h 38"/>
                <a:gd name="T14" fmla="*/ 29 w 39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29" y="0"/>
                  </a:moveTo>
                  <a:lnTo>
                    <a:pt x="18" y="10"/>
                  </a:lnTo>
                  <a:lnTo>
                    <a:pt x="18" y="20"/>
                  </a:lnTo>
                  <a:lnTo>
                    <a:pt x="8" y="20"/>
                  </a:lnTo>
                  <a:lnTo>
                    <a:pt x="0" y="28"/>
                  </a:lnTo>
                  <a:lnTo>
                    <a:pt x="12" y="38"/>
                  </a:lnTo>
                  <a:lnTo>
                    <a:pt x="39" y="12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223"/>
            <p:cNvSpPr>
              <a:spLocks noEditPoints="1"/>
            </p:cNvSpPr>
            <p:nvPr/>
          </p:nvSpPr>
          <p:spPr bwMode="auto">
            <a:xfrm>
              <a:off x="8699500" y="879476"/>
              <a:ext cx="285750" cy="295275"/>
            </a:xfrm>
            <a:custGeom>
              <a:avLst/>
              <a:gdLst>
                <a:gd name="T0" fmla="*/ 116 w 180"/>
                <a:gd name="T1" fmla="*/ 64 h 186"/>
                <a:gd name="T2" fmla="*/ 136 w 180"/>
                <a:gd name="T3" fmla="*/ 44 h 186"/>
                <a:gd name="T4" fmla="*/ 136 w 180"/>
                <a:gd name="T5" fmla="*/ 44 h 186"/>
                <a:gd name="T6" fmla="*/ 162 w 180"/>
                <a:gd name="T7" fmla="*/ 20 h 186"/>
                <a:gd name="T8" fmla="*/ 93 w 180"/>
                <a:gd name="T9" fmla="*/ 133 h 186"/>
                <a:gd name="T10" fmla="*/ 162 w 180"/>
                <a:gd name="T11" fmla="*/ 125 h 186"/>
                <a:gd name="T12" fmla="*/ 93 w 180"/>
                <a:gd name="T13" fmla="*/ 119 h 186"/>
                <a:gd name="T14" fmla="*/ 162 w 180"/>
                <a:gd name="T15" fmla="*/ 117 h 186"/>
                <a:gd name="T16" fmla="*/ 93 w 180"/>
                <a:gd name="T17" fmla="*/ 119 h 186"/>
                <a:gd name="T18" fmla="*/ 93 w 180"/>
                <a:gd name="T19" fmla="*/ 109 h 186"/>
                <a:gd name="T20" fmla="*/ 162 w 180"/>
                <a:gd name="T21" fmla="*/ 111 h 186"/>
                <a:gd name="T22" fmla="*/ 93 w 180"/>
                <a:gd name="T23" fmla="*/ 105 h 186"/>
                <a:gd name="T24" fmla="*/ 162 w 180"/>
                <a:gd name="T25" fmla="*/ 103 h 186"/>
                <a:gd name="T26" fmla="*/ 93 w 180"/>
                <a:gd name="T27" fmla="*/ 105 h 186"/>
                <a:gd name="T28" fmla="*/ 93 w 180"/>
                <a:gd name="T29" fmla="*/ 95 h 186"/>
                <a:gd name="T30" fmla="*/ 162 w 180"/>
                <a:gd name="T31" fmla="*/ 97 h 186"/>
                <a:gd name="T32" fmla="*/ 93 w 180"/>
                <a:gd name="T33" fmla="*/ 91 h 186"/>
                <a:gd name="T34" fmla="*/ 162 w 180"/>
                <a:gd name="T35" fmla="*/ 89 h 186"/>
                <a:gd name="T36" fmla="*/ 93 w 180"/>
                <a:gd name="T37" fmla="*/ 91 h 186"/>
                <a:gd name="T38" fmla="*/ 162 w 180"/>
                <a:gd name="T39" fmla="*/ 18 h 186"/>
                <a:gd name="T40" fmla="*/ 162 w 180"/>
                <a:gd name="T41" fmla="*/ 66 h 186"/>
                <a:gd name="T42" fmla="*/ 99 w 180"/>
                <a:gd name="T43" fmla="*/ 81 h 186"/>
                <a:gd name="T44" fmla="*/ 162 w 180"/>
                <a:gd name="T45" fmla="*/ 83 h 186"/>
                <a:gd name="T46" fmla="*/ 83 w 180"/>
                <a:gd name="T47" fmla="*/ 97 h 186"/>
                <a:gd name="T48" fmla="*/ 81 w 180"/>
                <a:gd name="T49" fmla="*/ 135 h 186"/>
                <a:gd name="T50" fmla="*/ 30 w 180"/>
                <a:gd name="T51" fmla="*/ 150 h 186"/>
                <a:gd name="T52" fmla="*/ 160 w 180"/>
                <a:gd name="T53" fmla="*/ 156 h 186"/>
                <a:gd name="T54" fmla="*/ 18 w 180"/>
                <a:gd name="T55" fmla="*/ 162 h 186"/>
                <a:gd name="T56" fmla="*/ 160 w 180"/>
                <a:gd name="T57" fmla="*/ 168 h 186"/>
                <a:gd name="T58" fmla="*/ 16 w 180"/>
                <a:gd name="T59" fmla="*/ 164 h 186"/>
                <a:gd name="T60" fmla="*/ 6 w 180"/>
                <a:gd name="T61" fmla="*/ 186 h 186"/>
                <a:gd name="T62" fmla="*/ 170 w 180"/>
                <a:gd name="T63" fmla="*/ 186 h 186"/>
                <a:gd name="T64" fmla="*/ 180 w 180"/>
                <a:gd name="T6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0" h="186">
                  <a:moveTo>
                    <a:pt x="136" y="44"/>
                  </a:moveTo>
                  <a:lnTo>
                    <a:pt x="116" y="64"/>
                  </a:lnTo>
                  <a:lnTo>
                    <a:pt x="160" y="64"/>
                  </a:lnTo>
                  <a:lnTo>
                    <a:pt x="136" y="44"/>
                  </a:lnTo>
                  <a:close/>
                  <a:moveTo>
                    <a:pt x="162" y="20"/>
                  </a:moveTo>
                  <a:lnTo>
                    <a:pt x="136" y="44"/>
                  </a:lnTo>
                  <a:lnTo>
                    <a:pt x="162" y="64"/>
                  </a:lnTo>
                  <a:lnTo>
                    <a:pt x="162" y="20"/>
                  </a:lnTo>
                  <a:close/>
                  <a:moveTo>
                    <a:pt x="162" y="133"/>
                  </a:moveTo>
                  <a:lnTo>
                    <a:pt x="93" y="133"/>
                  </a:lnTo>
                  <a:lnTo>
                    <a:pt x="93" y="125"/>
                  </a:lnTo>
                  <a:lnTo>
                    <a:pt x="162" y="125"/>
                  </a:lnTo>
                  <a:lnTo>
                    <a:pt x="162" y="133"/>
                  </a:lnTo>
                  <a:close/>
                  <a:moveTo>
                    <a:pt x="93" y="119"/>
                  </a:moveTo>
                  <a:lnTo>
                    <a:pt x="93" y="117"/>
                  </a:lnTo>
                  <a:lnTo>
                    <a:pt x="162" y="117"/>
                  </a:lnTo>
                  <a:lnTo>
                    <a:pt x="162" y="119"/>
                  </a:lnTo>
                  <a:lnTo>
                    <a:pt x="93" y="119"/>
                  </a:lnTo>
                  <a:close/>
                  <a:moveTo>
                    <a:pt x="93" y="111"/>
                  </a:moveTo>
                  <a:lnTo>
                    <a:pt x="93" y="109"/>
                  </a:lnTo>
                  <a:lnTo>
                    <a:pt x="162" y="109"/>
                  </a:lnTo>
                  <a:lnTo>
                    <a:pt x="162" y="111"/>
                  </a:lnTo>
                  <a:lnTo>
                    <a:pt x="93" y="111"/>
                  </a:lnTo>
                  <a:close/>
                  <a:moveTo>
                    <a:pt x="93" y="105"/>
                  </a:moveTo>
                  <a:lnTo>
                    <a:pt x="93" y="103"/>
                  </a:lnTo>
                  <a:lnTo>
                    <a:pt x="162" y="103"/>
                  </a:lnTo>
                  <a:lnTo>
                    <a:pt x="162" y="105"/>
                  </a:lnTo>
                  <a:lnTo>
                    <a:pt x="93" y="105"/>
                  </a:lnTo>
                  <a:close/>
                  <a:moveTo>
                    <a:pt x="93" y="97"/>
                  </a:moveTo>
                  <a:lnTo>
                    <a:pt x="93" y="95"/>
                  </a:lnTo>
                  <a:lnTo>
                    <a:pt x="162" y="95"/>
                  </a:lnTo>
                  <a:lnTo>
                    <a:pt x="162" y="97"/>
                  </a:lnTo>
                  <a:lnTo>
                    <a:pt x="93" y="97"/>
                  </a:lnTo>
                  <a:close/>
                  <a:moveTo>
                    <a:pt x="93" y="91"/>
                  </a:moveTo>
                  <a:lnTo>
                    <a:pt x="93" y="89"/>
                  </a:lnTo>
                  <a:lnTo>
                    <a:pt x="162" y="89"/>
                  </a:lnTo>
                  <a:lnTo>
                    <a:pt x="162" y="91"/>
                  </a:lnTo>
                  <a:lnTo>
                    <a:pt x="93" y="91"/>
                  </a:lnTo>
                  <a:close/>
                  <a:moveTo>
                    <a:pt x="180" y="0"/>
                  </a:moveTo>
                  <a:lnTo>
                    <a:pt x="162" y="18"/>
                  </a:lnTo>
                  <a:lnTo>
                    <a:pt x="162" y="66"/>
                  </a:lnTo>
                  <a:lnTo>
                    <a:pt x="162" y="66"/>
                  </a:lnTo>
                  <a:lnTo>
                    <a:pt x="114" y="66"/>
                  </a:lnTo>
                  <a:lnTo>
                    <a:pt x="99" y="81"/>
                  </a:lnTo>
                  <a:lnTo>
                    <a:pt x="162" y="81"/>
                  </a:lnTo>
                  <a:lnTo>
                    <a:pt x="162" y="83"/>
                  </a:lnTo>
                  <a:lnTo>
                    <a:pt x="97" y="83"/>
                  </a:lnTo>
                  <a:lnTo>
                    <a:pt x="83" y="97"/>
                  </a:lnTo>
                  <a:lnTo>
                    <a:pt x="83" y="135"/>
                  </a:lnTo>
                  <a:lnTo>
                    <a:pt x="81" y="135"/>
                  </a:lnTo>
                  <a:lnTo>
                    <a:pt x="45" y="135"/>
                  </a:lnTo>
                  <a:lnTo>
                    <a:pt x="30" y="150"/>
                  </a:lnTo>
                  <a:lnTo>
                    <a:pt x="160" y="150"/>
                  </a:lnTo>
                  <a:lnTo>
                    <a:pt x="160" y="156"/>
                  </a:lnTo>
                  <a:lnTo>
                    <a:pt x="24" y="156"/>
                  </a:lnTo>
                  <a:lnTo>
                    <a:pt x="18" y="162"/>
                  </a:lnTo>
                  <a:lnTo>
                    <a:pt x="160" y="162"/>
                  </a:lnTo>
                  <a:lnTo>
                    <a:pt x="160" y="168"/>
                  </a:lnTo>
                  <a:lnTo>
                    <a:pt x="16" y="168"/>
                  </a:lnTo>
                  <a:lnTo>
                    <a:pt x="16" y="164"/>
                  </a:lnTo>
                  <a:lnTo>
                    <a:pt x="0" y="180"/>
                  </a:lnTo>
                  <a:lnTo>
                    <a:pt x="6" y="186"/>
                  </a:lnTo>
                  <a:lnTo>
                    <a:pt x="8" y="186"/>
                  </a:lnTo>
                  <a:lnTo>
                    <a:pt x="170" y="186"/>
                  </a:lnTo>
                  <a:lnTo>
                    <a:pt x="180" y="176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1224"/>
            <p:cNvSpPr>
              <a:spLocks noEditPoints="1"/>
            </p:cNvSpPr>
            <p:nvPr/>
          </p:nvSpPr>
          <p:spPr bwMode="auto">
            <a:xfrm>
              <a:off x="8699500" y="879476"/>
              <a:ext cx="285750" cy="295275"/>
            </a:xfrm>
            <a:custGeom>
              <a:avLst/>
              <a:gdLst>
                <a:gd name="T0" fmla="*/ 116 w 180"/>
                <a:gd name="T1" fmla="*/ 64 h 186"/>
                <a:gd name="T2" fmla="*/ 136 w 180"/>
                <a:gd name="T3" fmla="*/ 44 h 186"/>
                <a:gd name="T4" fmla="*/ 136 w 180"/>
                <a:gd name="T5" fmla="*/ 44 h 186"/>
                <a:gd name="T6" fmla="*/ 162 w 180"/>
                <a:gd name="T7" fmla="*/ 20 h 186"/>
                <a:gd name="T8" fmla="*/ 93 w 180"/>
                <a:gd name="T9" fmla="*/ 133 h 186"/>
                <a:gd name="T10" fmla="*/ 162 w 180"/>
                <a:gd name="T11" fmla="*/ 125 h 186"/>
                <a:gd name="T12" fmla="*/ 93 w 180"/>
                <a:gd name="T13" fmla="*/ 119 h 186"/>
                <a:gd name="T14" fmla="*/ 162 w 180"/>
                <a:gd name="T15" fmla="*/ 117 h 186"/>
                <a:gd name="T16" fmla="*/ 93 w 180"/>
                <a:gd name="T17" fmla="*/ 119 h 186"/>
                <a:gd name="T18" fmla="*/ 93 w 180"/>
                <a:gd name="T19" fmla="*/ 109 h 186"/>
                <a:gd name="T20" fmla="*/ 162 w 180"/>
                <a:gd name="T21" fmla="*/ 111 h 186"/>
                <a:gd name="T22" fmla="*/ 93 w 180"/>
                <a:gd name="T23" fmla="*/ 105 h 186"/>
                <a:gd name="T24" fmla="*/ 162 w 180"/>
                <a:gd name="T25" fmla="*/ 103 h 186"/>
                <a:gd name="T26" fmla="*/ 93 w 180"/>
                <a:gd name="T27" fmla="*/ 105 h 186"/>
                <a:gd name="T28" fmla="*/ 93 w 180"/>
                <a:gd name="T29" fmla="*/ 95 h 186"/>
                <a:gd name="T30" fmla="*/ 162 w 180"/>
                <a:gd name="T31" fmla="*/ 97 h 186"/>
                <a:gd name="T32" fmla="*/ 93 w 180"/>
                <a:gd name="T33" fmla="*/ 91 h 186"/>
                <a:gd name="T34" fmla="*/ 162 w 180"/>
                <a:gd name="T35" fmla="*/ 89 h 186"/>
                <a:gd name="T36" fmla="*/ 93 w 180"/>
                <a:gd name="T37" fmla="*/ 91 h 186"/>
                <a:gd name="T38" fmla="*/ 162 w 180"/>
                <a:gd name="T39" fmla="*/ 18 h 186"/>
                <a:gd name="T40" fmla="*/ 162 w 180"/>
                <a:gd name="T41" fmla="*/ 66 h 186"/>
                <a:gd name="T42" fmla="*/ 99 w 180"/>
                <a:gd name="T43" fmla="*/ 81 h 186"/>
                <a:gd name="T44" fmla="*/ 162 w 180"/>
                <a:gd name="T45" fmla="*/ 83 h 186"/>
                <a:gd name="T46" fmla="*/ 83 w 180"/>
                <a:gd name="T47" fmla="*/ 97 h 186"/>
                <a:gd name="T48" fmla="*/ 81 w 180"/>
                <a:gd name="T49" fmla="*/ 135 h 186"/>
                <a:gd name="T50" fmla="*/ 30 w 180"/>
                <a:gd name="T51" fmla="*/ 150 h 186"/>
                <a:gd name="T52" fmla="*/ 160 w 180"/>
                <a:gd name="T53" fmla="*/ 156 h 186"/>
                <a:gd name="T54" fmla="*/ 18 w 180"/>
                <a:gd name="T55" fmla="*/ 162 h 186"/>
                <a:gd name="T56" fmla="*/ 160 w 180"/>
                <a:gd name="T57" fmla="*/ 168 h 186"/>
                <a:gd name="T58" fmla="*/ 16 w 180"/>
                <a:gd name="T59" fmla="*/ 164 h 186"/>
                <a:gd name="T60" fmla="*/ 6 w 180"/>
                <a:gd name="T61" fmla="*/ 186 h 186"/>
                <a:gd name="T62" fmla="*/ 170 w 180"/>
                <a:gd name="T63" fmla="*/ 186 h 186"/>
                <a:gd name="T64" fmla="*/ 180 w 180"/>
                <a:gd name="T6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0" h="186">
                  <a:moveTo>
                    <a:pt x="136" y="44"/>
                  </a:moveTo>
                  <a:lnTo>
                    <a:pt x="116" y="64"/>
                  </a:lnTo>
                  <a:lnTo>
                    <a:pt x="160" y="64"/>
                  </a:lnTo>
                  <a:lnTo>
                    <a:pt x="136" y="44"/>
                  </a:lnTo>
                  <a:moveTo>
                    <a:pt x="162" y="20"/>
                  </a:moveTo>
                  <a:lnTo>
                    <a:pt x="136" y="44"/>
                  </a:lnTo>
                  <a:lnTo>
                    <a:pt x="162" y="64"/>
                  </a:lnTo>
                  <a:lnTo>
                    <a:pt x="162" y="20"/>
                  </a:lnTo>
                  <a:moveTo>
                    <a:pt x="162" y="133"/>
                  </a:moveTo>
                  <a:lnTo>
                    <a:pt x="93" y="133"/>
                  </a:lnTo>
                  <a:lnTo>
                    <a:pt x="93" y="125"/>
                  </a:lnTo>
                  <a:lnTo>
                    <a:pt x="162" y="125"/>
                  </a:lnTo>
                  <a:lnTo>
                    <a:pt x="162" y="133"/>
                  </a:lnTo>
                  <a:moveTo>
                    <a:pt x="93" y="119"/>
                  </a:moveTo>
                  <a:lnTo>
                    <a:pt x="93" y="117"/>
                  </a:lnTo>
                  <a:lnTo>
                    <a:pt x="162" y="117"/>
                  </a:lnTo>
                  <a:lnTo>
                    <a:pt x="162" y="119"/>
                  </a:lnTo>
                  <a:lnTo>
                    <a:pt x="93" y="119"/>
                  </a:lnTo>
                  <a:moveTo>
                    <a:pt x="93" y="111"/>
                  </a:moveTo>
                  <a:lnTo>
                    <a:pt x="93" y="109"/>
                  </a:lnTo>
                  <a:lnTo>
                    <a:pt x="162" y="109"/>
                  </a:lnTo>
                  <a:lnTo>
                    <a:pt x="162" y="111"/>
                  </a:lnTo>
                  <a:lnTo>
                    <a:pt x="93" y="111"/>
                  </a:lnTo>
                  <a:moveTo>
                    <a:pt x="93" y="105"/>
                  </a:moveTo>
                  <a:lnTo>
                    <a:pt x="93" y="103"/>
                  </a:lnTo>
                  <a:lnTo>
                    <a:pt x="162" y="103"/>
                  </a:lnTo>
                  <a:lnTo>
                    <a:pt x="162" y="105"/>
                  </a:lnTo>
                  <a:lnTo>
                    <a:pt x="93" y="105"/>
                  </a:lnTo>
                  <a:moveTo>
                    <a:pt x="93" y="97"/>
                  </a:moveTo>
                  <a:lnTo>
                    <a:pt x="93" y="95"/>
                  </a:lnTo>
                  <a:lnTo>
                    <a:pt x="162" y="95"/>
                  </a:lnTo>
                  <a:lnTo>
                    <a:pt x="162" y="97"/>
                  </a:lnTo>
                  <a:lnTo>
                    <a:pt x="93" y="97"/>
                  </a:lnTo>
                  <a:moveTo>
                    <a:pt x="93" y="91"/>
                  </a:moveTo>
                  <a:lnTo>
                    <a:pt x="93" y="89"/>
                  </a:lnTo>
                  <a:lnTo>
                    <a:pt x="162" y="89"/>
                  </a:lnTo>
                  <a:lnTo>
                    <a:pt x="162" y="91"/>
                  </a:lnTo>
                  <a:lnTo>
                    <a:pt x="93" y="91"/>
                  </a:lnTo>
                  <a:moveTo>
                    <a:pt x="180" y="0"/>
                  </a:moveTo>
                  <a:lnTo>
                    <a:pt x="162" y="18"/>
                  </a:lnTo>
                  <a:lnTo>
                    <a:pt x="162" y="66"/>
                  </a:lnTo>
                  <a:lnTo>
                    <a:pt x="162" y="66"/>
                  </a:lnTo>
                  <a:lnTo>
                    <a:pt x="114" y="66"/>
                  </a:lnTo>
                  <a:lnTo>
                    <a:pt x="99" y="81"/>
                  </a:lnTo>
                  <a:lnTo>
                    <a:pt x="162" y="81"/>
                  </a:lnTo>
                  <a:lnTo>
                    <a:pt x="162" y="83"/>
                  </a:lnTo>
                  <a:lnTo>
                    <a:pt x="97" y="83"/>
                  </a:lnTo>
                  <a:lnTo>
                    <a:pt x="83" y="97"/>
                  </a:lnTo>
                  <a:lnTo>
                    <a:pt x="83" y="135"/>
                  </a:lnTo>
                  <a:lnTo>
                    <a:pt x="81" y="135"/>
                  </a:lnTo>
                  <a:lnTo>
                    <a:pt x="45" y="135"/>
                  </a:lnTo>
                  <a:lnTo>
                    <a:pt x="30" y="150"/>
                  </a:lnTo>
                  <a:lnTo>
                    <a:pt x="160" y="150"/>
                  </a:lnTo>
                  <a:lnTo>
                    <a:pt x="160" y="156"/>
                  </a:lnTo>
                  <a:lnTo>
                    <a:pt x="24" y="156"/>
                  </a:lnTo>
                  <a:lnTo>
                    <a:pt x="18" y="162"/>
                  </a:lnTo>
                  <a:lnTo>
                    <a:pt x="160" y="162"/>
                  </a:lnTo>
                  <a:lnTo>
                    <a:pt x="160" y="168"/>
                  </a:lnTo>
                  <a:lnTo>
                    <a:pt x="16" y="168"/>
                  </a:lnTo>
                  <a:lnTo>
                    <a:pt x="16" y="164"/>
                  </a:lnTo>
                  <a:lnTo>
                    <a:pt x="0" y="180"/>
                  </a:lnTo>
                  <a:lnTo>
                    <a:pt x="6" y="186"/>
                  </a:lnTo>
                  <a:lnTo>
                    <a:pt x="8" y="186"/>
                  </a:lnTo>
                  <a:lnTo>
                    <a:pt x="170" y="186"/>
                  </a:lnTo>
                  <a:lnTo>
                    <a:pt x="180" y="176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1225"/>
            <p:cNvSpPr>
              <a:spLocks/>
            </p:cNvSpPr>
            <p:nvPr/>
          </p:nvSpPr>
          <p:spPr bwMode="auto">
            <a:xfrm>
              <a:off x="8737600" y="1117601"/>
              <a:ext cx="215900" cy="9525"/>
            </a:xfrm>
            <a:custGeom>
              <a:avLst/>
              <a:gdLst>
                <a:gd name="T0" fmla="*/ 136 w 136"/>
                <a:gd name="T1" fmla="*/ 0 h 6"/>
                <a:gd name="T2" fmla="*/ 6 w 136"/>
                <a:gd name="T3" fmla="*/ 0 h 6"/>
                <a:gd name="T4" fmla="*/ 0 w 136"/>
                <a:gd name="T5" fmla="*/ 6 h 6"/>
                <a:gd name="T6" fmla="*/ 136 w 136"/>
                <a:gd name="T7" fmla="*/ 6 h 6"/>
                <a:gd name="T8" fmla="*/ 136 w 13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6">
                  <a:moveTo>
                    <a:pt x="13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136" y="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D4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1226"/>
            <p:cNvSpPr>
              <a:spLocks/>
            </p:cNvSpPr>
            <p:nvPr/>
          </p:nvSpPr>
          <p:spPr bwMode="auto">
            <a:xfrm>
              <a:off x="8737600" y="1117601"/>
              <a:ext cx="215900" cy="9525"/>
            </a:xfrm>
            <a:custGeom>
              <a:avLst/>
              <a:gdLst>
                <a:gd name="T0" fmla="*/ 136 w 136"/>
                <a:gd name="T1" fmla="*/ 0 h 6"/>
                <a:gd name="T2" fmla="*/ 6 w 136"/>
                <a:gd name="T3" fmla="*/ 0 h 6"/>
                <a:gd name="T4" fmla="*/ 0 w 136"/>
                <a:gd name="T5" fmla="*/ 6 h 6"/>
                <a:gd name="T6" fmla="*/ 136 w 136"/>
                <a:gd name="T7" fmla="*/ 6 h 6"/>
                <a:gd name="T8" fmla="*/ 136 w 13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6">
                  <a:moveTo>
                    <a:pt x="13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136" y="6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1227"/>
            <p:cNvSpPr>
              <a:spLocks/>
            </p:cNvSpPr>
            <p:nvPr/>
          </p:nvSpPr>
          <p:spPr bwMode="auto">
            <a:xfrm>
              <a:off x="8724900" y="1136651"/>
              <a:ext cx="228600" cy="9525"/>
            </a:xfrm>
            <a:custGeom>
              <a:avLst/>
              <a:gdLst>
                <a:gd name="T0" fmla="*/ 144 w 144"/>
                <a:gd name="T1" fmla="*/ 0 h 6"/>
                <a:gd name="T2" fmla="*/ 2 w 144"/>
                <a:gd name="T3" fmla="*/ 0 h 6"/>
                <a:gd name="T4" fmla="*/ 0 w 144"/>
                <a:gd name="T5" fmla="*/ 2 h 6"/>
                <a:gd name="T6" fmla="*/ 0 w 144"/>
                <a:gd name="T7" fmla="*/ 6 h 6"/>
                <a:gd name="T8" fmla="*/ 144 w 144"/>
                <a:gd name="T9" fmla="*/ 6 h 6"/>
                <a:gd name="T10" fmla="*/ 144 w 14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6">
                  <a:moveTo>
                    <a:pt x="14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44" y="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D4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1228"/>
            <p:cNvSpPr>
              <a:spLocks/>
            </p:cNvSpPr>
            <p:nvPr/>
          </p:nvSpPr>
          <p:spPr bwMode="auto">
            <a:xfrm>
              <a:off x="8724900" y="1136651"/>
              <a:ext cx="228600" cy="9525"/>
            </a:xfrm>
            <a:custGeom>
              <a:avLst/>
              <a:gdLst>
                <a:gd name="T0" fmla="*/ 144 w 144"/>
                <a:gd name="T1" fmla="*/ 0 h 6"/>
                <a:gd name="T2" fmla="*/ 2 w 144"/>
                <a:gd name="T3" fmla="*/ 0 h 6"/>
                <a:gd name="T4" fmla="*/ 0 w 144"/>
                <a:gd name="T5" fmla="*/ 2 h 6"/>
                <a:gd name="T6" fmla="*/ 0 w 144"/>
                <a:gd name="T7" fmla="*/ 6 h 6"/>
                <a:gd name="T8" fmla="*/ 144 w 144"/>
                <a:gd name="T9" fmla="*/ 6 h 6"/>
                <a:gd name="T10" fmla="*/ 144 w 14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6">
                  <a:moveTo>
                    <a:pt x="14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44" y="6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1229"/>
            <p:cNvSpPr>
              <a:spLocks/>
            </p:cNvSpPr>
            <p:nvPr/>
          </p:nvSpPr>
          <p:spPr bwMode="auto">
            <a:xfrm>
              <a:off x="8880475" y="908051"/>
              <a:ext cx="76200" cy="76200"/>
            </a:xfrm>
            <a:custGeom>
              <a:avLst/>
              <a:gdLst>
                <a:gd name="T0" fmla="*/ 48 w 48"/>
                <a:gd name="T1" fmla="*/ 0 h 48"/>
                <a:gd name="T2" fmla="*/ 48 w 48"/>
                <a:gd name="T3" fmla="*/ 2 h 48"/>
                <a:gd name="T4" fmla="*/ 48 w 48"/>
                <a:gd name="T5" fmla="*/ 46 h 48"/>
                <a:gd name="T6" fmla="*/ 48 w 48"/>
                <a:gd name="T7" fmla="*/ 46 h 48"/>
                <a:gd name="T8" fmla="*/ 46 w 48"/>
                <a:gd name="T9" fmla="*/ 48 h 48"/>
                <a:gd name="T10" fmla="*/ 46 w 48"/>
                <a:gd name="T11" fmla="*/ 46 h 48"/>
                <a:gd name="T12" fmla="*/ 2 w 48"/>
                <a:gd name="T13" fmla="*/ 46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48 h 48"/>
                <a:gd name="T20" fmla="*/ 48 w 48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8" y="2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1230"/>
            <p:cNvSpPr>
              <a:spLocks/>
            </p:cNvSpPr>
            <p:nvPr/>
          </p:nvSpPr>
          <p:spPr bwMode="auto">
            <a:xfrm>
              <a:off x="8880475" y="908051"/>
              <a:ext cx="76200" cy="76200"/>
            </a:xfrm>
            <a:custGeom>
              <a:avLst/>
              <a:gdLst>
                <a:gd name="T0" fmla="*/ 48 w 48"/>
                <a:gd name="T1" fmla="*/ 0 h 48"/>
                <a:gd name="T2" fmla="*/ 48 w 48"/>
                <a:gd name="T3" fmla="*/ 2 h 48"/>
                <a:gd name="T4" fmla="*/ 48 w 48"/>
                <a:gd name="T5" fmla="*/ 46 h 48"/>
                <a:gd name="T6" fmla="*/ 48 w 48"/>
                <a:gd name="T7" fmla="*/ 46 h 48"/>
                <a:gd name="T8" fmla="*/ 46 w 48"/>
                <a:gd name="T9" fmla="*/ 48 h 48"/>
                <a:gd name="T10" fmla="*/ 46 w 48"/>
                <a:gd name="T11" fmla="*/ 46 h 48"/>
                <a:gd name="T12" fmla="*/ 2 w 48"/>
                <a:gd name="T13" fmla="*/ 46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48 h 48"/>
                <a:gd name="T20" fmla="*/ 48 w 48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8" y="2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1231"/>
            <p:cNvSpPr>
              <a:spLocks/>
            </p:cNvSpPr>
            <p:nvPr/>
          </p:nvSpPr>
          <p:spPr bwMode="auto">
            <a:xfrm>
              <a:off x="8915400" y="949326"/>
              <a:ext cx="41275" cy="34925"/>
            </a:xfrm>
            <a:custGeom>
              <a:avLst/>
              <a:gdLst>
                <a:gd name="T0" fmla="*/ 0 w 26"/>
                <a:gd name="T1" fmla="*/ 0 h 22"/>
                <a:gd name="T2" fmla="*/ 0 w 26"/>
                <a:gd name="T3" fmla="*/ 0 h 22"/>
                <a:gd name="T4" fmla="*/ 24 w 26"/>
                <a:gd name="T5" fmla="*/ 20 h 22"/>
                <a:gd name="T6" fmla="*/ 24 w 26"/>
                <a:gd name="T7" fmla="*/ 22 h 22"/>
                <a:gd name="T8" fmla="*/ 26 w 26"/>
                <a:gd name="T9" fmla="*/ 20 h 22"/>
                <a:gd name="T10" fmla="*/ 26 w 26"/>
                <a:gd name="T11" fmla="*/ 20 h 22"/>
                <a:gd name="T12" fmla="*/ 0 w 2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0" y="0"/>
                  </a:moveTo>
                  <a:lnTo>
                    <a:pt x="0" y="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1232"/>
            <p:cNvSpPr>
              <a:spLocks/>
            </p:cNvSpPr>
            <p:nvPr/>
          </p:nvSpPr>
          <p:spPr bwMode="auto">
            <a:xfrm>
              <a:off x="8915400" y="949326"/>
              <a:ext cx="41275" cy="34925"/>
            </a:xfrm>
            <a:custGeom>
              <a:avLst/>
              <a:gdLst>
                <a:gd name="T0" fmla="*/ 0 w 26"/>
                <a:gd name="T1" fmla="*/ 0 h 22"/>
                <a:gd name="T2" fmla="*/ 0 w 26"/>
                <a:gd name="T3" fmla="*/ 0 h 22"/>
                <a:gd name="T4" fmla="*/ 24 w 26"/>
                <a:gd name="T5" fmla="*/ 20 h 22"/>
                <a:gd name="T6" fmla="*/ 24 w 26"/>
                <a:gd name="T7" fmla="*/ 22 h 22"/>
                <a:gd name="T8" fmla="*/ 26 w 26"/>
                <a:gd name="T9" fmla="*/ 20 h 22"/>
                <a:gd name="T10" fmla="*/ 26 w 26"/>
                <a:gd name="T11" fmla="*/ 20 h 22"/>
                <a:gd name="T12" fmla="*/ 0 w 2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0" y="0"/>
                  </a:moveTo>
                  <a:lnTo>
                    <a:pt x="0" y="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1233"/>
            <p:cNvSpPr>
              <a:spLocks noEditPoints="1"/>
            </p:cNvSpPr>
            <p:nvPr/>
          </p:nvSpPr>
          <p:spPr bwMode="auto">
            <a:xfrm>
              <a:off x="8774113" y="1036639"/>
              <a:ext cx="53975" cy="53975"/>
            </a:xfrm>
            <a:custGeom>
              <a:avLst/>
              <a:gdLst>
                <a:gd name="T0" fmla="*/ 14 w 34"/>
                <a:gd name="T1" fmla="*/ 20 h 34"/>
                <a:gd name="T2" fmla="*/ 0 w 34"/>
                <a:gd name="T3" fmla="*/ 34 h 34"/>
                <a:gd name="T4" fmla="*/ 32 w 34"/>
                <a:gd name="T5" fmla="*/ 34 h 34"/>
                <a:gd name="T6" fmla="*/ 14 w 34"/>
                <a:gd name="T7" fmla="*/ 20 h 34"/>
                <a:gd name="T8" fmla="*/ 34 w 34"/>
                <a:gd name="T9" fmla="*/ 0 h 34"/>
                <a:gd name="T10" fmla="*/ 16 w 34"/>
                <a:gd name="T11" fmla="*/ 18 h 34"/>
                <a:gd name="T12" fmla="*/ 34 w 34"/>
                <a:gd name="T13" fmla="*/ 32 h 34"/>
                <a:gd name="T14" fmla="*/ 34 w 3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4">
                  <a:moveTo>
                    <a:pt x="14" y="20"/>
                  </a:moveTo>
                  <a:lnTo>
                    <a:pt x="0" y="34"/>
                  </a:lnTo>
                  <a:lnTo>
                    <a:pt x="32" y="34"/>
                  </a:lnTo>
                  <a:lnTo>
                    <a:pt x="14" y="20"/>
                  </a:lnTo>
                  <a:close/>
                  <a:moveTo>
                    <a:pt x="34" y="0"/>
                  </a:moveTo>
                  <a:lnTo>
                    <a:pt x="16" y="18"/>
                  </a:lnTo>
                  <a:lnTo>
                    <a:pt x="34" y="3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1234"/>
            <p:cNvSpPr>
              <a:spLocks noEditPoints="1"/>
            </p:cNvSpPr>
            <p:nvPr/>
          </p:nvSpPr>
          <p:spPr bwMode="auto">
            <a:xfrm>
              <a:off x="8774113" y="1036639"/>
              <a:ext cx="53975" cy="53975"/>
            </a:xfrm>
            <a:custGeom>
              <a:avLst/>
              <a:gdLst>
                <a:gd name="T0" fmla="*/ 14 w 34"/>
                <a:gd name="T1" fmla="*/ 20 h 34"/>
                <a:gd name="T2" fmla="*/ 0 w 34"/>
                <a:gd name="T3" fmla="*/ 34 h 34"/>
                <a:gd name="T4" fmla="*/ 32 w 34"/>
                <a:gd name="T5" fmla="*/ 34 h 34"/>
                <a:gd name="T6" fmla="*/ 14 w 34"/>
                <a:gd name="T7" fmla="*/ 20 h 34"/>
                <a:gd name="T8" fmla="*/ 34 w 34"/>
                <a:gd name="T9" fmla="*/ 0 h 34"/>
                <a:gd name="T10" fmla="*/ 16 w 34"/>
                <a:gd name="T11" fmla="*/ 18 h 34"/>
                <a:gd name="T12" fmla="*/ 34 w 34"/>
                <a:gd name="T13" fmla="*/ 32 h 34"/>
                <a:gd name="T14" fmla="*/ 34 w 3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4">
                  <a:moveTo>
                    <a:pt x="14" y="20"/>
                  </a:moveTo>
                  <a:lnTo>
                    <a:pt x="0" y="34"/>
                  </a:lnTo>
                  <a:lnTo>
                    <a:pt x="32" y="34"/>
                  </a:lnTo>
                  <a:lnTo>
                    <a:pt x="14" y="20"/>
                  </a:lnTo>
                  <a:moveTo>
                    <a:pt x="34" y="0"/>
                  </a:moveTo>
                  <a:lnTo>
                    <a:pt x="16" y="18"/>
                  </a:lnTo>
                  <a:lnTo>
                    <a:pt x="34" y="32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1235"/>
            <p:cNvSpPr>
              <a:spLocks/>
            </p:cNvSpPr>
            <p:nvPr/>
          </p:nvSpPr>
          <p:spPr bwMode="auto">
            <a:xfrm>
              <a:off x="8853488" y="1008064"/>
              <a:ext cx="103188" cy="3175"/>
            </a:xfrm>
            <a:custGeom>
              <a:avLst/>
              <a:gdLst>
                <a:gd name="T0" fmla="*/ 65 w 65"/>
                <a:gd name="T1" fmla="*/ 0 h 2"/>
                <a:gd name="T2" fmla="*/ 2 w 65"/>
                <a:gd name="T3" fmla="*/ 0 h 2"/>
                <a:gd name="T4" fmla="*/ 0 w 65"/>
                <a:gd name="T5" fmla="*/ 2 h 2"/>
                <a:gd name="T6" fmla="*/ 65 w 65"/>
                <a:gd name="T7" fmla="*/ 2 h 2"/>
                <a:gd name="T8" fmla="*/ 65 w 6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">
                  <a:moveTo>
                    <a:pt x="6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1236"/>
            <p:cNvSpPr>
              <a:spLocks/>
            </p:cNvSpPr>
            <p:nvPr/>
          </p:nvSpPr>
          <p:spPr bwMode="auto">
            <a:xfrm>
              <a:off x="8853488" y="1008064"/>
              <a:ext cx="103188" cy="3175"/>
            </a:xfrm>
            <a:custGeom>
              <a:avLst/>
              <a:gdLst>
                <a:gd name="T0" fmla="*/ 65 w 65"/>
                <a:gd name="T1" fmla="*/ 0 h 2"/>
                <a:gd name="T2" fmla="*/ 2 w 65"/>
                <a:gd name="T3" fmla="*/ 0 h 2"/>
                <a:gd name="T4" fmla="*/ 0 w 65"/>
                <a:gd name="T5" fmla="*/ 2 h 2"/>
                <a:gd name="T6" fmla="*/ 65 w 65"/>
                <a:gd name="T7" fmla="*/ 2 h 2"/>
                <a:gd name="T8" fmla="*/ 65 w 6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">
                  <a:moveTo>
                    <a:pt x="6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65" y="2"/>
                  </a:lnTo>
                  <a:lnTo>
                    <a:pt x="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Rectangle 1237"/>
            <p:cNvSpPr>
              <a:spLocks noChangeArrowheads="1"/>
            </p:cNvSpPr>
            <p:nvPr/>
          </p:nvSpPr>
          <p:spPr bwMode="auto">
            <a:xfrm>
              <a:off x="8847138" y="1020764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Rectangle 1238"/>
            <p:cNvSpPr>
              <a:spLocks noChangeArrowheads="1"/>
            </p:cNvSpPr>
            <p:nvPr/>
          </p:nvSpPr>
          <p:spPr bwMode="auto">
            <a:xfrm>
              <a:off x="8847138" y="102076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Rectangle 1239"/>
            <p:cNvSpPr>
              <a:spLocks noChangeArrowheads="1"/>
            </p:cNvSpPr>
            <p:nvPr/>
          </p:nvSpPr>
          <p:spPr bwMode="auto">
            <a:xfrm>
              <a:off x="8847138" y="1030289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Rectangle 1240"/>
            <p:cNvSpPr>
              <a:spLocks noChangeArrowheads="1"/>
            </p:cNvSpPr>
            <p:nvPr/>
          </p:nvSpPr>
          <p:spPr bwMode="auto">
            <a:xfrm>
              <a:off x="8847138" y="1030289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Rectangle 1241"/>
            <p:cNvSpPr>
              <a:spLocks noChangeArrowheads="1"/>
            </p:cNvSpPr>
            <p:nvPr/>
          </p:nvSpPr>
          <p:spPr bwMode="auto">
            <a:xfrm>
              <a:off x="8847138" y="1042989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Rectangle 1242"/>
            <p:cNvSpPr>
              <a:spLocks noChangeArrowheads="1"/>
            </p:cNvSpPr>
            <p:nvPr/>
          </p:nvSpPr>
          <p:spPr bwMode="auto">
            <a:xfrm>
              <a:off x="8847138" y="1042989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Rectangle 1243"/>
            <p:cNvSpPr>
              <a:spLocks noChangeArrowheads="1"/>
            </p:cNvSpPr>
            <p:nvPr/>
          </p:nvSpPr>
          <p:spPr bwMode="auto">
            <a:xfrm>
              <a:off x="8847138" y="1065214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Rectangle 1244"/>
            <p:cNvSpPr>
              <a:spLocks noChangeArrowheads="1"/>
            </p:cNvSpPr>
            <p:nvPr/>
          </p:nvSpPr>
          <p:spPr bwMode="auto">
            <a:xfrm>
              <a:off x="8847138" y="106521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Rectangle 1245"/>
            <p:cNvSpPr>
              <a:spLocks noChangeArrowheads="1"/>
            </p:cNvSpPr>
            <p:nvPr/>
          </p:nvSpPr>
          <p:spPr bwMode="auto">
            <a:xfrm>
              <a:off x="8847138" y="1052514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Rectangle 1246"/>
            <p:cNvSpPr>
              <a:spLocks noChangeArrowheads="1"/>
            </p:cNvSpPr>
            <p:nvPr/>
          </p:nvSpPr>
          <p:spPr bwMode="auto">
            <a:xfrm>
              <a:off x="8847138" y="105251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1247"/>
            <p:cNvSpPr>
              <a:spLocks/>
            </p:cNvSpPr>
            <p:nvPr/>
          </p:nvSpPr>
          <p:spPr bwMode="auto">
            <a:xfrm>
              <a:off x="8770938" y="1033464"/>
              <a:ext cx="60325" cy="60325"/>
            </a:xfrm>
            <a:custGeom>
              <a:avLst/>
              <a:gdLst>
                <a:gd name="T0" fmla="*/ 38 w 38"/>
                <a:gd name="T1" fmla="*/ 0 h 38"/>
                <a:gd name="T2" fmla="*/ 36 w 38"/>
                <a:gd name="T3" fmla="*/ 2 h 38"/>
                <a:gd name="T4" fmla="*/ 36 w 38"/>
                <a:gd name="T5" fmla="*/ 34 h 38"/>
                <a:gd name="T6" fmla="*/ 36 w 38"/>
                <a:gd name="T7" fmla="*/ 36 h 38"/>
                <a:gd name="T8" fmla="*/ 36 w 38"/>
                <a:gd name="T9" fmla="*/ 36 h 38"/>
                <a:gd name="T10" fmla="*/ 34 w 38"/>
                <a:gd name="T11" fmla="*/ 36 h 38"/>
                <a:gd name="T12" fmla="*/ 2 w 38"/>
                <a:gd name="T13" fmla="*/ 36 h 38"/>
                <a:gd name="T14" fmla="*/ 0 w 38"/>
                <a:gd name="T15" fmla="*/ 38 h 38"/>
                <a:gd name="T16" fmla="*/ 36 w 38"/>
                <a:gd name="T17" fmla="*/ 38 h 38"/>
                <a:gd name="T18" fmla="*/ 38 w 38"/>
                <a:gd name="T19" fmla="*/ 38 h 38"/>
                <a:gd name="T20" fmla="*/ 38 w 3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lnTo>
                    <a:pt x="36" y="2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1248"/>
            <p:cNvSpPr>
              <a:spLocks/>
            </p:cNvSpPr>
            <p:nvPr/>
          </p:nvSpPr>
          <p:spPr bwMode="auto">
            <a:xfrm>
              <a:off x="8770938" y="1033464"/>
              <a:ext cx="60325" cy="60325"/>
            </a:xfrm>
            <a:custGeom>
              <a:avLst/>
              <a:gdLst>
                <a:gd name="T0" fmla="*/ 38 w 38"/>
                <a:gd name="T1" fmla="*/ 0 h 38"/>
                <a:gd name="T2" fmla="*/ 36 w 38"/>
                <a:gd name="T3" fmla="*/ 2 h 38"/>
                <a:gd name="T4" fmla="*/ 36 w 38"/>
                <a:gd name="T5" fmla="*/ 34 h 38"/>
                <a:gd name="T6" fmla="*/ 36 w 38"/>
                <a:gd name="T7" fmla="*/ 36 h 38"/>
                <a:gd name="T8" fmla="*/ 36 w 38"/>
                <a:gd name="T9" fmla="*/ 36 h 38"/>
                <a:gd name="T10" fmla="*/ 34 w 38"/>
                <a:gd name="T11" fmla="*/ 36 h 38"/>
                <a:gd name="T12" fmla="*/ 2 w 38"/>
                <a:gd name="T13" fmla="*/ 36 h 38"/>
                <a:gd name="T14" fmla="*/ 0 w 38"/>
                <a:gd name="T15" fmla="*/ 38 h 38"/>
                <a:gd name="T16" fmla="*/ 36 w 38"/>
                <a:gd name="T17" fmla="*/ 38 h 38"/>
                <a:gd name="T18" fmla="*/ 38 w 38"/>
                <a:gd name="T19" fmla="*/ 38 h 38"/>
                <a:gd name="T20" fmla="*/ 38 w 3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lnTo>
                    <a:pt x="36" y="2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1249"/>
            <p:cNvSpPr>
              <a:spLocks/>
            </p:cNvSpPr>
            <p:nvPr/>
          </p:nvSpPr>
          <p:spPr bwMode="auto">
            <a:xfrm>
              <a:off x="8796338" y="1065214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0 w 20"/>
                <a:gd name="T3" fmla="*/ 2 h 16"/>
                <a:gd name="T4" fmla="*/ 18 w 20"/>
                <a:gd name="T5" fmla="*/ 16 h 16"/>
                <a:gd name="T6" fmla="*/ 20 w 20"/>
                <a:gd name="T7" fmla="*/ 16 h 16"/>
                <a:gd name="T8" fmla="*/ 20 w 20"/>
                <a:gd name="T9" fmla="*/ 16 h 16"/>
                <a:gd name="T10" fmla="*/ 20 w 20"/>
                <a:gd name="T11" fmla="*/ 14 h 16"/>
                <a:gd name="T12" fmla="*/ 2 w 2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0" y="2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1250"/>
            <p:cNvSpPr>
              <a:spLocks/>
            </p:cNvSpPr>
            <p:nvPr/>
          </p:nvSpPr>
          <p:spPr bwMode="auto">
            <a:xfrm>
              <a:off x="8796338" y="1065214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0 w 20"/>
                <a:gd name="T3" fmla="*/ 2 h 16"/>
                <a:gd name="T4" fmla="*/ 18 w 20"/>
                <a:gd name="T5" fmla="*/ 16 h 16"/>
                <a:gd name="T6" fmla="*/ 20 w 20"/>
                <a:gd name="T7" fmla="*/ 16 h 16"/>
                <a:gd name="T8" fmla="*/ 20 w 20"/>
                <a:gd name="T9" fmla="*/ 16 h 16"/>
                <a:gd name="T10" fmla="*/ 20 w 20"/>
                <a:gd name="T11" fmla="*/ 14 h 16"/>
                <a:gd name="T12" fmla="*/ 2 w 2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0" y="2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Rectangle 1251"/>
            <p:cNvSpPr>
              <a:spLocks noChangeArrowheads="1"/>
            </p:cNvSpPr>
            <p:nvPr/>
          </p:nvSpPr>
          <p:spPr bwMode="auto">
            <a:xfrm>
              <a:off x="8847138" y="1077914"/>
              <a:ext cx="109538" cy="12700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Rectangle 1252"/>
            <p:cNvSpPr>
              <a:spLocks noChangeArrowheads="1"/>
            </p:cNvSpPr>
            <p:nvPr/>
          </p:nvSpPr>
          <p:spPr bwMode="auto">
            <a:xfrm>
              <a:off x="8847138" y="1077914"/>
              <a:ext cx="109538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1253"/>
            <p:cNvSpPr>
              <a:spLocks/>
            </p:cNvSpPr>
            <p:nvPr/>
          </p:nvSpPr>
          <p:spPr bwMode="auto">
            <a:xfrm>
              <a:off x="8969375" y="1158876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1254"/>
            <p:cNvSpPr>
              <a:spLocks/>
            </p:cNvSpPr>
            <p:nvPr/>
          </p:nvSpPr>
          <p:spPr bwMode="auto">
            <a:xfrm>
              <a:off x="8969375" y="1158876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1255"/>
            <p:cNvSpPr>
              <a:spLocks/>
            </p:cNvSpPr>
            <p:nvPr/>
          </p:nvSpPr>
          <p:spPr bwMode="auto">
            <a:xfrm>
              <a:off x="8956675" y="766764"/>
              <a:ext cx="61913" cy="60325"/>
            </a:xfrm>
            <a:custGeom>
              <a:avLst/>
              <a:gdLst>
                <a:gd name="T0" fmla="*/ 12 w 39"/>
                <a:gd name="T1" fmla="*/ 0 h 38"/>
                <a:gd name="T2" fmla="*/ 0 w 39"/>
                <a:gd name="T3" fmla="*/ 12 h 38"/>
                <a:gd name="T4" fmla="*/ 8 w 39"/>
                <a:gd name="T5" fmla="*/ 18 h 38"/>
                <a:gd name="T6" fmla="*/ 18 w 39"/>
                <a:gd name="T7" fmla="*/ 18 h 38"/>
                <a:gd name="T8" fmla="*/ 18 w 39"/>
                <a:gd name="T9" fmla="*/ 28 h 38"/>
                <a:gd name="T10" fmla="*/ 29 w 39"/>
                <a:gd name="T11" fmla="*/ 38 h 38"/>
                <a:gd name="T12" fmla="*/ 39 w 39"/>
                <a:gd name="T13" fmla="*/ 28 h 38"/>
                <a:gd name="T14" fmla="*/ 12 w 39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12" y="0"/>
                  </a:moveTo>
                  <a:lnTo>
                    <a:pt x="0" y="12"/>
                  </a:lnTo>
                  <a:lnTo>
                    <a:pt x="8" y="18"/>
                  </a:lnTo>
                  <a:lnTo>
                    <a:pt x="18" y="18"/>
                  </a:lnTo>
                  <a:lnTo>
                    <a:pt x="18" y="28"/>
                  </a:lnTo>
                  <a:lnTo>
                    <a:pt x="29" y="38"/>
                  </a:lnTo>
                  <a:lnTo>
                    <a:pt x="39" y="2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1256"/>
            <p:cNvSpPr>
              <a:spLocks/>
            </p:cNvSpPr>
            <p:nvPr/>
          </p:nvSpPr>
          <p:spPr bwMode="auto">
            <a:xfrm>
              <a:off x="8956675" y="766764"/>
              <a:ext cx="61913" cy="60325"/>
            </a:xfrm>
            <a:custGeom>
              <a:avLst/>
              <a:gdLst>
                <a:gd name="T0" fmla="*/ 12 w 39"/>
                <a:gd name="T1" fmla="*/ 0 h 38"/>
                <a:gd name="T2" fmla="*/ 0 w 39"/>
                <a:gd name="T3" fmla="*/ 12 h 38"/>
                <a:gd name="T4" fmla="*/ 8 w 39"/>
                <a:gd name="T5" fmla="*/ 18 h 38"/>
                <a:gd name="T6" fmla="*/ 18 w 39"/>
                <a:gd name="T7" fmla="*/ 18 h 38"/>
                <a:gd name="T8" fmla="*/ 18 w 39"/>
                <a:gd name="T9" fmla="*/ 28 h 38"/>
                <a:gd name="T10" fmla="*/ 29 w 39"/>
                <a:gd name="T11" fmla="*/ 38 h 38"/>
                <a:gd name="T12" fmla="*/ 39 w 39"/>
                <a:gd name="T13" fmla="*/ 28 h 38"/>
                <a:gd name="T14" fmla="*/ 12 w 39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12" y="0"/>
                  </a:moveTo>
                  <a:lnTo>
                    <a:pt x="0" y="12"/>
                  </a:lnTo>
                  <a:lnTo>
                    <a:pt x="8" y="18"/>
                  </a:lnTo>
                  <a:lnTo>
                    <a:pt x="18" y="18"/>
                  </a:lnTo>
                  <a:lnTo>
                    <a:pt x="18" y="28"/>
                  </a:lnTo>
                  <a:lnTo>
                    <a:pt x="29" y="38"/>
                  </a:lnTo>
                  <a:lnTo>
                    <a:pt x="39" y="28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1257"/>
            <p:cNvSpPr>
              <a:spLocks/>
            </p:cNvSpPr>
            <p:nvPr/>
          </p:nvSpPr>
          <p:spPr bwMode="auto">
            <a:xfrm>
              <a:off x="8969375" y="795339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0 h 10"/>
                <a:gd name="T4" fmla="*/ 1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1258"/>
            <p:cNvSpPr>
              <a:spLocks/>
            </p:cNvSpPr>
            <p:nvPr/>
          </p:nvSpPr>
          <p:spPr bwMode="auto">
            <a:xfrm>
              <a:off x="8969375" y="795339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0 h 10"/>
                <a:gd name="T4" fmla="*/ 1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1259"/>
            <p:cNvSpPr>
              <a:spLocks/>
            </p:cNvSpPr>
            <p:nvPr/>
          </p:nvSpPr>
          <p:spPr bwMode="auto">
            <a:xfrm>
              <a:off x="8661400" y="1143001"/>
              <a:ext cx="60325" cy="60325"/>
            </a:xfrm>
            <a:custGeom>
              <a:avLst/>
              <a:gdLst>
                <a:gd name="T0" fmla="*/ 12 w 38"/>
                <a:gd name="T1" fmla="*/ 0 h 38"/>
                <a:gd name="T2" fmla="*/ 0 w 38"/>
                <a:gd name="T3" fmla="*/ 12 h 38"/>
                <a:gd name="T4" fmla="*/ 26 w 38"/>
                <a:gd name="T5" fmla="*/ 38 h 38"/>
                <a:gd name="T6" fmla="*/ 38 w 38"/>
                <a:gd name="T7" fmla="*/ 28 h 38"/>
                <a:gd name="T8" fmla="*/ 30 w 38"/>
                <a:gd name="T9" fmla="*/ 20 h 38"/>
                <a:gd name="T10" fmla="*/ 20 w 38"/>
                <a:gd name="T11" fmla="*/ 20 h 38"/>
                <a:gd name="T12" fmla="*/ 20 w 38"/>
                <a:gd name="T13" fmla="*/ 8 h 38"/>
                <a:gd name="T14" fmla="*/ 12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12" y="0"/>
                  </a:moveTo>
                  <a:lnTo>
                    <a:pt x="0" y="12"/>
                  </a:lnTo>
                  <a:lnTo>
                    <a:pt x="26" y="38"/>
                  </a:lnTo>
                  <a:lnTo>
                    <a:pt x="38" y="28"/>
                  </a:lnTo>
                  <a:lnTo>
                    <a:pt x="30" y="20"/>
                  </a:lnTo>
                  <a:lnTo>
                    <a:pt x="20" y="20"/>
                  </a:lnTo>
                  <a:lnTo>
                    <a:pt x="2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1260"/>
            <p:cNvSpPr>
              <a:spLocks/>
            </p:cNvSpPr>
            <p:nvPr/>
          </p:nvSpPr>
          <p:spPr bwMode="auto">
            <a:xfrm>
              <a:off x="8661400" y="1143001"/>
              <a:ext cx="60325" cy="60325"/>
            </a:xfrm>
            <a:custGeom>
              <a:avLst/>
              <a:gdLst>
                <a:gd name="T0" fmla="*/ 12 w 38"/>
                <a:gd name="T1" fmla="*/ 0 h 38"/>
                <a:gd name="T2" fmla="*/ 0 w 38"/>
                <a:gd name="T3" fmla="*/ 12 h 38"/>
                <a:gd name="T4" fmla="*/ 26 w 38"/>
                <a:gd name="T5" fmla="*/ 38 h 38"/>
                <a:gd name="T6" fmla="*/ 38 w 38"/>
                <a:gd name="T7" fmla="*/ 28 h 38"/>
                <a:gd name="T8" fmla="*/ 30 w 38"/>
                <a:gd name="T9" fmla="*/ 20 h 38"/>
                <a:gd name="T10" fmla="*/ 20 w 38"/>
                <a:gd name="T11" fmla="*/ 20 h 38"/>
                <a:gd name="T12" fmla="*/ 20 w 38"/>
                <a:gd name="T13" fmla="*/ 8 h 38"/>
                <a:gd name="T14" fmla="*/ 12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12" y="0"/>
                  </a:moveTo>
                  <a:lnTo>
                    <a:pt x="0" y="12"/>
                  </a:lnTo>
                  <a:lnTo>
                    <a:pt x="26" y="38"/>
                  </a:lnTo>
                  <a:lnTo>
                    <a:pt x="38" y="28"/>
                  </a:lnTo>
                  <a:lnTo>
                    <a:pt x="30" y="20"/>
                  </a:lnTo>
                  <a:lnTo>
                    <a:pt x="20" y="20"/>
                  </a:lnTo>
                  <a:lnTo>
                    <a:pt x="20" y="8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1261"/>
            <p:cNvSpPr>
              <a:spLocks/>
            </p:cNvSpPr>
            <p:nvPr/>
          </p:nvSpPr>
          <p:spPr bwMode="auto">
            <a:xfrm>
              <a:off x="8693150" y="1155701"/>
              <a:ext cx="15875" cy="19050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12 h 12"/>
                <a:gd name="T4" fmla="*/ 1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4 w 10"/>
                <a:gd name="T11" fmla="*/ 6 h 12"/>
                <a:gd name="T12" fmla="*/ 0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0" y="12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1262"/>
            <p:cNvSpPr>
              <a:spLocks/>
            </p:cNvSpPr>
            <p:nvPr/>
          </p:nvSpPr>
          <p:spPr bwMode="auto">
            <a:xfrm>
              <a:off x="8693150" y="1155701"/>
              <a:ext cx="15875" cy="19050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12 h 12"/>
                <a:gd name="T4" fmla="*/ 1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4 w 10"/>
                <a:gd name="T11" fmla="*/ 6 h 12"/>
                <a:gd name="T12" fmla="*/ 0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0" y="12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1263"/>
            <p:cNvSpPr>
              <a:spLocks/>
            </p:cNvSpPr>
            <p:nvPr/>
          </p:nvSpPr>
          <p:spPr bwMode="auto">
            <a:xfrm>
              <a:off x="8693150" y="1165226"/>
              <a:ext cx="15875" cy="95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4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1264"/>
            <p:cNvSpPr>
              <a:spLocks/>
            </p:cNvSpPr>
            <p:nvPr/>
          </p:nvSpPr>
          <p:spPr bwMode="auto">
            <a:xfrm>
              <a:off x="8693150" y="1165226"/>
              <a:ext cx="15875" cy="95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4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0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1265"/>
            <p:cNvSpPr>
              <a:spLocks/>
            </p:cNvSpPr>
            <p:nvPr/>
          </p:nvSpPr>
          <p:spPr bwMode="auto">
            <a:xfrm>
              <a:off x="8661400" y="766764"/>
              <a:ext cx="60325" cy="60325"/>
            </a:xfrm>
            <a:custGeom>
              <a:avLst/>
              <a:gdLst>
                <a:gd name="T0" fmla="*/ 26 w 38"/>
                <a:gd name="T1" fmla="*/ 0 h 38"/>
                <a:gd name="T2" fmla="*/ 0 w 38"/>
                <a:gd name="T3" fmla="*/ 28 h 38"/>
                <a:gd name="T4" fmla="*/ 12 w 38"/>
                <a:gd name="T5" fmla="*/ 38 h 38"/>
                <a:gd name="T6" fmla="*/ 20 w 38"/>
                <a:gd name="T7" fmla="*/ 32 h 38"/>
                <a:gd name="T8" fmla="*/ 20 w 38"/>
                <a:gd name="T9" fmla="*/ 18 h 38"/>
                <a:gd name="T10" fmla="*/ 32 w 38"/>
                <a:gd name="T11" fmla="*/ 18 h 38"/>
                <a:gd name="T12" fmla="*/ 38 w 38"/>
                <a:gd name="T13" fmla="*/ 12 h 38"/>
                <a:gd name="T14" fmla="*/ 26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26" y="0"/>
                  </a:moveTo>
                  <a:lnTo>
                    <a:pt x="0" y="28"/>
                  </a:lnTo>
                  <a:lnTo>
                    <a:pt x="12" y="38"/>
                  </a:lnTo>
                  <a:lnTo>
                    <a:pt x="20" y="32"/>
                  </a:lnTo>
                  <a:lnTo>
                    <a:pt x="20" y="18"/>
                  </a:lnTo>
                  <a:lnTo>
                    <a:pt x="32" y="18"/>
                  </a:lnTo>
                  <a:lnTo>
                    <a:pt x="38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1266"/>
            <p:cNvSpPr>
              <a:spLocks/>
            </p:cNvSpPr>
            <p:nvPr/>
          </p:nvSpPr>
          <p:spPr bwMode="auto">
            <a:xfrm>
              <a:off x="8661400" y="766764"/>
              <a:ext cx="60325" cy="60325"/>
            </a:xfrm>
            <a:custGeom>
              <a:avLst/>
              <a:gdLst>
                <a:gd name="T0" fmla="*/ 26 w 38"/>
                <a:gd name="T1" fmla="*/ 0 h 38"/>
                <a:gd name="T2" fmla="*/ 0 w 38"/>
                <a:gd name="T3" fmla="*/ 28 h 38"/>
                <a:gd name="T4" fmla="*/ 12 w 38"/>
                <a:gd name="T5" fmla="*/ 38 h 38"/>
                <a:gd name="T6" fmla="*/ 20 w 38"/>
                <a:gd name="T7" fmla="*/ 32 h 38"/>
                <a:gd name="T8" fmla="*/ 20 w 38"/>
                <a:gd name="T9" fmla="*/ 18 h 38"/>
                <a:gd name="T10" fmla="*/ 32 w 38"/>
                <a:gd name="T11" fmla="*/ 18 h 38"/>
                <a:gd name="T12" fmla="*/ 38 w 38"/>
                <a:gd name="T13" fmla="*/ 12 h 38"/>
                <a:gd name="T14" fmla="*/ 26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26" y="0"/>
                  </a:moveTo>
                  <a:lnTo>
                    <a:pt x="0" y="28"/>
                  </a:lnTo>
                  <a:lnTo>
                    <a:pt x="12" y="38"/>
                  </a:lnTo>
                  <a:lnTo>
                    <a:pt x="20" y="32"/>
                  </a:lnTo>
                  <a:lnTo>
                    <a:pt x="20" y="18"/>
                  </a:lnTo>
                  <a:lnTo>
                    <a:pt x="32" y="18"/>
                  </a:lnTo>
                  <a:lnTo>
                    <a:pt x="38" y="12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1267"/>
            <p:cNvSpPr>
              <a:spLocks/>
            </p:cNvSpPr>
            <p:nvPr/>
          </p:nvSpPr>
          <p:spPr bwMode="auto">
            <a:xfrm>
              <a:off x="8693150" y="795339"/>
              <a:ext cx="19050" cy="22225"/>
            </a:xfrm>
            <a:custGeom>
              <a:avLst/>
              <a:gdLst>
                <a:gd name="T0" fmla="*/ 12 w 12"/>
                <a:gd name="T1" fmla="*/ 0 h 14"/>
                <a:gd name="T2" fmla="*/ 0 w 12"/>
                <a:gd name="T3" fmla="*/ 0 h 14"/>
                <a:gd name="T4" fmla="*/ 0 w 12"/>
                <a:gd name="T5" fmla="*/ 14 h 14"/>
                <a:gd name="T6" fmla="*/ 12 w 1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1268"/>
            <p:cNvSpPr>
              <a:spLocks/>
            </p:cNvSpPr>
            <p:nvPr/>
          </p:nvSpPr>
          <p:spPr bwMode="auto">
            <a:xfrm>
              <a:off x="8693150" y="795339"/>
              <a:ext cx="19050" cy="22225"/>
            </a:xfrm>
            <a:custGeom>
              <a:avLst/>
              <a:gdLst>
                <a:gd name="T0" fmla="*/ 12 w 12"/>
                <a:gd name="T1" fmla="*/ 0 h 14"/>
                <a:gd name="T2" fmla="*/ 0 w 12"/>
                <a:gd name="T3" fmla="*/ 0 h 14"/>
                <a:gd name="T4" fmla="*/ 0 w 12"/>
                <a:gd name="T5" fmla="*/ 14 h 14"/>
                <a:gd name="T6" fmla="*/ 12 w 1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1269"/>
            <p:cNvSpPr>
              <a:spLocks/>
            </p:cNvSpPr>
            <p:nvPr/>
          </p:nvSpPr>
          <p:spPr bwMode="auto">
            <a:xfrm>
              <a:off x="8313738" y="604839"/>
              <a:ext cx="292100" cy="376238"/>
            </a:xfrm>
            <a:custGeom>
              <a:avLst/>
              <a:gdLst>
                <a:gd name="T0" fmla="*/ 12 w 184"/>
                <a:gd name="T1" fmla="*/ 0 h 237"/>
                <a:gd name="T2" fmla="*/ 0 w 184"/>
                <a:gd name="T3" fmla="*/ 0 h 237"/>
                <a:gd name="T4" fmla="*/ 0 w 184"/>
                <a:gd name="T5" fmla="*/ 237 h 237"/>
                <a:gd name="T6" fmla="*/ 12 w 184"/>
                <a:gd name="T7" fmla="*/ 237 h 237"/>
                <a:gd name="T8" fmla="*/ 184 w 184"/>
                <a:gd name="T9" fmla="*/ 237 h 237"/>
                <a:gd name="T10" fmla="*/ 184 w 184"/>
                <a:gd name="T11" fmla="*/ 0 h 237"/>
                <a:gd name="T12" fmla="*/ 12 w 184"/>
                <a:gd name="T1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7">
                  <a:moveTo>
                    <a:pt x="12" y="0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12" y="237"/>
                  </a:lnTo>
                  <a:lnTo>
                    <a:pt x="184" y="237"/>
                  </a:lnTo>
                  <a:lnTo>
                    <a:pt x="18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1270"/>
            <p:cNvSpPr>
              <a:spLocks/>
            </p:cNvSpPr>
            <p:nvPr/>
          </p:nvSpPr>
          <p:spPr bwMode="auto">
            <a:xfrm>
              <a:off x="8313738" y="604839"/>
              <a:ext cx="292100" cy="376238"/>
            </a:xfrm>
            <a:custGeom>
              <a:avLst/>
              <a:gdLst>
                <a:gd name="T0" fmla="*/ 12 w 184"/>
                <a:gd name="T1" fmla="*/ 0 h 237"/>
                <a:gd name="T2" fmla="*/ 0 w 184"/>
                <a:gd name="T3" fmla="*/ 0 h 237"/>
                <a:gd name="T4" fmla="*/ 0 w 184"/>
                <a:gd name="T5" fmla="*/ 237 h 237"/>
                <a:gd name="T6" fmla="*/ 12 w 184"/>
                <a:gd name="T7" fmla="*/ 237 h 237"/>
                <a:gd name="T8" fmla="*/ 184 w 184"/>
                <a:gd name="T9" fmla="*/ 237 h 237"/>
                <a:gd name="T10" fmla="*/ 184 w 184"/>
                <a:gd name="T11" fmla="*/ 0 h 237"/>
                <a:gd name="T12" fmla="*/ 12 w 184"/>
                <a:gd name="T1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7">
                  <a:moveTo>
                    <a:pt x="12" y="0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12" y="237"/>
                  </a:lnTo>
                  <a:lnTo>
                    <a:pt x="184" y="237"/>
                  </a:lnTo>
                  <a:lnTo>
                    <a:pt x="184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Rectangle 1271"/>
            <p:cNvSpPr>
              <a:spLocks noChangeArrowheads="1"/>
            </p:cNvSpPr>
            <p:nvPr/>
          </p:nvSpPr>
          <p:spPr bwMode="auto">
            <a:xfrm>
              <a:off x="8345488" y="636589"/>
              <a:ext cx="119063" cy="95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Rectangle 1272"/>
            <p:cNvSpPr>
              <a:spLocks noChangeArrowheads="1"/>
            </p:cNvSpPr>
            <p:nvPr/>
          </p:nvSpPr>
          <p:spPr bwMode="auto">
            <a:xfrm>
              <a:off x="8345488" y="657226"/>
              <a:ext cx="166688" cy="95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Rectangle 1273"/>
            <p:cNvSpPr>
              <a:spLocks noChangeArrowheads="1"/>
            </p:cNvSpPr>
            <p:nvPr/>
          </p:nvSpPr>
          <p:spPr bwMode="auto">
            <a:xfrm>
              <a:off x="8345488" y="679451"/>
              <a:ext cx="147638" cy="635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Rectangle 1274"/>
            <p:cNvSpPr>
              <a:spLocks noChangeArrowheads="1"/>
            </p:cNvSpPr>
            <p:nvPr/>
          </p:nvSpPr>
          <p:spPr bwMode="auto">
            <a:xfrm>
              <a:off x="8345488" y="708026"/>
              <a:ext cx="228600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Rectangle 1275"/>
            <p:cNvSpPr>
              <a:spLocks noChangeArrowheads="1"/>
            </p:cNvSpPr>
            <p:nvPr/>
          </p:nvSpPr>
          <p:spPr bwMode="auto">
            <a:xfrm>
              <a:off x="8345488" y="708026"/>
              <a:ext cx="2286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Rectangle 1276"/>
            <p:cNvSpPr>
              <a:spLocks noChangeArrowheads="1"/>
            </p:cNvSpPr>
            <p:nvPr/>
          </p:nvSpPr>
          <p:spPr bwMode="auto">
            <a:xfrm>
              <a:off x="8345488" y="720726"/>
              <a:ext cx="228600" cy="158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Rectangle 1277"/>
            <p:cNvSpPr>
              <a:spLocks noChangeArrowheads="1"/>
            </p:cNvSpPr>
            <p:nvPr/>
          </p:nvSpPr>
          <p:spPr bwMode="auto">
            <a:xfrm>
              <a:off x="8345488" y="720726"/>
              <a:ext cx="2286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Rectangle 1278"/>
            <p:cNvSpPr>
              <a:spLocks noChangeArrowheads="1"/>
            </p:cNvSpPr>
            <p:nvPr/>
          </p:nvSpPr>
          <p:spPr bwMode="auto">
            <a:xfrm>
              <a:off x="8345488" y="730251"/>
              <a:ext cx="228600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Rectangle 1279"/>
            <p:cNvSpPr>
              <a:spLocks noChangeArrowheads="1"/>
            </p:cNvSpPr>
            <p:nvPr/>
          </p:nvSpPr>
          <p:spPr bwMode="auto">
            <a:xfrm>
              <a:off x="8345488" y="730251"/>
              <a:ext cx="2286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Rectangle 1280"/>
            <p:cNvSpPr>
              <a:spLocks noChangeArrowheads="1"/>
            </p:cNvSpPr>
            <p:nvPr/>
          </p:nvSpPr>
          <p:spPr bwMode="auto">
            <a:xfrm>
              <a:off x="8345488" y="742951"/>
              <a:ext cx="228600" cy="158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Rectangle 1281"/>
            <p:cNvSpPr>
              <a:spLocks noChangeArrowheads="1"/>
            </p:cNvSpPr>
            <p:nvPr/>
          </p:nvSpPr>
          <p:spPr bwMode="auto">
            <a:xfrm>
              <a:off x="8345488" y="742951"/>
              <a:ext cx="2286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Rectangle 1282"/>
            <p:cNvSpPr>
              <a:spLocks noChangeArrowheads="1"/>
            </p:cNvSpPr>
            <p:nvPr/>
          </p:nvSpPr>
          <p:spPr bwMode="auto">
            <a:xfrm>
              <a:off x="8345488" y="766764"/>
              <a:ext cx="228600" cy="158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Rectangle 1283"/>
            <p:cNvSpPr>
              <a:spLocks noChangeArrowheads="1"/>
            </p:cNvSpPr>
            <p:nvPr/>
          </p:nvSpPr>
          <p:spPr bwMode="auto">
            <a:xfrm>
              <a:off x="8345488" y="766764"/>
              <a:ext cx="2286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Rectangle 1284"/>
            <p:cNvSpPr>
              <a:spLocks noChangeArrowheads="1"/>
            </p:cNvSpPr>
            <p:nvPr/>
          </p:nvSpPr>
          <p:spPr bwMode="auto">
            <a:xfrm>
              <a:off x="8345488" y="752476"/>
              <a:ext cx="228600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Rectangle 1285"/>
            <p:cNvSpPr>
              <a:spLocks noChangeArrowheads="1"/>
            </p:cNvSpPr>
            <p:nvPr/>
          </p:nvSpPr>
          <p:spPr bwMode="auto">
            <a:xfrm>
              <a:off x="8345488" y="752476"/>
              <a:ext cx="2286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1286"/>
            <p:cNvSpPr>
              <a:spLocks noEditPoints="1"/>
            </p:cNvSpPr>
            <p:nvPr/>
          </p:nvSpPr>
          <p:spPr bwMode="auto">
            <a:xfrm>
              <a:off x="8345488" y="811214"/>
              <a:ext cx="231775" cy="141288"/>
            </a:xfrm>
            <a:custGeom>
              <a:avLst/>
              <a:gdLst>
                <a:gd name="T0" fmla="*/ 146 w 146"/>
                <a:gd name="T1" fmla="*/ 89 h 89"/>
                <a:gd name="T2" fmla="*/ 0 w 146"/>
                <a:gd name="T3" fmla="*/ 89 h 89"/>
                <a:gd name="T4" fmla="*/ 0 w 146"/>
                <a:gd name="T5" fmla="*/ 0 h 89"/>
                <a:gd name="T6" fmla="*/ 146 w 146"/>
                <a:gd name="T7" fmla="*/ 0 h 89"/>
                <a:gd name="T8" fmla="*/ 146 w 146"/>
                <a:gd name="T9" fmla="*/ 89 h 89"/>
                <a:gd name="T10" fmla="*/ 2 w 146"/>
                <a:gd name="T11" fmla="*/ 87 h 89"/>
                <a:gd name="T12" fmla="*/ 144 w 146"/>
                <a:gd name="T13" fmla="*/ 87 h 89"/>
                <a:gd name="T14" fmla="*/ 144 w 146"/>
                <a:gd name="T15" fmla="*/ 2 h 89"/>
                <a:gd name="T16" fmla="*/ 2 w 146"/>
                <a:gd name="T17" fmla="*/ 2 h 89"/>
                <a:gd name="T18" fmla="*/ 2 w 146"/>
                <a:gd name="T1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89">
                  <a:moveTo>
                    <a:pt x="146" y="89"/>
                  </a:moveTo>
                  <a:lnTo>
                    <a:pt x="0" y="89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89"/>
                  </a:lnTo>
                  <a:close/>
                  <a:moveTo>
                    <a:pt x="2" y="87"/>
                  </a:moveTo>
                  <a:lnTo>
                    <a:pt x="144" y="87"/>
                  </a:lnTo>
                  <a:lnTo>
                    <a:pt x="144" y="2"/>
                  </a:lnTo>
                  <a:lnTo>
                    <a:pt x="2" y="2"/>
                  </a:lnTo>
                  <a:lnTo>
                    <a:pt x="2" y="8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1287"/>
            <p:cNvSpPr>
              <a:spLocks noEditPoints="1"/>
            </p:cNvSpPr>
            <p:nvPr/>
          </p:nvSpPr>
          <p:spPr bwMode="auto">
            <a:xfrm>
              <a:off x="8345488" y="811214"/>
              <a:ext cx="231775" cy="141288"/>
            </a:xfrm>
            <a:custGeom>
              <a:avLst/>
              <a:gdLst>
                <a:gd name="T0" fmla="*/ 146 w 146"/>
                <a:gd name="T1" fmla="*/ 89 h 89"/>
                <a:gd name="T2" fmla="*/ 0 w 146"/>
                <a:gd name="T3" fmla="*/ 89 h 89"/>
                <a:gd name="T4" fmla="*/ 0 w 146"/>
                <a:gd name="T5" fmla="*/ 0 h 89"/>
                <a:gd name="T6" fmla="*/ 146 w 146"/>
                <a:gd name="T7" fmla="*/ 0 h 89"/>
                <a:gd name="T8" fmla="*/ 146 w 146"/>
                <a:gd name="T9" fmla="*/ 89 h 89"/>
                <a:gd name="T10" fmla="*/ 2 w 146"/>
                <a:gd name="T11" fmla="*/ 87 h 89"/>
                <a:gd name="T12" fmla="*/ 144 w 146"/>
                <a:gd name="T13" fmla="*/ 87 h 89"/>
                <a:gd name="T14" fmla="*/ 144 w 146"/>
                <a:gd name="T15" fmla="*/ 2 h 89"/>
                <a:gd name="T16" fmla="*/ 2 w 146"/>
                <a:gd name="T17" fmla="*/ 2 h 89"/>
                <a:gd name="T18" fmla="*/ 2 w 146"/>
                <a:gd name="T1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89">
                  <a:moveTo>
                    <a:pt x="146" y="89"/>
                  </a:moveTo>
                  <a:lnTo>
                    <a:pt x="0" y="89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89"/>
                  </a:lnTo>
                  <a:moveTo>
                    <a:pt x="2" y="87"/>
                  </a:moveTo>
                  <a:lnTo>
                    <a:pt x="144" y="87"/>
                  </a:lnTo>
                  <a:lnTo>
                    <a:pt x="144" y="2"/>
                  </a:lnTo>
                  <a:lnTo>
                    <a:pt x="2" y="2"/>
                  </a:lnTo>
                  <a:lnTo>
                    <a:pt x="2" y="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1288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142 w 142"/>
                <a:gd name="T1" fmla="*/ 85 h 85"/>
                <a:gd name="T2" fmla="*/ 0 w 142"/>
                <a:gd name="T3" fmla="*/ 2 h 85"/>
                <a:gd name="T4" fmla="*/ 0 w 142"/>
                <a:gd name="T5" fmla="*/ 0 h 85"/>
                <a:gd name="T6" fmla="*/ 142 w 142"/>
                <a:gd name="T7" fmla="*/ 83 h 85"/>
                <a:gd name="T8" fmla="*/ 142 w 14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5">
                  <a:moveTo>
                    <a:pt x="142" y="8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2" y="83"/>
                  </a:lnTo>
                  <a:lnTo>
                    <a:pt x="142" y="8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1289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142 w 142"/>
                <a:gd name="T1" fmla="*/ 85 h 85"/>
                <a:gd name="T2" fmla="*/ 0 w 142"/>
                <a:gd name="T3" fmla="*/ 2 h 85"/>
                <a:gd name="T4" fmla="*/ 0 w 142"/>
                <a:gd name="T5" fmla="*/ 0 h 85"/>
                <a:gd name="T6" fmla="*/ 142 w 142"/>
                <a:gd name="T7" fmla="*/ 83 h 85"/>
                <a:gd name="T8" fmla="*/ 142 w 14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5">
                  <a:moveTo>
                    <a:pt x="142" y="8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2" y="83"/>
                  </a:lnTo>
                  <a:lnTo>
                    <a:pt x="142" y="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1290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0 w 142"/>
                <a:gd name="T1" fmla="*/ 85 h 85"/>
                <a:gd name="T2" fmla="*/ 0 w 142"/>
                <a:gd name="T3" fmla="*/ 83 h 85"/>
                <a:gd name="T4" fmla="*/ 142 w 142"/>
                <a:gd name="T5" fmla="*/ 0 h 85"/>
                <a:gd name="T6" fmla="*/ 142 w 142"/>
                <a:gd name="T7" fmla="*/ 2 h 85"/>
                <a:gd name="T8" fmla="*/ 0 w 14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5">
                  <a:moveTo>
                    <a:pt x="0" y="85"/>
                  </a:moveTo>
                  <a:lnTo>
                    <a:pt x="0" y="83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1291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0 w 142"/>
                <a:gd name="T1" fmla="*/ 85 h 85"/>
                <a:gd name="T2" fmla="*/ 0 w 142"/>
                <a:gd name="T3" fmla="*/ 83 h 85"/>
                <a:gd name="T4" fmla="*/ 142 w 142"/>
                <a:gd name="T5" fmla="*/ 0 h 85"/>
                <a:gd name="T6" fmla="*/ 142 w 142"/>
                <a:gd name="T7" fmla="*/ 2 h 85"/>
                <a:gd name="T8" fmla="*/ 0 w 14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5">
                  <a:moveTo>
                    <a:pt x="0" y="85"/>
                  </a:moveTo>
                  <a:lnTo>
                    <a:pt x="0" y="83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Rectangle 1292"/>
            <p:cNvSpPr>
              <a:spLocks noChangeArrowheads="1"/>
            </p:cNvSpPr>
            <p:nvPr/>
          </p:nvSpPr>
          <p:spPr bwMode="auto">
            <a:xfrm>
              <a:off x="8345488" y="779464"/>
              <a:ext cx="228600" cy="127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Rectangle 1293"/>
            <p:cNvSpPr>
              <a:spLocks noChangeArrowheads="1"/>
            </p:cNvSpPr>
            <p:nvPr/>
          </p:nvSpPr>
          <p:spPr bwMode="auto">
            <a:xfrm>
              <a:off x="8345488" y="779464"/>
              <a:ext cx="228600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1294"/>
            <p:cNvSpPr>
              <a:spLocks/>
            </p:cNvSpPr>
            <p:nvPr/>
          </p:nvSpPr>
          <p:spPr bwMode="auto">
            <a:xfrm>
              <a:off x="8577263" y="952501"/>
              <a:ext cx="60325" cy="61913"/>
            </a:xfrm>
            <a:custGeom>
              <a:avLst/>
              <a:gdLst>
                <a:gd name="T0" fmla="*/ 28 w 38"/>
                <a:gd name="T1" fmla="*/ 0 h 39"/>
                <a:gd name="T2" fmla="*/ 18 w 38"/>
                <a:gd name="T3" fmla="*/ 10 h 39"/>
                <a:gd name="T4" fmla="*/ 18 w 38"/>
                <a:gd name="T5" fmla="*/ 18 h 39"/>
                <a:gd name="T6" fmla="*/ 18 w 38"/>
                <a:gd name="T7" fmla="*/ 18 h 39"/>
                <a:gd name="T8" fmla="*/ 18 w 38"/>
                <a:gd name="T9" fmla="*/ 18 h 39"/>
                <a:gd name="T10" fmla="*/ 8 w 38"/>
                <a:gd name="T11" fmla="*/ 18 h 39"/>
                <a:gd name="T12" fmla="*/ 0 w 38"/>
                <a:gd name="T13" fmla="*/ 27 h 39"/>
                <a:gd name="T14" fmla="*/ 12 w 38"/>
                <a:gd name="T15" fmla="*/ 39 h 39"/>
                <a:gd name="T16" fmla="*/ 38 w 38"/>
                <a:gd name="T17" fmla="*/ 12 h 39"/>
                <a:gd name="T18" fmla="*/ 28 w 38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28" y="0"/>
                  </a:moveTo>
                  <a:lnTo>
                    <a:pt x="18" y="1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8" y="18"/>
                  </a:lnTo>
                  <a:lnTo>
                    <a:pt x="0" y="27"/>
                  </a:lnTo>
                  <a:lnTo>
                    <a:pt x="12" y="39"/>
                  </a:lnTo>
                  <a:lnTo>
                    <a:pt x="38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Freeform 1295"/>
            <p:cNvSpPr>
              <a:spLocks/>
            </p:cNvSpPr>
            <p:nvPr/>
          </p:nvSpPr>
          <p:spPr bwMode="auto">
            <a:xfrm>
              <a:off x="8577263" y="952501"/>
              <a:ext cx="60325" cy="61913"/>
            </a:xfrm>
            <a:custGeom>
              <a:avLst/>
              <a:gdLst>
                <a:gd name="T0" fmla="*/ 28 w 38"/>
                <a:gd name="T1" fmla="*/ 0 h 39"/>
                <a:gd name="T2" fmla="*/ 18 w 38"/>
                <a:gd name="T3" fmla="*/ 10 h 39"/>
                <a:gd name="T4" fmla="*/ 18 w 38"/>
                <a:gd name="T5" fmla="*/ 18 h 39"/>
                <a:gd name="T6" fmla="*/ 18 w 38"/>
                <a:gd name="T7" fmla="*/ 18 h 39"/>
                <a:gd name="T8" fmla="*/ 18 w 38"/>
                <a:gd name="T9" fmla="*/ 18 h 39"/>
                <a:gd name="T10" fmla="*/ 8 w 38"/>
                <a:gd name="T11" fmla="*/ 18 h 39"/>
                <a:gd name="T12" fmla="*/ 0 w 38"/>
                <a:gd name="T13" fmla="*/ 27 h 39"/>
                <a:gd name="T14" fmla="*/ 12 w 38"/>
                <a:gd name="T15" fmla="*/ 39 h 39"/>
                <a:gd name="T16" fmla="*/ 38 w 38"/>
                <a:gd name="T17" fmla="*/ 12 h 39"/>
                <a:gd name="T18" fmla="*/ 28 w 38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28" y="0"/>
                  </a:moveTo>
                  <a:lnTo>
                    <a:pt x="18" y="1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8" y="18"/>
                  </a:lnTo>
                  <a:lnTo>
                    <a:pt x="0" y="27"/>
                  </a:lnTo>
                  <a:lnTo>
                    <a:pt x="12" y="39"/>
                  </a:lnTo>
                  <a:lnTo>
                    <a:pt x="38" y="12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Rectangle 1296"/>
            <p:cNvSpPr>
              <a:spLocks noChangeArrowheads="1"/>
            </p:cNvSpPr>
            <p:nvPr/>
          </p:nvSpPr>
          <p:spPr bwMode="auto">
            <a:xfrm>
              <a:off x="8605838" y="968376"/>
              <a:ext cx="1588" cy="127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Rectangle 1297"/>
            <p:cNvSpPr>
              <a:spLocks noChangeArrowheads="1"/>
            </p:cNvSpPr>
            <p:nvPr/>
          </p:nvSpPr>
          <p:spPr bwMode="auto">
            <a:xfrm>
              <a:off x="8605838" y="968376"/>
              <a:ext cx="1588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Freeform 1298"/>
            <p:cNvSpPr>
              <a:spLocks/>
            </p:cNvSpPr>
            <p:nvPr/>
          </p:nvSpPr>
          <p:spPr bwMode="auto">
            <a:xfrm>
              <a:off x="8329613" y="981076"/>
              <a:ext cx="263525" cy="0"/>
            </a:xfrm>
            <a:custGeom>
              <a:avLst/>
              <a:gdLst>
                <a:gd name="T0" fmla="*/ 166 w 166"/>
                <a:gd name="T1" fmla="*/ 2 w 166"/>
                <a:gd name="T2" fmla="*/ 0 w 166"/>
                <a:gd name="T3" fmla="*/ 0 w 166"/>
                <a:gd name="T4" fmla="*/ 2 w 166"/>
                <a:gd name="T5" fmla="*/ 164 w 166"/>
                <a:gd name="T6" fmla="*/ 166 w 1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66">
                  <a:moveTo>
                    <a:pt x="16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64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Freeform 1299"/>
            <p:cNvSpPr>
              <a:spLocks/>
            </p:cNvSpPr>
            <p:nvPr/>
          </p:nvSpPr>
          <p:spPr bwMode="auto">
            <a:xfrm>
              <a:off x="8329613" y="981076"/>
              <a:ext cx="263525" cy="0"/>
            </a:xfrm>
            <a:custGeom>
              <a:avLst/>
              <a:gdLst>
                <a:gd name="T0" fmla="*/ 166 w 166"/>
                <a:gd name="T1" fmla="*/ 2 w 166"/>
                <a:gd name="T2" fmla="*/ 0 w 166"/>
                <a:gd name="T3" fmla="*/ 0 w 166"/>
                <a:gd name="T4" fmla="*/ 2 w 166"/>
                <a:gd name="T5" fmla="*/ 164 w 166"/>
                <a:gd name="T6" fmla="*/ 166 w 1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66">
                  <a:moveTo>
                    <a:pt x="16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64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Freeform 1300"/>
            <p:cNvSpPr>
              <a:spLocks noEditPoints="1"/>
            </p:cNvSpPr>
            <p:nvPr/>
          </p:nvSpPr>
          <p:spPr bwMode="auto">
            <a:xfrm>
              <a:off x="8320088" y="688976"/>
              <a:ext cx="285750" cy="292100"/>
            </a:xfrm>
            <a:custGeom>
              <a:avLst/>
              <a:gdLst>
                <a:gd name="T0" fmla="*/ 18 w 180"/>
                <a:gd name="T1" fmla="*/ 164 h 184"/>
                <a:gd name="T2" fmla="*/ 18 w 180"/>
                <a:gd name="T3" fmla="*/ 164 h 184"/>
                <a:gd name="T4" fmla="*/ 18 w 180"/>
                <a:gd name="T5" fmla="*/ 164 h 184"/>
                <a:gd name="T6" fmla="*/ 18 w 180"/>
                <a:gd name="T7" fmla="*/ 164 h 184"/>
                <a:gd name="T8" fmla="*/ 89 w 180"/>
                <a:gd name="T9" fmla="*/ 124 h 184"/>
                <a:gd name="T10" fmla="*/ 20 w 180"/>
                <a:gd name="T11" fmla="*/ 164 h 184"/>
                <a:gd name="T12" fmla="*/ 158 w 180"/>
                <a:gd name="T13" fmla="*/ 164 h 184"/>
                <a:gd name="T14" fmla="*/ 89 w 180"/>
                <a:gd name="T15" fmla="*/ 124 h 184"/>
                <a:gd name="T16" fmla="*/ 69 w 180"/>
                <a:gd name="T17" fmla="*/ 111 h 184"/>
                <a:gd name="T18" fmla="*/ 18 w 180"/>
                <a:gd name="T19" fmla="*/ 162 h 184"/>
                <a:gd name="T20" fmla="*/ 18 w 180"/>
                <a:gd name="T21" fmla="*/ 162 h 184"/>
                <a:gd name="T22" fmla="*/ 87 w 180"/>
                <a:gd name="T23" fmla="*/ 122 h 184"/>
                <a:gd name="T24" fmla="*/ 69 w 180"/>
                <a:gd name="T25" fmla="*/ 111 h 184"/>
                <a:gd name="T26" fmla="*/ 160 w 180"/>
                <a:gd name="T27" fmla="*/ 81 h 184"/>
                <a:gd name="T28" fmla="*/ 91 w 180"/>
                <a:gd name="T29" fmla="*/ 122 h 184"/>
                <a:gd name="T30" fmla="*/ 160 w 180"/>
                <a:gd name="T31" fmla="*/ 162 h 184"/>
                <a:gd name="T32" fmla="*/ 160 w 180"/>
                <a:gd name="T33" fmla="*/ 81 h 184"/>
                <a:gd name="T34" fmla="*/ 158 w 180"/>
                <a:gd name="T35" fmla="*/ 79 h 184"/>
                <a:gd name="T36" fmla="*/ 99 w 180"/>
                <a:gd name="T37" fmla="*/ 79 h 184"/>
                <a:gd name="T38" fmla="*/ 71 w 180"/>
                <a:gd name="T39" fmla="*/ 109 h 184"/>
                <a:gd name="T40" fmla="*/ 89 w 180"/>
                <a:gd name="T41" fmla="*/ 122 h 184"/>
                <a:gd name="T42" fmla="*/ 158 w 180"/>
                <a:gd name="T43" fmla="*/ 79 h 184"/>
                <a:gd name="T44" fmla="*/ 180 w 180"/>
                <a:gd name="T45" fmla="*/ 0 h 184"/>
                <a:gd name="T46" fmla="*/ 160 w 180"/>
                <a:gd name="T47" fmla="*/ 20 h 184"/>
                <a:gd name="T48" fmla="*/ 160 w 180"/>
                <a:gd name="T49" fmla="*/ 20 h 184"/>
                <a:gd name="T50" fmla="*/ 160 w 180"/>
                <a:gd name="T51" fmla="*/ 20 h 184"/>
                <a:gd name="T52" fmla="*/ 158 w 180"/>
                <a:gd name="T53" fmla="*/ 20 h 184"/>
                <a:gd name="T54" fmla="*/ 154 w 180"/>
                <a:gd name="T55" fmla="*/ 26 h 184"/>
                <a:gd name="T56" fmla="*/ 160 w 180"/>
                <a:gd name="T57" fmla="*/ 26 h 184"/>
                <a:gd name="T58" fmla="*/ 160 w 180"/>
                <a:gd name="T59" fmla="*/ 28 h 184"/>
                <a:gd name="T60" fmla="*/ 152 w 180"/>
                <a:gd name="T61" fmla="*/ 28 h 184"/>
                <a:gd name="T62" fmla="*/ 146 w 180"/>
                <a:gd name="T63" fmla="*/ 34 h 184"/>
                <a:gd name="T64" fmla="*/ 160 w 180"/>
                <a:gd name="T65" fmla="*/ 34 h 184"/>
                <a:gd name="T66" fmla="*/ 160 w 180"/>
                <a:gd name="T67" fmla="*/ 34 h 184"/>
                <a:gd name="T68" fmla="*/ 144 w 180"/>
                <a:gd name="T69" fmla="*/ 34 h 184"/>
                <a:gd name="T70" fmla="*/ 140 w 180"/>
                <a:gd name="T71" fmla="*/ 40 h 184"/>
                <a:gd name="T72" fmla="*/ 160 w 180"/>
                <a:gd name="T73" fmla="*/ 40 h 184"/>
                <a:gd name="T74" fmla="*/ 160 w 180"/>
                <a:gd name="T75" fmla="*/ 42 h 184"/>
                <a:gd name="T76" fmla="*/ 138 w 180"/>
                <a:gd name="T77" fmla="*/ 42 h 184"/>
                <a:gd name="T78" fmla="*/ 132 w 180"/>
                <a:gd name="T79" fmla="*/ 49 h 184"/>
                <a:gd name="T80" fmla="*/ 160 w 180"/>
                <a:gd name="T81" fmla="*/ 49 h 184"/>
                <a:gd name="T82" fmla="*/ 160 w 180"/>
                <a:gd name="T83" fmla="*/ 49 h 184"/>
                <a:gd name="T84" fmla="*/ 130 w 180"/>
                <a:gd name="T85" fmla="*/ 49 h 184"/>
                <a:gd name="T86" fmla="*/ 123 w 180"/>
                <a:gd name="T87" fmla="*/ 57 h 184"/>
                <a:gd name="T88" fmla="*/ 160 w 180"/>
                <a:gd name="T89" fmla="*/ 57 h 184"/>
                <a:gd name="T90" fmla="*/ 160 w 180"/>
                <a:gd name="T91" fmla="*/ 65 h 184"/>
                <a:gd name="T92" fmla="*/ 115 w 180"/>
                <a:gd name="T93" fmla="*/ 65 h 184"/>
                <a:gd name="T94" fmla="*/ 101 w 180"/>
                <a:gd name="T95" fmla="*/ 77 h 184"/>
                <a:gd name="T96" fmla="*/ 162 w 180"/>
                <a:gd name="T97" fmla="*/ 77 h 184"/>
                <a:gd name="T98" fmla="*/ 162 w 180"/>
                <a:gd name="T99" fmla="*/ 166 h 184"/>
                <a:gd name="T100" fmla="*/ 16 w 180"/>
                <a:gd name="T101" fmla="*/ 166 h 184"/>
                <a:gd name="T102" fmla="*/ 16 w 180"/>
                <a:gd name="T103" fmla="*/ 164 h 184"/>
                <a:gd name="T104" fmla="*/ 0 w 180"/>
                <a:gd name="T105" fmla="*/ 178 h 184"/>
                <a:gd name="T106" fmla="*/ 6 w 180"/>
                <a:gd name="T107" fmla="*/ 184 h 184"/>
                <a:gd name="T108" fmla="*/ 8 w 180"/>
                <a:gd name="T109" fmla="*/ 184 h 184"/>
                <a:gd name="T110" fmla="*/ 172 w 180"/>
                <a:gd name="T111" fmla="*/ 184 h 184"/>
                <a:gd name="T112" fmla="*/ 180 w 180"/>
                <a:gd name="T113" fmla="*/ 176 h 184"/>
                <a:gd name="T114" fmla="*/ 180 w 180"/>
                <a:gd name="T1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184">
                  <a:moveTo>
                    <a:pt x="18" y="164"/>
                  </a:move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close/>
                  <a:moveTo>
                    <a:pt x="89" y="124"/>
                  </a:moveTo>
                  <a:lnTo>
                    <a:pt x="20" y="164"/>
                  </a:lnTo>
                  <a:lnTo>
                    <a:pt x="158" y="164"/>
                  </a:lnTo>
                  <a:lnTo>
                    <a:pt x="89" y="124"/>
                  </a:lnTo>
                  <a:close/>
                  <a:moveTo>
                    <a:pt x="69" y="111"/>
                  </a:moveTo>
                  <a:lnTo>
                    <a:pt x="18" y="162"/>
                  </a:lnTo>
                  <a:lnTo>
                    <a:pt x="18" y="162"/>
                  </a:lnTo>
                  <a:lnTo>
                    <a:pt x="87" y="122"/>
                  </a:lnTo>
                  <a:lnTo>
                    <a:pt x="69" y="111"/>
                  </a:lnTo>
                  <a:close/>
                  <a:moveTo>
                    <a:pt x="160" y="81"/>
                  </a:moveTo>
                  <a:lnTo>
                    <a:pt x="91" y="122"/>
                  </a:lnTo>
                  <a:lnTo>
                    <a:pt x="160" y="162"/>
                  </a:lnTo>
                  <a:lnTo>
                    <a:pt x="160" y="81"/>
                  </a:lnTo>
                  <a:close/>
                  <a:moveTo>
                    <a:pt x="158" y="79"/>
                  </a:moveTo>
                  <a:lnTo>
                    <a:pt x="99" y="79"/>
                  </a:lnTo>
                  <a:lnTo>
                    <a:pt x="71" y="109"/>
                  </a:lnTo>
                  <a:lnTo>
                    <a:pt x="89" y="122"/>
                  </a:lnTo>
                  <a:lnTo>
                    <a:pt x="158" y="79"/>
                  </a:lnTo>
                  <a:close/>
                  <a:moveTo>
                    <a:pt x="180" y="0"/>
                  </a:moveTo>
                  <a:lnTo>
                    <a:pt x="160" y="20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4" y="26"/>
                  </a:lnTo>
                  <a:lnTo>
                    <a:pt x="160" y="26"/>
                  </a:lnTo>
                  <a:lnTo>
                    <a:pt x="160" y="28"/>
                  </a:lnTo>
                  <a:lnTo>
                    <a:pt x="152" y="28"/>
                  </a:lnTo>
                  <a:lnTo>
                    <a:pt x="146" y="34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44" y="34"/>
                  </a:lnTo>
                  <a:lnTo>
                    <a:pt x="140" y="40"/>
                  </a:lnTo>
                  <a:lnTo>
                    <a:pt x="160" y="40"/>
                  </a:lnTo>
                  <a:lnTo>
                    <a:pt x="160" y="42"/>
                  </a:lnTo>
                  <a:lnTo>
                    <a:pt x="138" y="42"/>
                  </a:lnTo>
                  <a:lnTo>
                    <a:pt x="132" y="49"/>
                  </a:lnTo>
                  <a:lnTo>
                    <a:pt x="160" y="49"/>
                  </a:lnTo>
                  <a:lnTo>
                    <a:pt x="160" y="49"/>
                  </a:lnTo>
                  <a:lnTo>
                    <a:pt x="130" y="49"/>
                  </a:lnTo>
                  <a:lnTo>
                    <a:pt x="123" y="57"/>
                  </a:lnTo>
                  <a:lnTo>
                    <a:pt x="160" y="57"/>
                  </a:lnTo>
                  <a:lnTo>
                    <a:pt x="160" y="65"/>
                  </a:lnTo>
                  <a:lnTo>
                    <a:pt x="115" y="65"/>
                  </a:lnTo>
                  <a:lnTo>
                    <a:pt x="101" y="77"/>
                  </a:lnTo>
                  <a:lnTo>
                    <a:pt x="162" y="77"/>
                  </a:lnTo>
                  <a:lnTo>
                    <a:pt x="162" y="166"/>
                  </a:lnTo>
                  <a:lnTo>
                    <a:pt x="16" y="166"/>
                  </a:lnTo>
                  <a:lnTo>
                    <a:pt x="16" y="164"/>
                  </a:lnTo>
                  <a:lnTo>
                    <a:pt x="0" y="178"/>
                  </a:lnTo>
                  <a:lnTo>
                    <a:pt x="6" y="184"/>
                  </a:lnTo>
                  <a:lnTo>
                    <a:pt x="8" y="184"/>
                  </a:lnTo>
                  <a:lnTo>
                    <a:pt x="172" y="184"/>
                  </a:lnTo>
                  <a:lnTo>
                    <a:pt x="180" y="176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Freeform 1301"/>
            <p:cNvSpPr>
              <a:spLocks noEditPoints="1"/>
            </p:cNvSpPr>
            <p:nvPr/>
          </p:nvSpPr>
          <p:spPr bwMode="auto">
            <a:xfrm>
              <a:off x="8320088" y="688976"/>
              <a:ext cx="285750" cy="292100"/>
            </a:xfrm>
            <a:custGeom>
              <a:avLst/>
              <a:gdLst>
                <a:gd name="T0" fmla="*/ 18 w 180"/>
                <a:gd name="T1" fmla="*/ 164 h 184"/>
                <a:gd name="T2" fmla="*/ 18 w 180"/>
                <a:gd name="T3" fmla="*/ 164 h 184"/>
                <a:gd name="T4" fmla="*/ 18 w 180"/>
                <a:gd name="T5" fmla="*/ 164 h 184"/>
                <a:gd name="T6" fmla="*/ 18 w 180"/>
                <a:gd name="T7" fmla="*/ 164 h 184"/>
                <a:gd name="T8" fmla="*/ 89 w 180"/>
                <a:gd name="T9" fmla="*/ 124 h 184"/>
                <a:gd name="T10" fmla="*/ 20 w 180"/>
                <a:gd name="T11" fmla="*/ 164 h 184"/>
                <a:gd name="T12" fmla="*/ 158 w 180"/>
                <a:gd name="T13" fmla="*/ 164 h 184"/>
                <a:gd name="T14" fmla="*/ 89 w 180"/>
                <a:gd name="T15" fmla="*/ 124 h 184"/>
                <a:gd name="T16" fmla="*/ 69 w 180"/>
                <a:gd name="T17" fmla="*/ 111 h 184"/>
                <a:gd name="T18" fmla="*/ 18 w 180"/>
                <a:gd name="T19" fmla="*/ 162 h 184"/>
                <a:gd name="T20" fmla="*/ 18 w 180"/>
                <a:gd name="T21" fmla="*/ 162 h 184"/>
                <a:gd name="T22" fmla="*/ 87 w 180"/>
                <a:gd name="T23" fmla="*/ 122 h 184"/>
                <a:gd name="T24" fmla="*/ 69 w 180"/>
                <a:gd name="T25" fmla="*/ 111 h 184"/>
                <a:gd name="T26" fmla="*/ 160 w 180"/>
                <a:gd name="T27" fmla="*/ 81 h 184"/>
                <a:gd name="T28" fmla="*/ 91 w 180"/>
                <a:gd name="T29" fmla="*/ 122 h 184"/>
                <a:gd name="T30" fmla="*/ 160 w 180"/>
                <a:gd name="T31" fmla="*/ 162 h 184"/>
                <a:gd name="T32" fmla="*/ 160 w 180"/>
                <a:gd name="T33" fmla="*/ 81 h 184"/>
                <a:gd name="T34" fmla="*/ 158 w 180"/>
                <a:gd name="T35" fmla="*/ 79 h 184"/>
                <a:gd name="T36" fmla="*/ 99 w 180"/>
                <a:gd name="T37" fmla="*/ 79 h 184"/>
                <a:gd name="T38" fmla="*/ 71 w 180"/>
                <a:gd name="T39" fmla="*/ 109 h 184"/>
                <a:gd name="T40" fmla="*/ 89 w 180"/>
                <a:gd name="T41" fmla="*/ 122 h 184"/>
                <a:gd name="T42" fmla="*/ 158 w 180"/>
                <a:gd name="T43" fmla="*/ 79 h 184"/>
                <a:gd name="T44" fmla="*/ 180 w 180"/>
                <a:gd name="T45" fmla="*/ 0 h 184"/>
                <a:gd name="T46" fmla="*/ 160 w 180"/>
                <a:gd name="T47" fmla="*/ 20 h 184"/>
                <a:gd name="T48" fmla="*/ 160 w 180"/>
                <a:gd name="T49" fmla="*/ 20 h 184"/>
                <a:gd name="T50" fmla="*/ 160 w 180"/>
                <a:gd name="T51" fmla="*/ 20 h 184"/>
                <a:gd name="T52" fmla="*/ 158 w 180"/>
                <a:gd name="T53" fmla="*/ 20 h 184"/>
                <a:gd name="T54" fmla="*/ 154 w 180"/>
                <a:gd name="T55" fmla="*/ 26 h 184"/>
                <a:gd name="T56" fmla="*/ 160 w 180"/>
                <a:gd name="T57" fmla="*/ 26 h 184"/>
                <a:gd name="T58" fmla="*/ 160 w 180"/>
                <a:gd name="T59" fmla="*/ 28 h 184"/>
                <a:gd name="T60" fmla="*/ 152 w 180"/>
                <a:gd name="T61" fmla="*/ 28 h 184"/>
                <a:gd name="T62" fmla="*/ 146 w 180"/>
                <a:gd name="T63" fmla="*/ 34 h 184"/>
                <a:gd name="T64" fmla="*/ 160 w 180"/>
                <a:gd name="T65" fmla="*/ 34 h 184"/>
                <a:gd name="T66" fmla="*/ 160 w 180"/>
                <a:gd name="T67" fmla="*/ 34 h 184"/>
                <a:gd name="T68" fmla="*/ 144 w 180"/>
                <a:gd name="T69" fmla="*/ 34 h 184"/>
                <a:gd name="T70" fmla="*/ 140 w 180"/>
                <a:gd name="T71" fmla="*/ 40 h 184"/>
                <a:gd name="T72" fmla="*/ 160 w 180"/>
                <a:gd name="T73" fmla="*/ 40 h 184"/>
                <a:gd name="T74" fmla="*/ 160 w 180"/>
                <a:gd name="T75" fmla="*/ 42 h 184"/>
                <a:gd name="T76" fmla="*/ 138 w 180"/>
                <a:gd name="T77" fmla="*/ 42 h 184"/>
                <a:gd name="T78" fmla="*/ 132 w 180"/>
                <a:gd name="T79" fmla="*/ 49 h 184"/>
                <a:gd name="T80" fmla="*/ 160 w 180"/>
                <a:gd name="T81" fmla="*/ 49 h 184"/>
                <a:gd name="T82" fmla="*/ 160 w 180"/>
                <a:gd name="T83" fmla="*/ 49 h 184"/>
                <a:gd name="T84" fmla="*/ 130 w 180"/>
                <a:gd name="T85" fmla="*/ 49 h 184"/>
                <a:gd name="T86" fmla="*/ 123 w 180"/>
                <a:gd name="T87" fmla="*/ 57 h 184"/>
                <a:gd name="T88" fmla="*/ 160 w 180"/>
                <a:gd name="T89" fmla="*/ 57 h 184"/>
                <a:gd name="T90" fmla="*/ 160 w 180"/>
                <a:gd name="T91" fmla="*/ 65 h 184"/>
                <a:gd name="T92" fmla="*/ 115 w 180"/>
                <a:gd name="T93" fmla="*/ 65 h 184"/>
                <a:gd name="T94" fmla="*/ 101 w 180"/>
                <a:gd name="T95" fmla="*/ 77 h 184"/>
                <a:gd name="T96" fmla="*/ 162 w 180"/>
                <a:gd name="T97" fmla="*/ 77 h 184"/>
                <a:gd name="T98" fmla="*/ 162 w 180"/>
                <a:gd name="T99" fmla="*/ 166 h 184"/>
                <a:gd name="T100" fmla="*/ 16 w 180"/>
                <a:gd name="T101" fmla="*/ 166 h 184"/>
                <a:gd name="T102" fmla="*/ 16 w 180"/>
                <a:gd name="T103" fmla="*/ 164 h 184"/>
                <a:gd name="T104" fmla="*/ 0 w 180"/>
                <a:gd name="T105" fmla="*/ 178 h 184"/>
                <a:gd name="T106" fmla="*/ 6 w 180"/>
                <a:gd name="T107" fmla="*/ 184 h 184"/>
                <a:gd name="T108" fmla="*/ 8 w 180"/>
                <a:gd name="T109" fmla="*/ 184 h 184"/>
                <a:gd name="T110" fmla="*/ 172 w 180"/>
                <a:gd name="T111" fmla="*/ 184 h 184"/>
                <a:gd name="T112" fmla="*/ 180 w 180"/>
                <a:gd name="T113" fmla="*/ 176 h 184"/>
                <a:gd name="T114" fmla="*/ 180 w 180"/>
                <a:gd name="T1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184">
                  <a:moveTo>
                    <a:pt x="18" y="164"/>
                  </a:move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moveTo>
                    <a:pt x="89" y="124"/>
                  </a:moveTo>
                  <a:lnTo>
                    <a:pt x="20" y="164"/>
                  </a:lnTo>
                  <a:lnTo>
                    <a:pt x="158" y="164"/>
                  </a:lnTo>
                  <a:lnTo>
                    <a:pt x="89" y="124"/>
                  </a:lnTo>
                  <a:moveTo>
                    <a:pt x="69" y="111"/>
                  </a:moveTo>
                  <a:lnTo>
                    <a:pt x="18" y="162"/>
                  </a:lnTo>
                  <a:lnTo>
                    <a:pt x="18" y="162"/>
                  </a:lnTo>
                  <a:lnTo>
                    <a:pt x="87" y="122"/>
                  </a:lnTo>
                  <a:lnTo>
                    <a:pt x="69" y="111"/>
                  </a:lnTo>
                  <a:moveTo>
                    <a:pt x="160" y="81"/>
                  </a:moveTo>
                  <a:lnTo>
                    <a:pt x="91" y="122"/>
                  </a:lnTo>
                  <a:lnTo>
                    <a:pt x="160" y="162"/>
                  </a:lnTo>
                  <a:lnTo>
                    <a:pt x="160" y="81"/>
                  </a:lnTo>
                  <a:moveTo>
                    <a:pt x="158" y="79"/>
                  </a:moveTo>
                  <a:lnTo>
                    <a:pt x="99" y="79"/>
                  </a:lnTo>
                  <a:lnTo>
                    <a:pt x="71" y="109"/>
                  </a:lnTo>
                  <a:lnTo>
                    <a:pt x="89" y="122"/>
                  </a:lnTo>
                  <a:lnTo>
                    <a:pt x="158" y="79"/>
                  </a:lnTo>
                  <a:moveTo>
                    <a:pt x="180" y="0"/>
                  </a:moveTo>
                  <a:lnTo>
                    <a:pt x="160" y="20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4" y="26"/>
                  </a:lnTo>
                  <a:lnTo>
                    <a:pt x="160" y="26"/>
                  </a:lnTo>
                  <a:lnTo>
                    <a:pt x="160" y="28"/>
                  </a:lnTo>
                  <a:lnTo>
                    <a:pt x="152" y="28"/>
                  </a:lnTo>
                  <a:lnTo>
                    <a:pt x="146" y="34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44" y="34"/>
                  </a:lnTo>
                  <a:lnTo>
                    <a:pt x="140" y="40"/>
                  </a:lnTo>
                  <a:lnTo>
                    <a:pt x="160" y="40"/>
                  </a:lnTo>
                  <a:lnTo>
                    <a:pt x="160" y="42"/>
                  </a:lnTo>
                  <a:lnTo>
                    <a:pt x="138" y="42"/>
                  </a:lnTo>
                  <a:lnTo>
                    <a:pt x="132" y="49"/>
                  </a:lnTo>
                  <a:lnTo>
                    <a:pt x="160" y="49"/>
                  </a:lnTo>
                  <a:lnTo>
                    <a:pt x="160" y="49"/>
                  </a:lnTo>
                  <a:lnTo>
                    <a:pt x="130" y="49"/>
                  </a:lnTo>
                  <a:lnTo>
                    <a:pt x="123" y="57"/>
                  </a:lnTo>
                  <a:lnTo>
                    <a:pt x="160" y="57"/>
                  </a:lnTo>
                  <a:lnTo>
                    <a:pt x="160" y="65"/>
                  </a:lnTo>
                  <a:lnTo>
                    <a:pt x="115" y="65"/>
                  </a:lnTo>
                  <a:lnTo>
                    <a:pt x="101" y="77"/>
                  </a:lnTo>
                  <a:lnTo>
                    <a:pt x="162" y="77"/>
                  </a:lnTo>
                  <a:lnTo>
                    <a:pt x="162" y="166"/>
                  </a:lnTo>
                  <a:lnTo>
                    <a:pt x="16" y="166"/>
                  </a:lnTo>
                  <a:lnTo>
                    <a:pt x="16" y="164"/>
                  </a:lnTo>
                  <a:lnTo>
                    <a:pt x="0" y="178"/>
                  </a:lnTo>
                  <a:lnTo>
                    <a:pt x="6" y="184"/>
                  </a:lnTo>
                  <a:lnTo>
                    <a:pt x="8" y="184"/>
                  </a:lnTo>
                  <a:lnTo>
                    <a:pt x="172" y="184"/>
                  </a:lnTo>
                  <a:lnTo>
                    <a:pt x="180" y="176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Freeform 1302"/>
            <p:cNvSpPr>
              <a:spLocks/>
            </p:cNvSpPr>
            <p:nvPr/>
          </p:nvSpPr>
          <p:spPr bwMode="auto">
            <a:xfrm>
              <a:off x="8570913" y="72072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Freeform 1303"/>
            <p:cNvSpPr>
              <a:spLocks/>
            </p:cNvSpPr>
            <p:nvPr/>
          </p:nvSpPr>
          <p:spPr bwMode="auto">
            <a:xfrm>
              <a:off x="8570913" y="72072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Freeform 1304"/>
            <p:cNvSpPr>
              <a:spLocks/>
            </p:cNvSpPr>
            <p:nvPr/>
          </p:nvSpPr>
          <p:spPr bwMode="auto">
            <a:xfrm>
              <a:off x="8561388" y="730251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2 w 8"/>
                <a:gd name="T3" fmla="*/ 0 h 2"/>
                <a:gd name="T4" fmla="*/ 0 w 8"/>
                <a:gd name="T5" fmla="*/ 2 h 2"/>
                <a:gd name="T6" fmla="*/ 8 w 8"/>
                <a:gd name="T7" fmla="*/ 2 h 2"/>
                <a:gd name="T8" fmla="*/ 8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Freeform 1305"/>
            <p:cNvSpPr>
              <a:spLocks/>
            </p:cNvSpPr>
            <p:nvPr/>
          </p:nvSpPr>
          <p:spPr bwMode="auto">
            <a:xfrm>
              <a:off x="8561388" y="730251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2 w 8"/>
                <a:gd name="T3" fmla="*/ 0 h 2"/>
                <a:gd name="T4" fmla="*/ 0 w 8"/>
                <a:gd name="T5" fmla="*/ 2 h 2"/>
                <a:gd name="T6" fmla="*/ 8 w 8"/>
                <a:gd name="T7" fmla="*/ 2 h 2"/>
                <a:gd name="T8" fmla="*/ 8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Freeform 1306"/>
            <p:cNvSpPr>
              <a:spLocks/>
            </p:cNvSpPr>
            <p:nvPr/>
          </p:nvSpPr>
          <p:spPr bwMode="auto">
            <a:xfrm>
              <a:off x="8548688" y="742951"/>
              <a:ext cx="25400" cy="0"/>
            </a:xfrm>
            <a:custGeom>
              <a:avLst/>
              <a:gdLst>
                <a:gd name="T0" fmla="*/ 16 w 16"/>
                <a:gd name="T1" fmla="*/ 2 w 16"/>
                <a:gd name="T2" fmla="*/ 0 w 16"/>
                <a:gd name="T3" fmla="*/ 16 w 16"/>
                <a:gd name="T4" fmla="*/ 16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Freeform 1307"/>
            <p:cNvSpPr>
              <a:spLocks/>
            </p:cNvSpPr>
            <p:nvPr/>
          </p:nvSpPr>
          <p:spPr bwMode="auto">
            <a:xfrm>
              <a:off x="8548688" y="742951"/>
              <a:ext cx="25400" cy="0"/>
            </a:xfrm>
            <a:custGeom>
              <a:avLst/>
              <a:gdLst>
                <a:gd name="T0" fmla="*/ 16 w 16"/>
                <a:gd name="T1" fmla="*/ 2 w 16"/>
                <a:gd name="T2" fmla="*/ 0 w 16"/>
                <a:gd name="T3" fmla="*/ 16 w 16"/>
                <a:gd name="T4" fmla="*/ 16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1308"/>
            <p:cNvSpPr>
              <a:spLocks/>
            </p:cNvSpPr>
            <p:nvPr/>
          </p:nvSpPr>
          <p:spPr bwMode="auto">
            <a:xfrm>
              <a:off x="8526463" y="766764"/>
              <a:ext cx="47625" cy="0"/>
            </a:xfrm>
            <a:custGeom>
              <a:avLst/>
              <a:gdLst>
                <a:gd name="T0" fmla="*/ 30 w 30"/>
                <a:gd name="T1" fmla="*/ 2 w 30"/>
                <a:gd name="T2" fmla="*/ 0 w 30"/>
                <a:gd name="T3" fmla="*/ 30 w 30"/>
                <a:gd name="T4" fmla="*/ 3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1309"/>
            <p:cNvSpPr>
              <a:spLocks/>
            </p:cNvSpPr>
            <p:nvPr/>
          </p:nvSpPr>
          <p:spPr bwMode="auto">
            <a:xfrm>
              <a:off x="8526463" y="766764"/>
              <a:ext cx="47625" cy="0"/>
            </a:xfrm>
            <a:custGeom>
              <a:avLst/>
              <a:gdLst>
                <a:gd name="T0" fmla="*/ 30 w 30"/>
                <a:gd name="T1" fmla="*/ 2 w 30"/>
                <a:gd name="T2" fmla="*/ 0 w 30"/>
                <a:gd name="T3" fmla="*/ 30 w 30"/>
                <a:gd name="T4" fmla="*/ 3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1310"/>
            <p:cNvSpPr>
              <a:spLocks/>
            </p:cNvSpPr>
            <p:nvPr/>
          </p:nvSpPr>
          <p:spPr bwMode="auto">
            <a:xfrm>
              <a:off x="8539163" y="752476"/>
              <a:ext cx="34925" cy="3175"/>
            </a:xfrm>
            <a:custGeom>
              <a:avLst/>
              <a:gdLst>
                <a:gd name="T0" fmla="*/ 22 w 22"/>
                <a:gd name="T1" fmla="*/ 0 h 2"/>
                <a:gd name="T2" fmla="*/ 2 w 22"/>
                <a:gd name="T3" fmla="*/ 0 h 2"/>
                <a:gd name="T4" fmla="*/ 0 w 22"/>
                <a:gd name="T5" fmla="*/ 2 h 2"/>
                <a:gd name="T6" fmla="*/ 22 w 22"/>
                <a:gd name="T7" fmla="*/ 2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1311"/>
            <p:cNvSpPr>
              <a:spLocks/>
            </p:cNvSpPr>
            <p:nvPr/>
          </p:nvSpPr>
          <p:spPr bwMode="auto">
            <a:xfrm>
              <a:off x="8539163" y="752476"/>
              <a:ext cx="34925" cy="3175"/>
            </a:xfrm>
            <a:custGeom>
              <a:avLst/>
              <a:gdLst>
                <a:gd name="T0" fmla="*/ 22 w 22"/>
                <a:gd name="T1" fmla="*/ 0 h 2"/>
                <a:gd name="T2" fmla="*/ 2 w 22"/>
                <a:gd name="T3" fmla="*/ 0 h 2"/>
                <a:gd name="T4" fmla="*/ 0 w 22"/>
                <a:gd name="T5" fmla="*/ 2 h 2"/>
                <a:gd name="T6" fmla="*/ 22 w 22"/>
                <a:gd name="T7" fmla="*/ 2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2" y="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Freeform 1312"/>
            <p:cNvSpPr>
              <a:spLocks/>
            </p:cNvSpPr>
            <p:nvPr/>
          </p:nvSpPr>
          <p:spPr bwMode="auto">
            <a:xfrm>
              <a:off x="8345488" y="811214"/>
              <a:ext cx="231775" cy="141288"/>
            </a:xfrm>
            <a:custGeom>
              <a:avLst/>
              <a:gdLst>
                <a:gd name="T0" fmla="*/ 146 w 146"/>
                <a:gd name="T1" fmla="*/ 0 h 89"/>
                <a:gd name="T2" fmla="*/ 85 w 146"/>
                <a:gd name="T3" fmla="*/ 0 h 89"/>
                <a:gd name="T4" fmla="*/ 83 w 146"/>
                <a:gd name="T5" fmla="*/ 2 h 89"/>
                <a:gd name="T6" fmla="*/ 142 w 146"/>
                <a:gd name="T7" fmla="*/ 2 h 89"/>
                <a:gd name="T8" fmla="*/ 144 w 146"/>
                <a:gd name="T9" fmla="*/ 2 h 89"/>
                <a:gd name="T10" fmla="*/ 144 w 146"/>
                <a:gd name="T11" fmla="*/ 4 h 89"/>
                <a:gd name="T12" fmla="*/ 144 w 146"/>
                <a:gd name="T13" fmla="*/ 4 h 89"/>
                <a:gd name="T14" fmla="*/ 144 w 146"/>
                <a:gd name="T15" fmla="*/ 85 h 89"/>
                <a:gd name="T16" fmla="*/ 144 w 146"/>
                <a:gd name="T17" fmla="*/ 85 h 89"/>
                <a:gd name="T18" fmla="*/ 144 w 146"/>
                <a:gd name="T19" fmla="*/ 87 h 89"/>
                <a:gd name="T20" fmla="*/ 142 w 146"/>
                <a:gd name="T21" fmla="*/ 87 h 89"/>
                <a:gd name="T22" fmla="*/ 4 w 146"/>
                <a:gd name="T23" fmla="*/ 87 h 89"/>
                <a:gd name="T24" fmla="*/ 2 w 146"/>
                <a:gd name="T25" fmla="*/ 87 h 89"/>
                <a:gd name="T26" fmla="*/ 2 w 146"/>
                <a:gd name="T27" fmla="*/ 87 h 89"/>
                <a:gd name="T28" fmla="*/ 2 w 146"/>
                <a:gd name="T29" fmla="*/ 87 h 89"/>
                <a:gd name="T30" fmla="*/ 2 w 146"/>
                <a:gd name="T31" fmla="*/ 87 h 89"/>
                <a:gd name="T32" fmla="*/ 2 w 146"/>
                <a:gd name="T33" fmla="*/ 85 h 89"/>
                <a:gd name="T34" fmla="*/ 2 w 146"/>
                <a:gd name="T35" fmla="*/ 85 h 89"/>
                <a:gd name="T36" fmla="*/ 2 w 146"/>
                <a:gd name="T37" fmla="*/ 85 h 89"/>
                <a:gd name="T38" fmla="*/ 0 w 146"/>
                <a:gd name="T39" fmla="*/ 87 h 89"/>
                <a:gd name="T40" fmla="*/ 0 w 146"/>
                <a:gd name="T41" fmla="*/ 89 h 89"/>
                <a:gd name="T42" fmla="*/ 146 w 146"/>
                <a:gd name="T43" fmla="*/ 89 h 89"/>
                <a:gd name="T44" fmla="*/ 146 w 146"/>
                <a:gd name="T4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89">
                  <a:moveTo>
                    <a:pt x="146" y="0"/>
                  </a:moveTo>
                  <a:lnTo>
                    <a:pt x="85" y="0"/>
                  </a:lnTo>
                  <a:lnTo>
                    <a:pt x="83" y="2"/>
                  </a:lnTo>
                  <a:lnTo>
                    <a:pt x="142" y="2"/>
                  </a:lnTo>
                  <a:lnTo>
                    <a:pt x="144" y="2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44" y="87"/>
                  </a:lnTo>
                  <a:lnTo>
                    <a:pt x="142" y="87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46" y="89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" name="Freeform 1313"/>
            <p:cNvSpPr>
              <a:spLocks/>
            </p:cNvSpPr>
            <p:nvPr/>
          </p:nvSpPr>
          <p:spPr bwMode="auto">
            <a:xfrm>
              <a:off x="8345488" y="811214"/>
              <a:ext cx="231775" cy="141288"/>
            </a:xfrm>
            <a:custGeom>
              <a:avLst/>
              <a:gdLst>
                <a:gd name="T0" fmla="*/ 146 w 146"/>
                <a:gd name="T1" fmla="*/ 0 h 89"/>
                <a:gd name="T2" fmla="*/ 85 w 146"/>
                <a:gd name="T3" fmla="*/ 0 h 89"/>
                <a:gd name="T4" fmla="*/ 83 w 146"/>
                <a:gd name="T5" fmla="*/ 2 h 89"/>
                <a:gd name="T6" fmla="*/ 142 w 146"/>
                <a:gd name="T7" fmla="*/ 2 h 89"/>
                <a:gd name="T8" fmla="*/ 144 w 146"/>
                <a:gd name="T9" fmla="*/ 2 h 89"/>
                <a:gd name="T10" fmla="*/ 144 w 146"/>
                <a:gd name="T11" fmla="*/ 4 h 89"/>
                <a:gd name="T12" fmla="*/ 144 w 146"/>
                <a:gd name="T13" fmla="*/ 4 h 89"/>
                <a:gd name="T14" fmla="*/ 144 w 146"/>
                <a:gd name="T15" fmla="*/ 85 h 89"/>
                <a:gd name="T16" fmla="*/ 144 w 146"/>
                <a:gd name="T17" fmla="*/ 85 h 89"/>
                <a:gd name="T18" fmla="*/ 144 w 146"/>
                <a:gd name="T19" fmla="*/ 87 h 89"/>
                <a:gd name="T20" fmla="*/ 142 w 146"/>
                <a:gd name="T21" fmla="*/ 87 h 89"/>
                <a:gd name="T22" fmla="*/ 4 w 146"/>
                <a:gd name="T23" fmla="*/ 87 h 89"/>
                <a:gd name="T24" fmla="*/ 2 w 146"/>
                <a:gd name="T25" fmla="*/ 87 h 89"/>
                <a:gd name="T26" fmla="*/ 2 w 146"/>
                <a:gd name="T27" fmla="*/ 87 h 89"/>
                <a:gd name="T28" fmla="*/ 2 w 146"/>
                <a:gd name="T29" fmla="*/ 87 h 89"/>
                <a:gd name="T30" fmla="*/ 2 w 146"/>
                <a:gd name="T31" fmla="*/ 87 h 89"/>
                <a:gd name="T32" fmla="*/ 2 w 146"/>
                <a:gd name="T33" fmla="*/ 85 h 89"/>
                <a:gd name="T34" fmla="*/ 2 w 146"/>
                <a:gd name="T35" fmla="*/ 85 h 89"/>
                <a:gd name="T36" fmla="*/ 2 w 146"/>
                <a:gd name="T37" fmla="*/ 85 h 89"/>
                <a:gd name="T38" fmla="*/ 0 w 146"/>
                <a:gd name="T39" fmla="*/ 87 h 89"/>
                <a:gd name="T40" fmla="*/ 0 w 146"/>
                <a:gd name="T41" fmla="*/ 89 h 89"/>
                <a:gd name="T42" fmla="*/ 146 w 146"/>
                <a:gd name="T43" fmla="*/ 89 h 89"/>
                <a:gd name="T44" fmla="*/ 146 w 146"/>
                <a:gd name="T4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89">
                  <a:moveTo>
                    <a:pt x="146" y="0"/>
                  </a:moveTo>
                  <a:lnTo>
                    <a:pt x="85" y="0"/>
                  </a:lnTo>
                  <a:lnTo>
                    <a:pt x="83" y="2"/>
                  </a:lnTo>
                  <a:lnTo>
                    <a:pt x="142" y="2"/>
                  </a:lnTo>
                  <a:lnTo>
                    <a:pt x="144" y="2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44" y="87"/>
                  </a:lnTo>
                  <a:lnTo>
                    <a:pt x="142" y="87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46" y="89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" name="Freeform 1314"/>
            <p:cNvSpPr>
              <a:spLocks noEditPoints="1"/>
            </p:cNvSpPr>
            <p:nvPr/>
          </p:nvSpPr>
          <p:spPr bwMode="auto">
            <a:xfrm>
              <a:off x="8429625" y="862014"/>
              <a:ext cx="144463" cy="87313"/>
            </a:xfrm>
            <a:custGeom>
              <a:avLst/>
              <a:gdLst>
                <a:gd name="T0" fmla="*/ 22 w 91"/>
                <a:gd name="T1" fmla="*/ 13 h 55"/>
                <a:gd name="T2" fmla="*/ 20 w 91"/>
                <a:gd name="T3" fmla="*/ 15 h 55"/>
                <a:gd name="T4" fmla="*/ 89 w 91"/>
                <a:gd name="T5" fmla="*/ 55 h 55"/>
                <a:gd name="T6" fmla="*/ 91 w 91"/>
                <a:gd name="T7" fmla="*/ 55 h 55"/>
                <a:gd name="T8" fmla="*/ 91 w 91"/>
                <a:gd name="T9" fmla="*/ 53 h 55"/>
                <a:gd name="T10" fmla="*/ 91 w 91"/>
                <a:gd name="T11" fmla="*/ 53 h 55"/>
                <a:gd name="T12" fmla="*/ 22 w 91"/>
                <a:gd name="T13" fmla="*/ 13 h 55"/>
                <a:gd name="T14" fmla="*/ 2 w 91"/>
                <a:gd name="T15" fmla="*/ 0 h 55"/>
                <a:gd name="T16" fmla="*/ 0 w 91"/>
                <a:gd name="T17" fmla="*/ 2 h 55"/>
                <a:gd name="T18" fmla="*/ 18 w 91"/>
                <a:gd name="T19" fmla="*/ 13 h 55"/>
                <a:gd name="T20" fmla="*/ 20 w 91"/>
                <a:gd name="T21" fmla="*/ 13 h 55"/>
                <a:gd name="T22" fmla="*/ 2 w 91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5">
                  <a:moveTo>
                    <a:pt x="22" y="13"/>
                  </a:moveTo>
                  <a:lnTo>
                    <a:pt x="20" y="15"/>
                  </a:lnTo>
                  <a:lnTo>
                    <a:pt x="89" y="55"/>
                  </a:lnTo>
                  <a:lnTo>
                    <a:pt x="91" y="55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22" y="13"/>
                  </a:lnTo>
                  <a:close/>
                  <a:moveTo>
                    <a:pt x="2" y="0"/>
                  </a:moveTo>
                  <a:lnTo>
                    <a:pt x="0" y="2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" name="Freeform 1315"/>
            <p:cNvSpPr>
              <a:spLocks noEditPoints="1"/>
            </p:cNvSpPr>
            <p:nvPr/>
          </p:nvSpPr>
          <p:spPr bwMode="auto">
            <a:xfrm>
              <a:off x="8429625" y="862014"/>
              <a:ext cx="144463" cy="87313"/>
            </a:xfrm>
            <a:custGeom>
              <a:avLst/>
              <a:gdLst>
                <a:gd name="T0" fmla="*/ 22 w 91"/>
                <a:gd name="T1" fmla="*/ 13 h 55"/>
                <a:gd name="T2" fmla="*/ 20 w 91"/>
                <a:gd name="T3" fmla="*/ 15 h 55"/>
                <a:gd name="T4" fmla="*/ 89 w 91"/>
                <a:gd name="T5" fmla="*/ 55 h 55"/>
                <a:gd name="T6" fmla="*/ 91 w 91"/>
                <a:gd name="T7" fmla="*/ 55 h 55"/>
                <a:gd name="T8" fmla="*/ 91 w 91"/>
                <a:gd name="T9" fmla="*/ 53 h 55"/>
                <a:gd name="T10" fmla="*/ 91 w 91"/>
                <a:gd name="T11" fmla="*/ 53 h 55"/>
                <a:gd name="T12" fmla="*/ 22 w 91"/>
                <a:gd name="T13" fmla="*/ 13 h 55"/>
                <a:gd name="T14" fmla="*/ 2 w 91"/>
                <a:gd name="T15" fmla="*/ 0 h 55"/>
                <a:gd name="T16" fmla="*/ 0 w 91"/>
                <a:gd name="T17" fmla="*/ 2 h 55"/>
                <a:gd name="T18" fmla="*/ 18 w 91"/>
                <a:gd name="T19" fmla="*/ 13 h 55"/>
                <a:gd name="T20" fmla="*/ 20 w 91"/>
                <a:gd name="T21" fmla="*/ 13 h 55"/>
                <a:gd name="T22" fmla="*/ 2 w 91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5">
                  <a:moveTo>
                    <a:pt x="22" y="13"/>
                  </a:moveTo>
                  <a:lnTo>
                    <a:pt x="20" y="15"/>
                  </a:lnTo>
                  <a:lnTo>
                    <a:pt x="89" y="55"/>
                  </a:lnTo>
                  <a:lnTo>
                    <a:pt x="91" y="55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22" y="13"/>
                  </a:lnTo>
                  <a:moveTo>
                    <a:pt x="2" y="0"/>
                  </a:moveTo>
                  <a:lnTo>
                    <a:pt x="0" y="2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" name="Freeform 1316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142 w 142"/>
                <a:gd name="T1" fmla="*/ 0 h 85"/>
                <a:gd name="T2" fmla="*/ 140 w 142"/>
                <a:gd name="T3" fmla="*/ 0 h 85"/>
                <a:gd name="T4" fmla="*/ 71 w 142"/>
                <a:gd name="T5" fmla="*/ 43 h 85"/>
                <a:gd name="T6" fmla="*/ 69 w 142"/>
                <a:gd name="T7" fmla="*/ 43 h 85"/>
                <a:gd name="T8" fmla="*/ 0 w 142"/>
                <a:gd name="T9" fmla="*/ 83 h 85"/>
                <a:gd name="T10" fmla="*/ 0 w 142"/>
                <a:gd name="T11" fmla="*/ 83 h 85"/>
                <a:gd name="T12" fmla="*/ 0 w 142"/>
                <a:gd name="T13" fmla="*/ 85 h 85"/>
                <a:gd name="T14" fmla="*/ 0 w 142"/>
                <a:gd name="T15" fmla="*/ 85 h 85"/>
                <a:gd name="T16" fmla="*/ 0 w 142"/>
                <a:gd name="T17" fmla="*/ 85 h 85"/>
                <a:gd name="T18" fmla="*/ 2 w 142"/>
                <a:gd name="T19" fmla="*/ 85 h 85"/>
                <a:gd name="T20" fmla="*/ 71 w 142"/>
                <a:gd name="T21" fmla="*/ 45 h 85"/>
                <a:gd name="T22" fmla="*/ 73 w 142"/>
                <a:gd name="T23" fmla="*/ 43 h 85"/>
                <a:gd name="T24" fmla="*/ 142 w 142"/>
                <a:gd name="T25" fmla="*/ 2 h 85"/>
                <a:gd name="T26" fmla="*/ 142 w 142"/>
                <a:gd name="T27" fmla="*/ 2 h 85"/>
                <a:gd name="T28" fmla="*/ 142 w 142"/>
                <a:gd name="T2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85">
                  <a:moveTo>
                    <a:pt x="142" y="0"/>
                  </a:moveTo>
                  <a:lnTo>
                    <a:pt x="140" y="0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" y="85"/>
                  </a:lnTo>
                  <a:lnTo>
                    <a:pt x="71" y="45"/>
                  </a:lnTo>
                  <a:lnTo>
                    <a:pt x="73" y="43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1317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142 w 142"/>
                <a:gd name="T1" fmla="*/ 0 h 85"/>
                <a:gd name="T2" fmla="*/ 140 w 142"/>
                <a:gd name="T3" fmla="*/ 0 h 85"/>
                <a:gd name="T4" fmla="*/ 71 w 142"/>
                <a:gd name="T5" fmla="*/ 43 h 85"/>
                <a:gd name="T6" fmla="*/ 69 w 142"/>
                <a:gd name="T7" fmla="*/ 43 h 85"/>
                <a:gd name="T8" fmla="*/ 0 w 142"/>
                <a:gd name="T9" fmla="*/ 83 h 85"/>
                <a:gd name="T10" fmla="*/ 0 w 142"/>
                <a:gd name="T11" fmla="*/ 83 h 85"/>
                <a:gd name="T12" fmla="*/ 0 w 142"/>
                <a:gd name="T13" fmla="*/ 85 h 85"/>
                <a:gd name="T14" fmla="*/ 0 w 142"/>
                <a:gd name="T15" fmla="*/ 85 h 85"/>
                <a:gd name="T16" fmla="*/ 0 w 142"/>
                <a:gd name="T17" fmla="*/ 85 h 85"/>
                <a:gd name="T18" fmla="*/ 2 w 142"/>
                <a:gd name="T19" fmla="*/ 85 h 85"/>
                <a:gd name="T20" fmla="*/ 71 w 142"/>
                <a:gd name="T21" fmla="*/ 45 h 85"/>
                <a:gd name="T22" fmla="*/ 73 w 142"/>
                <a:gd name="T23" fmla="*/ 43 h 85"/>
                <a:gd name="T24" fmla="*/ 142 w 142"/>
                <a:gd name="T25" fmla="*/ 2 h 85"/>
                <a:gd name="T26" fmla="*/ 142 w 142"/>
                <a:gd name="T27" fmla="*/ 2 h 85"/>
                <a:gd name="T28" fmla="*/ 142 w 142"/>
                <a:gd name="T2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85">
                  <a:moveTo>
                    <a:pt x="142" y="0"/>
                  </a:moveTo>
                  <a:lnTo>
                    <a:pt x="140" y="0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" y="85"/>
                  </a:lnTo>
                  <a:lnTo>
                    <a:pt x="71" y="45"/>
                  </a:lnTo>
                  <a:lnTo>
                    <a:pt x="73" y="43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1318"/>
            <p:cNvSpPr>
              <a:spLocks/>
            </p:cNvSpPr>
            <p:nvPr/>
          </p:nvSpPr>
          <p:spPr bwMode="auto">
            <a:xfrm>
              <a:off x="8502650" y="779464"/>
              <a:ext cx="71438" cy="12700"/>
            </a:xfrm>
            <a:custGeom>
              <a:avLst/>
              <a:gdLst>
                <a:gd name="T0" fmla="*/ 45 w 45"/>
                <a:gd name="T1" fmla="*/ 0 h 8"/>
                <a:gd name="T2" fmla="*/ 8 w 45"/>
                <a:gd name="T3" fmla="*/ 0 h 8"/>
                <a:gd name="T4" fmla="*/ 0 w 45"/>
                <a:gd name="T5" fmla="*/ 8 h 8"/>
                <a:gd name="T6" fmla="*/ 45 w 45"/>
                <a:gd name="T7" fmla="*/ 8 h 8"/>
                <a:gd name="T8" fmla="*/ 45 w 4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">
                  <a:moveTo>
                    <a:pt x="45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45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1319"/>
            <p:cNvSpPr>
              <a:spLocks/>
            </p:cNvSpPr>
            <p:nvPr/>
          </p:nvSpPr>
          <p:spPr bwMode="auto">
            <a:xfrm>
              <a:off x="8502650" y="779464"/>
              <a:ext cx="71438" cy="12700"/>
            </a:xfrm>
            <a:custGeom>
              <a:avLst/>
              <a:gdLst>
                <a:gd name="T0" fmla="*/ 45 w 45"/>
                <a:gd name="T1" fmla="*/ 0 h 8"/>
                <a:gd name="T2" fmla="*/ 8 w 45"/>
                <a:gd name="T3" fmla="*/ 0 h 8"/>
                <a:gd name="T4" fmla="*/ 0 w 45"/>
                <a:gd name="T5" fmla="*/ 8 h 8"/>
                <a:gd name="T6" fmla="*/ 45 w 45"/>
                <a:gd name="T7" fmla="*/ 8 h 8"/>
                <a:gd name="T8" fmla="*/ 45 w 4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">
                  <a:moveTo>
                    <a:pt x="45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45" y="8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1320"/>
            <p:cNvSpPr>
              <a:spLocks/>
            </p:cNvSpPr>
            <p:nvPr/>
          </p:nvSpPr>
          <p:spPr bwMode="auto">
            <a:xfrm>
              <a:off x="8589963" y="981076"/>
              <a:ext cx="15875" cy="0"/>
            </a:xfrm>
            <a:custGeom>
              <a:avLst/>
              <a:gdLst>
                <a:gd name="T0" fmla="*/ 10 w 10"/>
                <a:gd name="T1" fmla="*/ 2 w 10"/>
                <a:gd name="T2" fmla="*/ 0 w 10"/>
                <a:gd name="T3" fmla="*/ 1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1321"/>
            <p:cNvSpPr>
              <a:spLocks/>
            </p:cNvSpPr>
            <p:nvPr/>
          </p:nvSpPr>
          <p:spPr bwMode="auto">
            <a:xfrm>
              <a:off x="8589963" y="981076"/>
              <a:ext cx="15875" cy="0"/>
            </a:xfrm>
            <a:custGeom>
              <a:avLst/>
              <a:gdLst>
                <a:gd name="T0" fmla="*/ 10 w 10"/>
                <a:gd name="T1" fmla="*/ 2 w 10"/>
                <a:gd name="T2" fmla="*/ 0 w 10"/>
                <a:gd name="T3" fmla="*/ 1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Freeform 1322"/>
            <p:cNvSpPr>
              <a:spLocks/>
            </p:cNvSpPr>
            <p:nvPr/>
          </p:nvSpPr>
          <p:spPr bwMode="auto">
            <a:xfrm>
              <a:off x="8593138" y="968376"/>
              <a:ext cx="12700" cy="12700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Freeform 1323"/>
            <p:cNvSpPr>
              <a:spLocks/>
            </p:cNvSpPr>
            <p:nvPr/>
          </p:nvSpPr>
          <p:spPr bwMode="auto">
            <a:xfrm>
              <a:off x="8593138" y="968376"/>
              <a:ext cx="12700" cy="12700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1324"/>
            <p:cNvSpPr>
              <a:spLocks/>
            </p:cNvSpPr>
            <p:nvPr/>
          </p:nvSpPr>
          <p:spPr bwMode="auto">
            <a:xfrm>
              <a:off x="8577263" y="576264"/>
              <a:ext cx="60325" cy="60325"/>
            </a:xfrm>
            <a:custGeom>
              <a:avLst/>
              <a:gdLst>
                <a:gd name="T0" fmla="*/ 12 w 38"/>
                <a:gd name="T1" fmla="*/ 0 h 38"/>
                <a:gd name="T2" fmla="*/ 0 w 38"/>
                <a:gd name="T3" fmla="*/ 12 h 38"/>
                <a:gd name="T4" fmla="*/ 6 w 38"/>
                <a:gd name="T5" fmla="*/ 18 h 38"/>
                <a:gd name="T6" fmla="*/ 18 w 38"/>
                <a:gd name="T7" fmla="*/ 18 h 38"/>
                <a:gd name="T8" fmla="*/ 18 w 38"/>
                <a:gd name="T9" fmla="*/ 28 h 38"/>
                <a:gd name="T10" fmla="*/ 28 w 38"/>
                <a:gd name="T11" fmla="*/ 38 h 38"/>
                <a:gd name="T12" fmla="*/ 38 w 38"/>
                <a:gd name="T13" fmla="*/ 26 h 38"/>
                <a:gd name="T14" fmla="*/ 12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12" y="0"/>
                  </a:moveTo>
                  <a:lnTo>
                    <a:pt x="0" y="12"/>
                  </a:lnTo>
                  <a:lnTo>
                    <a:pt x="6" y="18"/>
                  </a:lnTo>
                  <a:lnTo>
                    <a:pt x="18" y="18"/>
                  </a:lnTo>
                  <a:lnTo>
                    <a:pt x="18" y="28"/>
                  </a:lnTo>
                  <a:lnTo>
                    <a:pt x="28" y="38"/>
                  </a:lnTo>
                  <a:lnTo>
                    <a:pt x="38" y="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1325"/>
            <p:cNvSpPr>
              <a:spLocks/>
            </p:cNvSpPr>
            <p:nvPr/>
          </p:nvSpPr>
          <p:spPr bwMode="auto">
            <a:xfrm>
              <a:off x="8577263" y="576264"/>
              <a:ext cx="60325" cy="60325"/>
            </a:xfrm>
            <a:custGeom>
              <a:avLst/>
              <a:gdLst>
                <a:gd name="T0" fmla="*/ 12 w 38"/>
                <a:gd name="T1" fmla="*/ 0 h 38"/>
                <a:gd name="T2" fmla="*/ 0 w 38"/>
                <a:gd name="T3" fmla="*/ 12 h 38"/>
                <a:gd name="T4" fmla="*/ 6 w 38"/>
                <a:gd name="T5" fmla="*/ 18 h 38"/>
                <a:gd name="T6" fmla="*/ 18 w 38"/>
                <a:gd name="T7" fmla="*/ 18 h 38"/>
                <a:gd name="T8" fmla="*/ 18 w 38"/>
                <a:gd name="T9" fmla="*/ 28 h 38"/>
                <a:gd name="T10" fmla="*/ 28 w 38"/>
                <a:gd name="T11" fmla="*/ 38 h 38"/>
                <a:gd name="T12" fmla="*/ 38 w 38"/>
                <a:gd name="T13" fmla="*/ 26 h 38"/>
                <a:gd name="T14" fmla="*/ 12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12" y="0"/>
                  </a:moveTo>
                  <a:lnTo>
                    <a:pt x="0" y="12"/>
                  </a:lnTo>
                  <a:lnTo>
                    <a:pt x="6" y="18"/>
                  </a:lnTo>
                  <a:lnTo>
                    <a:pt x="18" y="18"/>
                  </a:lnTo>
                  <a:lnTo>
                    <a:pt x="18" y="28"/>
                  </a:lnTo>
                  <a:lnTo>
                    <a:pt x="28" y="38"/>
                  </a:lnTo>
                  <a:lnTo>
                    <a:pt x="38" y="2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1326"/>
            <p:cNvSpPr>
              <a:spLocks/>
            </p:cNvSpPr>
            <p:nvPr/>
          </p:nvSpPr>
          <p:spPr bwMode="auto">
            <a:xfrm>
              <a:off x="8586788" y="604839"/>
              <a:ext cx="19050" cy="15875"/>
            </a:xfrm>
            <a:custGeom>
              <a:avLst/>
              <a:gdLst>
                <a:gd name="T0" fmla="*/ 12 w 12"/>
                <a:gd name="T1" fmla="*/ 0 h 10"/>
                <a:gd name="T2" fmla="*/ 0 w 12"/>
                <a:gd name="T3" fmla="*/ 0 h 10"/>
                <a:gd name="T4" fmla="*/ 12 w 12"/>
                <a:gd name="T5" fmla="*/ 10 h 10"/>
                <a:gd name="T6" fmla="*/ 12 w 1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0" y="0"/>
                  </a:lnTo>
                  <a:lnTo>
                    <a:pt x="12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1327"/>
            <p:cNvSpPr>
              <a:spLocks/>
            </p:cNvSpPr>
            <p:nvPr/>
          </p:nvSpPr>
          <p:spPr bwMode="auto">
            <a:xfrm>
              <a:off x="8586788" y="604839"/>
              <a:ext cx="19050" cy="15875"/>
            </a:xfrm>
            <a:custGeom>
              <a:avLst/>
              <a:gdLst>
                <a:gd name="T0" fmla="*/ 12 w 12"/>
                <a:gd name="T1" fmla="*/ 0 h 10"/>
                <a:gd name="T2" fmla="*/ 0 w 12"/>
                <a:gd name="T3" fmla="*/ 0 h 10"/>
                <a:gd name="T4" fmla="*/ 12 w 12"/>
                <a:gd name="T5" fmla="*/ 10 h 10"/>
                <a:gd name="T6" fmla="*/ 12 w 1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0" y="0"/>
                  </a:lnTo>
                  <a:lnTo>
                    <a:pt x="12" y="1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Freeform 1328"/>
            <p:cNvSpPr>
              <a:spLocks/>
            </p:cNvSpPr>
            <p:nvPr/>
          </p:nvSpPr>
          <p:spPr bwMode="auto">
            <a:xfrm>
              <a:off x="8280400" y="952501"/>
              <a:ext cx="61913" cy="61913"/>
            </a:xfrm>
            <a:custGeom>
              <a:avLst/>
              <a:gdLst>
                <a:gd name="T0" fmla="*/ 13 w 39"/>
                <a:gd name="T1" fmla="*/ 0 h 39"/>
                <a:gd name="T2" fmla="*/ 0 w 39"/>
                <a:gd name="T3" fmla="*/ 12 h 39"/>
                <a:gd name="T4" fmla="*/ 27 w 39"/>
                <a:gd name="T5" fmla="*/ 39 h 39"/>
                <a:gd name="T6" fmla="*/ 39 w 39"/>
                <a:gd name="T7" fmla="*/ 27 h 39"/>
                <a:gd name="T8" fmla="*/ 31 w 39"/>
                <a:gd name="T9" fmla="*/ 18 h 39"/>
                <a:gd name="T10" fmla="*/ 21 w 39"/>
                <a:gd name="T11" fmla="*/ 18 h 39"/>
                <a:gd name="T12" fmla="*/ 21 w 39"/>
                <a:gd name="T13" fmla="*/ 18 h 39"/>
                <a:gd name="T14" fmla="*/ 21 w 39"/>
                <a:gd name="T15" fmla="*/ 18 h 39"/>
                <a:gd name="T16" fmla="*/ 21 w 39"/>
                <a:gd name="T17" fmla="*/ 18 h 39"/>
                <a:gd name="T18" fmla="*/ 21 w 39"/>
                <a:gd name="T19" fmla="*/ 8 h 39"/>
                <a:gd name="T20" fmla="*/ 13 w 3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9">
                  <a:moveTo>
                    <a:pt x="13" y="0"/>
                  </a:moveTo>
                  <a:lnTo>
                    <a:pt x="0" y="12"/>
                  </a:lnTo>
                  <a:lnTo>
                    <a:pt x="27" y="39"/>
                  </a:lnTo>
                  <a:lnTo>
                    <a:pt x="39" y="27"/>
                  </a:lnTo>
                  <a:lnTo>
                    <a:pt x="3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Freeform 1329"/>
            <p:cNvSpPr>
              <a:spLocks/>
            </p:cNvSpPr>
            <p:nvPr/>
          </p:nvSpPr>
          <p:spPr bwMode="auto">
            <a:xfrm>
              <a:off x="8280400" y="952501"/>
              <a:ext cx="61913" cy="61913"/>
            </a:xfrm>
            <a:custGeom>
              <a:avLst/>
              <a:gdLst>
                <a:gd name="T0" fmla="*/ 13 w 39"/>
                <a:gd name="T1" fmla="*/ 0 h 39"/>
                <a:gd name="T2" fmla="*/ 0 w 39"/>
                <a:gd name="T3" fmla="*/ 12 h 39"/>
                <a:gd name="T4" fmla="*/ 27 w 39"/>
                <a:gd name="T5" fmla="*/ 39 h 39"/>
                <a:gd name="T6" fmla="*/ 39 w 39"/>
                <a:gd name="T7" fmla="*/ 27 h 39"/>
                <a:gd name="T8" fmla="*/ 31 w 39"/>
                <a:gd name="T9" fmla="*/ 18 h 39"/>
                <a:gd name="T10" fmla="*/ 21 w 39"/>
                <a:gd name="T11" fmla="*/ 18 h 39"/>
                <a:gd name="T12" fmla="*/ 21 w 39"/>
                <a:gd name="T13" fmla="*/ 18 h 39"/>
                <a:gd name="T14" fmla="*/ 21 w 39"/>
                <a:gd name="T15" fmla="*/ 18 h 39"/>
                <a:gd name="T16" fmla="*/ 21 w 39"/>
                <a:gd name="T17" fmla="*/ 18 h 39"/>
                <a:gd name="T18" fmla="*/ 21 w 39"/>
                <a:gd name="T19" fmla="*/ 8 h 39"/>
                <a:gd name="T20" fmla="*/ 13 w 3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9">
                  <a:moveTo>
                    <a:pt x="13" y="0"/>
                  </a:moveTo>
                  <a:lnTo>
                    <a:pt x="0" y="12"/>
                  </a:lnTo>
                  <a:lnTo>
                    <a:pt x="27" y="39"/>
                  </a:lnTo>
                  <a:lnTo>
                    <a:pt x="39" y="27"/>
                  </a:lnTo>
                  <a:lnTo>
                    <a:pt x="3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8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Freeform 1330"/>
            <p:cNvSpPr>
              <a:spLocks/>
            </p:cNvSpPr>
            <p:nvPr/>
          </p:nvSpPr>
          <p:spPr bwMode="auto">
            <a:xfrm>
              <a:off x="8313738" y="965201"/>
              <a:ext cx="6350" cy="15875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10 h 10"/>
                <a:gd name="T4" fmla="*/ 0 w 4"/>
                <a:gd name="T5" fmla="*/ 10 h 10"/>
                <a:gd name="T6" fmla="*/ 4 w 4"/>
                <a:gd name="T7" fmla="*/ 4 h 10"/>
                <a:gd name="T8" fmla="*/ 0 w 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Freeform 1331"/>
            <p:cNvSpPr>
              <a:spLocks/>
            </p:cNvSpPr>
            <p:nvPr/>
          </p:nvSpPr>
          <p:spPr bwMode="auto">
            <a:xfrm>
              <a:off x="8313738" y="965201"/>
              <a:ext cx="6350" cy="15875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10 h 10"/>
                <a:gd name="T4" fmla="*/ 0 w 4"/>
                <a:gd name="T5" fmla="*/ 10 h 10"/>
                <a:gd name="T6" fmla="*/ 4 w 4"/>
                <a:gd name="T7" fmla="*/ 4 h 10"/>
                <a:gd name="T8" fmla="*/ 0 w 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Freeform 1332"/>
            <p:cNvSpPr>
              <a:spLocks/>
            </p:cNvSpPr>
            <p:nvPr/>
          </p:nvSpPr>
          <p:spPr bwMode="auto">
            <a:xfrm>
              <a:off x="8313738" y="981076"/>
              <a:ext cx="15875" cy="0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  <a:gd name="T5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Freeform 1333"/>
            <p:cNvSpPr>
              <a:spLocks/>
            </p:cNvSpPr>
            <p:nvPr/>
          </p:nvSpPr>
          <p:spPr bwMode="auto">
            <a:xfrm>
              <a:off x="8313738" y="981076"/>
              <a:ext cx="15875" cy="0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  <a:gd name="T5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Freeform 1334"/>
            <p:cNvSpPr>
              <a:spLocks/>
            </p:cNvSpPr>
            <p:nvPr/>
          </p:nvSpPr>
          <p:spPr bwMode="auto">
            <a:xfrm>
              <a:off x="8313738" y="971551"/>
              <a:ext cx="15875" cy="95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6 h 6"/>
                <a:gd name="T4" fmla="*/ 10 w 10"/>
                <a:gd name="T5" fmla="*/ 6 h 6"/>
                <a:gd name="T6" fmla="*/ 4 w 1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1335"/>
            <p:cNvSpPr>
              <a:spLocks/>
            </p:cNvSpPr>
            <p:nvPr/>
          </p:nvSpPr>
          <p:spPr bwMode="auto">
            <a:xfrm>
              <a:off x="8313738" y="971551"/>
              <a:ext cx="15875" cy="95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6 h 6"/>
                <a:gd name="T4" fmla="*/ 10 w 10"/>
                <a:gd name="T5" fmla="*/ 6 h 6"/>
                <a:gd name="T6" fmla="*/ 4 w 1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1336"/>
            <p:cNvSpPr>
              <a:spLocks/>
            </p:cNvSpPr>
            <p:nvPr/>
          </p:nvSpPr>
          <p:spPr bwMode="auto">
            <a:xfrm>
              <a:off x="8280400" y="576264"/>
              <a:ext cx="61913" cy="60325"/>
            </a:xfrm>
            <a:custGeom>
              <a:avLst/>
              <a:gdLst>
                <a:gd name="T0" fmla="*/ 27 w 39"/>
                <a:gd name="T1" fmla="*/ 0 h 38"/>
                <a:gd name="T2" fmla="*/ 0 w 39"/>
                <a:gd name="T3" fmla="*/ 26 h 38"/>
                <a:gd name="T4" fmla="*/ 13 w 39"/>
                <a:gd name="T5" fmla="*/ 38 h 38"/>
                <a:gd name="T6" fmla="*/ 21 w 39"/>
                <a:gd name="T7" fmla="*/ 30 h 38"/>
                <a:gd name="T8" fmla="*/ 21 w 39"/>
                <a:gd name="T9" fmla="*/ 18 h 38"/>
                <a:gd name="T10" fmla="*/ 33 w 39"/>
                <a:gd name="T11" fmla="*/ 18 h 38"/>
                <a:gd name="T12" fmla="*/ 33 w 39"/>
                <a:gd name="T13" fmla="*/ 18 h 38"/>
                <a:gd name="T14" fmla="*/ 39 w 39"/>
                <a:gd name="T15" fmla="*/ 12 h 38"/>
                <a:gd name="T16" fmla="*/ 27 w 39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8">
                  <a:moveTo>
                    <a:pt x="27" y="0"/>
                  </a:moveTo>
                  <a:lnTo>
                    <a:pt x="0" y="26"/>
                  </a:lnTo>
                  <a:lnTo>
                    <a:pt x="13" y="38"/>
                  </a:lnTo>
                  <a:lnTo>
                    <a:pt x="21" y="30"/>
                  </a:lnTo>
                  <a:lnTo>
                    <a:pt x="21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9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1337"/>
            <p:cNvSpPr>
              <a:spLocks/>
            </p:cNvSpPr>
            <p:nvPr/>
          </p:nvSpPr>
          <p:spPr bwMode="auto">
            <a:xfrm>
              <a:off x="8280400" y="576264"/>
              <a:ext cx="61913" cy="60325"/>
            </a:xfrm>
            <a:custGeom>
              <a:avLst/>
              <a:gdLst>
                <a:gd name="T0" fmla="*/ 27 w 39"/>
                <a:gd name="T1" fmla="*/ 0 h 38"/>
                <a:gd name="T2" fmla="*/ 0 w 39"/>
                <a:gd name="T3" fmla="*/ 26 h 38"/>
                <a:gd name="T4" fmla="*/ 13 w 39"/>
                <a:gd name="T5" fmla="*/ 38 h 38"/>
                <a:gd name="T6" fmla="*/ 21 w 39"/>
                <a:gd name="T7" fmla="*/ 30 h 38"/>
                <a:gd name="T8" fmla="*/ 21 w 39"/>
                <a:gd name="T9" fmla="*/ 18 h 38"/>
                <a:gd name="T10" fmla="*/ 33 w 39"/>
                <a:gd name="T11" fmla="*/ 18 h 38"/>
                <a:gd name="T12" fmla="*/ 33 w 39"/>
                <a:gd name="T13" fmla="*/ 18 h 38"/>
                <a:gd name="T14" fmla="*/ 39 w 39"/>
                <a:gd name="T15" fmla="*/ 12 h 38"/>
                <a:gd name="T16" fmla="*/ 27 w 39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8">
                  <a:moveTo>
                    <a:pt x="27" y="0"/>
                  </a:moveTo>
                  <a:lnTo>
                    <a:pt x="0" y="26"/>
                  </a:lnTo>
                  <a:lnTo>
                    <a:pt x="13" y="38"/>
                  </a:lnTo>
                  <a:lnTo>
                    <a:pt x="21" y="30"/>
                  </a:lnTo>
                  <a:lnTo>
                    <a:pt x="21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9" y="12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1338"/>
            <p:cNvSpPr>
              <a:spLocks/>
            </p:cNvSpPr>
            <p:nvPr/>
          </p:nvSpPr>
          <p:spPr bwMode="auto">
            <a:xfrm>
              <a:off x="8313738" y="604839"/>
              <a:ext cx="19050" cy="19050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1339"/>
            <p:cNvSpPr>
              <a:spLocks/>
            </p:cNvSpPr>
            <p:nvPr/>
          </p:nvSpPr>
          <p:spPr bwMode="auto">
            <a:xfrm>
              <a:off x="8313738" y="604839"/>
              <a:ext cx="19050" cy="19050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Oval 1340"/>
            <p:cNvSpPr>
              <a:spLocks noChangeArrowheads="1"/>
            </p:cNvSpPr>
            <p:nvPr/>
          </p:nvSpPr>
          <p:spPr bwMode="auto">
            <a:xfrm>
              <a:off x="7575550" y="212726"/>
              <a:ext cx="538163" cy="536575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Oval 1341"/>
            <p:cNvSpPr>
              <a:spLocks noChangeArrowheads="1"/>
            </p:cNvSpPr>
            <p:nvPr/>
          </p:nvSpPr>
          <p:spPr bwMode="auto">
            <a:xfrm>
              <a:off x="7589838" y="225426"/>
              <a:ext cx="508000" cy="50800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Oval 1342"/>
            <p:cNvSpPr>
              <a:spLocks noChangeArrowheads="1"/>
            </p:cNvSpPr>
            <p:nvPr/>
          </p:nvSpPr>
          <p:spPr bwMode="auto">
            <a:xfrm>
              <a:off x="7627938" y="260351"/>
              <a:ext cx="434975" cy="438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Oval 1343"/>
            <p:cNvSpPr>
              <a:spLocks noChangeArrowheads="1"/>
            </p:cNvSpPr>
            <p:nvPr/>
          </p:nvSpPr>
          <p:spPr bwMode="auto">
            <a:xfrm>
              <a:off x="7831138" y="298451"/>
              <a:ext cx="28575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Oval 1344"/>
            <p:cNvSpPr>
              <a:spLocks noChangeArrowheads="1"/>
            </p:cNvSpPr>
            <p:nvPr/>
          </p:nvSpPr>
          <p:spPr bwMode="auto">
            <a:xfrm>
              <a:off x="7831138" y="633414"/>
              <a:ext cx="28575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Oval 1345"/>
            <p:cNvSpPr>
              <a:spLocks noChangeArrowheads="1"/>
            </p:cNvSpPr>
            <p:nvPr/>
          </p:nvSpPr>
          <p:spPr bwMode="auto">
            <a:xfrm>
              <a:off x="7997825" y="466726"/>
              <a:ext cx="28575" cy="28575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Oval 1346"/>
            <p:cNvSpPr>
              <a:spLocks noChangeArrowheads="1"/>
            </p:cNvSpPr>
            <p:nvPr/>
          </p:nvSpPr>
          <p:spPr bwMode="auto">
            <a:xfrm>
              <a:off x="7662863" y="466726"/>
              <a:ext cx="28575" cy="28575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1347"/>
            <p:cNvSpPr>
              <a:spLocks/>
            </p:cNvSpPr>
            <p:nvPr/>
          </p:nvSpPr>
          <p:spPr bwMode="auto">
            <a:xfrm>
              <a:off x="7916863" y="328614"/>
              <a:ext cx="20638" cy="15875"/>
            </a:xfrm>
            <a:custGeom>
              <a:avLst/>
              <a:gdLst>
                <a:gd name="T0" fmla="*/ 5 w 6"/>
                <a:gd name="T1" fmla="*/ 4 h 5"/>
                <a:gd name="T2" fmla="*/ 2 w 6"/>
                <a:gd name="T3" fmla="*/ 4 h 5"/>
                <a:gd name="T4" fmla="*/ 1 w 6"/>
                <a:gd name="T5" fmla="*/ 1 h 5"/>
                <a:gd name="T6" fmla="*/ 4 w 6"/>
                <a:gd name="T7" fmla="*/ 1 h 5"/>
                <a:gd name="T8" fmla="*/ 5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cubicBezTo>
                    <a:pt x="4" y="5"/>
                    <a:pt x="3" y="5"/>
                    <a:pt x="2" y="4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1"/>
                    <a:pt x="6" y="2"/>
                    <a:pt x="5" y="4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1348"/>
            <p:cNvSpPr>
              <a:spLocks/>
            </p:cNvSpPr>
            <p:nvPr/>
          </p:nvSpPr>
          <p:spPr bwMode="auto">
            <a:xfrm>
              <a:off x="7756525" y="617539"/>
              <a:ext cx="15875" cy="15875"/>
            </a:xfrm>
            <a:custGeom>
              <a:avLst/>
              <a:gdLst>
                <a:gd name="T0" fmla="*/ 4 w 5"/>
                <a:gd name="T1" fmla="*/ 3 h 5"/>
                <a:gd name="T2" fmla="*/ 1 w 5"/>
                <a:gd name="T3" fmla="*/ 4 h 5"/>
                <a:gd name="T4" fmla="*/ 0 w 5"/>
                <a:gd name="T5" fmla="*/ 1 h 5"/>
                <a:gd name="T6" fmla="*/ 3 w 5"/>
                <a:gd name="T7" fmla="*/ 0 h 5"/>
                <a:gd name="T8" fmla="*/ 4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1349"/>
            <p:cNvSpPr>
              <a:spLocks/>
            </p:cNvSpPr>
            <p:nvPr/>
          </p:nvSpPr>
          <p:spPr bwMode="auto">
            <a:xfrm>
              <a:off x="7981950" y="392114"/>
              <a:ext cx="15875" cy="15875"/>
            </a:xfrm>
            <a:custGeom>
              <a:avLst/>
              <a:gdLst>
                <a:gd name="T0" fmla="*/ 4 w 5"/>
                <a:gd name="T1" fmla="*/ 5 h 5"/>
                <a:gd name="T2" fmla="*/ 1 w 5"/>
                <a:gd name="T3" fmla="*/ 4 h 5"/>
                <a:gd name="T4" fmla="*/ 2 w 5"/>
                <a:gd name="T5" fmla="*/ 1 h 5"/>
                <a:gd name="T6" fmla="*/ 5 w 5"/>
                <a:gd name="T7" fmla="*/ 2 h 5"/>
                <a:gd name="T8" fmla="*/ 4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3" y="5"/>
                    <a:pt x="1" y="5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5" y="3"/>
                    <a:pt x="5" y="4"/>
                    <a:pt x="4" y="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1350"/>
            <p:cNvSpPr>
              <a:spLocks/>
            </p:cNvSpPr>
            <p:nvPr/>
          </p:nvSpPr>
          <p:spPr bwMode="auto">
            <a:xfrm>
              <a:off x="7691438" y="550864"/>
              <a:ext cx="17463" cy="15875"/>
            </a:xfrm>
            <a:custGeom>
              <a:avLst/>
              <a:gdLst>
                <a:gd name="T0" fmla="*/ 3 w 5"/>
                <a:gd name="T1" fmla="*/ 5 h 5"/>
                <a:gd name="T2" fmla="*/ 0 w 5"/>
                <a:gd name="T3" fmla="*/ 4 h 5"/>
                <a:gd name="T4" fmla="*/ 1 w 5"/>
                <a:gd name="T5" fmla="*/ 1 h 5"/>
                <a:gd name="T6" fmla="*/ 4 w 5"/>
                <a:gd name="T7" fmla="*/ 2 h 5"/>
                <a:gd name="T8" fmla="*/ 3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2" y="5"/>
                    <a:pt x="1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1"/>
                    <a:pt x="4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1351"/>
            <p:cNvSpPr>
              <a:spLocks/>
            </p:cNvSpPr>
            <p:nvPr/>
          </p:nvSpPr>
          <p:spPr bwMode="auto">
            <a:xfrm>
              <a:off x="7981950" y="554039"/>
              <a:ext cx="15875" cy="15875"/>
            </a:xfrm>
            <a:custGeom>
              <a:avLst/>
              <a:gdLst>
                <a:gd name="T0" fmla="*/ 1 w 5"/>
                <a:gd name="T1" fmla="*/ 5 h 5"/>
                <a:gd name="T2" fmla="*/ 0 w 5"/>
                <a:gd name="T3" fmla="*/ 2 h 5"/>
                <a:gd name="T4" fmla="*/ 3 w 5"/>
                <a:gd name="T5" fmla="*/ 1 h 5"/>
                <a:gd name="T6" fmla="*/ 4 w 5"/>
                <a:gd name="T7" fmla="*/ 4 h 5"/>
                <a:gd name="T8" fmla="*/ 1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5" y="1"/>
                    <a:pt x="5" y="3"/>
                    <a:pt x="4" y="4"/>
                  </a:cubicBezTo>
                  <a:cubicBezTo>
                    <a:pt x="4" y="5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1352"/>
            <p:cNvSpPr>
              <a:spLocks/>
            </p:cNvSpPr>
            <p:nvPr/>
          </p:nvSpPr>
          <p:spPr bwMode="auto">
            <a:xfrm>
              <a:off x="7691438" y="388939"/>
              <a:ext cx="17463" cy="15875"/>
            </a:xfrm>
            <a:custGeom>
              <a:avLst/>
              <a:gdLst>
                <a:gd name="T0" fmla="*/ 1 w 5"/>
                <a:gd name="T1" fmla="*/ 5 h 5"/>
                <a:gd name="T2" fmla="*/ 1 w 5"/>
                <a:gd name="T3" fmla="*/ 2 h 5"/>
                <a:gd name="T4" fmla="*/ 4 w 5"/>
                <a:gd name="T5" fmla="*/ 1 h 5"/>
                <a:gd name="T6" fmla="*/ 5 w 5"/>
                <a:gd name="T7" fmla="*/ 4 h 5"/>
                <a:gd name="T8" fmla="*/ 1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4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1353"/>
            <p:cNvSpPr>
              <a:spLocks/>
            </p:cNvSpPr>
            <p:nvPr/>
          </p:nvSpPr>
          <p:spPr bwMode="auto">
            <a:xfrm>
              <a:off x="7916863" y="617539"/>
              <a:ext cx="17463" cy="15875"/>
            </a:xfrm>
            <a:custGeom>
              <a:avLst/>
              <a:gdLst>
                <a:gd name="T0" fmla="*/ 0 w 5"/>
                <a:gd name="T1" fmla="*/ 4 h 5"/>
                <a:gd name="T2" fmla="*/ 1 w 5"/>
                <a:gd name="T3" fmla="*/ 1 h 5"/>
                <a:gd name="T4" fmla="*/ 4 w 5"/>
                <a:gd name="T5" fmla="*/ 2 h 5"/>
                <a:gd name="T6" fmla="*/ 3 w 5"/>
                <a:gd name="T7" fmla="*/ 5 h 5"/>
                <a:gd name="T8" fmla="*/ 0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2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1354"/>
            <p:cNvSpPr>
              <a:spLocks/>
            </p:cNvSpPr>
            <p:nvPr/>
          </p:nvSpPr>
          <p:spPr bwMode="auto">
            <a:xfrm>
              <a:off x="7756525" y="325439"/>
              <a:ext cx="15875" cy="19050"/>
            </a:xfrm>
            <a:custGeom>
              <a:avLst/>
              <a:gdLst>
                <a:gd name="T0" fmla="*/ 1 w 5"/>
                <a:gd name="T1" fmla="*/ 4 h 6"/>
                <a:gd name="T2" fmla="*/ 2 w 5"/>
                <a:gd name="T3" fmla="*/ 1 h 6"/>
                <a:gd name="T4" fmla="*/ 5 w 5"/>
                <a:gd name="T5" fmla="*/ 2 h 6"/>
                <a:gd name="T6" fmla="*/ 4 w 5"/>
                <a:gd name="T7" fmla="*/ 5 h 6"/>
                <a:gd name="T8" fmla="*/ 1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4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1355"/>
            <p:cNvSpPr>
              <a:spLocks/>
            </p:cNvSpPr>
            <p:nvPr/>
          </p:nvSpPr>
          <p:spPr bwMode="auto">
            <a:xfrm>
              <a:off x="7831138" y="466726"/>
              <a:ext cx="115888" cy="115888"/>
            </a:xfrm>
            <a:custGeom>
              <a:avLst/>
              <a:gdLst>
                <a:gd name="T0" fmla="*/ 31 w 36"/>
                <a:gd name="T1" fmla="*/ 36 h 36"/>
                <a:gd name="T2" fmla="*/ 28 w 36"/>
                <a:gd name="T3" fmla="*/ 34 h 36"/>
                <a:gd name="T4" fmla="*/ 1 w 36"/>
                <a:gd name="T5" fmla="*/ 7 h 36"/>
                <a:gd name="T6" fmla="*/ 1 w 36"/>
                <a:gd name="T7" fmla="*/ 2 h 36"/>
                <a:gd name="T8" fmla="*/ 7 w 36"/>
                <a:gd name="T9" fmla="*/ 2 h 36"/>
                <a:gd name="T10" fmla="*/ 34 w 36"/>
                <a:gd name="T11" fmla="*/ 29 h 36"/>
                <a:gd name="T12" fmla="*/ 34 w 36"/>
                <a:gd name="T13" fmla="*/ 34 h 36"/>
                <a:gd name="T14" fmla="*/ 31 w 36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6">
                  <a:moveTo>
                    <a:pt x="31" y="36"/>
                  </a:moveTo>
                  <a:cubicBezTo>
                    <a:pt x="30" y="36"/>
                    <a:pt x="29" y="35"/>
                    <a:pt x="28" y="3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30"/>
                    <a:pt x="36" y="33"/>
                    <a:pt x="34" y="34"/>
                  </a:cubicBezTo>
                  <a:cubicBezTo>
                    <a:pt x="33" y="35"/>
                    <a:pt x="32" y="36"/>
                    <a:pt x="31" y="36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1356"/>
            <p:cNvSpPr>
              <a:spLocks/>
            </p:cNvSpPr>
            <p:nvPr/>
          </p:nvSpPr>
          <p:spPr bwMode="auto">
            <a:xfrm>
              <a:off x="7743825" y="354014"/>
              <a:ext cx="112713" cy="141288"/>
            </a:xfrm>
            <a:custGeom>
              <a:avLst/>
              <a:gdLst>
                <a:gd name="T0" fmla="*/ 31 w 35"/>
                <a:gd name="T1" fmla="*/ 44 h 44"/>
                <a:gd name="T2" fmla="*/ 5 w 35"/>
                <a:gd name="T3" fmla="*/ 44 h 44"/>
                <a:gd name="T4" fmla="*/ 0 w 35"/>
                <a:gd name="T5" fmla="*/ 39 h 44"/>
                <a:gd name="T6" fmla="*/ 5 w 35"/>
                <a:gd name="T7" fmla="*/ 35 h 44"/>
                <a:gd name="T8" fmla="*/ 27 w 35"/>
                <a:gd name="T9" fmla="*/ 35 h 44"/>
                <a:gd name="T10" fmla="*/ 27 w 35"/>
                <a:gd name="T11" fmla="*/ 4 h 44"/>
                <a:gd name="T12" fmla="*/ 31 w 35"/>
                <a:gd name="T13" fmla="*/ 0 h 44"/>
                <a:gd name="T14" fmla="*/ 35 w 35"/>
                <a:gd name="T15" fmla="*/ 4 h 44"/>
                <a:gd name="T16" fmla="*/ 35 w 35"/>
                <a:gd name="T17" fmla="*/ 39 h 44"/>
                <a:gd name="T18" fmla="*/ 31 w 35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4">
                  <a:moveTo>
                    <a:pt x="31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0" y="42"/>
                    <a:pt x="0" y="39"/>
                  </a:cubicBezTo>
                  <a:cubicBezTo>
                    <a:pt x="0" y="37"/>
                    <a:pt x="2" y="35"/>
                    <a:pt x="5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1" y="0"/>
                  </a:cubicBezTo>
                  <a:cubicBezTo>
                    <a:pt x="33" y="0"/>
                    <a:pt x="35" y="2"/>
                    <a:pt x="35" y="4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2"/>
                    <a:pt x="33" y="44"/>
                    <a:pt x="31" y="44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Rectangle 1357"/>
            <p:cNvSpPr>
              <a:spLocks noChangeArrowheads="1"/>
            </p:cNvSpPr>
            <p:nvPr/>
          </p:nvSpPr>
          <p:spPr bwMode="auto">
            <a:xfrm>
              <a:off x="11077575" y="2370139"/>
              <a:ext cx="34925" cy="158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1358"/>
            <p:cNvSpPr>
              <a:spLocks/>
            </p:cNvSpPr>
            <p:nvPr/>
          </p:nvSpPr>
          <p:spPr bwMode="auto">
            <a:xfrm>
              <a:off x="10829925" y="2382839"/>
              <a:ext cx="309563" cy="41275"/>
            </a:xfrm>
            <a:custGeom>
              <a:avLst/>
              <a:gdLst>
                <a:gd name="T0" fmla="*/ 0 w 96"/>
                <a:gd name="T1" fmla="*/ 13 h 13"/>
                <a:gd name="T2" fmla="*/ 96 w 96"/>
                <a:gd name="T3" fmla="*/ 13 h 13"/>
                <a:gd name="T4" fmla="*/ 96 w 96"/>
                <a:gd name="T5" fmla="*/ 4 h 13"/>
                <a:gd name="T6" fmla="*/ 95 w 96"/>
                <a:gd name="T7" fmla="*/ 1 h 13"/>
                <a:gd name="T8" fmla="*/ 92 w 96"/>
                <a:gd name="T9" fmla="*/ 0 h 13"/>
                <a:gd name="T10" fmla="*/ 4 w 96"/>
                <a:gd name="T11" fmla="*/ 0 h 13"/>
                <a:gd name="T12" fmla="*/ 2 w 96"/>
                <a:gd name="T13" fmla="*/ 1 h 13"/>
                <a:gd name="T14" fmla="*/ 0 w 96"/>
                <a:gd name="T15" fmla="*/ 4 h 13"/>
                <a:gd name="T16" fmla="*/ 0 w 96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3">
                  <a:moveTo>
                    <a:pt x="0" y="13"/>
                  </a:moveTo>
                  <a:cubicBezTo>
                    <a:pt x="96" y="13"/>
                    <a:pt x="96" y="13"/>
                    <a:pt x="96" y="1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3"/>
                    <a:pt x="96" y="2"/>
                    <a:pt x="95" y="1"/>
                  </a:cubicBezTo>
                  <a:cubicBezTo>
                    <a:pt x="94" y="0"/>
                    <a:pt x="93" y="0"/>
                    <a:pt x="9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1359"/>
            <p:cNvSpPr>
              <a:spLocks/>
            </p:cNvSpPr>
            <p:nvPr/>
          </p:nvSpPr>
          <p:spPr bwMode="auto">
            <a:xfrm>
              <a:off x="10829925" y="2424114"/>
              <a:ext cx="309563" cy="141288"/>
            </a:xfrm>
            <a:custGeom>
              <a:avLst/>
              <a:gdLst>
                <a:gd name="T0" fmla="*/ 0 w 96"/>
                <a:gd name="T1" fmla="*/ 0 h 44"/>
                <a:gd name="T2" fmla="*/ 96 w 96"/>
                <a:gd name="T3" fmla="*/ 0 h 44"/>
                <a:gd name="T4" fmla="*/ 96 w 96"/>
                <a:gd name="T5" fmla="*/ 40 h 44"/>
                <a:gd name="T6" fmla="*/ 95 w 96"/>
                <a:gd name="T7" fmla="*/ 43 h 44"/>
                <a:gd name="T8" fmla="*/ 92 w 96"/>
                <a:gd name="T9" fmla="*/ 44 h 44"/>
                <a:gd name="T10" fmla="*/ 4 w 96"/>
                <a:gd name="T11" fmla="*/ 44 h 44"/>
                <a:gd name="T12" fmla="*/ 2 w 96"/>
                <a:gd name="T13" fmla="*/ 43 h 44"/>
                <a:gd name="T14" fmla="*/ 0 w 96"/>
                <a:gd name="T15" fmla="*/ 40 h 44"/>
                <a:gd name="T16" fmla="*/ 0 w 96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4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1"/>
                    <a:pt x="96" y="42"/>
                    <a:pt x="95" y="43"/>
                  </a:cubicBezTo>
                  <a:cubicBezTo>
                    <a:pt x="94" y="44"/>
                    <a:pt x="93" y="44"/>
                    <a:pt x="92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2" y="44"/>
                    <a:pt x="2" y="43"/>
                  </a:cubicBezTo>
                  <a:cubicBezTo>
                    <a:pt x="1" y="42"/>
                    <a:pt x="0" y="41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Oval 1360"/>
            <p:cNvSpPr>
              <a:spLocks noChangeArrowheads="1"/>
            </p:cNvSpPr>
            <p:nvPr/>
          </p:nvSpPr>
          <p:spPr bwMode="auto">
            <a:xfrm>
              <a:off x="10874375" y="2408239"/>
              <a:ext cx="146050" cy="14446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Oval 1361"/>
            <p:cNvSpPr>
              <a:spLocks noChangeArrowheads="1"/>
            </p:cNvSpPr>
            <p:nvPr/>
          </p:nvSpPr>
          <p:spPr bwMode="auto">
            <a:xfrm>
              <a:off x="10885488" y="2417764"/>
              <a:ext cx="125413" cy="125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Oval 1362"/>
            <p:cNvSpPr>
              <a:spLocks noChangeArrowheads="1"/>
            </p:cNvSpPr>
            <p:nvPr/>
          </p:nvSpPr>
          <p:spPr bwMode="auto">
            <a:xfrm>
              <a:off x="10898188" y="2430464"/>
              <a:ext cx="98425" cy="10001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Oval 1363"/>
            <p:cNvSpPr>
              <a:spLocks noChangeArrowheads="1"/>
            </p:cNvSpPr>
            <p:nvPr/>
          </p:nvSpPr>
          <p:spPr bwMode="auto">
            <a:xfrm>
              <a:off x="10926763" y="2459039"/>
              <a:ext cx="41275" cy="42863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Rectangle 1364"/>
            <p:cNvSpPr>
              <a:spLocks noChangeArrowheads="1"/>
            </p:cNvSpPr>
            <p:nvPr/>
          </p:nvSpPr>
          <p:spPr bwMode="auto">
            <a:xfrm>
              <a:off x="10848975" y="2392364"/>
              <a:ext cx="39688" cy="158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Rectangle 1365"/>
            <p:cNvSpPr>
              <a:spLocks noChangeArrowheads="1"/>
            </p:cNvSpPr>
            <p:nvPr/>
          </p:nvSpPr>
          <p:spPr bwMode="auto">
            <a:xfrm>
              <a:off x="10855325" y="2395539"/>
              <a:ext cx="26988" cy="952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Rectangle 1366"/>
            <p:cNvSpPr>
              <a:spLocks noChangeArrowheads="1"/>
            </p:cNvSpPr>
            <p:nvPr/>
          </p:nvSpPr>
          <p:spPr bwMode="auto">
            <a:xfrm>
              <a:off x="11039475" y="2395539"/>
              <a:ext cx="34925" cy="190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Oval 1367"/>
            <p:cNvSpPr>
              <a:spLocks noChangeArrowheads="1"/>
            </p:cNvSpPr>
            <p:nvPr/>
          </p:nvSpPr>
          <p:spPr bwMode="auto">
            <a:xfrm>
              <a:off x="11017250" y="2389189"/>
              <a:ext cx="3175" cy="635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Oval 1368"/>
            <p:cNvSpPr>
              <a:spLocks noChangeArrowheads="1"/>
            </p:cNvSpPr>
            <p:nvPr/>
          </p:nvSpPr>
          <p:spPr bwMode="auto">
            <a:xfrm>
              <a:off x="10971213" y="2386014"/>
              <a:ext cx="19050" cy="22225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Oval 1369"/>
            <p:cNvSpPr>
              <a:spLocks noChangeArrowheads="1"/>
            </p:cNvSpPr>
            <p:nvPr/>
          </p:nvSpPr>
          <p:spPr bwMode="auto">
            <a:xfrm>
              <a:off x="11080750" y="2433639"/>
              <a:ext cx="19050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Oval 1370"/>
            <p:cNvSpPr>
              <a:spLocks noChangeArrowheads="1"/>
            </p:cNvSpPr>
            <p:nvPr/>
          </p:nvSpPr>
          <p:spPr bwMode="auto">
            <a:xfrm>
              <a:off x="11042650" y="2462214"/>
              <a:ext cx="9525" cy="9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1371"/>
            <p:cNvSpPr>
              <a:spLocks/>
            </p:cNvSpPr>
            <p:nvPr/>
          </p:nvSpPr>
          <p:spPr bwMode="auto">
            <a:xfrm>
              <a:off x="8731250" y="2305051"/>
              <a:ext cx="55563" cy="209550"/>
            </a:xfrm>
            <a:custGeom>
              <a:avLst/>
              <a:gdLst>
                <a:gd name="T0" fmla="*/ 0 w 17"/>
                <a:gd name="T1" fmla="*/ 56 h 65"/>
                <a:gd name="T2" fmla="*/ 8 w 17"/>
                <a:gd name="T3" fmla="*/ 65 h 65"/>
                <a:gd name="T4" fmla="*/ 17 w 17"/>
                <a:gd name="T5" fmla="*/ 56 h 65"/>
                <a:gd name="T6" fmla="*/ 17 w 17"/>
                <a:gd name="T7" fmla="*/ 8 h 65"/>
                <a:gd name="T8" fmla="*/ 8 w 17"/>
                <a:gd name="T9" fmla="*/ 0 h 65"/>
                <a:gd name="T10" fmla="*/ 0 w 17"/>
                <a:gd name="T11" fmla="*/ 8 h 65"/>
                <a:gd name="T12" fmla="*/ 0 w 17"/>
                <a:gd name="T13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0" y="56"/>
                  </a:moveTo>
                  <a:cubicBezTo>
                    <a:pt x="0" y="61"/>
                    <a:pt x="3" y="65"/>
                    <a:pt x="8" y="65"/>
                  </a:cubicBezTo>
                  <a:cubicBezTo>
                    <a:pt x="13" y="65"/>
                    <a:pt x="17" y="61"/>
                    <a:pt x="17" y="56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4"/>
                    <a:pt x="13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56"/>
                    <a:pt x="0" y="56"/>
                    <a:pt x="0" y="56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1372"/>
            <p:cNvSpPr>
              <a:spLocks/>
            </p:cNvSpPr>
            <p:nvPr/>
          </p:nvSpPr>
          <p:spPr bwMode="auto">
            <a:xfrm>
              <a:off x="8683625" y="2355851"/>
              <a:ext cx="22225" cy="65088"/>
            </a:xfrm>
            <a:custGeom>
              <a:avLst/>
              <a:gdLst>
                <a:gd name="T0" fmla="*/ 0 w 7"/>
                <a:gd name="T1" fmla="*/ 16 h 20"/>
                <a:gd name="T2" fmla="*/ 3 w 7"/>
                <a:gd name="T3" fmla="*/ 20 h 20"/>
                <a:gd name="T4" fmla="*/ 7 w 7"/>
                <a:gd name="T5" fmla="*/ 16 h 20"/>
                <a:gd name="T6" fmla="*/ 7 w 7"/>
                <a:gd name="T7" fmla="*/ 4 h 20"/>
                <a:gd name="T8" fmla="*/ 3 w 7"/>
                <a:gd name="T9" fmla="*/ 0 h 20"/>
                <a:gd name="T10" fmla="*/ 0 w 7"/>
                <a:gd name="T11" fmla="*/ 4 h 20"/>
                <a:gd name="T12" fmla="*/ 0 w 7"/>
                <a:gd name="T1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0">
                  <a:moveTo>
                    <a:pt x="0" y="16"/>
                  </a:moveTo>
                  <a:cubicBezTo>
                    <a:pt x="0" y="18"/>
                    <a:pt x="1" y="20"/>
                    <a:pt x="3" y="20"/>
                  </a:cubicBezTo>
                  <a:cubicBezTo>
                    <a:pt x="5" y="20"/>
                    <a:pt x="7" y="18"/>
                    <a:pt x="7" y="1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1373"/>
            <p:cNvSpPr>
              <a:spLocks/>
            </p:cNvSpPr>
            <p:nvPr/>
          </p:nvSpPr>
          <p:spPr bwMode="auto">
            <a:xfrm>
              <a:off x="8683625" y="2398714"/>
              <a:ext cx="77788" cy="22225"/>
            </a:xfrm>
            <a:custGeom>
              <a:avLst/>
              <a:gdLst>
                <a:gd name="T0" fmla="*/ 20 w 24"/>
                <a:gd name="T1" fmla="*/ 7 h 7"/>
                <a:gd name="T2" fmla="*/ 24 w 24"/>
                <a:gd name="T3" fmla="*/ 3 h 7"/>
                <a:gd name="T4" fmla="*/ 20 w 24"/>
                <a:gd name="T5" fmla="*/ 0 h 7"/>
                <a:gd name="T6" fmla="*/ 3 w 24"/>
                <a:gd name="T7" fmla="*/ 0 h 7"/>
                <a:gd name="T8" fmla="*/ 0 w 24"/>
                <a:gd name="T9" fmla="*/ 3 h 7"/>
                <a:gd name="T10" fmla="*/ 3 w 24"/>
                <a:gd name="T11" fmla="*/ 7 h 7"/>
                <a:gd name="T12" fmla="*/ 20 w 2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">
                  <a:moveTo>
                    <a:pt x="20" y="7"/>
                  </a:moveTo>
                  <a:cubicBezTo>
                    <a:pt x="22" y="7"/>
                    <a:pt x="24" y="5"/>
                    <a:pt x="24" y="3"/>
                  </a:cubicBezTo>
                  <a:cubicBezTo>
                    <a:pt x="24" y="1"/>
                    <a:pt x="22" y="0"/>
                    <a:pt x="2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0" y="7"/>
                    <a:pt x="20" y="7"/>
                    <a:pt x="20" y="7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1374"/>
            <p:cNvSpPr>
              <a:spLocks/>
            </p:cNvSpPr>
            <p:nvPr/>
          </p:nvSpPr>
          <p:spPr bwMode="auto">
            <a:xfrm>
              <a:off x="8809038" y="2314576"/>
              <a:ext cx="22225" cy="65088"/>
            </a:xfrm>
            <a:custGeom>
              <a:avLst/>
              <a:gdLst>
                <a:gd name="T0" fmla="*/ 7 w 7"/>
                <a:gd name="T1" fmla="*/ 17 h 20"/>
                <a:gd name="T2" fmla="*/ 4 w 7"/>
                <a:gd name="T3" fmla="*/ 20 h 20"/>
                <a:gd name="T4" fmla="*/ 0 w 7"/>
                <a:gd name="T5" fmla="*/ 17 h 20"/>
                <a:gd name="T6" fmla="*/ 0 w 7"/>
                <a:gd name="T7" fmla="*/ 4 h 20"/>
                <a:gd name="T8" fmla="*/ 4 w 7"/>
                <a:gd name="T9" fmla="*/ 0 h 20"/>
                <a:gd name="T10" fmla="*/ 7 w 7"/>
                <a:gd name="T11" fmla="*/ 4 h 20"/>
                <a:gd name="T12" fmla="*/ 7 w 7"/>
                <a:gd name="T1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0">
                  <a:moveTo>
                    <a:pt x="7" y="17"/>
                  </a:moveTo>
                  <a:cubicBezTo>
                    <a:pt x="7" y="19"/>
                    <a:pt x="6" y="20"/>
                    <a:pt x="4" y="20"/>
                  </a:cubicBezTo>
                  <a:cubicBezTo>
                    <a:pt x="2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17"/>
                    <a:pt x="7" y="17"/>
                    <a:pt x="7" y="17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6" name="Freeform 1375"/>
            <p:cNvSpPr>
              <a:spLocks/>
            </p:cNvSpPr>
            <p:nvPr/>
          </p:nvSpPr>
          <p:spPr bwMode="auto">
            <a:xfrm>
              <a:off x="8753475" y="2355851"/>
              <a:ext cx="77788" cy="23813"/>
            </a:xfrm>
            <a:custGeom>
              <a:avLst/>
              <a:gdLst>
                <a:gd name="T0" fmla="*/ 4 w 24"/>
                <a:gd name="T1" fmla="*/ 7 h 7"/>
                <a:gd name="T2" fmla="*/ 0 w 24"/>
                <a:gd name="T3" fmla="*/ 4 h 7"/>
                <a:gd name="T4" fmla="*/ 4 w 24"/>
                <a:gd name="T5" fmla="*/ 0 h 7"/>
                <a:gd name="T6" fmla="*/ 21 w 24"/>
                <a:gd name="T7" fmla="*/ 0 h 7"/>
                <a:gd name="T8" fmla="*/ 24 w 24"/>
                <a:gd name="T9" fmla="*/ 4 h 7"/>
                <a:gd name="T10" fmla="*/ 21 w 24"/>
                <a:gd name="T11" fmla="*/ 7 h 7"/>
                <a:gd name="T12" fmla="*/ 4 w 2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4" y="2"/>
                    <a:pt x="24" y="4"/>
                  </a:cubicBezTo>
                  <a:cubicBezTo>
                    <a:pt x="24" y="6"/>
                    <a:pt x="23" y="7"/>
                    <a:pt x="21" y="7"/>
                  </a:cubicBezTo>
                  <a:cubicBezTo>
                    <a:pt x="4" y="7"/>
                    <a:pt x="4" y="7"/>
                    <a:pt x="4" y="7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7" name="Freeform 1376"/>
            <p:cNvSpPr>
              <a:spLocks/>
            </p:cNvSpPr>
            <p:nvPr/>
          </p:nvSpPr>
          <p:spPr bwMode="auto">
            <a:xfrm>
              <a:off x="8756650" y="2305051"/>
              <a:ext cx="52388" cy="50800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9 w 16"/>
                <a:gd name="T7" fmla="*/ 8 h 16"/>
                <a:gd name="T8" fmla="*/ 9 w 16"/>
                <a:gd name="T9" fmla="*/ 16 h 16"/>
                <a:gd name="T10" fmla="*/ 16 w 16"/>
                <a:gd name="T11" fmla="*/ 16 h 16"/>
                <a:gd name="T12" fmla="*/ 9 w 16"/>
                <a:gd name="T13" fmla="*/ 16 h 16"/>
                <a:gd name="T14" fmla="*/ 9 w 16"/>
                <a:gd name="T15" fmla="*/ 8 h 16"/>
                <a:gd name="T16" fmla="*/ 0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4"/>
                    <a:pt x="9" y="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5" y="0"/>
                    <a:pt x="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8" name="Freeform 1377"/>
            <p:cNvSpPr>
              <a:spLocks/>
            </p:cNvSpPr>
            <p:nvPr/>
          </p:nvSpPr>
          <p:spPr bwMode="auto">
            <a:xfrm>
              <a:off x="8756650" y="2305051"/>
              <a:ext cx="30163" cy="55563"/>
            </a:xfrm>
            <a:custGeom>
              <a:avLst/>
              <a:gdLst>
                <a:gd name="T0" fmla="*/ 0 w 9"/>
                <a:gd name="T1" fmla="*/ 0 h 17"/>
                <a:gd name="T2" fmla="*/ 0 w 9"/>
                <a:gd name="T3" fmla="*/ 0 h 17"/>
                <a:gd name="T4" fmla="*/ 0 w 9"/>
                <a:gd name="T5" fmla="*/ 17 h 17"/>
                <a:gd name="T6" fmla="*/ 3 w 9"/>
                <a:gd name="T7" fmla="*/ 16 h 17"/>
                <a:gd name="T8" fmla="*/ 9 w 9"/>
                <a:gd name="T9" fmla="*/ 16 h 17"/>
                <a:gd name="T10" fmla="*/ 9 w 9"/>
                <a:gd name="T11" fmla="*/ 8 h 17"/>
                <a:gd name="T12" fmla="*/ 0 w 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5" y="0"/>
                    <a:pt x="0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9" name="Freeform 1378"/>
            <p:cNvSpPr>
              <a:spLocks/>
            </p:cNvSpPr>
            <p:nvPr/>
          </p:nvSpPr>
          <p:spPr bwMode="auto">
            <a:xfrm>
              <a:off x="8809038" y="2314576"/>
              <a:ext cx="22225" cy="55563"/>
            </a:xfrm>
            <a:custGeom>
              <a:avLst/>
              <a:gdLst>
                <a:gd name="T0" fmla="*/ 4 w 7"/>
                <a:gd name="T1" fmla="*/ 0 h 17"/>
                <a:gd name="T2" fmla="*/ 0 w 7"/>
                <a:gd name="T3" fmla="*/ 4 h 17"/>
                <a:gd name="T4" fmla="*/ 0 w 7"/>
                <a:gd name="T5" fmla="*/ 13 h 17"/>
                <a:gd name="T6" fmla="*/ 4 w 7"/>
                <a:gd name="T7" fmla="*/ 13 h 17"/>
                <a:gd name="T8" fmla="*/ 7 w 7"/>
                <a:gd name="T9" fmla="*/ 17 h 17"/>
                <a:gd name="T10" fmla="*/ 7 w 7"/>
                <a:gd name="T11" fmla="*/ 17 h 17"/>
                <a:gd name="T12" fmla="*/ 7 w 7"/>
                <a:gd name="T13" fmla="*/ 4 h 17"/>
                <a:gd name="T14" fmla="*/ 4 w 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7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7" y="15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0" name="Freeform 1379"/>
            <p:cNvSpPr>
              <a:spLocks/>
            </p:cNvSpPr>
            <p:nvPr/>
          </p:nvSpPr>
          <p:spPr bwMode="auto">
            <a:xfrm>
              <a:off x="8756650" y="25146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1" name="Freeform 1380"/>
            <p:cNvSpPr>
              <a:spLocks/>
            </p:cNvSpPr>
            <p:nvPr/>
          </p:nvSpPr>
          <p:spPr bwMode="auto">
            <a:xfrm>
              <a:off x="8756650" y="2376489"/>
              <a:ext cx="30163" cy="138113"/>
            </a:xfrm>
            <a:custGeom>
              <a:avLst/>
              <a:gdLst>
                <a:gd name="T0" fmla="*/ 0 w 9"/>
                <a:gd name="T1" fmla="*/ 0 h 43"/>
                <a:gd name="T2" fmla="*/ 0 w 9"/>
                <a:gd name="T3" fmla="*/ 8 h 43"/>
                <a:gd name="T4" fmla="*/ 1 w 9"/>
                <a:gd name="T5" fmla="*/ 10 h 43"/>
                <a:gd name="T6" fmla="*/ 0 w 9"/>
                <a:gd name="T7" fmla="*/ 13 h 43"/>
                <a:gd name="T8" fmla="*/ 0 w 9"/>
                <a:gd name="T9" fmla="*/ 43 h 43"/>
                <a:gd name="T10" fmla="*/ 0 w 9"/>
                <a:gd name="T11" fmla="*/ 43 h 43"/>
                <a:gd name="T12" fmla="*/ 0 w 9"/>
                <a:gd name="T13" fmla="*/ 43 h 43"/>
                <a:gd name="T14" fmla="*/ 9 w 9"/>
                <a:gd name="T15" fmla="*/ 34 h 43"/>
                <a:gd name="T16" fmla="*/ 9 w 9"/>
                <a:gd name="T17" fmla="*/ 1 h 43"/>
                <a:gd name="T18" fmla="*/ 3 w 9"/>
                <a:gd name="T19" fmla="*/ 1 h 43"/>
                <a:gd name="T20" fmla="*/ 0 w 9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4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1" y="12"/>
                    <a:pt x="0" y="1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9" y="39"/>
                    <a:pt x="9" y="3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2" name="Freeform 1381"/>
            <p:cNvSpPr>
              <a:spLocks/>
            </p:cNvSpPr>
            <p:nvPr/>
          </p:nvSpPr>
          <p:spPr bwMode="auto">
            <a:xfrm>
              <a:off x="8756650" y="2401889"/>
              <a:ext cx="4763" cy="1587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1 w 1"/>
                <a:gd name="T5" fmla="*/ 2 h 5"/>
                <a:gd name="T6" fmla="*/ 0 w 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3" name="Freeform 1382"/>
            <p:cNvSpPr>
              <a:spLocks noEditPoints="1"/>
            </p:cNvSpPr>
            <p:nvPr/>
          </p:nvSpPr>
          <p:spPr bwMode="auto">
            <a:xfrm>
              <a:off x="8821738" y="2379664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1 w 1"/>
                <a:gd name="T9" fmla="*/ 0 w 1"/>
                <a:gd name="T10" fmla="*/ 1 w 1"/>
                <a:gd name="T11" fmla="*/ 1 w 1"/>
                <a:gd name="T12" fmla="*/ 1 w 1"/>
                <a:gd name="T1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4" name="Freeform 1383"/>
            <p:cNvSpPr>
              <a:spLocks/>
            </p:cNvSpPr>
            <p:nvPr/>
          </p:nvSpPr>
          <p:spPr bwMode="auto">
            <a:xfrm>
              <a:off x="8821738" y="2376489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1 w 2"/>
                <a:gd name="T19" fmla="*/ 1 h 1"/>
                <a:gd name="T20" fmla="*/ 2 w 2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5" name="Freeform 1384"/>
            <p:cNvSpPr>
              <a:spLocks/>
            </p:cNvSpPr>
            <p:nvPr/>
          </p:nvSpPr>
          <p:spPr bwMode="auto">
            <a:xfrm>
              <a:off x="8756650" y="2355851"/>
              <a:ext cx="74613" cy="23813"/>
            </a:xfrm>
            <a:custGeom>
              <a:avLst/>
              <a:gdLst>
                <a:gd name="T0" fmla="*/ 20 w 23"/>
                <a:gd name="T1" fmla="*/ 0 h 7"/>
                <a:gd name="T2" fmla="*/ 16 w 23"/>
                <a:gd name="T3" fmla="*/ 0 h 7"/>
                <a:gd name="T4" fmla="*/ 9 w 23"/>
                <a:gd name="T5" fmla="*/ 0 h 7"/>
                <a:gd name="T6" fmla="*/ 3 w 23"/>
                <a:gd name="T7" fmla="*/ 0 h 7"/>
                <a:gd name="T8" fmla="*/ 0 w 23"/>
                <a:gd name="T9" fmla="*/ 1 h 7"/>
                <a:gd name="T10" fmla="*/ 0 w 23"/>
                <a:gd name="T11" fmla="*/ 6 h 7"/>
                <a:gd name="T12" fmla="*/ 3 w 23"/>
                <a:gd name="T13" fmla="*/ 7 h 7"/>
                <a:gd name="T14" fmla="*/ 9 w 23"/>
                <a:gd name="T15" fmla="*/ 7 h 7"/>
                <a:gd name="T16" fmla="*/ 20 w 23"/>
                <a:gd name="T17" fmla="*/ 7 h 7"/>
                <a:gd name="T18" fmla="*/ 20 w 23"/>
                <a:gd name="T19" fmla="*/ 7 h 7"/>
                <a:gd name="T20" fmla="*/ 22 w 23"/>
                <a:gd name="T21" fmla="*/ 6 h 7"/>
                <a:gd name="T22" fmla="*/ 23 w 23"/>
                <a:gd name="T23" fmla="*/ 4 h 7"/>
                <a:gd name="T24" fmla="*/ 23 w 23"/>
                <a:gd name="T25" fmla="*/ 4 h 7"/>
                <a:gd name="T26" fmla="*/ 20 w 23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7">
                  <a:moveTo>
                    <a:pt x="2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2" y="6"/>
                  </a:cubicBezTo>
                  <a:cubicBezTo>
                    <a:pt x="23" y="6"/>
                    <a:pt x="23" y="5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2" y="0"/>
                    <a:pt x="20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6" name="Freeform 1385"/>
            <p:cNvSpPr>
              <a:spLocks/>
            </p:cNvSpPr>
            <p:nvPr/>
          </p:nvSpPr>
          <p:spPr bwMode="auto">
            <a:xfrm>
              <a:off x="8696325" y="2465389"/>
              <a:ext cx="122238" cy="100013"/>
            </a:xfrm>
            <a:custGeom>
              <a:avLst/>
              <a:gdLst>
                <a:gd name="T0" fmla="*/ 34 w 38"/>
                <a:gd name="T1" fmla="*/ 27 h 31"/>
                <a:gd name="T2" fmla="*/ 32 w 38"/>
                <a:gd name="T3" fmla="*/ 30 h 31"/>
                <a:gd name="T4" fmla="*/ 29 w 38"/>
                <a:gd name="T5" fmla="*/ 31 h 31"/>
                <a:gd name="T6" fmla="*/ 9 w 38"/>
                <a:gd name="T7" fmla="*/ 31 h 31"/>
                <a:gd name="T8" fmla="*/ 6 w 38"/>
                <a:gd name="T9" fmla="*/ 30 h 31"/>
                <a:gd name="T10" fmla="*/ 4 w 38"/>
                <a:gd name="T11" fmla="*/ 27 h 31"/>
                <a:gd name="T12" fmla="*/ 0 w 38"/>
                <a:gd name="T13" fmla="*/ 0 h 31"/>
                <a:gd name="T14" fmla="*/ 38 w 38"/>
                <a:gd name="T15" fmla="*/ 0 h 31"/>
                <a:gd name="T16" fmla="*/ 34 w 38"/>
                <a:gd name="T17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1">
                  <a:moveTo>
                    <a:pt x="34" y="27"/>
                  </a:moveTo>
                  <a:cubicBezTo>
                    <a:pt x="34" y="28"/>
                    <a:pt x="33" y="29"/>
                    <a:pt x="32" y="30"/>
                  </a:cubicBezTo>
                  <a:cubicBezTo>
                    <a:pt x="31" y="31"/>
                    <a:pt x="30" y="31"/>
                    <a:pt x="2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1"/>
                    <a:pt x="7" y="31"/>
                    <a:pt x="6" y="30"/>
                  </a:cubicBezTo>
                  <a:cubicBezTo>
                    <a:pt x="5" y="29"/>
                    <a:pt x="4" y="28"/>
                    <a:pt x="4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34" y="27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Rectangle 1386"/>
            <p:cNvSpPr>
              <a:spLocks noChangeArrowheads="1"/>
            </p:cNvSpPr>
            <p:nvPr/>
          </p:nvSpPr>
          <p:spPr bwMode="auto">
            <a:xfrm>
              <a:off x="8689975" y="2446339"/>
              <a:ext cx="134938" cy="2222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1387"/>
            <p:cNvSpPr>
              <a:spLocks/>
            </p:cNvSpPr>
            <p:nvPr/>
          </p:nvSpPr>
          <p:spPr bwMode="auto">
            <a:xfrm>
              <a:off x="8743950" y="2317751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1388"/>
            <p:cNvSpPr>
              <a:spLocks/>
            </p:cNvSpPr>
            <p:nvPr/>
          </p:nvSpPr>
          <p:spPr bwMode="auto">
            <a:xfrm>
              <a:off x="8767763" y="2317751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1389"/>
            <p:cNvSpPr>
              <a:spLocks/>
            </p:cNvSpPr>
            <p:nvPr/>
          </p:nvSpPr>
          <p:spPr bwMode="auto">
            <a:xfrm>
              <a:off x="8770938" y="2343151"/>
              <a:ext cx="6350" cy="9525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4 h 6"/>
                <a:gd name="T4" fmla="*/ 2 w 4"/>
                <a:gd name="T5" fmla="*/ 0 h 6"/>
                <a:gd name="T6" fmla="*/ 4 w 4"/>
                <a:gd name="T7" fmla="*/ 2 h 6"/>
                <a:gd name="T8" fmla="*/ 0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1390"/>
            <p:cNvSpPr>
              <a:spLocks/>
            </p:cNvSpPr>
            <p:nvPr/>
          </p:nvSpPr>
          <p:spPr bwMode="auto">
            <a:xfrm>
              <a:off x="8747125" y="2343151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1391"/>
            <p:cNvSpPr>
              <a:spLocks/>
            </p:cNvSpPr>
            <p:nvPr/>
          </p:nvSpPr>
          <p:spPr bwMode="auto">
            <a:xfrm>
              <a:off x="8756650" y="2330451"/>
              <a:ext cx="7938" cy="9525"/>
            </a:xfrm>
            <a:custGeom>
              <a:avLst/>
              <a:gdLst>
                <a:gd name="T0" fmla="*/ 0 w 5"/>
                <a:gd name="T1" fmla="*/ 2 h 6"/>
                <a:gd name="T2" fmla="*/ 3 w 5"/>
                <a:gd name="T3" fmla="*/ 0 h 6"/>
                <a:gd name="T4" fmla="*/ 5 w 5"/>
                <a:gd name="T5" fmla="*/ 4 h 6"/>
                <a:gd name="T6" fmla="*/ 5 w 5"/>
                <a:gd name="T7" fmla="*/ 6 h 6"/>
                <a:gd name="T8" fmla="*/ 0 w 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lnTo>
                    <a:pt x="3" y="0"/>
                  </a:lnTo>
                  <a:lnTo>
                    <a:pt x="5" y="4"/>
                  </a:lnTo>
                  <a:lnTo>
                    <a:pt x="5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1392"/>
            <p:cNvSpPr>
              <a:spLocks/>
            </p:cNvSpPr>
            <p:nvPr/>
          </p:nvSpPr>
          <p:spPr bwMode="auto">
            <a:xfrm>
              <a:off x="8734425" y="2330451"/>
              <a:ext cx="9525" cy="9525"/>
            </a:xfrm>
            <a:custGeom>
              <a:avLst/>
              <a:gdLst>
                <a:gd name="T0" fmla="*/ 0 w 6"/>
                <a:gd name="T1" fmla="*/ 2 h 6"/>
                <a:gd name="T2" fmla="*/ 2 w 6"/>
                <a:gd name="T3" fmla="*/ 0 h 6"/>
                <a:gd name="T4" fmla="*/ 6 w 6"/>
                <a:gd name="T5" fmla="*/ 4 h 6"/>
                <a:gd name="T6" fmla="*/ 4 w 6"/>
                <a:gd name="T7" fmla="*/ 6 h 6"/>
                <a:gd name="T8" fmla="*/ 0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1393"/>
            <p:cNvSpPr>
              <a:spLocks/>
            </p:cNvSpPr>
            <p:nvPr/>
          </p:nvSpPr>
          <p:spPr bwMode="auto">
            <a:xfrm>
              <a:off x="8743950" y="2401889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1394"/>
            <p:cNvSpPr>
              <a:spLocks/>
            </p:cNvSpPr>
            <p:nvPr/>
          </p:nvSpPr>
          <p:spPr bwMode="auto">
            <a:xfrm>
              <a:off x="8767763" y="2401889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1395"/>
            <p:cNvSpPr>
              <a:spLocks/>
            </p:cNvSpPr>
            <p:nvPr/>
          </p:nvSpPr>
          <p:spPr bwMode="auto">
            <a:xfrm>
              <a:off x="8770938" y="2427289"/>
              <a:ext cx="6350" cy="9525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4 h 6"/>
                <a:gd name="T4" fmla="*/ 2 w 4"/>
                <a:gd name="T5" fmla="*/ 0 h 6"/>
                <a:gd name="T6" fmla="*/ 4 w 4"/>
                <a:gd name="T7" fmla="*/ 2 h 6"/>
                <a:gd name="T8" fmla="*/ 0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1396"/>
            <p:cNvSpPr>
              <a:spLocks/>
            </p:cNvSpPr>
            <p:nvPr/>
          </p:nvSpPr>
          <p:spPr bwMode="auto">
            <a:xfrm>
              <a:off x="8747125" y="2427289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1397"/>
            <p:cNvSpPr>
              <a:spLocks/>
            </p:cNvSpPr>
            <p:nvPr/>
          </p:nvSpPr>
          <p:spPr bwMode="auto">
            <a:xfrm>
              <a:off x="8756650" y="2414589"/>
              <a:ext cx="7938" cy="6350"/>
            </a:xfrm>
            <a:custGeom>
              <a:avLst/>
              <a:gdLst>
                <a:gd name="T0" fmla="*/ 0 w 5"/>
                <a:gd name="T1" fmla="*/ 2 h 4"/>
                <a:gd name="T2" fmla="*/ 3 w 5"/>
                <a:gd name="T3" fmla="*/ 0 h 4"/>
                <a:gd name="T4" fmla="*/ 5 w 5"/>
                <a:gd name="T5" fmla="*/ 4 h 4"/>
                <a:gd name="T6" fmla="*/ 5 w 5"/>
                <a:gd name="T7" fmla="*/ 4 h 4"/>
                <a:gd name="T8" fmla="*/ 0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3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1398"/>
            <p:cNvSpPr>
              <a:spLocks/>
            </p:cNvSpPr>
            <p:nvPr/>
          </p:nvSpPr>
          <p:spPr bwMode="auto">
            <a:xfrm>
              <a:off x="8734425" y="2414589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2 w 6"/>
                <a:gd name="T3" fmla="*/ 0 h 4"/>
                <a:gd name="T4" fmla="*/ 6 w 6"/>
                <a:gd name="T5" fmla="*/ 4 h 4"/>
                <a:gd name="T6" fmla="*/ 4 w 6"/>
                <a:gd name="T7" fmla="*/ 4 h 4"/>
                <a:gd name="T8" fmla="*/ 0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1399"/>
            <p:cNvSpPr>
              <a:spLocks/>
            </p:cNvSpPr>
            <p:nvPr/>
          </p:nvSpPr>
          <p:spPr bwMode="auto">
            <a:xfrm>
              <a:off x="8761413" y="2360614"/>
              <a:ext cx="6350" cy="9525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4 h 6"/>
                <a:gd name="T4" fmla="*/ 2 w 4"/>
                <a:gd name="T5" fmla="*/ 0 h 6"/>
                <a:gd name="T6" fmla="*/ 0 w 4"/>
                <a:gd name="T7" fmla="*/ 2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1400"/>
            <p:cNvSpPr>
              <a:spLocks/>
            </p:cNvSpPr>
            <p:nvPr/>
          </p:nvSpPr>
          <p:spPr bwMode="auto">
            <a:xfrm>
              <a:off x="8737600" y="2360614"/>
              <a:ext cx="9525" cy="9525"/>
            </a:xfrm>
            <a:custGeom>
              <a:avLst/>
              <a:gdLst>
                <a:gd name="T0" fmla="*/ 4 w 6"/>
                <a:gd name="T1" fmla="*/ 6 h 6"/>
                <a:gd name="T2" fmla="*/ 6 w 6"/>
                <a:gd name="T3" fmla="*/ 4 h 6"/>
                <a:gd name="T4" fmla="*/ 2 w 6"/>
                <a:gd name="T5" fmla="*/ 0 h 6"/>
                <a:gd name="T6" fmla="*/ 0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6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1401"/>
            <p:cNvSpPr>
              <a:spLocks/>
            </p:cNvSpPr>
            <p:nvPr/>
          </p:nvSpPr>
          <p:spPr bwMode="auto">
            <a:xfrm>
              <a:off x="8737600" y="2386014"/>
              <a:ext cx="6350" cy="9525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4 h 6"/>
                <a:gd name="T4" fmla="*/ 2 w 4"/>
                <a:gd name="T5" fmla="*/ 0 h 6"/>
                <a:gd name="T6" fmla="*/ 0 w 4"/>
                <a:gd name="T7" fmla="*/ 2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1402"/>
            <p:cNvSpPr>
              <a:spLocks/>
            </p:cNvSpPr>
            <p:nvPr/>
          </p:nvSpPr>
          <p:spPr bwMode="auto">
            <a:xfrm>
              <a:off x="8756650" y="2386014"/>
              <a:ext cx="11113" cy="9525"/>
            </a:xfrm>
            <a:custGeom>
              <a:avLst/>
              <a:gdLst>
                <a:gd name="T0" fmla="*/ 5 w 7"/>
                <a:gd name="T1" fmla="*/ 6 h 6"/>
                <a:gd name="T2" fmla="*/ 7 w 7"/>
                <a:gd name="T3" fmla="*/ 4 h 6"/>
                <a:gd name="T4" fmla="*/ 3 w 7"/>
                <a:gd name="T5" fmla="*/ 0 h 6"/>
                <a:gd name="T6" fmla="*/ 0 w 7"/>
                <a:gd name="T7" fmla="*/ 2 h 6"/>
                <a:gd name="T8" fmla="*/ 5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1403"/>
            <p:cNvSpPr>
              <a:spLocks/>
            </p:cNvSpPr>
            <p:nvPr/>
          </p:nvSpPr>
          <p:spPr bwMode="auto">
            <a:xfrm>
              <a:off x="8750300" y="2373314"/>
              <a:ext cx="6350" cy="9525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0 w 4"/>
                <a:gd name="T5" fmla="*/ 4 h 6"/>
                <a:gd name="T6" fmla="*/ 0 w 4"/>
                <a:gd name="T7" fmla="*/ 6 h 6"/>
                <a:gd name="T8" fmla="*/ 4 w 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1404"/>
            <p:cNvSpPr>
              <a:spLocks/>
            </p:cNvSpPr>
            <p:nvPr/>
          </p:nvSpPr>
          <p:spPr bwMode="auto">
            <a:xfrm>
              <a:off x="8770938" y="2373314"/>
              <a:ext cx="9525" cy="9525"/>
            </a:xfrm>
            <a:custGeom>
              <a:avLst/>
              <a:gdLst>
                <a:gd name="T0" fmla="*/ 6 w 6"/>
                <a:gd name="T1" fmla="*/ 2 h 6"/>
                <a:gd name="T2" fmla="*/ 4 w 6"/>
                <a:gd name="T3" fmla="*/ 0 h 6"/>
                <a:gd name="T4" fmla="*/ 0 w 6"/>
                <a:gd name="T5" fmla="*/ 4 h 6"/>
                <a:gd name="T6" fmla="*/ 2 w 6"/>
                <a:gd name="T7" fmla="*/ 6 h 6"/>
                <a:gd name="T8" fmla="*/ 6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1405"/>
            <p:cNvSpPr>
              <a:spLocks/>
            </p:cNvSpPr>
            <p:nvPr/>
          </p:nvSpPr>
          <p:spPr bwMode="auto">
            <a:xfrm>
              <a:off x="8802688" y="2360614"/>
              <a:ext cx="6350" cy="9525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4 h 6"/>
                <a:gd name="T4" fmla="*/ 4 w 4"/>
                <a:gd name="T5" fmla="*/ 0 h 6"/>
                <a:gd name="T6" fmla="*/ 4 w 4"/>
                <a:gd name="T7" fmla="*/ 2 h 6"/>
                <a:gd name="T8" fmla="*/ 0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1406"/>
            <p:cNvSpPr>
              <a:spLocks/>
            </p:cNvSpPr>
            <p:nvPr/>
          </p:nvSpPr>
          <p:spPr bwMode="auto">
            <a:xfrm>
              <a:off x="8789988" y="2366964"/>
              <a:ext cx="6350" cy="6350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0 h 4"/>
                <a:gd name="T4" fmla="*/ 4 w 4"/>
                <a:gd name="T5" fmla="*/ 4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1407"/>
            <p:cNvSpPr>
              <a:spLocks/>
            </p:cNvSpPr>
            <p:nvPr/>
          </p:nvSpPr>
          <p:spPr bwMode="auto">
            <a:xfrm>
              <a:off x="8821738" y="2349501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0 h 4"/>
                <a:gd name="T6" fmla="*/ 4 w 4"/>
                <a:gd name="T7" fmla="*/ 2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1408"/>
            <p:cNvSpPr>
              <a:spLocks/>
            </p:cNvSpPr>
            <p:nvPr/>
          </p:nvSpPr>
          <p:spPr bwMode="auto">
            <a:xfrm>
              <a:off x="8815388" y="2366964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2 w 6"/>
                <a:gd name="T3" fmla="*/ 0 h 4"/>
                <a:gd name="T4" fmla="*/ 6 w 6"/>
                <a:gd name="T5" fmla="*/ 4 h 4"/>
                <a:gd name="T6" fmla="*/ 4 w 6"/>
                <a:gd name="T7" fmla="*/ 4 h 4"/>
                <a:gd name="T8" fmla="*/ 0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1409"/>
            <p:cNvSpPr>
              <a:spLocks/>
            </p:cNvSpPr>
            <p:nvPr/>
          </p:nvSpPr>
          <p:spPr bwMode="auto">
            <a:xfrm>
              <a:off x="8812213" y="2339976"/>
              <a:ext cx="9525" cy="6350"/>
            </a:xfrm>
            <a:custGeom>
              <a:avLst/>
              <a:gdLst>
                <a:gd name="T0" fmla="*/ 0 w 6"/>
                <a:gd name="T1" fmla="*/ 0 h 4"/>
                <a:gd name="T2" fmla="*/ 2 w 6"/>
                <a:gd name="T3" fmla="*/ 0 h 4"/>
                <a:gd name="T4" fmla="*/ 6 w 6"/>
                <a:gd name="T5" fmla="*/ 2 h 4"/>
                <a:gd name="T6" fmla="*/ 4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1410"/>
            <p:cNvSpPr>
              <a:spLocks/>
            </p:cNvSpPr>
            <p:nvPr/>
          </p:nvSpPr>
          <p:spPr bwMode="auto">
            <a:xfrm>
              <a:off x="8821738" y="2327276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0 h 4"/>
                <a:gd name="T6" fmla="*/ 4 w 4"/>
                <a:gd name="T7" fmla="*/ 2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1412"/>
            <p:cNvSpPr>
              <a:spLocks/>
            </p:cNvSpPr>
            <p:nvPr/>
          </p:nvSpPr>
          <p:spPr bwMode="auto">
            <a:xfrm>
              <a:off x="8705850" y="2401888"/>
              <a:ext cx="6350" cy="9525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4 h 6"/>
                <a:gd name="T4" fmla="*/ 2 w 4"/>
                <a:gd name="T5" fmla="*/ 0 h 6"/>
                <a:gd name="T6" fmla="*/ 0 w 4"/>
                <a:gd name="T7" fmla="*/ 2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1413"/>
            <p:cNvSpPr>
              <a:spLocks/>
            </p:cNvSpPr>
            <p:nvPr/>
          </p:nvSpPr>
          <p:spPr bwMode="auto">
            <a:xfrm>
              <a:off x="8718550" y="2408238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4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1414"/>
            <p:cNvSpPr>
              <a:spLocks/>
            </p:cNvSpPr>
            <p:nvPr/>
          </p:nvSpPr>
          <p:spPr bwMode="auto">
            <a:xfrm>
              <a:off x="8686800" y="2392363"/>
              <a:ext cx="6350" cy="6350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1415"/>
            <p:cNvSpPr>
              <a:spLocks/>
            </p:cNvSpPr>
            <p:nvPr/>
          </p:nvSpPr>
          <p:spPr bwMode="auto">
            <a:xfrm>
              <a:off x="8693150" y="2408238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1416"/>
            <p:cNvSpPr>
              <a:spLocks/>
            </p:cNvSpPr>
            <p:nvPr/>
          </p:nvSpPr>
          <p:spPr bwMode="auto">
            <a:xfrm>
              <a:off x="8693150" y="2379663"/>
              <a:ext cx="9525" cy="9525"/>
            </a:xfrm>
            <a:custGeom>
              <a:avLst/>
              <a:gdLst>
                <a:gd name="T0" fmla="*/ 6 w 6"/>
                <a:gd name="T1" fmla="*/ 2 h 6"/>
                <a:gd name="T2" fmla="*/ 4 w 6"/>
                <a:gd name="T3" fmla="*/ 0 h 6"/>
                <a:gd name="T4" fmla="*/ 0 w 6"/>
                <a:gd name="T5" fmla="*/ 4 h 6"/>
                <a:gd name="T6" fmla="*/ 2 w 6"/>
                <a:gd name="T7" fmla="*/ 6 h 6"/>
                <a:gd name="T8" fmla="*/ 6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1417"/>
            <p:cNvSpPr>
              <a:spLocks/>
            </p:cNvSpPr>
            <p:nvPr/>
          </p:nvSpPr>
          <p:spPr bwMode="auto">
            <a:xfrm>
              <a:off x="8686800" y="2370138"/>
              <a:ext cx="6350" cy="6350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2 w 4"/>
                <a:gd name="T5" fmla="*/ 0 h 4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Freeform 1418"/>
            <p:cNvSpPr>
              <a:spLocks/>
            </p:cNvSpPr>
            <p:nvPr/>
          </p:nvSpPr>
          <p:spPr bwMode="auto">
            <a:xfrm>
              <a:off x="10666413" y="2266951"/>
              <a:ext cx="112713" cy="298450"/>
            </a:xfrm>
            <a:custGeom>
              <a:avLst/>
              <a:gdLst>
                <a:gd name="T0" fmla="*/ 48 w 71"/>
                <a:gd name="T1" fmla="*/ 188 h 188"/>
                <a:gd name="T2" fmla="*/ 71 w 71"/>
                <a:gd name="T3" fmla="*/ 182 h 188"/>
                <a:gd name="T4" fmla="*/ 24 w 71"/>
                <a:gd name="T5" fmla="*/ 0 h 188"/>
                <a:gd name="T6" fmla="*/ 0 w 71"/>
                <a:gd name="T7" fmla="*/ 6 h 188"/>
                <a:gd name="T8" fmla="*/ 48 w 71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88">
                  <a:moveTo>
                    <a:pt x="48" y="188"/>
                  </a:moveTo>
                  <a:lnTo>
                    <a:pt x="71" y="182"/>
                  </a:lnTo>
                  <a:lnTo>
                    <a:pt x="24" y="0"/>
                  </a:lnTo>
                  <a:lnTo>
                    <a:pt x="0" y="6"/>
                  </a:lnTo>
                  <a:lnTo>
                    <a:pt x="48" y="18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1419"/>
            <p:cNvSpPr>
              <a:spLocks/>
            </p:cNvSpPr>
            <p:nvPr/>
          </p:nvSpPr>
          <p:spPr bwMode="auto">
            <a:xfrm>
              <a:off x="10669588" y="2282826"/>
              <a:ext cx="106363" cy="263525"/>
            </a:xfrm>
            <a:custGeom>
              <a:avLst/>
              <a:gdLst>
                <a:gd name="T0" fmla="*/ 42 w 67"/>
                <a:gd name="T1" fmla="*/ 166 h 166"/>
                <a:gd name="T2" fmla="*/ 67 w 67"/>
                <a:gd name="T3" fmla="*/ 160 h 166"/>
                <a:gd name="T4" fmla="*/ 24 w 67"/>
                <a:gd name="T5" fmla="*/ 0 h 166"/>
                <a:gd name="T6" fmla="*/ 0 w 67"/>
                <a:gd name="T7" fmla="*/ 6 h 166"/>
                <a:gd name="T8" fmla="*/ 42 w 67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66">
                  <a:moveTo>
                    <a:pt x="42" y="166"/>
                  </a:moveTo>
                  <a:lnTo>
                    <a:pt x="67" y="160"/>
                  </a:lnTo>
                  <a:lnTo>
                    <a:pt x="24" y="0"/>
                  </a:lnTo>
                  <a:lnTo>
                    <a:pt x="0" y="6"/>
                  </a:lnTo>
                  <a:lnTo>
                    <a:pt x="42" y="16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Rectangle 1420"/>
            <p:cNvSpPr>
              <a:spLocks noChangeArrowheads="1"/>
            </p:cNvSpPr>
            <p:nvPr/>
          </p:nvSpPr>
          <p:spPr bwMode="auto">
            <a:xfrm>
              <a:off x="10498138" y="2282826"/>
              <a:ext cx="39688" cy="2825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Rectangle 1421"/>
            <p:cNvSpPr>
              <a:spLocks noChangeArrowheads="1"/>
            </p:cNvSpPr>
            <p:nvPr/>
          </p:nvSpPr>
          <p:spPr bwMode="auto">
            <a:xfrm>
              <a:off x="10498138" y="2305051"/>
              <a:ext cx="39688" cy="2413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Rectangle 1422"/>
            <p:cNvSpPr>
              <a:spLocks noChangeArrowheads="1"/>
            </p:cNvSpPr>
            <p:nvPr/>
          </p:nvSpPr>
          <p:spPr bwMode="auto">
            <a:xfrm>
              <a:off x="10456863" y="2217738"/>
              <a:ext cx="41275" cy="3476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Rectangle 1423"/>
            <p:cNvSpPr>
              <a:spLocks noChangeArrowheads="1"/>
            </p:cNvSpPr>
            <p:nvPr/>
          </p:nvSpPr>
          <p:spPr bwMode="auto">
            <a:xfrm>
              <a:off x="10460038" y="2217738"/>
              <a:ext cx="19050" cy="34766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Rectangle 1424"/>
            <p:cNvSpPr>
              <a:spLocks noChangeArrowheads="1"/>
            </p:cNvSpPr>
            <p:nvPr/>
          </p:nvSpPr>
          <p:spPr bwMode="auto">
            <a:xfrm>
              <a:off x="10537825" y="2127251"/>
              <a:ext cx="50800" cy="438150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Rectangle 1425"/>
            <p:cNvSpPr>
              <a:spLocks noChangeArrowheads="1"/>
            </p:cNvSpPr>
            <p:nvPr/>
          </p:nvSpPr>
          <p:spPr bwMode="auto">
            <a:xfrm>
              <a:off x="10537825" y="2154238"/>
              <a:ext cx="50800" cy="385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Rectangle 1426"/>
            <p:cNvSpPr>
              <a:spLocks noChangeArrowheads="1"/>
            </p:cNvSpPr>
            <p:nvPr/>
          </p:nvSpPr>
          <p:spPr bwMode="auto">
            <a:xfrm>
              <a:off x="10550525" y="2327276"/>
              <a:ext cx="2540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Rectangle 1427"/>
            <p:cNvSpPr>
              <a:spLocks noChangeArrowheads="1"/>
            </p:cNvSpPr>
            <p:nvPr/>
          </p:nvSpPr>
          <p:spPr bwMode="auto">
            <a:xfrm>
              <a:off x="10550525" y="2298701"/>
              <a:ext cx="2540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Rectangle 1428"/>
            <p:cNvSpPr>
              <a:spLocks noChangeArrowheads="1"/>
            </p:cNvSpPr>
            <p:nvPr/>
          </p:nvSpPr>
          <p:spPr bwMode="auto">
            <a:xfrm>
              <a:off x="10550525" y="2270126"/>
              <a:ext cx="2540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Rectangle 1429"/>
            <p:cNvSpPr>
              <a:spLocks noChangeArrowheads="1"/>
            </p:cNvSpPr>
            <p:nvPr/>
          </p:nvSpPr>
          <p:spPr bwMode="auto">
            <a:xfrm>
              <a:off x="10550525" y="2239963"/>
              <a:ext cx="2540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1430"/>
            <p:cNvSpPr>
              <a:spLocks/>
            </p:cNvSpPr>
            <p:nvPr/>
          </p:nvSpPr>
          <p:spPr bwMode="auto">
            <a:xfrm>
              <a:off x="10585450" y="2220913"/>
              <a:ext cx="115888" cy="344488"/>
            </a:xfrm>
            <a:custGeom>
              <a:avLst/>
              <a:gdLst>
                <a:gd name="T0" fmla="*/ 26 w 73"/>
                <a:gd name="T1" fmla="*/ 217 h 217"/>
                <a:gd name="T2" fmla="*/ 73 w 73"/>
                <a:gd name="T3" fmla="*/ 211 h 217"/>
                <a:gd name="T4" fmla="*/ 47 w 73"/>
                <a:gd name="T5" fmla="*/ 0 h 217"/>
                <a:gd name="T6" fmla="*/ 0 w 73"/>
                <a:gd name="T7" fmla="*/ 6 h 217"/>
                <a:gd name="T8" fmla="*/ 26 w 73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17">
                  <a:moveTo>
                    <a:pt x="26" y="217"/>
                  </a:moveTo>
                  <a:lnTo>
                    <a:pt x="73" y="211"/>
                  </a:lnTo>
                  <a:lnTo>
                    <a:pt x="47" y="0"/>
                  </a:lnTo>
                  <a:lnTo>
                    <a:pt x="0" y="6"/>
                  </a:lnTo>
                  <a:lnTo>
                    <a:pt x="26" y="217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1431"/>
            <p:cNvSpPr>
              <a:spLocks/>
            </p:cNvSpPr>
            <p:nvPr/>
          </p:nvSpPr>
          <p:spPr bwMode="auto">
            <a:xfrm>
              <a:off x="10588625" y="2266951"/>
              <a:ext cx="106363" cy="254000"/>
            </a:xfrm>
            <a:custGeom>
              <a:avLst/>
              <a:gdLst>
                <a:gd name="T0" fmla="*/ 20 w 67"/>
                <a:gd name="T1" fmla="*/ 160 h 160"/>
                <a:gd name="T2" fmla="*/ 67 w 67"/>
                <a:gd name="T3" fmla="*/ 154 h 160"/>
                <a:gd name="T4" fmla="*/ 47 w 67"/>
                <a:gd name="T5" fmla="*/ 0 h 160"/>
                <a:gd name="T6" fmla="*/ 0 w 67"/>
                <a:gd name="T7" fmla="*/ 6 h 160"/>
                <a:gd name="T8" fmla="*/ 20 w 67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60">
                  <a:moveTo>
                    <a:pt x="20" y="160"/>
                  </a:moveTo>
                  <a:lnTo>
                    <a:pt x="67" y="154"/>
                  </a:lnTo>
                  <a:lnTo>
                    <a:pt x="47" y="0"/>
                  </a:lnTo>
                  <a:lnTo>
                    <a:pt x="0" y="6"/>
                  </a:lnTo>
                  <a:lnTo>
                    <a:pt x="20" y="16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1432"/>
            <p:cNvSpPr>
              <a:spLocks/>
            </p:cNvSpPr>
            <p:nvPr/>
          </p:nvSpPr>
          <p:spPr bwMode="auto">
            <a:xfrm>
              <a:off x="10620375" y="2289176"/>
              <a:ext cx="42863" cy="206375"/>
            </a:xfrm>
            <a:custGeom>
              <a:avLst/>
              <a:gdLst>
                <a:gd name="T0" fmla="*/ 17 w 27"/>
                <a:gd name="T1" fmla="*/ 130 h 130"/>
                <a:gd name="T2" fmla="*/ 27 w 27"/>
                <a:gd name="T3" fmla="*/ 128 h 130"/>
                <a:gd name="T4" fmla="*/ 10 w 27"/>
                <a:gd name="T5" fmla="*/ 0 h 130"/>
                <a:gd name="T6" fmla="*/ 0 w 27"/>
                <a:gd name="T7" fmla="*/ 2 h 130"/>
                <a:gd name="T8" fmla="*/ 17 w 27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30">
                  <a:moveTo>
                    <a:pt x="17" y="130"/>
                  </a:moveTo>
                  <a:lnTo>
                    <a:pt x="27" y="128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7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Rectangle 1433"/>
            <p:cNvSpPr>
              <a:spLocks noChangeArrowheads="1"/>
            </p:cNvSpPr>
            <p:nvPr/>
          </p:nvSpPr>
          <p:spPr bwMode="auto">
            <a:xfrm>
              <a:off x="10401300" y="2308226"/>
              <a:ext cx="55563" cy="2571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Rectangle 1434"/>
            <p:cNvSpPr>
              <a:spLocks noChangeArrowheads="1"/>
            </p:cNvSpPr>
            <p:nvPr/>
          </p:nvSpPr>
          <p:spPr bwMode="auto">
            <a:xfrm>
              <a:off x="10401300" y="2343151"/>
              <a:ext cx="55563" cy="190500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Oval 1435"/>
            <p:cNvSpPr>
              <a:spLocks noChangeArrowheads="1"/>
            </p:cNvSpPr>
            <p:nvPr/>
          </p:nvSpPr>
          <p:spPr bwMode="auto">
            <a:xfrm>
              <a:off x="10415588" y="2366963"/>
              <a:ext cx="317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1436"/>
            <p:cNvSpPr>
              <a:spLocks/>
            </p:cNvSpPr>
            <p:nvPr/>
          </p:nvSpPr>
          <p:spPr bwMode="auto">
            <a:xfrm>
              <a:off x="9448800" y="2333626"/>
              <a:ext cx="187325" cy="190500"/>
            </a:xfrm>
            <a:custGeom>
              <a:avLst/>
              <a:gdLst>
                <a:gd name="T0" fmla="*/ 45 w 118"/>
                <a:gd name="T1" fmla="*/ 120 h 120"/>
                <a:gd name="T2" fmla="*/ 118 w 118"/>
                <a:gd name="T3" fmla="*/ 77 h 120"/>
                <a:gd name="T4" fmla="*/ 75 w 118"/>
                <a:gd name="T5" fmla="*/ 0 h 120"/>
                <a:gd name="T6" fmla="*/ 0 w 118"/>
                <a:gd name="T7" fmla="*/ 41 h 120"/>
                <a:gd name="T8" fmla="*/ 45 w 11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0">
                  <a:moveTo>
                    <a:pt x="45" y="120"/>
                  </a:moveTo>
                  <a:lnTo>
                    <a:pt x="118" y="77"/>
                  </a:lnTo>
                  <a:lnTo>
                    <a:pt x="75" y="0"/>
                  </a:lnTo>
                  <a:lnTo>
                    <a:pt x="0" y="41"/>
                  </a:lnTo>
                  <a:lnTo>
                    <a:pt x="45" y="120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1437"/>
            <p:cNvSpPr>
              <a:spLocks/>
            </p:cNvSpPr>
            <p:nvPr/>
          </p:nvSpPr>
          <p:spPr bwMode="auto">
            <a:xfrm>
              <a:off x="9448800" y="2333626"/>
              <a:ext cx="187325" cy="190500"/>
            </a:xfrm>
            <a:custGeom>
              <a:avLst/>
              <a:gdLst>
                <a:gd name="T0" fmla="*/ 45 w 118"/>
                <a:gd name="T1" fmla="*/ 120 h 120"/>
                <a:gd name="T2" fmla="*/ 118 w 118"/>
                <a:gd name="T3" fmla="*/ 77 h 120"/>
                <a:gd name="T4" fmla="*/ 75 w 118"/>
                <a:gd name="T5" fmla="*/ 0 h 120"/>
                <a:gd name="T6" fmla="*/ 0 w 118"/>
                <a:gd name="T7" fmla="*/ 41 h 120"/>
                <a:gd name="T8" fmla="*/ 45 w 11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0">
                  <a:moveTo>
                    <a:pt x="45" y="120"/>
                  </a:moveTo>
                  <a:lnTo>
                    <a:pt x="118" y="77"/>
                  </a:lnTo>
                  <a:lnTo>
                    <a:pt x="75" y="0"/>
                  </a:lnTo>
                  <a:lnTo>
                    <a:pt x="0" y="41"/>
                  </a:lnTo>
                  <a:lnTo>
                    <a:pt x="45" y="1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1438"/>
            <p:cNvSpPr>
              <a:spLocks/>
            </p:cNvSpPr>
            <p:nvPr/>
          </p:nvSpPr>
          <p:spPr bwMode="auto">
            <a:xfrm>
              <a:off x="9504363" y="2489201"/>
              <a:ext cx="76200" cy="34925"/>
            </a:xfrm>
            <a:custGeom>
              <a:avLst/>
              <a:gdLst>
                <a:gd name="T0" fmla="*/ 48 w 48"/>
                <a:gd name="T1" fmla="*/ 0 h 22"/>
                <a:gd name="T2" fmla="*/ 10 w 48"/>
                <a:gd name="T3" fmla="*/ 22 h 22"/>
                <a:gd name="T4" fmla="*/ 0 w 48"/>
                <a:gd name="T5" fmla="*/ 4 h 22"/>
                <a:gd name="T6" fmla="*/ 0 w 48"/>
                <a:gd name="T7" fmla="*/ 4 h 22"/>
                <a:gd name="T8" fmla="*/ 10 w 48"/>
                <a:gd name="T9" fmla="*/ 22 h 22"/>
                <a:gd name="T10" fmla="*/ 48 w 4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lnTo>
                    <a:pt x="10" y="2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2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1439"/>
            <p:cNvSpPr>
              <a:spLocks/>
            </p:cNvSpPr>
            <p:nvPr/>
          </p:nvSpPr>
          <p:spPr bwMode="auto">
            <a:xfrm>
              <a:off x="9504363" y="2489201"/>
              <a:ext cx="76200" cy="34925"/>
            </a:xfrm>
            <a:custGeom>
              <a:avLst/>
              <a:gdLst>
                <a:gd name="T0" fmla="*/ 48 w 48"/>
                <a:gd name="T1" fmla="*/ 0 h 22"/>
                <a:gd name="T2" fmla="*/ 10 w 48"/>
                <a:gd name="T3" fmla="*/ 22 h 22"/>
                <a:gd name="T4" fmla="*/ 0 w 48"/>
                <a:gd name="T5" fmla="*/ 4 h 22"/>
                <a:gd name="T6" fmla="*/ 0 w 48"/>
                <a:gd name="T7" fmla="*/ 4 h 22"/>
                <a:gd name="T8" fmla="*/ 10 w 48"/>
                <a:gd name="T9" fmla="*/ 22 h 22"/>
                <a:gd name="T10" fmla="*/ 48 w 4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lnTo>
                    <a:pt x="10" y="2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22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1440"/>
            <p:cNvSpPr>
              <a:spLocks/>
            </p:cNvSpPr>
            <p:nvPr/>
          </p:nvSpPr>
          <p:spPr bwMode="auto">
            <a:xfrm>
              <a:off x="9504363" y="2398713"/>
              <a:ext cx="131763" cy="125413"/>
            </a:xfrm>
            <a:custGeom>
              <a:avLst/>
              <a:gdLst>
                <a:gd name="T0" fmla="*/ 63 w 83"/>
                <a:gd name="T1" fmla="*/ 0 h 79"/>
                <a:gd name="T2" fmla="*/ 0 w 83"/>
                <a:gd name="T3" fmla="*/ 61 h 79"/>
                <a:gd name="T4" fmla="*/ 10 w 83"/>
                <a:gd name="T5" fmla="*/ 79 h 79"/>
                <a:gd name="T6" fmla="*/ 48 w 83"/>
                <a:gd name="T7" fmla="*/ 57 h 79"/>
                <a:gd name="T8" fmla="*/ 83 w 83"/>
                <a:gd name="T9" fmla="*/ 36 h 79"/>
                <a:gd name="T10" fmla="*/ 63 w 83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9">
                  <a:moveTo>
                    <a:pt x="63" y="0"/>
                  </a:moveTo>
                  <a:lnTo>
                    <a:pt x="0" y="61"/>
                  </a:lnTo>
                  <a:lnTo>
                    <a:pt x="10" y="79"/>
                  </a:lnTo>
                  <a:lnTo>
                    <a:pt x="48" y="57"/>
                  </a:lnTo>
                  <a:lnTo>
                    <a:pt x="83" y="3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F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1441"/>
            <p:cNvSpPr>
              <a:spLocks/>
            </p:cNvSpPr>
            <p:nvPr/>
          </p:nvSpPr>
          <p:spPr bwMode="auto">
            <a:xfrm>
              <a:off x="9504363" y="2398713"/>
              <a:ext cx="131763" cy="125413"/>
            </a:xfrm>
            <a:custGeom>
              <a:avLst/>
              <a:gdLst>
                <a:gd name="T0" fmla="*/ 63 w 83"/>
                <a:gd name="T1" fmla="*/ 0 h 79"/>
                <a:gd name="T2" fmla="*/ 0 w 83"/>
                <a:gd name="T3" fmla="*/ 61 h 79"/>
                <a:gd name="T4" fmla="*/ 10 w 83"/>
                <a:gd name="T5" fmla="*/ 79 h 79"/>
                <a:gd name="T6" fmla="*/ 48 w 83"/>
                <a:gd name="T7" fmla="*/ 57 h 79"/>
                <a:gd name="T8" fmla="*/ 83 w 83"/>
                <a:gd name="T9" fmla="*/ 36 h 79"/>
                <a:gd name="T10" fmla="*/ 63 w 83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9">
                  <a:moveTo>
                    <a:pt x="63" y="0"/>
                  </a:moveTo>
                  <a:lnTo>
                    <a:pt x="0" y="61"/>
                  </a:lnTo>
                  <a:lnTo>
                    <a:pt x="10" y="79"/>
                  </a:lnTo>
                  <a:lnTo>
                    <a:pt x="48" y="57"/>
                  </a:lnTo>
                  <a:lnTo>
                    <a:pt x="83" y="36"/>
                  </a:lnTo>
                  <a:lnTo>
                    <a:pt x="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1442"/>
            <p:cNvSpPr>
              <a:spLocks/>
            </p:cNvSpPr>
            <p:nvPr/>
          </p:nvSpPr>
          <p:spPr bwMode="auto">
            <a:xfrm>
              <a:off x="9485313" y="2395538"/>
              <a:ext cx="60325" cy="38100"/>
            </a:xfrm>
            <a:custGeom>
              <a:avLst/>
              <a:gdLst>
                <a:gd name="T0" fmla="*/ 38 w 38"/>
                <a:gd name="T1" fmla="*/ 2 h 24"/>
                <a:gd name="T2" fmla="*/ 2 w 38"/>
                <a:gd name="T3" fmla="*/ 24 h 24"/>
                <a:gd name="T4" fmla="*/ 0 w 38"/>
                <a:gd name="T5" fmla="*/ 20 h 24"/>
                <a:gd name="T6" fmla="*/ 36 w 38"/>
                <a:gd name="T7" fmla="*/ 0 h 24"/>
                <a:gd name="T8" fmla="*/ 38 w 38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8" y="2"/>
                  </a:moveTo>
                  <a:lnTo>
                    <a:pt x="2" y="24"/>
                  </a:lnTo>
                  <a:lnTo>
                    <a:pt x="0" y="20"/>
                  </a:lnTo>
                  <a:lnTo>
                    <a:pt x="36" y="0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1443"/>
            <p:cNvSpPr>
              <a:spLocks/>
            </p:cNvSpPr>
            <p:nvPr/>
          </p:nvSpPr>
          <p:spPr bwMode="auto">
            <a:xfrm>
              <a:off x="9491663" y="2392363"/>
              <a:ext cx="82550" cy="50800"/>
            </a:xfrm>
            <a:custGeom>
              <a:avLst/>
              <a:gdLst>
                <a:gd name="T0" fmla="*/ 52 w 52"/>
                <a:gd name="T1" fmla="*/ 2 h 32"/>
                <a:gd name="T2" fmla="*/ 0 w 52"/>
                <a:gd name="T3" fmla="*/ 32 h 32"/>
                <a:gd name="T4" fmla="*/ 0 w 52"/>
                <a:gd name="T5" fmla="*/ 28 h 32"/>
                <a:gd name="T6" fmla="*/ 50 w 52"/>
                <a:gd name="T7" fmla="*/ 0 h 32"/>
                <a:gd name="T8" fmla="*/ 52 w 52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52" y="2"/>
                  </a:moveTo>
                  <a:lnTo>
                    <a:pt x="0" y="32"/>
                  </a:lnTo>
                  <a:lnTo>
                    <a:pt x="0" y="28"/>
                  </a:lnTo>
                  <a:lnTo>
                    <a:pt x="50" y="0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1444"/>
            <p:cNvSpPr>
              <a:spLocks/>
            </p:cNvSpPr>
            <p:nvPr/>
          </p:nvSpPr>
          <p:spPr bwMode="auto">
            <a:xfrm>
              <a:off x="9494838" y="2408238"/>
              <a:ext cx="76200" cy="44450"/>
            </a:xfrm>
            <a:custGeom>
              <a:avLst/>
              <a:gdLst>
                <a:gd name="T0" fmla="*/ 48 w 48"/>
                <a:gd name="T1" fmla="*/ 2 h 28"/>
                <a:gd name="T2" fmla="*/ 2 w 48"/>
                <a:gd name="T3" fmla="*/ 28 h 28"/>
                <a:gd name="T4" fmla="*/ 0 w 48"/>
                <a:gd name="T5" fmla="*/ 24 h 28"/>
                <a:gd name="T6" fmla="*/ 46 w 48"/>
                <a:gd name="T7" fmla="*/ 0 h 28"/>
                <a:gd name="T8" fmla="*/ 48 w 48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8">
                  <a:moveTo>
                    <a:pt x="48" y="2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46" y="0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Rectangle 1445"/>
            <p:cNvSpPr>
              <a:spLocks noChangeArrowheads="1"/>
            </p:cNvSpPr>
            <p:nvPr/>
          </p:nvSpPr>
          <p:spPr bwMode="auto">
            <a:xfrm>
              <a:off x="9667875" y="2320926"/>
              <a:ext cx="131763" cy="1412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Rectangle 1446"/>
            <p:cNvSpPr>
              <a:spLocks noChangeArrowheads="1"/>
            </p:cNvSpPr>
            <p:nvPr/>
          </p:nvSpPr>
          <p:spPr bwMode="auto">
            <a:xfrm>
              <a:off x="9667875" y="2320926"/>
              <a:ext cx="13176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Rectangle 1447"/>
            <p:cNvSpPr>
              <a:spLocks noChangeArrowheads="1"/>
            </p:cNvSpPr>
            <p:nvPr/>
          </p:nvSpPr>
          <p:spPr bwMode="auto">
            <a:xfrm>
              <a:off x="9683750" y="2363788"/>
              <a:ext cx="6826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Rectangle 1448"/>
            <p:cNvSpPr>
              <a:spLocks noChangeArrowheads="1"/>
            </p:cNvSpPr>
            <p:nvPr/>
          </p:nvSpPr>
          <p:spPr bwMode="auto">
            <a:xfrm>
              <a:off x="9683750" y="2373313"/>
              <a:ext cx="93663" cy="63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Rectangle 1449"/>
            <p:cNvSpPr>
              <a:spLocks noChangeArrowheads="1"/>
            </p:cNvSpPr>
            <p:nvPr/>
          </p:nvSpPr>
          <p:spPr bwMode="auto">
            <a:xfrm>
              <a:off x="9683750" y="2373313"/>
              <a:ext cx="93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Rectangle 1450"/>
            <p:cNvSpPr>
              <a:spLocks noChangeArrowheads="1"/>
            </p:cNvSpPr>
            <p:nvPr/>
          </p:nvSpPr>
          <p:spPr bwMode="auto">
            <a:xfrm>
              <a:off x="9683750" y="2386013"/>
              <a:ext cx="841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Rectangle 1451"/>
            <p:cNvSpPr>
              <a:spLocks noChangeArrowheads="1"/>
            </p:cNvSpPr>
            <p:nvPr/>
          </p:nvSpPr>
          <p:spPr bwMode="auto">
            <a:xfrm>
              <a:off x="9683750" y="2386013"/>
              <a:ext cx="841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1452"/>
            <p:cNvSpPr>
              <a:spLocks/>
            </p:cNvSpPr>
            <p:nvPr/>
          </p:nvSpPr>
          <p:spPr bwMode="auto">
            <a:xfrm>
              <a:off x="9667875" y="2327276"/>
              <a:ext cx="131763" cy="134938"/>
            </a:xfrm>
            <a:custGeom>
              <a:avLst/>
              <a:gdLst>
                <a:gd name="T0" fmla="*/ 83 w 83"/>
                <a:gd name="T1" fmla="*/ 0 h 85"/>
                <a:gd name="T2" fmla="*/ 55 w 83"/>
                <a:gd name="T3" fmla="*/ 29 h 85"/>
                <a:gd name="T4" fmla="*/ 69 w 83"/>
                <a:gd name="T5" fmla="*/ 29 h 85"/>
                <a:gd name="T6" fmla="*/ 69 w 83"/>
                <a:gd name="T7" fmla="*/ 33 h 85"/>
                <a:gd name="T8" fmla="*/ 53 w 83"/>
                <a:gd name="T9" fmla="*/ 33 h 85"/>
                <a:gd name="T10" fmla="*/ 49 w 83"/>
                <a:gd name="T11" fmla="*/ 37 h 85"/>
                <a:gd name="T12" fmla="*/ 63 w 83"/>
                <a:gd name="T13" fmla="*/ 37 h 85"/>
                <a:gd name="T14" fmla="*/ 63 w 83"/>
                <a:gd name="T15" fmla="*/ 39 h 85"/>
                <a:gd name="T16" fmla="*/ 45 w 83"/>
                <a:gd name="T17" fmla="*/ 39 h 85"/>
                <a:gd name="T18" fmla="*/ 0 w 83"/>
                <a:gd name="T19" fmla="*/ 85 h 85"/>
                <a:gd name="T20" fmla="*/ 83 w 83"/>
                <a:gd name="T21" fmla="*/ 85 h 85"/>
                <a:gd name="T22" fmla="*/ 83 w 83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5">
                  <a:moveTo>
                    <a:pt x="83" y="0"/>
                  </a:moveTo>
                  <a:lnTo>
                    <a:pt x="55" y="29"/>
                  </a:lnTo>
                  <a:lnTo>
                    <a:pt x="69" y="29"/>
                  </a:lnTo>
                  <a:lnTo>
                    <a:pt x="69" y="33"/>
                  </a:lnTo>
                  <a:lnTo>
                    <a:pt x="53" y="33"/>
                  </a:lnTo>
                  <a:lnTo>
                    <a:pt x="49" y="37"/>
                  </a:lnTo>
                  <a:lnTo>
                    <a:pt x="63" y="37"/>
                  </a:lnTo>
                  <a:lnTo>
                    <a:pt x="63" y="39"/>
                  </a:lnTo>
                  <a:lnTo>
                    <a:pt x="45" y="39"/>
                  </a:lnTo>
                  <a:lnTo>
                    <a:pt x="0" y="85"/>
                  </a:lnTo>
                  <a:lnTo>
                    <a:pt x="83" y="8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1453"/>
            <p:cNvSpPr>
              <a:spLocks/>
            </p:cNvSpPr>
            <p:nvPr/>
          </p:nvSpPr>
          <p:spPr bwMode="auto">
            <a:xfrm>
              <a:off x="9667875" y="2327276"/>
              <a:ext cx="131763" cy="134938"/>
            </a:xfrm>
            <a:custGeom>
              <a:avLst/>
              <a:gdLst>
                <a:gd name="T0" fmla="*/ 83 w 83"/>
                <a:gd name="T1" fmla="*/ 0 h 85"/>
                <a:gd name="T2" fmla="*/ 55 w 83"/>
                <a:gd name="T3" fmla="*/ 29 h 85"/>
                <a:gd name="T4" fmla="*/ 69 w 83"/>
                <a:gd name="T5" fmla="*/ 29 h 85"/>
                <a:gd name="T6" fmla="*/ 69 w 83"/>
                <a:gd name="T7" fmla="*/ 33 h 85"/>
                <a:gd name="T8" fmla="*/ 53 w 83"/>
                <a:gd name="T9" fmla="*/ 33 h 85"/>
                <a:gd name="T10" fmla="*/ 49 w 83"/>
                <a:gd name="T11" fmla="*/ 37 h 85"/>
                <a:gd name="T12" fmla="*/ 63 w 83"/>
                <a:gd name="T13" fmla="*/ 37 h 85"/>
                <a:gd name="T14" fmla="*/ 63 w 83"/>
                <a:gd name="T15" fmla="*/ 39 h 85"/>
                <a:gd name="T16" fmla="*/ 45 w 83"/>
                <a:gd name="T17" fmla="*/ 39 h 85"/>
                <a:gd name="T18" fmla="*/ 0 w 83"/>
                <a:gd name="T19" fmla="*/ 85 h 85"/>
                <a:gd name="T20" fmla="*/ 83 w 83"/>
                <a:gd name="T21" fmla="*/ 85 h 85"/>
                <a:gd name="T22" fmla="*/ 83 w 83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5">
                  <a:moveTo>
                    <a:pt x="83" y="0"/>
                  </a:moveTo>
                  <a:lnTo>
                    <a:pt x="55" y="29"/>
                  </a:lnTo>
                  <a:lnTo>
                    <a:pt x="69" y="29"/>
                  </a:lnTo>
                  <a:lnTo>
                    <a:pt x="69" y="33"/>
                  </a:lnTo>
                  <a:lnTo>
                    <a:pt x="53" y="33"/>
                  </a:lnTo>
                  <a:lnTo>
                    <a:pt x="49" y="37"/>
                  </a:lnTo>
                  <a:lnTo>
                    <a:pt x="63" y="37"/>
                  </a:lnTo>
                  <a:lnTo>
                    <a:pt x="63" y="39"/>
                  </a:lnTo>
                  <a:lnTo>
                    <a:pt x="45" y="39"/>
                  </a:lnTo>
                  <a:lnTo>
                    <a:pt x="0" y="85"/>
                  </a:lnTo>
                  <a:lnTo>
                    <a:pt x="83" y="85"/>
                  </a:lnTo>
                  <a:lnTo>
                    <a:pt x="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Freeform 1454"/>
            <p:cNvSpPr>
              <a:spLocks/>
            </p:cNvSpPr>
            <p:nvPr/>
          </p:nvSpPr>
          <p:spPr bwMode="auto">
            <a:xfrm>
              <a:off x="9752013" y="2373313"/>
              <a:ext cx="25400" cy="6350"/>
            </a:xfrm>
            <a:custGeom>
              <a:avLst/>
              <a:gdLst>
                <a:gd name="T0" fmla="*/ 16 w 16"/>
                <a:gd name="T1" fmla="*/ 0 h 4"/>
                <a:gd name="T2" fmla="*/ 2 w 16"/>
                <a:gd name="T3" fmla="*/ 0 h 4"/>
                <a:gd name="T4" fmla="*/ 0 w 16"/>
                <a:gd name="T5" fmla="*/ 4 h 4"/>
                <a:gd name="T6" fmla="*/ 16 w 16"/>
                <a:gd name="T7" fmla="*/ 4 h 4"/>
                <a:gd name="T8" fmla="*/ 16 w 1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6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16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1455"/>
            <p:cNvSpPr>
              <a:spLocks/>
            </p:cNvSpPr>
            <p:nvPr/>
          </p:nvSpPr>
          <p:spPr bwMode="auto">
            <a:xfrm>
              <a:off x="9752013" y="2373313"/>
              <a:ext cx="25400" cy="6350"/>
            </a:xfrm>
            <a:custGeom>
              <a:avLst/>
              <a:gdLst>
                <a:gd name="T0" fmla="*/ 16 w 16"/>
                <a:gd name="T1" fmla="*/ 0 h 4"/>
                <a:gd name="T2" fmla="*/ 2 w 16"/>
                <a:gd name="T3" fmla="*/ 0 h 4"/>
                <a:gd name="T4" fmla="*/ 0 w 16"/>
                <a:gd name="T5" fmla="*/ 4 h 4"/>
                <a:gd name="T6" fmla="*/ 16 w 16"/>
                <a:gd name="T7" fmla="*/ 4 h 4"/>
                <a:gd name="T8" fmla="*/ 16 w 1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6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16" y="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1456"/>
            <p:cNvSpPr>
              <a:spLocks/>
            </p:cNvSpPr>
            <p:nvPr/>
          </p:nvSpPr>
          <p:spPr bwMode="auto">
            <a:xfrm>
              <a:off x="9739313" y="2386013"/>
              <a:ext cx="28575" cy="3175"/>
            </a:xfrm>
            <a:custGeom>
              <a:avLst/>
              <a:gdLst>
                <a:gd name="T0" fmla="*/ 18 w 18"/>
                <a:gd name="T1" fmla="*/ 0 h 2"/>
                <a:gd name="T2" fmla="*/ 4 w 18"/>
                <a:gd name="T3" fmla="*/ 0 h 2"/>
                <a:gd name="T4" fmla="*/ 0 w 18"/>
                <a:gd name="T5" fmla="*/ 2 h 2"/>
                <a:gd name="T6" fmla="*/ 18 w 18"/>
                <a:gd name="T7" fmla="*/ 2 h 2"/>
                <a:gd name="T8" fmla="*/ 18 w 1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">
                  <a:moveTo>
                    <a:pt x="18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1457"/>
            <p:cNvSpPr>
              <a:spLocks/>
            </p:cNvSpPr>
            <p:nvPr/>
          </p:nvSpPr>
          <p:spPr bwMode="auto">
            <a:xfrm>
              <a:off x="9739313" y="2386013"/>
              <a:ext cx="28575" cy="3175"/>
            </a:xfrm>
            <a:custGeom>
              <a:avLst/>
              <a:gdLst>
                <a:gd name="T0" fmla="*/ 18 w 18"/>
                <a:gd name="T1" fmla="*/ 0 h 2"/>
                <a:gd name="T2" fmla="*/ 4 w 18"/>
                <a:gd name="T3" fmla="*/ 0 h 2"/>
                <a:gd name="T4" fmla="*/ 0 w 18"/>
                <a:gd name="T5" fmla="*/ 2 h 2"/>
                <a:gd name="T6" fmla="*/ 18 w 18"/>
                <a:gd name="T7" fmla="*/ 2 h 2"/>
                <a:gd name="T8" fmla="*/ 18 w 1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">
                  <a:moveTo>
                    <a:pt x="18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1458"/>
            <p:cNvSpPr>
              <a:spLocks/>
            </p:cNvSpPr>
            <p:nvPr/>
          </p:nvSpPr>
          <p:spPr bwMode="auto">
            <a:xfrm>
              <a:off x="7327900" y="939801"/>
              <a:ext cx="87313" cy="84138"/>
            </a:xfrm>
            <a:custGeom>
              <a:avLst/>
              <a:gdLst>
                <a:gd name="T0" fmla="*/ 11 w 27"/>
                <a:gd name="T1" fmla="*/ 2 h 26"/>
                <a:gd name="T2" fmla="*/ 11 w 27"/>
                <a:gd name="T3" fmla="*/ 11 h 26"/>
                <a:gd name="T4" fmla="*/ 3 w 27"/>
                <a:gd name="T5" fmla="*/ 11 h 26"/>
                <a:gd name="T6" fmla="*/ 0 w 27"/>
                <a:gd name="T7" fmla="*/ 13 h 26"/>
                <a:gd name="T8" fmla="*/ 3 w 27"/>
                <a:gd name="T9" fmla="*/ 15 h 26"/>
                <a:gd name="T10" fmla="*/ 11 w 27"/>
                <a:gd name="T11" fmla="*/ 15 h 26"/>
                <a:gd name="T12" fmla="*/ 11 w 27"/>
                <a:gd name="T13" fmla="*/ 24 h 26"/>
                <a:gd name="T14" fmla="*/ 14 w 27"/>
                <a:gd name="T15" fmla="*/ 26 h 26"/>
                <a:gd name="T16" fmla="*/ 16 w 27"/>
                <a:gd name="T17" fmla="*/ 24 h 26"/>
                <a:gd name="T18" fmla="*/ 16 w 27"/>
                <a:gd name="T19" fmla="*/ 15 h 26"/>
                <a:gd name="T20" fmla="*/ 25 w 27"/>
                <a:gd name="T21" fmla="*/ 15 h 26"/>
                <a:gd name="T22" fmla="*/ 27 w 27"/>
                <a:gd name="T23" fmla="*/ 13 h 26"/>
                <a:gd name="T24" fmla="*/ 25 w 27"/>
                <a:gd name="T25" fmla="*/ 11 h 26"/>
                <a:gd name="T26" fmla="*/ 16 w 27"/>
                <a:gd name="T27" fmla="*/ 11 h 26"/>
                <a:gd name="T28" fmla="*/ 16 w 27"/>
                <a:gd name="T29" fmla="*/ 2 h 26"/>
                <a:gd name="T30" fmla="*/ 14 w 27"/>
                <a:gd name="T31" fmla="*/ 0 h 26"/>
                <a:gd name="T32" fmla="*/ 11 w 27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4" y="26"/>
                  </a:cubicBezTo>
                  <a:cubicBezTo>
                    <a:pt x="15" y="26"/>
                    <a:pt x="16" y="25"/>
                    <a:pt x="16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1459"/>
            <p:cNvSpPr>
              <a:spLocks/>
            </p:cNvSpPr>
            <p:nvPr/>
          </p:nvSpPr>
          <p:spPr bwMode="auto">
            <a:xfrm>
              <a:off x="7431088" y="1030288"/>
              <a:ext cx="84138" cy="84138"/>
            </a:xfrm>
            <a:custGeom>
              <a:avLst/>
              <a:gdLst>
                <a:gd name="T0" fmla="*/ 11 w 26"/>
                <a:gd name="T1" fmla="*/ 2 h 26"/>
                <a:gd name="T2" fmla="*/ 11 w 26"/>
                <a:gd name="T3" fmla="*/ 11 h 26"/>
                <a:gd name="T4" fmla="*/ 2 w 26"/>
                <a:gd name="T5" fmla="*/ 11 h 26"/>
                <a:gd name="T6" fmla="*/ 0 w 26"/>
                <a:gd name="T7" fmla="*/ 13 h 26"/>
                <a:gd name="T8" fmla="*/ 2 w 26"/>
                <a:gd name="T9" fmla="*/ 15 h 26"/>
                <a:gd name="T10" fmla="*/ 11 w 26"/>
                <a:gd name="T11" fmla="*/ 15 h 26"/>
                <a:gd name="T12" fmla="*/ 11 w 26"/>
                <a:gd name="T13" fmla="*/ 24 h 26"/>
                <a:gd name="T14" fmla="*/ 13 w 26"/>
                <a:gd name="T15" fmla="*/ 26 h 26"/>
                <a:gd name="T16" fmla="*/ 15 w 26"/>
                <a:gd name="T17" fmla="*/ 24 h 26"/>
                <a:gd name="T18" fmla="*/ 15 w 26"/>
                <a:gd name="T19" fmla="*/ 16 h 26"/>
                <a:gd name="T20" fmla="*/ 24 w 26"/>
                <a:gd name="T21" fmla="*/ 16 h 26"/>
                <a:gd name="T22" fmla="*/ 26 w 26"/>
                <a:gd name="T23" fmla="*/ 13 h 26"/>
                <a:gd name="T24" fmla="*/ 24 w 26"/>
                <a:gd name="T25" fmla="*/ 11 h 26"/>
                <a:gd name="T26" fmla="*/ 15 w 26"/>
                <a:gd name="T27" fmla="*/ 11 h 26"/>
                <a:gd name="T28" fmla="*/ 15 w 26"/>
                <a:gd name="T29" fmla="*/ 2 h 26"/>
                <a:gd name="T30" fmla="*/ 13 w 26"/>
                <a:gd name="T31" fmla="*/ 0 h 26"/>
                <a:gd name="T32" fmla="*/ 11 w 26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5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6" y="15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1460"/>
            <p:cNvSpPr>
              <a:spLocks/>
            </p:cNvSpPr>
            <p:nvPr/>
          </p:nvSpPr>
          <p:spPr bwMode="auto">
            <a:xfrm>
              <a:off x="7305675" y="1093788"/>
              <a:ext cx="87313" cy="84138"/>
            </a:xfrm>
            <a:custGeom>
              <a:avLst/>
              <a:gdLst>
                <a:gd name="T0" fmla="*/ 11 w 27"/>
                <a:gd name="T1" fmla="*/ 2 h 26"/>
                <a:gd name="T2" fmla="*/ 11 w 27"/>
                <a:gd name="T3" fmla="*/ 11 h 26"/>
                <a:gd name="T4" fmla="*/ 3 w 27"/>
                <a:gd name="T5" fmla="*/ 11 h 26"/>
                <a:gd name="T6" fmla="*/ 0 w 27"/>
                <a:gd name="T7" fmla="*/ 13 h 26"/>
                <a:gd name="T8" fmla="*/ 3 w 27"/>
                <a:gd name="T9" fmla="*/ 15 h 26"/>
                <a:gd name="T10" fmla="*/ 11 w 27"/>
                <a:gd name="T11" fmla="*/ 15 h 26"/>
                <a:gd name="T12" fmla="*/ 11 w 27"/>
                <a:gd name="T13" fmla="*/ 24 h 26"/>
                <a:gd name="T14" fmla="*/ 14 w 27"/>
                <a:gd name="T15" fmla="*/ 26 h 26"/>
                <a:gd name="T16" fmla="*/ 16 w 27"/>
                <a:gd name="T17" fmla="*/ 24 h 26"/>
                <a:gd name="T18" fmla="*/ 16 w 27"/>
                <a:gd name="T19" fmla="*/ 15 h 26"/>
                <a:gd name="T20" fmla="*/ 25 w 27"/>
                <a:gd name="T21" fmla="*/ 15 h 26"/>
                <a:gd name="T22" fmla="*/ 27 w 27"/>
                <a:gd name="T23" fmla="*/ 13 h 26"/>
                <a:gd name="T24" fmla="*/ 25 w 27"/>
                <a:gd name="T25" fmla="*/ 11 h 26"/>
                <a:gd name="T26" fmla="*/ 16 w 27"/>
                <a:gd name="T27" fmla="*/ 11 h 26"/>
                <a:gd name="T28" fmla="*/ 16 w 27"/>
                <a:gd name="T29" fmla="*/ 2 h 26"/>
                <a:gd name="T30" fmla="*/ 14 w 27"/>
                <a:gd name="T31" fmla="*/ 0 h 26"/>
                <a:gd name="T32" fmla="*/ 11 w 27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4" y="26"/>
                  </a:cubicBezTo>
                  <a:cubicBezTo>
                    <a:pt x="15" y="26"/>
                    <a:pt x="16" y="25"/>
                    <a:pt x="16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2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1464"/>
            <p:cNvSpPr>
              <a:spLocks/>
            </p:cNvSpPr>
            <p:nvPr/>
          </p:nvSpPr>
          <p:spPr bwMode="auto">
            <a:xfrm>
              <a:off x="11712575" y="2166938"/>
              <a:ext cx="82550" cy="84138"/>
            </a:xfrm>
            <a:custGeom>
              <a:avLst/>
              <a:gdLst>
                <a:gd name="T0" fmla="*/ 24 w 26"/>
                <a:gd name="T1" fmla="*/ 11 h 26"/>
                <a:gd name="T2" fmla="*/ 15 w 26"/>
                <a:gd name="T3" fmla="*/ 11 h 26"/>
                <a:gd name="T4" fmla="*/ 15 w 26"/>
                <a:gd name="T5" fmla="*/ 2 h 26"/>
                <a:gd name="T6" fmla="*/ 13 w 26"/>
                <a:gd name="T7" fmla="*/ 0 h 26"/>
                <a:gd name="T8" fmla="*/ 11 w 26"/>
                <a:gd name="T9" fmla="*/ 2 h 26"/>
                <a:gd name="T10" fmla="*/ 11 w 26"/>
                <a:gd name="T11" fmla="*/ 11 h 26"/>
                <a:gd name="T12" fmla="*/ 2 w 26"/>
                <a:gd name="T13" fmla="*/ 11 h 26"/>
                <a:gd name="T14" fmla="*/ 0 w 26"/>
                <a:gd name="T15" fmla="*/ 13 h 26"/>
                <a:gd name="T16" fmla="*/ 2 w 26"/>
                <a:gd name="T17" fmla="*/ 15 h 26"/>
                <a:gd name="T18" fmla="*/ 11 w 26"/>
                <a:gd name="T19" fmla="*/ 15 h 26"/>
                <a:gd name="T20" fmla="*/ 11 w 26"/>
                <a:gd name="T21" fmla="*/ 24 h 26"/>
                <a:gd name="T22" fmla="*/ 13 w 26"/>
                <a:gd name="T23" fmla="*/ 26 h 26"/>
                <a:gd name="T24" fmla="*/ 15 w 26"/>
                <a:gd name="T25" fmla="*/ 24 h 26"/>
                <a:gd name="T26" fmla="*/ 15 w 26"/>
                <a:gd name="T27" fmla="*/ 15 h 26"/>
                <a:gd name="T28" fmla="*/ 24 w 26"/>
                <a:gd name="T29" fmla="*/ 15 h 26"/>
                <a:gd name="T30" fmla="*/ 26 w 26"/>
                <a:gd name="T31" fmla="*/ 13 h 26"/>
                <a:gd name="T32" fmla="*/ 24 w 26"/>
                <a:gd name="T3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4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1" y="0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1465"/>
            <p:cNvSpPr>
              <a:spLocks/>
            </p:cNvSpPr>
            <p:nvPr/>
          </p:nvSpPr>
          <p:spPr bwMode="auto">
            <a:xfrm>
              <a:off x="11622088" y="2266951"/>
              <a:ext cx="82550" cy="82550"/>
            </a:xfrm>
            <a:custGeom>
              <a:avLst/>
              <a:gdLst>
                <a:gd name="T0" fmla="*/ 24 w 26"/>
                <a:gd name="T1" fmla="*/ 11 h 26"/>
                <a:gd name="T2" fmla="*/ 15 w 26"/>
                <a:gd name="T3" fmla="*/ 11 h 26"/>
                <a:gd name="T4" fmla="*/ 15 w 26"/>
                <a:gd name="T5" fmla="*/ 2 h 26"/>
                <a:gd name="T6" fmla="*/ 13 w 26"/>
                <a:gd name="T7" fmla="*/ 0 h 26"/>
                <a:gd name="T8" fmla="*/ 11 w 26"/>
                <a:gd name="T9" fmla="*/ 2 h 26"/>
                <a:gd name="T10" fmla="*/ 11 w 26"/>
                <a:gd name="T11" fmla="*/ 11 h 26"/>
                <a:gd name="T12" fmla="*/ 2 w 26"/>
                <a:gd name="T13" fmla="*/ 11 h 26"/>
                <a:gd name="T14" fmla="*/ 0 w 26"/>
                <a:gd name="T15" fmla="*/ 13 h 26"/>
                <a:gd name="T16" fmla="*/ 2 w 26"/>
                <a:gd name="T17" fmla="*/ 15 h 26"/>
                <a:gd name="T18" fmla="*/ 11 w 26"/>
                <a:gd name="T19" fmla="*/ 15 h 26"/>
                <a:gd name="T20" fmla="*/ 11 w 26"/>
                <a:gd name="T21" fmla="*/ 24 h 26"/>
                <a:gd name="T22" fmla="*/ 13 w 26"/>
                <a:gd name="T23" fmla="*/ 26 h 26"/>
                <a:gd name="T24" fmla="*/ 15 w 26"/>
                <a:gd name="T25" fmla="*/ 24 h 26"/>
                <a:gd name="T26" fmla="*/ 15 w 26"/>
                <a:gd name="T27" fmla="*/ 15 h 26"/>
                <a:gd name="T28" fmla="*/ 24 w 26"/>
                <a:gd name="T29" fmla="*/ 15 h 26"/>
                <a:gd name="T30" fmla="*/ 26 w 26"/>
                <a:gd name="T31" fmla="*/ 13 h 26"/>
                <a:gd name="T32" fmla="*/ 24 w 26"/>
                <a:gd name="T3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4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1466"/>
            <p:cNvSpPr>
              <a:spLocks/>
            </p:cNvSpPr>
            <p:nvPr/>
          </p:nvSpPr>
          <p:spPr bwMode="auto">
            <a:xfrm>
              <a:off x="11557000" y="2141538"/>
              <a:ext cx="87313" cy="85725"/>
            </a:xfrm>
            <a:custGeom>
              <a:avLst/>
              <a:gdLst>
                <a:gd name="T0" fmla="*/ 24 w 27"/>
                <a:gd name="T1" fmla="*/ 12 h 27"/>
                <a:gd name="T2" fmla="*/ 16 w 27"/>
                <a:gd name="T3" fmla="*/ 12 h 27"/>
                <a:gd name="T4" fmla="*/ 16 w 27"/>
                <a:gd name="T5" fmla="*/ 3 h 27"/>
                <a:gd name="T6" fmla="*/ 13 w 27"/>
                <a:gd name="T7" fmla="*/ 0 h 27"/>
                <a:gd name="T8" fmla="*/ 11 w 27"/>
                <a:gd name="T9" fmla="*/ 3 h 27"/>
                <a:gd name="T10" fmla="*/ 11 w 27"/>
                <a:gd name="T11" fmla="*/ 12 h 27"/>
                <a:gd name="T12" fmla="*/ 2 w 27"/>
                <a:gd name="T13" fmla="*/ 12 h 27"/>
                <a:gd name="T14" fmla="*/ 0 w 27"/>
                <a:gd name="T15" fmla="*/ 14 h 27"/>
                <a:gd name="T16" fmla="*/ 2 w 27"/>
                <a:gd name="T17" fmla="*/ 16 h 27"/>
                <a:gd name="T18" fmla="*/ 11 w 27"/>
                <a:gd name="T19" fmla="*/ 16 h 27"/>
                <a:gd name="T20" fmla="*/ 11 w 27"/>
                <a:gd name="T21" fmla="*/ 25 h 27"/>
                <a:gd name="T22" fmla="*/ 13 w 27"/>
                <a:gd name="T23" fmla="*/ 27 h 27"/>
                <a:gd name="T24" fmla="*/ 16 w 27"/>
                <a:gd name="T25" fmla="*/ 25 h 27"/>
                <a:gd name="T26" fmla="*/ 16 w 27"/>
                <a:gd name="T27" fmla="*/ 16 h 27"/>
                <a:gd name="T28" fmla="*/ 24 w 27"/>
                <a:gd name="T29" fmla="*/ 16 h 27"/>
                <a:gd name="T30" fmla="*/ 27 w 27"/>
                <a:gd name="T31" fmla="*/ 14 h 27"/>
                <a:gd name="T32" fmla="*/ 24 w 27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7">
                  <a:moveTo>
                    <a:pt x="24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5" y="0"/>
                    <a:pt x="13" y="0"/>
                  </a:cubicBezTo>
                  <a:cubicBezTo>
                    <a:pt x="12" y="0"/>
                    <a:pt x="11" y="1"/>
                    <a:pt x="11" y="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5" y="27"/>
                    <a:pt x="16" y="26"/>
                    <a:pt x="16" y="2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7" y="15"/>
                    <a:pt x="27" y="14"/>
                  </a:cubicBezTo>
                  <a:cubicBezTo>
                    <a:pt x="27" y="12"/>
                    <a:pt x="26" y="12"/>
                    <a:pt x="2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1467"/>
            <p:cNvSpPr>
              <a:spLocks/>
            </p:cNvSpPr>
            <p:nvPr/>
          </p:nvSpPr>
          <p:spPr bwMode="auto">
            <a:xfrm>
              <a:off x="12055475" y="1190626"/>
              <a:ext cx="87313" cy="84138"/>
            </a:xfrm>
            <a:custGeom>
              <a:avLst/>
              <a:gdLst>
                <a:gd name="T0" fmla="*/ 11 w 27"/>
                <a:gd name="T1" fmla="*/ 2 h 26"/>
                <a:gd name="T2" fmla="*/ 11 w 27"/>
                <a:gd name="T3" fmla="*/ 11 h 26"/>
                <a:gd name="T4" fmla="*/ 3 w 27"/>
                <a:gd name="T5" fmla="*/ 11 h 26"/>
                <a:gd name="T6" fmla="*/ 0 w 27"/>
                <a:gd name="T7" fmla="*/ 13 h 26"/>
                <a:gd name="T8" fmla="*/ 3 w 27"/>
                <a:gd name="T9" fmla="*/ 15 h 26"/>
                <a:gd name="T10" fmla="*/ 11 w 27"/>
                <a:gd name="T11" fmla="*/ 15 h 26"/>
                <a:gd name="T12" fmla="*/ 11 w 27"/>
                <a:gd name="T13" fmla="*/ 24 h 26"/>
                <a:gd name="T14" fmla="*/ 14 w 27"/>
                <a:gd name="T15" fmla="*/ 26 h 26"/>
                <a:gd name="T16" fmla="*/ 16 w 27"/>
                <a:gd name="T17" fmla="*/ 24 h 26"/>
                <a:gd name="T18" fmla="*/ 16 w 27"/>
                <a:gd name="T19" fmla="*/ 15 h 26"/>
                <a:gd name="T20" fmla="*/ 25 w 27"/>
                <a:gd name="T21" fmla="*/ 15 h 26"/>
                <a:gd name="T22" fmla="*/ 27 w 27"/>
                <a:gd name="T23" fmla="*/ 13 h 26"/>
                <a:gd name="T24" fmla="*/ 25 w 27"/>
                <a:gd name="T25" fmla="*/ 11 h 26"/>
                <a:gd name="T26" fmla="*/ 16 w 27"/>
                <a:gd name="T27" fmla="*/ 11 h 26"/>
                <a:gd name="T28" fmla="*/ 16 w 27"/>
                <a:gd name="T29" fmla="*/ 2 h 26"/>
                <a:gd name="T30" fmla="*/ 14 w 27"/>
                <a:gd name="T31" fmla="*/ 0 h 26"/>
                <a:gd name="T32" fmla="*/ 11 w 27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4" y="26"/>
                  </a:cubicBezTo>
                  <a:cubicBezTo>
                    <a:pt x="15" y="26"/>
                    <a:pt x="16" y="25"/>
                    <a:pt x="16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2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Freeform 1468"/>
            <p:cNvSpPr>
              <a:spLocks/>
            </p:cNvSpPr>
            <p:nvPr/>
          </p:nvSpPr>
          <p:spPr bwMode="auto">
            <a:xfrm>
              <a:off x="12155488" y="1281113"/>
              <a:ext cx="87313" cy="84138"/>
            </a:xfrm>
            <a:custGeom>
              <a:avLst/>
              <a:gdLst>
                <a:gd name="T0" fmla="*/ 11 w 27"/>
                <a:gd name="T1" fmla="*/ 2 h 26"/>
                <a:gd name="T2" fmla="*/ 11 w 27"/>
                <a:gd name="T3" fmla="*/ 11 h 26"/>
                <a:gd name="T4" fmla="*/ 3 w 27"/>
                <a:gd name="T5" fmla="*/ 11 h 26"/>
                <a:gd name="T6" fmla="*/ 0 w 27"/>
                <a:gd name="T7" fmla="*/ 13 h 26"/>
                <a:gd name="T8" fmla="*/ 3 w 27"/>
                <a:gd name="T9" fmla="*/ 15 h 26"/>
                <a:gd name="T10" fmla="*/ 11 w 27"/>
                <a:gd name="T11" fmla="*/ 15 h 26"/>
                <a:gd name="T12" fmla="*/ 11 w 27"/>
                <a:gd name="T13" fmla="*/ 24 h 26"/>
                <a:gd name="T14" fmla="*/ 14 w 27"/>
                <a:gd name="T15" fmla="*/ 26 h 26"/>
                <a:gd name="T16" fmla="*/ 16 w 27"/>
                <a:gd name="T17" fmla="*/ 24 h 26"/>
                <a:gd name="T18" fmla="*/ 16 w 27"/>
                <a:gd name="T19" fmla="*/ 15 h 26"/>
                <a:gd name="T20" fmla="*/ 25 w 27"/>
                <a:gd name="T21" fmla="*/ 15 h 26"/>
                <a:gd name="T22" fmla="*/ 27 w 27"/>
                <a:gd name="T23" fmla="*/ 13 h 26"/>
                <a:gd name="T24" fmla="*/ 25 w 27"/>
                <a:gd name="T25" fmla="*/ 11 h 26"/>
                <a:gd name="T26" fmla="*/ 16 w 27"/>
                <a:gd name="T27" fmla="*/ 11 h 26"/>
                <a:gd name="T28" fmla="*/ 16 w 27"/>
                <a:gd name="T29" fmla="*/ 2 h 26"/>
                <a:gd name="T30" fmla="*/ 14 w 27"/>
                <a:gd name="T31" fmla="*/ 0 h 26"/>
                <a:gd name="T32" fmla="*/ 11 w 27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4" y="26"/>
                  </a:cubicBezTo>
                  <a:cubicBezTo>
                    <a:pt x="15" y="26"/>
                    <a:pt x="16" y="25"/>
                    <a:pt x="16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2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Freeform 1469"/>
            <p:cNvSpPr>
              <a:spLocks/>
            </p:cNvSpPr>
            <p:nvPr/>
          </p:nvSpPr>
          <p:spPr bwMode="auto">
            <a:xfrm>
              <a:off x="12033250" y="1343026"/>
              <a:ext cx="87313" cy="85725"/>
            </a:xfrm>
            <a:custGeom>
              <a:avLst/>
              <a:gdLst>
                <a:gd name="T0" fmla="*/ 11 w 27"/>
                <a:gd name="T1" fmla="*/ 3 h 27"/>
                <a:gd name="T2" fmla="*/ 11 w 27"/>
                <a:gd name="T3" fmla="*/ 11 h 27"/>
                <a:gd name="T4" fmla="*/ 3 w 27"/>
                <a:gd name="T5" fmla="*/ 11 h 27"/>
                <a:gd name="T6" fmla="*/ 0 w 27"/>
                <a:gd name="T7" fmla="*/ 14 h 27"/>
                <a:gd name="T8" fmla="*/ 3 w 27"/>
                <a:gd name="T9" fmla="*/ 16 h 27"/>
                <a:gd name="T10" fmla="*/ 11 w 27"/>
                <a:gd name="T11" fmla="*/ 16 h 27"/>
                <a:gd name="T12" fmla="*/ 11 w 27"/>
                <a:gd name="T13" fmla="*/ 25 h 27"/>
                <a:gd name="T14" fmla="*/ 14 w 27"/>
                <a:gd name="T15" fmla="*/ 27 h 27"/>
                <a:gd name="T16" fmla="*/ 16 w 27"/>
                <a:gd name="T17" fmla="*/ 25 h 27"/>
                <a:gd name="T18" fmla="*/ 16 w 27"/>
                <a:gd name="T19" fmla="*/ 16 h 27"/>
                <a:gd name="T20" fmla="*/ 25 w 27"/>
                <a:gd name="T21" fmla="*/ 16 h 27"/>
                <a:gd name="T22" fmla="*/ 27 w 27"/>
                <a:gd name="T23" fmla="*/ 14 h 27"/>
                <a:gd name="T24" fmla="*/ 25 w 27"/>
                <a:gd name="T25" fmla="*/ 11 h 27"/>
                <a:gd name="T26" fmla="*/ 16 w 27"/>
                <a:gd name="T27" fmla="*/ 11 h 27"/>
                <a:gd name="T28" fmla="*/ 16 w 27"/>
                <a:gd name="T29" fmla="*/ 3 h 27"/>
                <a:gd name="T30" fmla="*/ 14 w 27"/>
                <a:gd name="T31" fmla="*/ 0 h 27"/>
                <a:gd name="T32" fmla="*/ 11 w 27"/>
                <a:gd name="T3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7">
                  <a:moveTo>
                    <a:pt x="11" y="3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15"/>
                    <a:pt x="1" y="16"/>
                    <a:pt x="3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5" y="27"/>
                    <a:pt x="16" y="26"/>
                    <a:pt x="16" y="2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7" y="15"/>
                    <a:pt x="27" y="14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2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1473"/>
            <p:cNvSpPr>
              <a:spLocks/>
            </p:cNvSpPr>
            <p:nvPr/>
          </p:nvSpPr>
          <p:spPr bwMode="auto">
            <a:xfrm>
              <a:off x="11487150" y="476251"/>
              <a:ext cx="82550" cy="84138"/>
            </a:xfrm>
            <a:custGeom>
              <a:avLst/>
              <a:gdLst>
                <a:gd name="T0" fmla="*/ 15 w 26"/>
                <a:gd name="T1" fmla="*/ 24 h 26"/>
                <a:gd name="T2" fmla="*/ 15 w 26"/>
                <a:gd name="T3" fmla="*/ 15 h 26"/>
                <a:gd name="T4" fmla="*/ 24 w 26"/>
                <a:gd name="T5" fmla="*/ 15 h 26"/>
                <a:gd name="T6" fmla="*/ 26 w 26"/>
                <a:gd name="T7" fmla="*/ 13 h 26"/>
                <a:gd name="T8" fmla="*/ 24 w 26"/>
                <a:gd name="T9" fmla="*/ 11 h 26"/>
                <a:gd name="T10" fmla="*/ 15 w 26"/>
                <a:gd name="T11" fmla="*/ 11 h 26"/>
                <a:gd name="T12" fmla="*/ 15 w 26"/>
                <a:gd name="T13" fmla="*/ 2 h 26"/>
                <a:gd name="T14" fmla="*/ 13 w 26"/>
                <a:gd name="T15" fmla="*/ 0 h 26"/>
                <a:gd name="T16" fmla="*/ 11 w 26"/>
                <a:gd name="T17" fmla="*/ 2 h 26"/>
                <a:gd name="T18" fmla="*/ 11 w 26"/>
                <a:gd name="T19" fmla="*/ 11 h 26"/>
                <a:gd name="T20" fmla="*/ 2 w 26"/>
                <a:gd name="T21" fmla="*/ 11 h 26"/>
                <a:gd name="T22" fmla="*/ 0 w 26"/>
                <a:gd name="T23" fmla="*/ 13 h 26"/>
                <a:gd name="T24" fmla="*/ 2 w 26"/>
                <a:gd name="T25" fmla="*/ 15 h 26"/>
                <a:gd name="T26" fmla="*/ 11 w 26"/>
                <a:gd name="T27" fmla="*/ 15 h 26"/>
                <a:gd name="T28" fmla="*/ 11 w 26"/>
                <a:gd name="T29" fmla="*/ 24 h 26"/>
                <a:gd name="T30" fmla="*/ 13 w 26"/>
                <a:gd name="T31" fmla="*/ 26 h 26"/>
                <a:gd name="T32" fmla="*/ 15 w 26"/>
                <a:gd name="T3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15" y="24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1474"/>
            <p:cNvSpPr>
              <a:spLocks/>
            </p:cNvSpPr>
            <p:nvPr/>
          </p:nvSpPr>
          <p:spPr bwMode="auto">
            <a:xfrm>
              <a:off x="11387138" y="385763"/>
              <a:ext cx="84138" cy="84138"/>
            </a:xfrm>
            <a:custGeom>
              <a:avLst/>
              <a:gdLst>
                <a:gd name="T0" fmla="*/ 15 w 26"/>
                <a:gd name="T1" fmla="*/ 24 h 26"/>
                <a:gd name="T2" fmla="*/ 15 w 26"/>
                <a:gd name="T3" fmla="*/ 15 h 26"/>
                <a:gd name="T4" fmla="*/ 24 w 26"/>
                <a:gd name="T5" fmla="*/ 15 h 26"/>
                <a:gd name="T6" fmla="*/ 26 w 26"/>
                <a:gd name="T7" fmla="*/ 13 h 26"/>
                <a:gd name="T8" fmla="*/ 24 w 26"/>
                <a:gd name="T9" fmla="*/ 11 h 26"/>
                <a:gd name="T10" fmla="*/ 15 w 26"/>
                <a:gd name="T11" fmla="*/ 11 h 26"/>
                <a:gd name="T12" fmla="*/ 15 w 26"/>
                <a:gd name="T13" fmla="*/ 2 h 26"/>
                <a:gd name="T14" fmla="*/ 13 w 26"/>
                <a:gd name="T15" fmla="*/ 0 h 26"/>
                <a:gd name="T16" fmla="*/ 11 w 26"/>
                <a:gd name="T17" fmla="*/ 2 h 26"/>
                <a:gd name="T18" fmla="*/ 11 w 26"/>
                <a:gd name="T19" fmla="*/ 11 h 26"/>
                <a:gd name="T20" fmla="*/ 2 w 26"/>
                <a:gd name="T21" fmla="*/ 11 h 26"/>
                <a:gd name="T22" fmla="*/ 0 w 26"/>
                <a:gd name="T23" fmla="*/ 13 h 26"/>
                <a:gd name="T24" fmla="*/ 2 w 26"/>
                <a:gd name="T25" fmla="*/ 15 h 26"/>
                <a:gd name="T26" fmla="*/ 11 w 26"/>
                <a:gd name="T27" fmla="*/ 15 h 26"/>
                <a:gd name="T28" fmla="*/ 11 w 26"/>
                <a:gd name="T29" fmla="*/ 24 h 26"/>
                <a:gd name="T30" fmla="*/ 13 w 26"/>
                <a:gd name="T31" fmla="*/ 26 h 26"/>
                <a:gd name="T32" fmla="*/ 15 w 26"/>
                <a:gd name="T3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15" y="24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1475"/>
            <p:cNvSpPr>
              <a:spLocks/>
            </p:cNvSpPr>
            <p:nvPr/>
          </p:nvSpPr>
          <p:spPr bwMode="auto">
            <a:xfrm>
              <a:off x="11509375" y="322263"/>
              <a:ext cx="84138" cy="85725"/>
            </a:xfrm>
            <a:custGeom>
              <a:avLst/>
              <a:gdLst>
                <a:gd name="T0" fmla="*/ 15 w 26"/>
                <a:gd name="T1" fmla="*/ 24 h 27"/>
                <a:gd name="T2" fmla="*/ 15 w 26"/>
                <a:gd name="T3" fmla="*/ 16 h 27"/>
                <a:gd name="T4" fmla="*/ 24 w 26"/>
                <a:gd name="T5" fmla="*/ 16 h 27"/>
                <a:gd name="T6" fmla="*/ 26 w 26"/>
                <a:gd name="T7" fmla="*/ 14 h 27"/>
                <a:gd name="T8" fmla="*/ 24 w 26"/>
                <a:gd name="T9" fmla="*/ 11 h 27"/>
                <a:gd name="T10" fmla="*/ 15 w 26"/>
                <a:gd name="T11" fmla="*/ 11 h 27"/>
                <a:gd name="T12" fmla="*/ 15 w 26"/>
                <a:gd name="T13" fmla="*/ 3 h 27"/>
                <a:gd name="T14" fmla="*/ 13 w 26"/>
                <a:gd name="T15" fmla="*/ 0 h 27"/>
                <a:gd name="T16" fmla="*/ 11 w 26"/>
                <a:gd name="T17" fmla="*/ 3 h 27"/>
                <a:gd name="T18" fmla="*/ 11 w 26"/>
                <a:gd name="T19" fmla="*/ 11 h 27"/>
                <a:gd name="T20" fmla="*/ 2 w 26"/>
                <a:gd name="T21" fmla="*/ 11 h 27"/>
                <a:gd name="T22" fmla="*/ 0 w 26"/>
                <a:gd name="T23" fmla="*/ 13 h 27"/>
                <a:gd name="T24" fmla="*/ 2 w 26"/>
                <a:gd name="T25" fmla="*/ 16 h 27"/>
                <a:gd name="T26" fmla="*/ 11 w 26"/>
                <a:gd name="T27" fmla="*/ 16 h 27"/>
                <a:gd name="T28" fmla="*/ 11 w 26"/>
                <a:gd name="T29" fmla="*/ 24 h 27"/>
                <a:gd name="T30" fmla="*/ 13 w 26"/>
                <a:gd name="T31" fmla="*/ 27 h 27"/>
                <a:gd name="T32" fmla="*/ 15 w 26"/>
                <a:gd name="T3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7">
                  <a:moveTo>
                    <a:pt x="15" y="24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6" y="15"/>
                    <a:pt x="26" y="14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4" y="27"/>
                    <a:pt x="15" y="26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01" name="组合 800"/>
          <p:cNvGrpSpPr/>
          <p:nvPr/>
        </p:nvGrpSpPr>
        <p:grpSpPr>
          <a:xfrm>
            <a:off x="715614" y="556588"/>
            <a:ext cx="10781061" cy="5752135"/>
            <a:chOff x="715614" y="556588"/>
            <a:chExt cx="10781061" cy="5752135"/>
          </a:xfrm>
          <a:noFill/>
        </p:grpSpPr>
        <p:sp>
          <p:nvSpPr>
            <p:cNvPr id="802" name="同侧圆角矩形 801"/>
            <p:cNvSpPr/>
            <p:nvPr/>
          </p:nvSpPr>
          <p:spPr>
            <a:xfrm rot="10800000">
              <a:off x="715614" y="556588"/>
              <a:ext cx="10781060" cy="5752135"/>
            </a:xfrm>
            <a:prstGeom prst="round2SameRect">
              <a:avLst>
                <a:gd name="adj1" fmla="val 5608"/>
                <a:gd name="adj2" fmla="val 0"/>
              </a:avLst>
            </a:prstGeom>
            <a:grpFill/>
            <a:ln w="38100">
              <a:solidFill>
                <a:srgbClr val="BAFE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03" name="Freeform 1561"/>
            <p:cNvSpPr>
              <a:spLocks/>
            </p:cNvSpPr>
            <p:nvPr/>
          </p:nvSpPr>
          <p:spPr bwMode="auto">
            <a:xfrm rot="16200000">
              <a:off x="9397507" y="4214297"/>
              <a:ext cx="235520" cy="3501374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804" name="直接连接符 803"/>
            <p:cNvCxnSpPr/>
            <p:nvPr/>
          </p:nvCxnSpPr>
          <p:spPr>
            <a:xfrm>
              <a:off x="715614" y="5774635"/>
              <a:ext cx="10781061" cy="0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直接连接符 804"/>
            <p:cNvCxnSpPr/>
            <p:nvPr/>
          </p:nvCxnSpPr>
          <p:spPr>
            <a:xfrm>
              <a:off x="715614" y="2007704"/>
              <a:ext cx="10781061" cy="0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6" name="组合 805"/>
          <p:cNvGrpSpPr/>
          <p:nvPr/>
        </p:nvGrpSpPr>
        <p:grpSpPr>
          <a:xfrm flipV="1">
            <a:off x="927063" y="5933661"/>
            <a:ext cx="10337873" cy="232620"/>
            <a:chOff x="291321" y="5824801"/>
            <a:chExt cx="11076656" cy="249245"/>
          </a:xfrm>
        </p:grpSpPr>
        <p:sp>
          <p:nvSpPr>
            <p:cNvPr id="807" name="Freeform 1561"/>
            <p:cNvSpPr>
              <a:spLocks/>
            </p:cNvSpPr>
            <p:nvPr/>
          </p:nvSpPr>
          <p:spPr bwMode="auto">
            <a:xfrm rot="16200000">
              <a:off x="9390645" y="4096715"/>
              <a:ext cx="249245" cy="3705418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1561"/>
            <p:cNvSpPr>
              <a:spLocks/>
            </p:cNvSpPr>
            <p:nvPr/>
          </p:nvSpPr>
          <p:spPr bwMode="auto">
            <a:xfrm rot="16200000">
              <a:off x="5708019" y="4096715"/>
              <a:ext cx="249245" cy="3705418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1561"/>
            <p:cNvSpPr>
              <a:spLocks/>
            </p:cNvSpPr>
            <p:nvPr/>
          </p:nvSpPr>
          <p:spPr bwMode="auto">
            <a:xfrm rot="16200000">
              <a:off x="2019407" y="4096715"/>
              <a:ext cx="249245" cy="3705418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10" name="文本框 809"/>
          <p:cNvSpPr txBox="1"/>
          <p:nvPr/>
        </p:nvSpPr>
        <p:spPr>
          <a:xfrm>
            <a:off x="1094977" y="863921"/>
            <a:ext cx="13605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媒体联络人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1" name="文本框 810"/>
          <p:cNvSpPr txBox="1"/>
          <p:nvPr/>
        </p:nvSpPr>
        <p:spPr>
          <a:xfrm>
            <a:off x="3215811" y="719637"/>
            <a:ext cx="8188504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从记者开始着手，即使你一生只用这一次，仍然可以使你脱离苦海。你有绯闻缠身，或有新产品上市。你的媒体联络人可以代表你，并站出来处理这件事。真正的公关专家也可以帮忙，他们正是以此为生。</a:t>
            </a:r>
          </a:p>
        </p:txBody>
      </p:sp>
      <p:grpSp>
        <p:nvGrpSpPr>
          <p:cNvPr id="812" name="组合 811"/>
          <p:cNvGrpSpPr/>
          <p:nvPr/>
        </p:nvGrpSpPr>
        <p:grpSpPr>
          <a:xfrm rot="5400000">
            <a:off x="9155597" y="3238365"/>
            <a:ext cx="6072807" cy="381274"/>
            <a:chOff x="5369868" y="5705061"/>
            <a:chExt cx="6072807" cy="1152939"/>
          </a:xfrm>
        </p:grpSpPr>
        <p:cxnSp>
          <p:nvCxnSpPr>
            <p:cNvPr id="813" name="直接连接符 812"/>
            <p:cNvCxnSpPr/>
            <p:nvPr/>
          </p:nvCxnSpPr>
          <p:spPr>
            <a:xfrm>
              <a:off x="5369868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直接连接符 813"/>
            <p:cNvCxnSpPr/>
            <p:nvPr/>
          </p:nvCxnSpPr>
          <p:spPr>
            <a:xfrm>
              <a:off x="5837007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直接连接符 814"/>
            <p:cNvCxnSpPr/>
            <p:nvPr/>
          </p:nvCxnSpPr>
          <p:spPr>
            <a:xfrm>
              <a:off x="6304146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直接连接符 815"/>
            <p:cNvCxnSpPr/>
            <p:nvPr/>
          </p:nvCxnSpPr>
          <p:spPr>
            <a:xfrm>
              <a:off x="6771285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直接连接符 816"/>
            <p:cNvCxnSpPr/>
            <p:nvPr/>
          </p:nvCxnSpPr>
          <p:spPr>
            <a:xfrm>
              <a:off x="7238424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直接连接符 817"/>
            <p:cNvCxnSpPr/>
            <p:nvPr/>
          </p:nvCxnSpPr>
          <p:spPr>
            <a:xfrm>
              <a:off x="7705563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直接连接符 818"/>
            <p:cNvCxnSpPr/>
            <p:nvPr/>
          </p:nvCxnSpPr>
          <p:spPr>
            <a:xfrm>
              <a:off x="8172702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直接连接符 819"/>
            <p:cNvCxnSpPr/>
            <p:nvPr/>
          </p:nvCxnSpPr>
          <p:spPr>
            <a:xfrm>
              <a:off x="8639841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直接连接符 820"/>
            <p:cNvCxnSpPr/>
            <p:nvPr/>
          </p:nvCxnSpPr>
          <p:spPr>
            <a:xfrm>
              <a:off x="9106980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直接连接符 821"/>
            <p:cNvCxnSpPr/>
            <p:nvPr/>
          </p:nvCxnSpPr>
          <p:spPr>
            <a:xfrm>
              <a:off x="9574119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直接连接符 822"/>
            <p:cNvCxnSpPr/>
            <p:nvPr/>
          </p:nvCxnSpPr>
          <p:spPr>
            <a:xfrm>
              <a:off x="10041258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直接连接符 823"/>
            <p:cNvCxnSpPr/>
            <p:nvPr/>
          </p:nvCxnSpPr>
          <p:spPr>
            <a:xfrm>
              <a:off x="10508397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直接连接符 824"/>
            <p:cNvCxnSpPr/>
            <p:nvPr/>
          </p:nvCxnSpPr>
          <p:spPr>
            <a:xfrm>
              <a:off x="10975536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直接连接符 825"/>
            <p:cNvCxnSpPr/>
            <p:nvPr/>
          </p:nvCxnSpPr>
          <p:spPr>
            <a:xfrm>
              <a:off x="11442675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757302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85636" y="2206485"/>
            <a:ext cx="4420727" cy="3549872"/>
            <a:chOff x="7173913" y="160338"/>
            <a:chExt cx="5068888" cy="4070350"/>
          </a:xfrm>
        </p:grpSpPr>
        <p:sp>
          <p:nvSpPr>
            <p:cNvPr id="3" name="Rectangle 669"/>
            <p:cNvSpPr>
              <a:spLocks noChangeArrowheads="1"/>
            </p:cNvSpPr>
            <p:nvPr/>
          </p:nvSpPr>
          <p:spPr bwMode="auto">
            <a:xfrm>
              <a:off x="9713913" y="228601"/>
              <a:ext cx="1441450" cy="1593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Rectangle 670"/>
            <p:cNvSpPr>
              <a:spLocks noChangeArrowheads="1"/>
            </p:cNvSpPr>
            <p:nvPr/>
          </p:nvSpPr>
          <p:spPr bwMode="auto">
            <a:xfrm>
              <a:off x="9713913" y="228601"/>
              <a:ext cx="1441450" cy="159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Rectangle 671"/>
            <p:cNvSpPr>
              <a:spLocks noChangeArrowheads="1"/>
            </p:cNvSpPr>
            <p:nvPr/>
          </p:nvSpPr>
          <p:spPr bwMode="auto">
            <a:xfrm>
              <a:off x="9713913" y="228601"/>
              <a:ext cx="1441450" cy="3175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72"/>
            <p:cNvSpPr>
              <a:spLocks noChangeArrowheads="1"/>
            </p:cNvSpPr>
            <p:nvPr/>
          </p:nvSpPr>
          <p:spPr bwMode="auto">
            <a:xfrm>
              <a:off x="9713913" y="228601"/>
              <a:ext cx="1441450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673"/>
            <p:cNvSpPr>
              <a:spLocks noChangeArrowheads="1"/>
            </p:cNvSpPr>
            <p:nvPr/>
          </p:nvSpPr>
          <p:spPr bwMode="auto">
            <a:xfrm>
              <a:off x="9902825" y="1790701"/>
              <a:ext cx="1252538" cy="3175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674"/>
            <p:cNvSpPr>
              <a:spLocks noChangeArrowheads="1"/>
            </p:cNvSpPr>
            <p:nvPr/>
          </p:nvSpPr>
          <p:spPr bwMode="auto">
            <a:xfrm>
              <a:off x="9902825" y="1790701"/>
              <a:ext cx="125253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75"/>
            <p:cNvSpPr>
              <a:spLocks noEditPoints="1"/>
            </p:cNvSpPr>
            <p:nvPr/>
          </p:nvSpPr>
          <p:spPr bwMode="auto">
            <a:xfrm>
              <a:off x="9767888" y="301626"/>
              <a:ext cx="1331913" cy="1150938"/>
            </a:xfrm>
            <a:custGeom>
              <a:avLst/>
              <a:gdLst>
                <a:gd name="T0" fmla="*/ 141 w 414"/>
                <a:gd name="T1" fmla="*/ 137 h 357"/>
                <a:gd name="T2" fmla="*/ 152 w 414"/>
                <a:gd name="T3" fmla="*/ 153 h 357"/>
                <a:gd name="T4" fmla="*/ 164 w 414"/>
                <a:gd name="T5" fmla="*/ 162 h 357"/>
                <a:gd name="T6" fmla="*/ 113 w 414"/>
                <a:gd name="T7" fmla="*/ 171 h 357"/>
                <a:gd name="T8" fmla="*/ 114 w 414"/>
                <a:gd name="T9" fmla="*/ 154 h 357"/>
                <a:gd name="T10" fmla="*/ 116 w 414"/>
                <a:gd name="T11" fmla="*/ 150 h 357"/>
                <a:gd name="T12" fmla="*/ 129 w 414"/>
                <a:gd name="T13" fmla="*/ 145 h 357"/>
                <a:gd name="T14" fmla="*/ 42 w 414"/>
                <a:gd name="T15" fmla="*/ 75 h 357"/>
                <a:gd name="T16" fmla="*/ 51 w 414"/>
                <a:gd name="T17" fmla="*/ 62 h 357"/>
                <a:gd name="T18" fmla="*/ 60 w 414"/>
                <a:gd name="T19" fmla="*/ 68 h 357"/>
                <a:gd name="T20" fmla="*/ 71 w 414"/>
                <a:gd name="T21" fmla="*/ 73 h 357"/>
                <a:gd name="T22" fmla="*/ 72 w 414"/>
                <a:gd name="T23" fmla="*/ 76 h 357"/>
                <a:gd name="T24" fmla="*/ 73 w 414"/>
                <a:gd name="T25" fmla="*/ 90 h 357"/>
                <a:gd name="T26" fmla="*/ 32 w 414"/>
                <a:gd name="T27" fmla="*/ 82 h 357"/>
                <a:gd name="T28" fmla="*/ 42 w 414"/>
                <a:gd name="T29" fmla="*/ 75 h 357"/>
                <a:gd name="T30" fmla="*/ 263 w 414"/>
                <a:gd name="T31" fmla="*/ 31 h 357"/>
                <a:gd name="T32" fmla="*/ 271 w 414"/>
                <a:gd name="T33" fmla="*/ 43 h 357"/>
                <a:gd name="T34" fmla="*/ 281 w 414"/>
                <a:gd name="T35" fmla="*/ 51 h 357"/>
                <a:gd name="T36" fmla="*/ 241 w 414"/>
                <a:gd name="T37" fmla="*/ 58 h 357"/>
                <a:gd name="T38" fmla="*/ 242 w 414"/>
                <a:gd name="T39" fmla="*/ 45 h 357"/>
                <a:gd name="T40" fmla="*/ 243 w 414"/>
                <a:gd name="T41" fmla="*/ 41 h 357"/>
                <a:gd name="T42" fmla="*/ 253 w 414"/>
                <a:gd name="T43" fmla="*/ 37 h 357"/>
                <a:gd name="T44" fmla="*/ 414 w 414"/>
                <a:gd name="T45" fmla="*/ 0 h 357"/>
                <a:gd name="T46" fmla="*/ 0 w 414"/>
                <a:gd name="T47" fmla="*/ 357 h 357"/>
                <a:gd name="T48" fmla="*/ 0 w 414"/>
                <a:gd name="T49" fmla="*/ 189 h 357"/>
                <a:gd name="T50" fmla="*/ 0 w 414"/>
                <a:gd name="T51" fmla="*/ 164 h 357"/>
                <a:gd name="T52" fmla="*/ 16 w 414"/>
                <a:gd name="T53" fmla="*/ 134 h 357"/>
                <a:gd name="T54" fmla="*/ 60 w 414"/>
                <a:gd name="T55" fmla="*/ 189 h 357"/>
                <a:gd name="T56" fmla="*/ 53 w 414"/>
                <a:gd name="T57" fmla="*/ 195 h 357"/>
                <a:gd name="T58" fmla="*/ 281 w 414"/>
                <a:gd name="T59" fmla="*/ 220 h 357"/>
                <a:gd name="T60" fmla="*/ 281 w 414"/>
                <a:gd name="T61" fmla="*/ 145 h 357"/>
                <a:gd name="T62" fmla="*/ 272 w 414"/>
                <a:gd name="T63" fmla="*/ 132 h 357"/>
                <a:gd name="T64" fmla="*/ 366 w 414"/>
                <a:gd name="T65" fmla="*/ 28 h 357"/>
                <a:gd name="T66" fmla="*/ 368 w 414"/>
                <a:gd name="T67" fmla="*/ 60 h 357"/>
                <a:gd name="T68" fmla="*/ 414 w 414"/>
                <a:gd name="T6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4" h="357">
                  <a:moveTo>
                    <a:pt x="130" y="145"/>
                  </a:moveTo>
                  <a:cubicBezTo>
                    <a:pt x="131" y="141"/>
                    <a:pt x="136" y="137"/>
                    <a:pt x="141" y="137"/>
                  </a:cubicBezTo>
                  <a:cubicBezTo>
                    <a:pt x="147" y="137"/>
                    <a:pt x="152" y="142"/>
                    <a:pt x="152" y="148"/>
                  </a:cubicBezTo>
                  <a:cubicBezTo>
                    <a:pt x="152" y="150"/>
                    <a:pt x="152" y="151"/>
                    <a:pt x="152" y="153"/>
                  </a:cubicBezTo>
                  <a:cubicBezTo>
                    <a:pt x="152" y="152"/>
                    <a:pt x="153" y="152"/>
                    <a:pt x="154" y="152"/>
                  </a:cubicBezTo>
                  <a:cubicBezTo>
                    <a:pt x="159" y="152"/>
                    <a:pt x="164" y="157"/>
                    <a:pt x="164" y="162"/>
                  </a:cubicBezTo>
                  <a:cubicBezTo>
                    <a:pt x="164" y="167"/>
                    <a:pt x="160" y="171"/>
                    <a:pt x="154" y="172"/>
                  </a:cubicBezTo>
                  <a:cubicBezTo>
                    <a:pt x="113" y="171"/>
                    <a:pt x="113" y="171"/>
                    <a:pt x="113" y="171"/>
                  </a:cubicBezTo>
                  <a:cubicBezTo>
                    <a:pt x="107" y="171"/>
                    <a:pt x="105" y="164"/>
                    <a:pt x="106" y="160"/>
                  </a:cubicBezTo>
                  <a:cubicBezTo>
                    <a:pt x="108" y="156"/>
                    <a:pt x="111" y="154"/>
                    <a:pt x="114" y="154"/>
                  </a:cubicBezTo>
                  <a:cubicBezTo>
                    <a:pt x="115" y="154"/>
                    <a:pt x="115" y="154"/>
                    <a:pt x="115" y="154"/>
                  </a:cubicBezTo>
                  <a:cubicBezTo>
                    <a:pt x="115" y="153"/>
                    <a:pt x="115" y="151"/>
                    <a:pt x="116" y="150"/>
                  </a:cubicBezTo>
                  <a:cubicBezTo>
                    <a:pt x="117" y="146"/>
                    <a:pt x="121" y="144"/>
                    <a:pt x="125" y="144"/>
                  </a:cubicBezTo>
                  <a:cubicBezTo>
                    <a:pt x="126" y="144"/>
                    <a:pt x="128" y="144"/>
                    <a:pt x="129" y="145"/>
                  </a:cubicBezTo>
                  <a:cubicBezTo>
                    <a:pt x="130" y="145"/>
                    <a:pt x="130" y="145"/>
                    <a:pt x="130" y="145"/>
                  </a:cubicBezTo>
                  <a:moveTo>
                    <a:pt x="42" y="75"/>
                  </a:moveTo>
                  <a:cubicBezTo>
                    <a:pt x="42" y="74"/>
                    <a:pt x="42" y="73"/>
                    <a:pt x="42" y="71"/>
                  </a:cubicBezTo>
                  <a:cubicBezTo>
                    <a:pt x="42" y="66"/>
                    <a:pt x="46" y="62"/>
                    <a:pt x="51" y="62"/>
                  </a:cubicBezTo>
                  <a:cubicBezTo>
                    <a:pt x="55" y="62"/>
                    <a:pt x="59" y="65"/>
                    <a:pt x="60" y="69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1" y="68"/>
                    <a:pt x="63" y="68"/>
                    <a:pt x="64" y="68"/>
                  </a:cubicBezTo>
                  <a:cubicBezTo>
                    <a:pt x="67" y="68"/>
                    <a:pt x="70" y="70"/>
                    <a:pt x="71" y="73"/>
                  </a:cubicBezTo>
                  <a:cubicBezTo>
                    <a:pt x="71" y="74"/>
                    <a:pt x="72" y="75"/>
                    <a:pt x="71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5" y="76"/>
                    <a:pt x="78" y="78"/>
                    <a:pt x="79" y="80"/>
                  </a:cubicBezTo>
                  <a:cubicBezTo>
                    <a:pt x="80" y="84"/>
                    <a:pt x="78" y="90"/>
                    <a:pt x="73" y="9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36" y="90"/>
                    <a:pt x="32" y="86"/>
                    <a:pt x="32" y="82"/>
                  </a:cubicBezTo>
                  <a:cubicBezTo>
                    <a:pt x="32" y="78"/>
                    <a:pt x="36" y="74"/>
                    <a:pt x="41" y="74"/>
                  </a:cubicBezTo>
                  <a:cubicBezTo>
                    <a:pt x="41" y="74"/>
                    <a:pt x="42" y="75"/>
                    <a:pt x="42" y="75"/>
                  </a:cubicBezTo>
                  <a:moveTo>
                    <a:pt x="254" y="37"/>
                  </a:moveTo>
                  <a:cubicBezTo>
                    <a:pt x="255" y="34"/>
                    <a:pt x="259" y="31"/>
                    <a:pt x="263" y="31"/>
                  </a:cubicBezTo>
                  <a:cubicBezTo>
                    <a:pt x="268" y="31"/>
                    <a:pt x="272" y="35"/>
                    <a:pt x="272" y="40"/>
                  </a:cubicBezTo>
                  <a:cubicBezTo>
                    <a:pt x="272" y="41"/>
                    <a:pt x="272" y="42"/>
                    <a:pt x="271" y="43"/>
                  </a:cubicBezTo>
                  <a:cubicBezTo>
                    <a:pt x="272" y="43"/>
                    <a:pt x="273" y="43"/>
                    <a:pt x="273" y="43"/>
                  </a:cubicBezTo>
                  <a:cubicBezTo>
                    <a:pt x="278" y="43"/>
                    <a:pt x="281" y="46"/>
                    <a:pt x="281" y="51"/>
                  </a:cubicBezTo>
                  <a:cubicBezTo>
                    <a:pt x="281" y="55"/>
                    <a:pt x="278" y="58"/>
                    <a:pt x="274" y="58"/>
                  </a:cubicBezTo>
                  <a:cubicBezTo>
                    <a:pt x="241" y="58"/>
                    <a:pt x="241" y="58"/>
                    <a:pt x="241" y="58"/>
                  </a:cubicBezTo>
                  <a:cubicBezTo>
                    <a:pt x="236" y="58"/>
                    <a:pt x="234" y="52"/>
                    <a:pt x="235" y="49"/>
                  </a:cubicBezTo>
                  <a:cubicBezTo>
                    <a:pt x="236" y="46"/>
                    <a:pt x="239" y="45"/>
                    <a:pt x="242" y="45"/>
                  </a:cubicBezTo>
                  <a:cubicBezTo>
                    <a:pt x="242" y="45"/>
                    <a:pt x="242" y="45"/>
                    <a:pt x="242" y="45"/>
                  </a:cubicBezTo>
                  <a:cubicBezTo>
                    <a:pt x="242" y="43"/>
                    <a:pt x="242" y="42"/>
                    <a:pt x="243" y="41"/>
                  </a:cubicBezTo>
                  <a:cubicBezTo>
                    <a:pt x="244" y="38"/>
                    <a:pt x="247" y="36"/>
                    <a:pt x="250" y="36"/>
                  </a:cubicBezTo>
                  <a:cubicBezTo>
                    <a:pt x="251" y="36"/>
                    <a:pt x="252" y="37"/>
                    <a:pt x="253" y="37"/>
                  </a:cubicBezTo>
                  <a:cubicBezTo>
                    <a:pt x="254" y="37"/>
                    <a:pt x="254" y="37"/>
                    <a:pt x="254" y="37"/>
                  </a:cubicBezTo>
                  <a:moveTo>
                    <a:pt x="4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281" y="220"/>
                    <a:pt x="281" y="220"/>
                    <a:pt x="281" y="220"/>
                  </a:cubicBezTo>
                  <a:cubicBezTo>
                    <a:pt x="281" y="149"/>
                    <a:pt x="281" y="149"/>
                    <a:pt x="281" y="149"/>
                  </a:cubicBezTo>
                  <a:cubicBezTo>
                    <a:pt x="281" y="145"/>
                    <a:pt x="281" y="145"/>
                    <a:pt x="281" y="145"/>
                  </a:cubicBezTo>
                  <a:cubicBezTo>
                    <a:pt x="272" y="145"/>
                    <a:pt x="272" y="145"/>
                    <a:pt x="272" y="145"/>
                  </a:cubicBezTo>
                  <a:cubicBezTo>
                    <a:pt x="272" y="132"/>
                    <a:pt x="272" y="132"/>
                    <a:pt x="272" y="132"/>
                  </a:cubicBezTo>
                  <a:cubicBezTo>
                    <a:pt x="366" y="59"/>
                    <a:pt x="366" y="59"/>
                    <a:pt x="366" y="59"/>
                  </a:cubicBezTo>
                  <a:cubicBezTo>
                    <a:pt x="366" y="28"/>
                    <a:pt x="366" y="28"/>
                    <a:pt x="366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414" y="94"/>
                    <a:pt x="414" y="94"/>
                    <a:pt x="414" y="94"/>
                  </a:cubicBezTo>
                  <a:cubicBezTo>
                    <a:pt x="414" y="0"/>
                    <a:pt x="414" y="0"/>
                    <a:pt x="414" y="0"/>
                  </a:cubicBezTo>
                </a:path>
              </a:pathLst>
            </a:custGeom>
            <a:solidFill>
              <a:srgbClr val="DDF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76"/>
            <p:cNvSpPr>
              <a:spLocks/>
            </p:cNvSpPr>
            <p:nvPr/>
          </p:nvSpPr>
          <p:spPr bwMode="auto">
            <a:xfrm>
              <a:off x="10945813" y="392114"/>
              <a:ext cx="6350" cy="103188"/>
            </a:xfrm>
            <a:custGeom>
              <a:avLst/>
              <a:gdLst>
                <a:gd name="T0" fmla="*/ 4 w 4"/>
                <a:gd name="T1" fmla="*/ 0 h 65"/>
                <a:gd name="T2" fmla="*/ 0 w 4"/>
                <a:gd name="T3" fmla="*/ 0 h 65"/>
                <a:gd name="T4" fmla="*/ 0 w 4"/>
                <a:gd name="T5" fmla="*/ 63 h 65"/>
                <a:gd name="T6" fmla="*/ 2 w 4"/>
                <a:gd name="T7" fmla="*/ 63 h 65"/>
                <a:gd name="T8" fmla="*/ 4 w 4"/>
                <a:gd name="T9" fmla="*/ 65 h 65"/>
                <a:gd name="T10" fmla="*/ 4 w 4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5">
                  <a:moveTo>
                    <a:pt x="4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77"/>
            <p:cNvSpPr>
              <a:spLocks/>
            </p:cNvSpPr>
            <p:nvPr/>
          </p:nvSpPr>
          <p:spPr bwMode="auto">
            <a:xfrm>
              <a:off x="10945813" y="392114"/>
              <a:ext cx="6350" cy="103188"/>
            </a:xfrm>
            <a:custGeom>
              <a:avLst/>
              <a:gdLst>
                <a:gd name="T0" fmla="*/ 4 w 4"/>
                <a:gd name="T1" fmla="*/ 0 h 65"/>
                <a:gd name="T2" fmla="*/ 0 w 4"/>
                <a:gd name="T3" fmla="*/ 0 h 65"/>
                <a:gd name="T4" fmla="*/ 0 w 4"/>
                <a:gd name="T5" fmla="*/ 63 h 65"/>
                <a:gd name="T6" fmla="*/ 2 w 4"/>
                <a:gd name="T7" fmla="*/ 63 h 65"/>
                <a:gd name="T8" fmla="*/ 4 w 4"/>
                <a:gd name="T9" fmla="*/ 65 h 65"/>
                <a:gd name="T10" fmla="*/ 4 w 4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5">
                  <a:moveTo>
                    <a:pt x="4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78"/>
            <p:cNvSpPr>
              <a:spLocks/>
            </p:cNvSpPr>
            <p:nvPr/>
          </p:nvSpPr>
          <p:spPr bwMode="auto">
            <a:xfrm>
              <a:off x="10672763" y="782639"/>
              <a:ext cx="22225" cy="228600"/>
            </a:xfrm>
            <a:custGeom>
              <a:avLst/>
              <a:gdLst>
                <a:gd name="T0" fmla="*/ 0 w 14"/>
                <a:gd name="T1" fmla="*/ 0 h 144"/>
                <a:gd name="T2" fmla="*/ 0 w 14"/>
                <a:gd name="T3" fmla="*/ 0 h 144"/>
                <a:gd name="T4" fmla="*/ 0 w 14"/>
                <a:gd name="T5" fmla="*/ 144 h 144"/>
                <a:gd name="T6" fmla="*/ 14 w 14"/>
                <a:gd name="T7" fmla="*/ 144 h 144"/>
                <a:gd name="T8" fmla="*/ 14 w 14"/>
                <a:gd name="T9" fmla="*/ 10 h 144"/>
                <a:gd name="T10" fmla="*/ 0 w 14"/>
                <a:gd name="T11" fmla="*/ 10 h 144"/>
                <a:gd name="T12" fmla="*/ 0 w 1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4">
                  <a:moveTo>
                    <a:pt x="0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4" y="144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679"/>
            <p:cNvSpPr>
              <a:spLocks/>
            </p:cNvSpPr>
            <p:nvPr/>
          </p:nvSpPr>
          <p:spPr bwMode="auto">
            <a:xfrm>
              <a:off x="10672763" y="782639"/>
              <a:ext cx="22225" cy="228600"/>
            </a:xfrm>
            <a:custGeom>
              <a:avLst/>
              <a:gdLst>
                <a:gd name="T0" fmla="*/ 0 w 14"/>
                <a:gd name="T1" fmla="*/ 0 h 144"/>
                <a:gd name="T2" fmla="*/ 0 w 14"/>
                <a:gd name="T3" fmla="*/ 0 h 144"/>
                <a:gd name="T4" fmla="*/ 0 w 14"/>
                <a:gd name="T5" fmla="*/ 144 h 144"/>
                <a:gd name="T6" fmla="*/ 14 w 14"/>
                <a:gd name="T7" fmla="*/ 144 h 144"/>
                <a:gd name="T8" fmla="*/ 14 w 14"/>
                <a:gd name="T9" fmla="*/ 10 h 144"/>
                <a:gd name="T10" fmla="*/ 0 w 14"/>
                <a:gd name="T11" fmla="*/ 10 h 144"/>
                <a:gd name="T12" fmla="*/ 0 w 1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4">
                  <a:moveTo>
                    <a:pt x="0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4" y="144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80"/>
            <p:cNvSpPr>
              <a:spLocks noEditPoints="1"/>
            </p:cNvSpPr>
            <p:nvPr/>
          </p:nvSpPr>
          <p:spPr bwMode="auto">
            <a:xfrm>
              <a:off x="10694988" y="798514"/>
              <a:ext cx="404813" cy="949325"/>
            </a:xfrm>
            <a:custGeom>
              <a:avLst/>
              <a:gdLst>
                <a:gd name="T0" fmla="*/ 150 w 255"/>
                <a:gd name="T1" fmla="*/ 533 h 598"/>
                <a:gd name="T2" fmla="*/ 172 w 255"/>
                <a:gd name="T3" fmla="*/ 582 h 598"/>
                <a:gd name="T4" fmla="*/ 221 w 255"/>
                <a:gd name="T5" fmla="*/ 582 h 598"/>
                <a:gd name="T6" fmla="*/ 101 w 255"/>
                <a:gd name="T7" fmla="*/ 456 h 598"/>
                <a:gd name="T8" fmla="*/ 101 w 255"/>
                <a:gd name="T9" fmla="*/ 505 h 598"/>
                <a:gd name="T10" fmla="*/ 221 w 255"/>
                <a:gd name="T11" fmla="*/ 456 h 598"/>
                <a:gd name="T12" fmla="*/ 101 w 255"/>
                <a:gd name="T13" fmla="*/ 426 h 598"/>
                <a:gd name="T14" fmla="*/ 150 w 255"/>
                <a:gd name="T15" fmla="*/ 426 h 598"/>
                <a:gd name="T16" fmla="*/ 172 w 255"/>
                <a:gd name="T17" fmla="*/ 377 h 598"/>
                <a:gd name="T18" fmla="*/ 172 w 255"/>
                <a:gd name="T19" fmla="*/ 426 h 598"/>
                <a:gd name="T20" fmla="*/ 150 w 255"/>
                <a:gd name="T21" fmla="*/ 296 h 598"/>
                <a:gd name="T22" fmla="*/ 172 w 255"/>
                <a:gd name="T23" fmla="*/ 345 h 598"/>
                <a:gd name="T24" fmla="*/ 221 w 255"/>
                <a:gd name="T25" fmla="*/ 345 h 598"/>
                <a:gd name="T26" fmla="*/ 101 w 255"/>
                <a:gd name="T27" fmla="*/ 215 h 598"/>
                <a:gd name="T28" fmla="*/ 101 w 255"/>
                <a:gd name="T29" fmla="*/ 266 h 598"/>
                <a:gd name="T30" fmla="*/ 221 w 255"/>
                <a:gd name="T31" fmla="*/ 215 h 598"/>
                <a:gd name="T32" fmla="*/ 101 w 255"/>
                <a:gd name="T33" fmla="*/ 184 h 598"/>
                <a:gd name="T34" fmla="*/ 150 w 255"/>
                <a:gd name="T35" fmla="*/ 184 h 598"/>
                <a:gd name="T36" fmla="*/ 172 w 255"/>
                <a:gd name="T37" fmla="*/ 136 h 598"/>
                <a:gd name="T38" fmla="*/ 172 w 255"/>
                <a:gd name="T39" fmla="*/ 184 h 598"/>
                <a:gd name="T40" fmla="*/ 81 w 255"/>
                <a:gd name="T41" fmla="*/ 55 h 598"/>
                <a:gd name="T42" fmla="*/ 101 w 255"/>
                <a:gd name="T43" fmla="*/ 103 h 598"/>
                <a:gd name="T44" fmla="*/ 150 w 255"/>
                <a:gd name="T45" fmla="*/ 103 h 598"/>
                <a:gd name="T46" fmla="*/ 172 w 255"/>
                <a:gd name="T47" fmla="*/ 55 h 598"/>
                <a:gd name="T48" fmla="*/ 172 w 255"/>
                <a:gd name="T49" fmla="*/ 103 h 598"/>
                <a:gd name="T50" fmla="*/ 0 w 255"/>
                <a:gd name="T51" fmla="*/ 134 h 598"/>
                <a:gd name="T52" fmla="*/ 81 w 255"/>
                <a:gd name="T53" fmla="*/ 136 h 598"/>
                <a:gd name="T54" fmla="*/ 53 w 255"/>
                <a:gd name="T55" fmla="*/ 215 h 598"/>
                <a:gd name="T56" fmla="*/ 53 w 255"/>
                <a:gd name="T57" fmla="*/ 266 h 598"/>
                <a:gd name="T58" fmla="*/ 81 w 255"/>
                <a:gd name="T59" fmla="*/ 345 h 598"/>
                <a:gd name="T60" fmla="*/ 81 w 255"/>
                <a:gd name="T61" fmla="*/ 377 h 598"/>
                <a:gd name="T62" fmla="*/ 53 w 255"/>
                <a:gd name="T63" fmla="*/ 456 h 598"/>
                <a:gd name="T64" fmla="*/ 65 w 255"/>
                <a:gd name="T65" fmla="*/ 505 h 598"/>
                <a:gd name="T66" fmla="*/ 53 w 255"/>
                <a:gd name="T67" fmla="*/ 533 h 598"/>
                <a:gd name="T68" fmla="*/ 81 w 255"/>
                <a:gd name="T69" fmla="*/ 582 h 598"/>
                <a:gd name="T70" fmla="*/ 255 w 255"/>
                <a:gd name="T71" fmla="*/ 598 h 598"/>
                <a:gd name="T72" fmla="*/ 241 w 255"/>
                <a:gd name="T73" fmla="*/ 533 h 598"/>
                <a:gd name="T74" fmla="*/ 241 w 255"/>
                <a:gd name="T75" fmla="*/ 505 h 598"/>
                <a:gd name="T76" fmla="*/ 255 w 255"/>
                <a:gd name="T77" fmla="*/ 426 h 598"/>
                <a:gd name="T78" fmla="*/ 255 w 255"/>
                <a:gd name="T79" fmla="*/ 377 h 598"/>
                <a:gd name="T80" fmla="*/ 241 w 255"/>
                <a:gd name="T81" fmla="*/ 296 h 598"/>
                <a:gd name="T82" fmla="*/ 241 w 255"/>
                <a:gd name="T83" fmla="*/ 266 h 598"/>
                <a:gd name="T84" fmla="*/ 255 w 255"/>
                <a:gd name="T85" fmla="*/ 184 h 598"/>
                <a:gd name="T86" fmla="*/ 255 w 255"/>
                <a:gd name="T87" fmla="*/ 136 h 598"/>
                <a:gd name="T88" fmla="*/ 241 w 255"/>
                <a:gd name="T89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5" h="598">
                  <a:moveTo>
                    <a:pt x="101" y="582"/>
                  </a:moveTo>
                  <a:lnTo>
                    <a:pt x="101" y="533"/>
                  </a:lnTo>
                  <a:lnTo>
                    <a:pt x="150" y="533"/>
                  </a:lnTo>
                  <a:lnTo>
                    <a:pt x="150" y="582"/>
                  </a:lnTo>
                  <a:lnTo>
                    <a:pt x="101" y="582"/>
                  </a:lnTo>
                  <a:close/>
                  <a:moveTo>
                    <a:pt x="172" y="582"/>
                  </a:moveTo>
                  <a:lnTo>
                    <a:pt x="172" y="533"/>
                  </a:lnTo>
                  <a:lnTo>
                    <a:pt x="221" y="533"/>
                  </a:lnTo>
                  <a:lnTo>
                    <a:pt x="221" y="582"/>
                  </a:lnTo>
                  <a:lnTo>
                    <a:pt x="172" y="582"/>
                  </a:lnTo>
                  <a:close/>
                  <a:moveTo>
                    <a:pt x="101" y="505"/>
                  </a:moveTo>
                  <a:lnTo>
                    <a:pt x="101" y="456"/>
                  </a:lnTo>
                  <a:lnTo>
                    <a:pt x="150" y="456"/>
                  </a:lnTo>
                  <a:lnTo>
                    <a:pt x="150" y="505"/>
                  </a:lnTo>
                  <a:lnTo>
                    <a:pt x="101" y="505"/>
                  </a:lnTo>
                  <a:close/>
                  <a:moveTo>
                    <a:pt x="172" y="505"/>
                  </a:moveTo>
                  <a:lnTo>
                    <a:pt x="172" y="456"/>
                  </a:lnTo>
                  <a:lnTo>
                    <a:pt x="221" y="456"/>
                  </a:lnTo>
                  <a:lnTo>
                    <a:pt x="221" y="505"/>
                  </a:lnTo>
                  <a:lnTo>
                    <a:pt x="172" y="505"/>
                  </a:lnTo>
                  <a:close/>
                  <a:moveTo>
                    <a:pt x="101" y="426"/>
                  </a:moveTo>
                  <a:lnTo>
                    <a:pt x="101" y="377"/>
                  </a:lnTo>
                  <a:lnTo>
                    <a:pt x="150" y="377"/>
                  </a:lnTo>
                  <a:lnTo>
                    <a:pt x="150" y="426"/>
                  </a:lnTo>
                  <a:lnTo>
                    <a:pt x="101" y="426"/>
                  </a:lnTo>
                  <a:close/>
                  <a:moveTo>
                    <a:pt x="172" y="426"/>
                  </a:moveTo>
                  <a:lnTo>
                    <a:pt x="172" y="377"/>
                  </a:lnTo>
                  <a:lnTo>
                    <a:pt x="221" y="377"/>
                  </a:lnTo>
                  <a:lnTo>
                    <a:pt x="221" y="426"/>
                  </a:lnTo>
                  <a:lnTo>
                    <a:pt x="172" y="426"/>
                  </a:lnTo>
                  <a:close/>
                  <a:moveTo>
                    <a:pt x="101" y="345"/>
                  </a:moveTo>
                  <a:lnTo>
                    <a:pt x="101" y="296"/>
                  </a:lnTo>
                  <a:lnTo>
                    <a:pt x="150" y="296"/>
                  </a:lnTo>
                  <a:lnTo>
                    <a:pt x="150" y="345"/>
                  </a:lnTo>
                  <a:lnTo>
                    <a:pt x="101" y="345"/>
                  </a:lnTo>
                  <a:close/>
                  <a:moveTo>
                    <a:pt x="172" y="345"/>
                  </a:moveTo>
                  <a:lnTo>
                    <a:pt x="172" y="296"/>
                  </a:lnTo>
                  <a:lnTo>
                    <a:pt x="221" y="296"/>
                  </a:lnTo>
                  <a:lnTo>
                    <a:pt x="221" y="345"/>
                  </a:lnTo>
                  <a:lnTo>
                    <a:pt x="172" y="345"/>
                  </a:lnTo>
                  <a:close/>
                  <a:moveTo>
                    <a:pt x="101" y="266"/>
                  </a:moveTo>
                  <a:lnTo>
                    <a:pt x="101" y="215"/>
                  </a:lnTo>
                  <a:lnTo>
                    <a:pt x="150" y="215"/>
                  </a:lnTo>
                  <a:lnTo>
                    <a:pt x="150" y="266"/>
                  </a:lnTo>
                  <a:lnTo>
                    <a:pt x="101" y="266"/>
                  </a:lnTo>
                  <a:close/>
                  <a:moveTo>
                    <a:pt x="172" y="266"/>
                  </a:moveTo>
                  <a:lnTo>
                    <a:pt x="172" y="215"/>
                  </a:lnTo>
                  <a:lnTo>
                    <a:pt x="221" y="215"/>
                  </a:lnTo>
                  <a:lnTo>
                    <a:pt x="221" y="266"/>
                  </a:lnTo>
                  <a:lnTo>
                    <a:pt x="172" y="266"/>
                  </a:lnTo>
                  <a:close/>
                  <a:moveTo>
                    <a:pt x="101" y="184"/>
                  </a:moveTo>
                  <a:lnTo>
                    <a:pt x="101" y="136"/>
                  </a:lnTo>
                  <a:lnTo>
                    <a:pt x="150" y="136"/>
                  </a:lnTo>
                  <a:lnTo>
                    <a:pt x="150" y="184"/>
                  </a:lnTo>
                  <a:lnTo>
                    <a:pt x="101" y="184"/>
                  </a:lnTo>
                  <a:close/>
                  <a:moveTo>
                    <a:pt x="172" y="184"/>
                  </a:moveTo>
                  <a:lnTo>
                    <a:pt x="172" y="136"/>
                  </a:lnTo>
                  <a:lnTo>
                    <a:pt x="221" y="136"/>
                  </a:lnTo>
                  <a:lnTo>
                    <a:pt x="221" y="184"/>
                  </a:lnTo>
                  <a:lnTo>
                    <a:pt x="172" y="184"/>
                  </a:lnTo>
                  <a:close/>
                  <a:moveTo>
                    <a:pt x="32" y="103"/>
                  </a:moveTo>
                  <a:lnTo>
                    <a:pt x="32" y="55"/>
                  </a:lnTo>
                  <a:lnTo>
                    <a:pt x="81" y="55"/>
                  </a:lnTo>
                  <a:lnTo>
                    <a:pt x="81" y="103"/>
                  </a:lnTo>
                  <a:lnTo>
                    <a:pt x="32" y="103"/>
                  </a:lnTo>
                  <a:close/>
                  <a:moveTo>
                    <a:pt x="101" y="103"/>
                  </a:moveTo>
                  <a:lnTo>
                    <a:pt x="101" y="55"/>
                  </a:lnTo>
                  <a:lnTo>
                    <a:pt x="150" y="55"/>
                  </a:lnTo>
                  <a:lnTo>
                    <a:pt x="150" y="103"/>
                  </a:lnTo>
                  <a:lnTo>
                    <a:pt x="101" y="103"/>
                  </a:lnTo>
                  <a:close/>
                  <a:moveTo>
                    <a:pt x="172" y="103"/>
                  </a:moveTo>
                  <a:lnTo>
                    <a:pt x="172" y="55"/>
                  </a:lnTo>
                  <a:lnTo>
                    <a:pt x="221" y="55"/>
                  </a:lnTo>
                  <a:lnTo>
                    <a:pt x="221" y="103"/>
                  </a:lnTo>
                  <a:lnTo>
                    <a:pt x="172" y="103"/>
                  </a:lnTo>
                  <a:close/>
                  <a:moveTo>
                    <a:pt x="255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81" y="136"/>
                  </a:lnTo>
                  <a:lnTo>
                    <a:pt x="81" y="184"/>
                  </a:lnTo>
                  <a:lnTo>
                    <a:pt x="53" y="184"/>
                  </a:lnTo>
                  <a:lnTo>
                    <a:pt x="53" y="215"/>
                  </a:lnTo>
                  <a:lnTo>
                    <a:pt x="81" y="215"/>
                  </a:lnTo>
                  <a:lnTo>
                    <a:pt x="81" y="266"/>
                  </a:lnTo>
                  <a:lnTo>
                    <a:pt x="53" y="266"/>
                  </a:lnTo>
                  <a:lnTo>
                    <a:pt x="53" y="296"/>
                  </a:lnTo>
                  <a:lnTo>
                    <a:pt x="81" y="296"/>
                  </a:lnTo>
                  <a:lnTo>
                    <a:pt x="81" y="345"/>
                  </a:lnTo>
                  <a:lnTo>
                    <a:pt x="53" y="345"/>
                  </a:lnTo>
                  <a:lnTo>
                    <a:pt x="53" y="377"/>
                  </a:lnTo>
                  <a:lnTo>
                    <a:pt x="81" y="377"/>
                  </a:lnTo>
                  <a:lnTo>
                    <a:pt x="81" y="426"/>
                  </a:lnTo>
                  <a:lnTo>
                    <a:pt x="53" y="426"/>
                  </a:lnTo>
                  <a:lnTo>
                    <a:pt x="53" y="456"/>
                  </a:lnTo>
                  <a:lnTo>
                    <a:pt x="81" y="456"/>
                  </a:lnTo>
                  <a:lnTo>
                    <a:pt x="81" y="505"/>
                  </a:lnTo>
                  <a:lnTo>
                    <a:pt x="65" y="505"/>
                  </a:lnTo>
                  <a:lnTo>
                    <a:pt x="65" y="517"/>
                  </a:lnTo>
                  <a:lnTo>
                    <a:pt x="65" y="533"/>
                  </a:lnTo>
                  <a:lnTo>
                    <a:pt x="53" y="533"/>
                  </a:lnTo>
                  <a:lnTo>
                    <a:pt x="53" y="533"/>
                  </a:lnTo>
                  <a:lnTo>
                    <a:pt x="81" y="533"/>
                  </a:lnTo>
                  <a:lnTo>
                    <a:pt x="81" y="582"/>
                  </a:lnTo>
                  <a:lnTo>
                    <a:pt x="53" y="582"/>
                  </a:lnTo>
                  <a:lnTo>
                    <a:pt x="53" y="598"/>
                  </a:lnTo>
                  <a:lnTo>
                    <a:pt x="255" y="598"/>
                  </a:lnTo>
                  <a:lnTo>
                    <a:pt x="255" y="582"/>
                  </a:lnTo>
                  <a:lnTo>
                    <a:pt x="241" y="582"/>
                  </a:lnTo>
                  <a:lnTo>
                    <a:pt x="241" y="533"/>
                  </a:lnTo>
                  <a:lnTo>
                    <a:pt x="255" y="533"/>
                  </a:lnTo>
                  <a:lnTo>
                    <a:pt x="255" y="505"/>
                  </a:lnTo>
                  <a:lnTo>
                    <a:pt x="241" y="505"/>
                  </a:lnTo>
                  <a:lnTo>
                    <a:pt x="241" y="456"/>
                  </a:lnTo>
                  <a:lnTo>
                    <a:pt x="255" y="456"/>
                  </a:lnTo>
                  <a:lnTo>
                    <a:pt x="255" y="426"/>
                  </a:lnTo>
                  <a:lnTo>
                    <a:pt x="241" y="426"/>
                  </a:lnTo>
                  <a:lnTo>
                    <a:pt x="241" y="377"/>
                  </a:lnTo>
                  <a:lnTo>
                    <a:pt x="255" y="377"/>
                  </a:lnTo>
                  <a:lnTo>
                    <a:pt x="255" y="345"/>
                  </a:lnTo>
                  <a:lnTo>
                    <a:pt x="241" y="345"/>
                  </a:lnTo>
                  <a:lnTo>
                    <a:pt x="241" y="296"/>
                  </a:lnTo>
                  <a:lnTo>
                    <a:pt x="255" y="296"/>
                  </a:lnTo>
                  <a:lnTo>
                    <a:pt x="255" y="266"/>
                  </a:lnTo>
                  <a:lnTo>
                    <a:pt x="241" y="266"/>
                  </a:lnTo>
                  <a:lnTo>
                    <a:pt x="241" y="215"/>
                  </a:lnTo>
                  <a:lnTo>
                    <a:pt x="255" y="215"/>
                  </a:lnTo>
                  <a:lnTo>
                    <a:pt x="255" y="184"/>
                  </a:lnTo>
                  <a:lnTo>
                    <a:pt x="241" y="184"/>
                  </a:lnTo>
                  <a:lnTo>
                    <a:pt x="241" y="136"/>
                  </a:lnTo>
                  <a:lnTo>
                    <a:pt x="255" y="136"/>
                  </a:lnTo>
                  <a:lnTo>
                    <a:pt x="255" y="103"/>
                  </a:lnTo>
                  <a:lnTo>
                    <a:pt x="241" y="103"/>
                  </a:lnTo>
                  <a:lnTo>
                    <a:pt x="241" y="55"/>
                  </a:lnTo>
                  <a:lnTo>
                    <a:pt x="255" y="5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F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81"/>
            <p:cNvSpPr>
              <a:spLocks noEditPoints="1"/>
            </p:cNvSpPr>
            <p:nvPr/>
          </p:nvSpPr>
          <p:spPr bwMode="auto">
            <a:xfrm>
              <a:off x="10694988" y="798514"/>
              <a:ext cx="404813" cy="949325"/>
            </a:xfrm>
            <a:custGeom>
              <a:avLst/>
              <a:gdLst>
                <a:gd name="T0" fmla="*/ 150 w 255"/>
                <a:gd name="T1" fmla="*/ 533 h 598"/>
                <a:gd name="T2" fmla="*/ 172 w 255"/>
                <a:gd name="T3" fmla="*/ 582 h 598"/>
                <a:gd name="T4" fmla="*/ 221 w 255"/>
                <a:gd name="T5" fmla="*/ 582 h 598"/>
                <a:gd name="T6" fmla="*/ 101 w 255"/>
                <a:gd name="T7" fmla="*/ 456 h 598"/>
                <a:gd name="T8" fmla="*/ 101 w 255"/>
                <a:gd name="T9" fmla="*/ 505 h 598"/>
                <a:gd name="T10" fmla="*/ 221 w 255"/>
                <a:gd name="T11" fmla="*/ 456 h 598"/>
                <a:gd name="T12" fmla="*/ 101 w 255"/>
                <a:gd name="T13" fmla="*/ 426 h 598"/>
                <a:gd name="T14" fmla="*/ 150 w 255"/>
                <a:gd name="T15" fmla="*/ 426 h 598"/>
                <a:gd name="T16" fmla="*/ 172 w 255"/>
                <a:gd name="T17" fmla="*/ 377 h 598"/>
                <a:gd name="T18" fmla="*/ 172 w 255"/>
                <a:gd name="T19" fmla="*/ 426 h 598"/>
                <a:gd name="T20" fmla="*/ 150 w 255"/>
                <a:gd name="T21" fmla="*/ 296 h 598"/>
                <a:gd name="T22" fmla="*/ 172 w 255"/>
                <a:gd name="T23" fmla="*/ 345 h 598"/>
                <a:gd name="T24" fmla="*/ 221 w 255"/>
                <a:gd name="T25" fmla="*/ 345 h 598"/>
                <a:gd name="T26" fmla="*/ 101 w 255"/>
                <a:gd name="T27" fmla="*/ 215 h 598"/>
                <a:gd name="T28" fmla="*/ 101 w 255"/>
                <a:gd name="T29" fmla="*/ 266 h 598"/>
                <a:gd name="T30" fmla="*/ 221 w 255"/>
                <a:gd name="T31" fmla="*/ 215 h 598"/>
                <a:gd name="T32" fmla="*/ 101 w 255"/>
                <a:gd name="T33" fmla="*/ 184 h 598"/>
                <a:gd name="T34" fmla="*/ 150 w 255"/>
                <a:gd name="T35" fmla="*/ 184 h 598"/>
                <a:gd name="T36" fmla="*/ 172 w 255"/>
                <a:gd name="T37" fmla="*/ 136 h 598"/>
                <a:gd name="T38" fmla="*/ 172 w 255"/>
                <a:gd name="T39" fmla="*/ 184 h 598"/>
                <a:gd name="T40" fmla="*/ 81 w 255"/>
                <a:gd name="T41" fmla="*/ 55 h 598"/>
                <a:gd name="T42" fmla="*/ 101 w 255"/>
                <a:gd name="T43" fmla="*/ 103 h 598"/>
                <a:gd name="T44" fmla="*/ 150 w 255"/>
                <a:gd name="T45" fmla="*/ 103 h 598"/>
                <a:gd name="T46" fmla="*/ 172 w 255"/>
                <a:gd name="T47" fmla="*/ 55 h 598"/>
                <a:gd name="T48" fmla="*/ 172 w 255"/>
                <a:gd name="T49" fmla="*/ 103 h 598"/>
                <a:gd name="T50" fmla="*/ 0 w 255"/>
                <a:gd name="T51" fmla="*/ 134 h 598"/>
                <a:gd name="T52" fmla="*/ 81 w 255"/>
                <a:gd name="T53" fmla="*/ 136 h 598"/>
                <a:gd name="T54" fmla="*/ 53 w 255"/>
                <a:gd name="T55" fmla="*/ 215 h 598"/>
                <a:gd name="T56" fmla="*/ 53 w 255"/>
                <a:gd name="T57" fmla="*/ 266 h 598"/>
                <a:gd name="T58" fmla="*/ 81 w 255"/>
                <a:gd name="T59" fmla="*/ 345 h 598"/>
                <a:gd name="T60" fmla="*/ 81 w 255"/>
                <a:gd name="T61" fmla="*/ 377 h 598"/>
                <a:gd name="T62" fmla="*/ 53 w 255"/>
                <a:gd name="T63" fmla="*/ 456 h 598"/>
                <a:gd name="T64" fmla="*/ 65 w 255"/>
                <a:gd name="T65" fmla="*/ 505 h 598"/>
                <a:gd name="T66" fmla="*/ 53 w 255"/>
                <a:gd name="T67" fmla="*/ 533 h 598"/>
                <a:gd name="T68" fmla="*/ 81 w 255"/>
                <a:gd name="T69" fmla="*/ 582 h 598"/>
                <a:gd name="T70" fmla="*/ 255 w 255"/>
                <a:gd name="T71" fmla="*/ 598 h 598"/>
                <a:gd name="T72" fmla="*/ 241 w 255"/>
                <a:gd name="T73" fmla="*/ 533 h 598"/>
                <a:gd name="T74" fmla="*/ 241 w 255"/>
                <a:gd name="T75" fmla="*/ 505 h 598"/>
                <a:gd name="T76" fmla="*/ 255 w 255"/>
                <a:gd name="T77" fmla="*/ 426 h 598"/>
                <a:gd name="T78" fmla="*/ 255 w 255"/>
                <a:gd name="T79" fmla="*/ 377 h 598"/>
                <a:gd name="T80" fmla="*/ 241 w 255"/>
                <a:gd name="T81" fmla="*/ 296 h 598"/>
                <a:gd name="T82" fmla="*/ 241 w 255"/>
                <a:gd name="T83" fmla="*/ 266 h 598"/>
                <a:gd name="T84" fmla="*/ 255 w 255"/>
                <a:gd name="T85" fmla="*/ 184 h 598"/>
                <a:gd name="T86" fmla="*/ 255 w 255"/>
                <a:gd name="T87" fmla="*/ 136 h 598"/>
                <a:gd name="T88" fmla="*/ 241 w 255"/>
                <a:gd name="T89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5" h="598">
                  <a:moveTo>
                    <a:pt x="101" y="582"/>
                  </a:moveTo>
                  <a:lnTo>
                    <a:pt x="101" y="533"/>
                  </a:lnTo>
                  <a:lnTo>
                    <a:pt x="150" y="533"/>
                  </a:lnTo>
                  <a:lnTo>
                    <a:pt x="150" y="582"/>
                  </a:lnTo>
                  <a:lnTo>
                    <a:pt x="101" y="582"/>
                  </a:lnTo>
                  <a:moveTo>
                    <a:pt x="172" y="582"/>
                  </a:moveTo>
                  <a:lnTo>
                    <a:pt x="172" y="533"/>
                  </a:lnTo>
                  <a:lnTo>
                    <a:pt x="221" y="533"/>
                  </a:lnTo>
                  <a:lnTo>
                    <a:pt x="221" y="582"/>
                  </a:lnTo>
                  <a:lnTo>
                    <a:pt x="172" y="582"/>
                  </a:lnTo>
                  <a:moveTo>
                    <a:pt x="101" y="505"/>
                  </a:moveTo>
                  <a:lnTo>
                    <a:pt x="101" y="456"/>
                  </a:lnTo>
                  <a:lnTo>
                    <a:pt x="150" y="456"/>
                  </a:lnTo>
                  <a:lnTo>
                    <a:pt x="150" y="505"/>
                  </a:lnTo>
                  <a:lnTo>
                    <a:pt x="101" y="505"/>
                  </a:lnTo>
                  <a:moveTo>
                    <a:pt x="172" y="505"/>
                  </a:moveTo>
                  <a:lnTo>
                    <a:pt x="172" y="456"/>
                  </a:lnTo>
                  <a:lnTo>
                    <a:pt x="221" y="456"/>
                  </a:lnTo>
                  <a:lnTo>
                    <a:pt x="221" y="505"/>
                  </a:lnTo>
                  <a:lnTo>
                    <a:pt x="172" y="505"/>
                  </a:lnTo>
                  <a:moveTo>
                    <a:pt x="101" y="426"/>
                  </a:moveTo>
                  <a:lnTo>
                    <a:pt x="101" y="377"/>
                  </a:lnTo>
                  <a:lnTo>
                    <a:pt x="150" y="377"/>
                  </a:lnTo>
                  <a:lnTo>
                    <a:pt x="150" y="426"/>
                  </a:lnTo>
                  <a:lnTo>
                    <a:pt x="101" y="426"/>
                  </a:lnTo>
                  <a:moveTo>
                    <a:pt x="172" y="426"/>
                  </a:moveTo>
                  <a:lnTo>
                    <a:pt x="172" y="377"/>
                  </a:lnTo>
                  <a:lnTo>
                    <a:pt x="221" y="377"/>
                  </a:lnTo>
                  <a:lnTo>
                    <a:pt x="221" y="426"/>
                  </a:lnTo>
                  <a:lnTo>
                    <a:pt x="172" y="426"/>
                  </a:lnTo>
                  <a:moveTo>
                    <a:pt x="101" y="345"/>
                  </a:moveTo>
                  <a:lnTo>
                    <a:pt x="101" y="296"/>
                  </a:lnTo>
                  <a:lnTo>
                    <a:pt x="150" y="296"/>
                  </a:lnTo>
                  <a:lnTo>
                    <a:pt x="150" y="345"/>
                  </a:lnTo>
                  <a:lnTo>
                    <a:pt x="101" y="345"/>
                  </a:lnTo>
                  <a:moveTo>
                    <a:pt x="172" y="345"/>
                  </a:moveTo>
                  <a:lnTo>
                    <a:pt x="172" y="296"/>
                  </a:lnTo>
                  <a:lnTo>
                    <a:pt x="221" y="296"/>
                  </a:lnTo>
                  <a:lnTo>
                    <a:pt x="221" y="345"/>
                  </a:lnTo>
                  <a:lnTo>
                    <a:pt x="172" y="345"/>
                  </a:lnTo>
                  <a:moveTo>
                    <a:pt x="101" y="266"/>
                  </a:moveTo>
                  <a:lnTo>
                    <a:pt x="101" y="215"/>
                  </a:lnTo>
                  <a:lnTo>
                    <a:pt x="150" y="215"/>
                  </a:lnTo>
                  <a:lnTo>
                    <a:pt x="150" y="266"/>
                  </a:lnTo>
                  <a:lnTo>
                    <a:pt x="101" y="266"/>
                  </a:lnTo>
                  <a:moveTo>
                    <a:pt x="172" y="266"/>
                  </a:moveTo>
                  <a:lnTo>
                    <a:pt x="172" y="215"/>
                  </a:lnTo>
                  <a:lnTo>
                    <a:pt x="221" y="215"/>
                  </a:lnTo>
                  <a:lnTo>
                    <a:pt x="221" y="266"/>
                  </a:lnTo>
                  <a:lnTo>
                    <a:pt x="172" y="266"/>
                  </a:lnTo>
                  <a:moveTo>
                    <a:pt x="101" y="184"/>
                  </a:moveTo>
                  <a:lnTo>
                    <a:pt x="101" y="136"/>
                  </a:lnTo>
                  <a:lnTo>
                    <a:pt x="150" y="136"/>
                  </a:lnTo>
                  <a:lnTo>
                    <a:pt x="150" y="184"/>
                  </a:lnTo>
                  <a:lnTo>
                    <a:pt x="101" y="184"/>
                  </a:lnTo>
                  <a:moveTo>
                    <a:pt x="172" y="184"/>
                  </a:moveTo>
                  <a:lnTo>
                    <a:pt x="172" y="136"/>
                  </a:lnTo>
                  <a:lnTo>
                    <a:pt x="221" y="136"/>
                  </a:lnTo>
                  <a:lnTo>
                    <a:pt x="221" y="184"/>
                  </a:lnTo>
                  <a:lnTo>
                    <a:pt x="172" y="184"/>
                  </a:lnTo>
                  <a:moveTo>
                    <a:pt x="32" y="103"/>
                  </a:moveTo>
                  <a:lnTo>
                    <a:pt x="32" y="55"/>
                  </a:lnTo>
                  <a:lnTo>
                    <a:pt x="81" y="55"/>
                  </a:lnTo>
                  <a:lnTo>
                    <a:pt x="81" y="103"/>
                  </a:lnTo>
                  <a:lnTo>
                    <a:pt x="32" y="103"/>
                  </a:lnTo>
                  <a:moveTo>
                    <a:pt x="101" y="103"/>
                  </a:moveTo>
                  <a:lnTo>
                    <a:pt x="101" y="55"/>
                  </a:lnTo>
                  <a:lnTo>
                    <a:pt x="150" y="55"/>
                  </a:lnTo>
                  <a:lnTo>
                    <a:pt x="150" y="103"/>
                  </a:lnTo>
                  <a:lnTo>
                    <a:pt x="101" y="103"/>
                  </a:lnTo>
                  <a:moveTo>
                    <a:pt x="172" y="103"/>
                  </a:moveTo>
                  <a:lnTo>
                    <a:pt x="172" y="55"/>
                  </a:lnTo>
                  <a:lnTo>
                    <a:pt x="221" y="55"/>
                  </a:lnTo>
                  <a:lnTo>
                    <a:pt x="221" y="103"/>
                  </a:lnTo>
                  <a:lnTo>
                    <a:pt x="172" y="103"/>
                  </a:lnTo>
                  <a:moveTo>
                    <a:pt x="255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81" y="136"/>
                  </a:lnTo>
                  <a:lnTo>
                    <a:pt x="81" y="184"/>
                  </a:lnTo>
                  <a:lnTo>
                    <a:pt x="53" y="184"/>
                  </a:lnTo>
                  <a:lnTo>
                    <a:pt x="53" y="215"/>
                  </a:lnTo>
                  <a:lnTo>
                    <a:pt x="81" y="215"/>
                  </a:lnTo>
                  <a:lnTo>
                    <a:pt x="81" y="266"/>
                  </a:lnTo>
                  <a:lnTo>
                    <a:pt x="53" y="266"/>
                  </a:lnTo>
                  <a:lnTo>
                    <a:pt x="53" y="296"/>
                  </a:lnTo>
                  <a:lnTo>
                    <a:pt x="81" y="296"/>
                  </a:lnTo>
                  <a:lnTo>
                    <a:pt x="81" y="345"/>
                  </a:lnTo>
                  <a:lnTo>
                    <a:pt x="53" y="345"/>
                  </a:lnTo>
                  <a:lnTo>
                    <a:pt x="53" y="377"/>
                  </a:lnTo>
                  <a:lnTo>
                    <a:pt x="81" y="377"/>
                  </a:lnTo>
                  <a:lnTo>
                    <a:pt x="81" y="426"/>
                  </a:lnTo>
                  <a:lnTo>
                    <a:pt x="53" y="426"/>
                  </a:lnTo>
                  <a:lnTo>
                    <a:pt x="53" y="456"/>
                  </a:lnTo>
                  <a:lnTo>
                    <a:pt x="81" y="456"/>
                  </a:lnTo>
                  <a:lnTo>
                    <a:pt x="81" y="505"/>
                  </a:lnTo>
                  <a:lnTo>
                    <a:pt x="65" y="505"/>
                  </a:lnTo>
                  <a:lnTo>
                    <a:pt x="65" y="517"/>
                  </a:lnTo>
                  <a:lnTo>
                    <a:pt x="65" y="533"/>
                  </a:lnTo>
                  <a:lnTo>
                    <a:pt x="53" y="533"/>
                  </a:lnTo>
                  <a:lnTo>
                    <a:pt x="53" y="533"/>
                  </a:lnTo>
                  <a:lnTo>
                    <a:pt x="81" y="533"/>
                  </a:lnTo>
                  <a:lnTo>
                    <a:pt x="81" y="582"/>
                  </a:lnTo>
                  <a:lnTo>
                    <a:pt x="53" y="582"/>
                  </a:lnTo>
                  <a:lnTo>
                    <a:pt x="53" y="598"/>
                  </a:lnTo>
                  <a:lnTo>
                    <a:pt x="255" y="598"/>
                  </a:lnTo>
                  <a:lnTo>
                    <a:pt x="255" y="582"/>
                  </a:lnTo>
                  <a:lnTo>
                    <a:pt x="241" y="582"/>
                  </a:lnTo>
                  <a:lnTo>
                    <a:pt x="241" y="533"/>
                  </a:lnTo>
                  <a:lnTo>
                    <a:pt x="255" y="533"/>
                  </a:lnTo>
                  <a:lnTo>
                    <a:pt x="255" y="505"/>
                  </a:lnTo>
                  <a:lnTo>
                    <a:pt x="241" y="505"/>
                  </a:lnTo>
                  <a:lnTo>
                    <a:pt x="241" y="456"/>
                  </a:lnTo>
                  <a:lnTo>
                    <a:pt x="255" y="456"/>
                  </a:lnTo>
                  <a:lnTo>
                    <a:pt x="255" y="426"/>
                  </a:lnTo>
                  <a:lnTo>
                    <a:pt x="241" y="426"/>
                  </a:lnTo>
                  <a:lnTo>
                    <a:pt x="241" y="377"/>
                  </a:lnTo>
                  <a:lnTo>
                    <a:pt x="255" y="377"/>
                  </a:lnTo>
                  <a:lnTo>
                    <a:pt x="255" y="345"/>
                  </a:lnTo>
                  <a:lnTo>
                    <a:pt x="241" y="345"/>
                  </a:lnTo>
                  <a:lnTo>
                    <a:pt x="241" y="296"/>
                  </a:lnTo>
                  <a:lnTo>
                    <a:pt x="255" y="296"/>
                  </a:lnTo>
                  <a:lnTo>
                    <a:pt x="255" y="266"/>
                  </a:lnTo>
                  <a:lnTo>
                    <a:pt x="241" y="266"/>
                  </a:lnTo>
                  <a:lnTo>
                    <a:pt x="241" y="215"/>
                  </a:lnTo>
                  <a:lnTo>
                    <a:pt x="255" y="215"/>
                  </a:lnTo>
                  <a:lnTo>
                    <a:pt x="255" y="184"/>
                  </a:lnTo>
                  <a:lnTo>
                    <a:pt x="241" y="184"/>
                  </a:lnTo>
                  <a:lnTo>
                    <a:pt x="241" y="136"/>
                  </a:lnTo>
                  <a:lnTo>
                    <a:pt x="255" y="136"/>
                  </a:lnTo>
                  <a:lnTo>
                    <a:pt x="255" y="103"/>
                  </a:lnTo>
                  <a:lnTo>
                    <a:pt x="241" y="103"/>
                  </a:lnTo>
                  <a:lnTo>
                    <a:pt x="241" y="55"/>
                  </a:lnTo>
                  <a:lnTo>
                    <a:pt x="255" y="55"/>
                  </a:lnTo>
                  <a:lnTo>
                    <a:pt x="2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682"/>
            <p:cNvSpPr>
              <a:spLocks noChangeArrowheads="1"/>
            </p:cNvSpPr>
            <p:nvPr/>
          </p:nvSpPr>
          <p:spPr bwMode="auto">
            <a:xfrm>
              <a:off x="10672763" y="769939"/>
              <a:ext cx="427038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683"/>
            <p:cNvSpPr>
              <a:spLocks noChangeArrowheads="1"/>
            </p:cNvSpPr>
            <p:nvPr/>
          </p:nvSpPr>
          <p:spPr bwMode="auto">
            <a:xfrm>
              <a:off x="10672763" y="769939"/>
              <a:ext cx="427038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684"/>
            <p:cNvSpPr>
              <a:spLocks/>
            </p:cNvSpPr>
            <p:nvPr/>
          </p:nvSpPr>
          <p:spPr bwMode="auto">
            <a:xfrm>
              <a:off x="10642600" y="492126"/>
              <a:ext cx="457200" cy="277813"/>
            </a:xfrm>
            <a:custGeom>
              <a:avLst/>
              <a:gdLst>
                <a:gd name="T0" fmla="*/ 193 w 288"/>
                <a:gd name="T1" fmla="*/ 0 h 175"/>
                <a:gd name="T2" fmla="*/ 191 w 288"/>
                <a:gd name="T3" fmla="*/ 0 h 175"/>
                <a:gd name="T4" fmla="*/ 0 w 288"/>
                <a:gd name="T5" fmla="*/ 148 h 175"/>
                <a:gd name="T6" fmla="*/ 0 w 288"/>
                <a:gd name="T7" fmla="*/ 175 h 175"/>
                <a:gd name="T8" fmla="*/ 19 w 288"/>
                <a:gd name="T9" fmla="*/ 175 h 175"/>
                <a:gd name="T10" fmla="*/ 288 w 288"/>
                <a:gd name="T11" fmla="*/ 175 h 175"/>
                <a:gd name="T12" fmla="*/ 288 w 288"/>
                <a:gd name="T13" fmla="*/ 142 h 175"/>
                <a:gd name="T14" fmla="*/ 39 w 288"/>
                <a:gd name="T15" fmla="*/ 142 h 175"/>
                <a:gd name="T16" fmla="*/ 193 w 288"/>
                <a:gd name="T17" fmla="*/ 24 h 175"/>
                <a:gd name="T18" fmla="*/ 288 w 288"/>
                <a:gd name="T19" fmla="*/ 97 h 175"/>
                <a:gd name="T20" fmla="*/ 288 w 288"/>
                <a:gd name="T21" fmla="*/ 71 h 175"/>
                <a:gd name="T22" fmla="*/ 195 w 288"/>
                <a:gd name="T23" fmla="*/ 2 h 175"/>
                <a:gd name="T24" fmla="*/ 193 w 288"/>
                <a:gd name="T2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175">
                  <a:moveTo>
                    <a:pt x="193" y="0"/>
                  </a:moveTo>
                  <a:lnTo>
                    <a:pt x="191" y="0"/>
                  </a:lnTo>
                  <a:lnTo>
                    <a:pt x="0" y="148"/>
                  </a:lnTo>
                  <a:lnTo>
                    <a:pt x="0" y="175"/>
                  </a:lnTo>
                  <a:lnTo>
                    <a:pt x="19" y="175"/>
                  </a:lnTo>
                  <a:lnTo>
                    <a:pt x="288" y="175"/>
                  </a:lnTo>
                  <a:lnTo>
                    <a:pt x="288" y="142"/>
                  </a:lnTo>
                  <a:lnTo>
                    <a:pt x="39" y="142"/>
                  </a:lnTo>
                  <a:lnTo>
                    <a:pt x="193" y="24"/>
                  </a:lnTo>
                  <a:lnTo>
                    <a:pt x="288" y="97"/>
                  </a:lnTo>
                  <a:lnTo>
                    <a:pt x="288" y="71"/>
                  </a:lnTo>
                  <a:lnTo>
                    <a:pt x="195" y="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2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85"/>
            <p:cNvSpPr>
              <a:spLocks/>
            </p:cNvSpPr>
            <p:nvPr/>
          </p:nvSpPr>
          <p:spPr bwMode="auto">
            <a:xfrm>
              <a:off x="10642600" y="492126"/>
              <a:ext cx="457200" cy="277813"/>
            </a:xfrm>
            <a:custGeom>
              <a:avLst/>
              <a:gdLst>
                <a:gd name="T0" fmla="*/ 193 w 288"/>
                <a:gd name="T1" fmla="*/ 0 h 175"/>
                <a:gd name="T2" fmla="*/ 191 w 288"/>
                <a:gd name="T3" fmla="*/ 0 h 175"/>
                <a:gd name="T4" fmla="*/ 0 w 288"/>
                <a:gd name="T5" fmla="*/ 148 h 175"/>
                <a:gd name="T6" fmla="*/ 0 w 288"/>
                <a:gd name="T7" fmla="*/ 175 h 175"/>
                <a:gd name="T8" fmla="*/ 19 w 288"/>
                <a:gd name="T9" fmla="*/ 175 h 175"/>
                <a:gd name="T10" fmla="*/ 288 w 288"/>
                <a:gd name="T11" fmla="*/ 175 h 175"/>
                <a:gd name="T12" fmla="*/ 288 w 288"/>
                <a:gd name="T13" fmla="*/ 142 h 175"/>
                <a:gd name="T14" fmla="*/ 39 w 288"/>
                <a:gd name="T15" fmla="*/ 142 h 175"/>
                <a:gd name="T16" fmla="*/ 193 w 288"/>
                <a:gd name="T17" fmla="*/ 24 h 175"/>
                <a:gd name="T18" fmla="*/ 288 w 288"/>
                <a:gd name="T19" fmla="*/ 97 h 175"/>
                <a:gd name="T20" fmla="*/ 288 w 288"/>
                <a:gd name="T21" fmla="*/ 71 h 175"/>
                <a:gd name="T22" fmla="*/ 195 w 288"/>
                <a:gd name="T23" fmla="*/ 2 h 175"/>
                <a:gd name="T24" fmla="*/ 193 w 288"/>
                <a:gd name="T2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175">
                  <a:moveTo>
                    <a:pt x="193" y="0"/>
                  </a:moveTo>
                  <a:lnTo>
                    <a:pt x="191" y="0"/>
                  </a:lnTo>
                  <a:lnTo>
                    <a:pt x="0" y="148"/>
                  </a:lnTo>
                  <a:lnTo>
                    <a:pt x="0" y="175"/>
                  </a:lnTo>
                  <a:lnTo>
                    <a:pt x="19" y="175"/>
                  </a:lnTo>
                  <a:lnTo>
                    <a:pt x="288" y="175"/>
                  </a:lnTo>
                  <a:lnTo>
                    <a:pt x="288" y="142"/>
                  </a:lnTo>
                  <a:lnTo>
                    <a:pt x="39" y="142"/>
                  </a:lnTo>
                  <a:lnTo>
                    <a:pt x="193" y="24"/>
                  </a:lnTo>
                  <a:lnTo>
                    <a:pt x="288" y="97"/>
                  </a:lnTo>
                  <a:lnTo>
                    <a:pt x="288" y="71"/>
                  </a:lnTo>
                  <a:lnTo>
                    <a:pt x="195" y="2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686"/>
            <p:cNvSpPr>
              <a:spLocks/>
            </p:cNvSpPr>
            <p:nvPr/>
          </p:nvSpPr>
          <p:spPr bwMode="auto">
            <a:xfrm>
              <a:off x="10704513" y="530226"/>
              <a:ext cx="395288" cy="187325"/>
            </a:xfrm>
            <a:custGeom>
              <a:avLst/>
              <a:gdLst>
                <a:gd name="T0" fmla="*/ 154 w 249"/>
                <a:gd name="T1" fmla="*/ 0 h 118"/>
                <a:gd name="T2" fmla="*/ 0 w 249"/>
                <a:gd name="T3" fmla="*/ 118 h 118"/>
                <a:gd name="T4" fmla="*/ 249 w 249"/>
                <a:gd name="T5" fmla="*/ 118 h 118"/>
                <a:gd name="T6" fmla="*/ 249 w 249"/>
                <a:gd name="T7" fmla="*/ 73 h 118"/>
                <a:gd name="T8" fmla="*/ 154 w 249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18">
                  <a:moveTo>
                    <a:pt x="154" y="0"/>
                  </a:moveTo>
                  <a:lnTo>
                    <a:pt x="0" y="118"/>
                  </a:lnTo>
                  <a:lnTo>
                    <a:pt x="249" y="118"/>
                  </a:lnTo>
                  <a:lnTo>
                    <a:pt x="249" y="73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87"/>
            <p:cNvSpPr>
              <a:spLocks/>
            </p:cNvSpPr>
            <p:nvPr/>
          </p:nvSpPr>
          <p:spPr bwMode="auto">
            <a:xfrm>
              <a:off x="10704513" y="530226"/>
              <a:ext cx="395288" cy="187325"/>
            </a:xfrm>
            <a:custGeom>
              <a:avLst/>
              <a:gdLst>
                <a:gd name="T0" fmla="*/ 154 w 249"/>
                <a:gd name="T1" fmla="*/ 0 h 118"/>
                <a:gd name="T2" fmla="*/ 0 w 249"/>
                <a:gd name="T3" fmla="*/ 118 h 118"/>
                <a:gd name="T4" fmla="*/ 249 w 249"/>
                <a:gd name="T5" fmla="*/ 118 h 118"/>
                <a:gd name="T6" fmla="*/ 249 w 249"/>
                <a:gd name="T7" fmla="*/ 73 h 118"/>
                <a:gd name="T8" fmla="*/ 154 w 249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18">
                  <a:moveTo>
                    <a:pt x="154" y="0"/>
                  </a:moveTo>
                  <a:lnTo>
                    <a:pt x="0" y="118"/>
                  </a:lnTo>
                  <a:lnTo>
                    <a:pt x="249" y="118"/>
                  </a:lnTo>
                  <a:lnTo>
                    <a:pt x="249" y="73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688"/>
            <p:cNvSpPr>
              <a:spLocks/>
            </p:cNvSpPr>
            <p:nvPr/>
          </p:nvSpPr>
          <p:spPr bwMode="auto">
            <a:xfrm>
              <a:off x="11077575" y="1014414"/>
              <a:ext cx="22225" cy="76200"/>
            </a:xfrm>
            <a:custGeom>
              <a:avLst/>
              <a:gdLst>
                <a:gd name="T0" fmla="*/ 14 w 14"/>
                <a:gd name="T1" fmla="*/ 0 h 48"/>
                <a:gd name="T2" fmla="*/ 0 w 14"/>
                <a:gd name="T3" fmla="*/ 0 h 48"/>
                <a:gd name="T4" fmla="*/ 0 w 14"/>
                <a:gd name="T5" fmla="*/ 48 h 48"/>
                <a:gd name="T6" fmla="*/ 14 w 14"/>
                <a:gd name="T7" fmla="*/ 48 h 48"/>
                <a:gd name="T8" fmla="*/ 14 w 14"/>
                <a:gd name="T9" fmla="*/ 42 h 48"/>
                <a:gd name="T10" fmla="*/ 6 w 14"/>
                <a:gd name="T11" fmla="*/ 42 h 48"/>
                <a:gd name="T12" fmla="*/ 6 w 14"/>
                <a:gd name="T13" fmla="*/ 6 h 48"/>
                <a:gd name="T14" fmla="*/ 14 w 14"/>
                <a:gd name="T15" fmla="*/ 6 h 48"/>
                <a:gd name="T16" fmla="*/ 14 w 1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8">
                  <a:moveTo>
                    <a:pt x="14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89"/>
            <p:cNvSpPr>
              <a:spLocks/>
            </p:cNvSpPr>
            <p:nvPr/>
          </p:nvSpPr>
          <p:spPr bwMode="auto">
            <a:xfrm>
              <a:off x="11077575" y="1014414"/>
              <a:ext cx="22225" cy="76200"/>
            </a:xfrm>
            <a:custGeom>
              <a:avLst/>
              <a:gdLst>
                <a:gd name="T0" fmla="*/ 14 w 14"/>
                <a:gd name="T1" fmla="*/ 0 h 48"/>
                <a:gd name="T2" fmla="*/ 0 w 14"/>
                <a:gd name="T3" fmla="*/ 0 h 48"/>
                <a:gd name="T4" fmla="*/ 0 w 14"/>
                <a:gd name="T5" fmla="*/ 48 h 48"/>
                <a:gd name="T6" fmla="*/ 14 w 14"/>
                <a:gd name="T7" fmla="*/ 48 h 48"/>
                <a:gd name="T8" fmla="*/ 14 w 14"/>
                <a:gd name="T9" fmla="*/ 42 h 48"/>
                <a:gd name="T10" fmla="*/ 6 w 14"/>
                <a:gd name="T11" fmla="*/ 42 h 48"/>
                <a:gd name="T12" fmla="*/ 6 w 14"/>
                <a:gd name="T13" fmla="*/ 6 h 48"/>
                <a:gd name="T14" fmla="*/ 14 w 14"/>
                <a:gd name="T15" fmla="*/ 6 h 48"/>
                <a:gd name="T16" fmla="*/ 14 w 1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8">
                  <a:moveTo>
                    <a:pt x="14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690"/>
            <p:cNvSpPr>
              <a:spLocks noChangeArrowheads="1"/>
            </p:cNvSpPr>
            <p:nvPr/>
          </p:nvSpPr>
          <p:spPr bwMode="auto">
            <a:xfrm>
              <a:off x="11087100" y="1023939"/>
              <a:ext cx="12700" cy="57150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691"/>
            <p:cNvSpPr>
              <a:spLocks noChangeArrowheads="1"/>
            </p:cNvSpPr>
            <p:nvPr/>
          </p:nvSpPr>
          <p:spPr bwMode="auto">
            <a:xfrm>
              <a:off x="11087100" y="1023939"/>
              <a:ext cx="12700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692"/>
            <p:cNvSpPr>
              <a:spLocks noEditPoints="1"/>
            </p:cNvSpPr>
            <p:nvPr/>
          </p:nvSpPr>
          <p:spPr bwMode="auto">
            <a:xfrm>
              <a:off x="10968038" y="1014414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6 h 48"/>
                <a:gd name="T4" fmla="*/ 41 w 49"/>
                <a:gd name="T5" fmla="*/ 6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693"/>
            <p:cNvSpPr>
              <a:spLocks noEditPoints="1"/>
            </p:cNvSpPr>
            <p:nvPr/>
          </p:nvSpPr>
          <p:spPr bwMode="auto">
            <a:xfrm>
              <a:off x="10968038" y="1014414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6 h 48"/>
                <a:gd name="T4" fmla="*/ 41 w 49"/>
                <a:gd name="T5" fmla="*/ 6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694"/>
            <p:cNvSpPr>
              <a:spLocks noChangeArrowheads="1"/>
            </p:cNvSpPr>
            <p:nvPr/>
          </p:nvSpPr>
          <p:spPr bwMode="auto">
            <a:xfrm>
              <a:off x="10977563" y="1023939"/>
              <a:ext cx="55563" cy="57150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695"/>
            <p:cNvSpPr>
              <a:spLocks noChangeArrowheads="1"/>
            </p:cNvSpPr>
            <p:nvPr/>
          </p:nvSpPr>
          <p:spPr bwMode="auto">
            <a:xfrm>
              <a:off x="10977563" y="1023939"/>
              <a:ext cx="5556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696"/>
            <p:cNvSpPr>
              <a:spLocks noEditPoints="1"/>
            </p:cNvSpPr>
            <p:nvPr/>
          </p:nvSpPr>
          <p:spPr bwMode="auto">
            <a:xfrm>
              <a:off x="10855325" y="1014414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6 h 48"/>
                <a:gd name="T4" fmla="*/ 43 w 49"/>
                <a:gd name="T5" fmla="*/ 6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97"/>
            <p:cNvSpPr>
              <a:spLocks noEditPoints="1"/>
            </p:cNvSpPr>
            <p:nvPr/>
          </p:nvSpPr>
          <p:spPr bwMode="auto">
            <a:xfrm>
              <a:off x="10855325" y="1014414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6 h 48"/>
                <a:gd name="T4" fmla="*/ 43 w 49"/>
                <a:gd name="T5" fmla="*/ 6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Rectangle 698"/>
            <p:cNvSpPr>
              <a:spLocks noChangeArrowheads="1"/>
            </p:cNvSpPr>
            <p:nvPr/>
          </p:nvSpPr>
          <p:spPr bwMode="auto">
            <a:xfrm>
              <a:off x="10864850" y="1023939"/>
              <a:ext cx="58738" cy="57150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699"/>
            <p:cNvSpPr>
              <a:spLocks noChangeArrowheads="1"/>
            </p:cNvSpPr>
            <p:nvPr/>
          </p:nvSpPr>
          <p:spPr bwMode="auto">
            <a:xfrm>
              <a:off x="10864850" y="1023939"/>
              <a:ext cx="58738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700"/>
            <p:cNvSpPr>
              <a:spLocks/>
            </p:cNvSpPr>
            <p:nvPr/>
          </p:nvSpPr>
          <p:spPr bwMode="auto">
            <a:xfrm>
              <a:off x="10779125" y="1014414"/>
              <a:ext cx="44450" cy="76200"/>
            </a:xfrm>
            <a:custGeom>
              <a:avLst/>
              <a:gdLst>
                <a:gd name="T0" fmla="*/ 28 w 28"/>
                <a:gd name="T1" fmla="*/ 0 h 48"/>
                <a:gd name="T2" fmla="*/ 12 w 28"/>
                <a:gd name="T3" fmla="*/ 0 h 48"/>
                <a:gd name="T4" fmla="*/ 12 w 28"/>
                <a:gd name="T5" fmla="*/ 6 h 48"/>
                <a:gd name="T6" fmla="*/ 22 w 28"/>
                <a:gd name="T7" fmla="*/ 6 h 48"/>
                <a:gd name="T8" fmla="*/ 22 w 28"/>
                <a:gd name="T9" fmla="*/ 42 h 48"/>
                <a:gd name="T10" fmla="*/ 0 w 28"/>
                <a:gd name="T11" fmla="*/ 42 h 48"/>
                <a:gd name="T12" fmla="*/ 0 w 28"/>
                <a:gd name="T13" fmla="*/ 48 h 48"/>
                <a:gd name="T14" fmla="*/ 28 w 28"/>
                <a:gd name="T15" fmla="*/ 48 h 48"/>
                <a:gd name="T16" fmla="*/ 28 w 28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8">
                  <a:moveTo>
                    <a:pt x="2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22" y="6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28" y="4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701"/>
            <p:cNvSpPr>
              <a:spLocks/>
            </p:cNvSpPr>
            <p:nvPr/>
          </p:nvSpPr>
          <p:spPr bwMode="auto">
            <a:xfrm>
              <a:off x="10779125" y="1014414"/>
              <a:ext cx="44450" cy="76200"/>
            </a:xfrm>
            <a:custGeom>
              <a:avLst/>
              <a:gdLst>
                <a:gd name="T0" fmla="*/ 28 w 28"/>
                <a:gd name="T1" fmla="*/ 0 h 48"/>
                <a:gd name="T2" fmla="*/ 12 w 28"/>
                <a:gd name="T3" fmla="*/ 0 h 48"/>
                <a:gd name="T4" fmla="*/ 12 w 28"/>
                <a:gd name="T5" fmla="*/ 6 h 48"/>
                <a:gd name="T6" fmla="*/ 22 w 28"/>
                <a:gd name="T7" fmla="*/ 6 h 48"/>
                <a:gd name="T8" fmla="*/ 22 w 28"/>
                <a:gd name="T9" fmla="*/ 42 h 48"/>
                <a:gd name="T10" fmla="*/ 0 w 28"/>
                <a:gd name="T11" fmla="*/ 42 h 48"/>
                <a:gd name="T12" fmla="*/ 0 w 28"/>
                <a:gd name="T13" fmla="*/ 48 h 48"/>
                <a:gd name="T14" fmla="*/ 28 w 28"/>
                <a:gd name="T15" fmla="*/ 48 h 48"/>
                <a:gd name="T16" fmla="*/ 28 w 28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8">
                  <a:moveTo>
                    <a:pt x="2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22" y="6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28" y="48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702"/>
            <p:cNvSpPr>
              <a:spLocks/>
            </p:cNvSpPr>
            <p:nvPr/>
          </p:nvSpPr>
          <p:spPr bwMode="auto">
            <a:xfrm>
              <a:off x="10779125" y="1023939"/>
              <a:ext cx="34925" cy="57150"/>
            </a:xfrm>
            <a:custGeom>
              <a:avLst/>
              <a:gdLst>
                <a:gd name="T0" fmla="*/ 22 w 22"/>
                <a:gd name="T1" fmla="*/ 0 h 36"/>
                <a:gd name="T2" fmla="*/ 12 w 22"/>
                <a:gd name="T3" fmla="*/ 0 h 36"/>
                <a:gd name="T4" fmla="*/ 12 w 22"/>
                <a:gd name="T5" fmla="*/ 16 h 36"/>
                <a:gd name="T6" fmla="*/ 0 w 22"/>
                <a:gd name="T7" fmla="*/ 16 h 36"/>
                <a:gd name="T8" fmla="*/ 0 w 22"/>
                <a:gd name="T9" fmla="*/ 36 h 36"/>
                <a:gd name="T10" fmla="*/ 22 w 22"/>
                <a:gd name="T11" fmla="*/ 36 h 36"/>
                <a:gd name="T12" fmla="*/ 22 w 22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6">
                  <a:moveTo>
                    <a:pt x="22" y="0"/>
                  </a:moveTo>
                  <a:lnTo>
                    <a:pt x="12" y="0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36"/>
                  </a:lnTo>
                  <a:lnTo>
                    <a:pt x="22" y="3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703"/>
            <p:cNvSpPr>
              <a:spLocks/>
            </p:cNvSpPr>
            <p:nvPr/>
          </p:nvSpPr>
          <p:spPr bwMode="auto">
            <a:xfrm>
              <a:off x="10779125" y="1023939"/>
              <a:ext cx="34925" cy="57150"/>
            </a:xfrm>
            <a:custGeom>
              <a:avLst/>
              <a:gdLst>
                <a:gd name="T0" fmla="*/ 22 w 22"/>
                <a:gd name="T1" fmla="*/ 0 h 36"/>
                <a:gd name="T2" fmla="*/ 12 w 22"/>
                <a:gd name="T3" fmla="*/ 0 h 36"/>
                <a:gd name="T4" fmla="*/ 12 w 22"/>
                <a:gd name="T5" fmla="*/ 16 h 36"/>
                <a:gd name="T6" fmla="*/ 0 w 22"/>
                <a:gd name="T7" fmla="*/ 16 h 36"/>
                <a:gd name="T8" fmla="*/ 0 w 22"/>
                <a:gd name="T9" fmla="*/ 36 h 36"/>
                <a:gd name="T10" fmla="*/ 22 w 22"/>
                <a:gd name="T11" fmla="*/ 36 h 36"/>
                <a:gd name="T12" fmla="*/ 22 w 22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6">
                  <a:moveTo>
                    <a:pt x="22" y="0"/>
                  </a:moveTo>
                  <a:lnTo>
                    <a:pt x="12" y="0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36"/>
                  </a:lnTo>
                  <a:lnTo>
                    <a:pt x="22" y="36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704"/>
            <p:cNvSpPr>
              <a:spLocks/>
            </p:cNvSpPr>
            <p:nvPr/>
          </p:nvSpPr>
          <p:spPr bwMode="auto">
            <a:xfrm>
              <a:off x="11077575" y="1139826"/>
              <a:ext cx="22225" cy="80963"/>
            </a:xfrm>
            <a:custGeom>
              <a:avLst/>
              <a:gdLst>
                <a:gd name="T0" fmla="*/ 14 w 14"/>
                <a:gd name="T1" fmla="*/ 0 h 51"/>
                <a:gd name="T2" fmla="*/ 0 w 14"/>
                <a:gd name="T3" fmla="*/ 0 h 51"/>
                <a:gd name="T4" fmla="*/ 0 w 14"/>
                <a:gd name="T5" fmla="*/ 51 h 51"/>
                <a:gd name="T6" fmla="*/ 14 w 14"/>
                <a:gd name="T7" fmla="*/ 51 h 51"/>
                <a:gd name="T8" fmla="*/ 14 w 14"/>
                <a:gd name="T9" fmla="*/ 42 h 51"/>
                <a:gd name="T10" fmla="*/ 6 w 14"/>
                <a:gd name="T11" fmla="*/ 42 h 51"/>
                <a:gd name="T12" fmla="*/ 6 w 14"/>
                <a:gd name="T13" fmla="*/ 8 h 51"/>
                <a:gd name="T14" fmla="*/ 14 w 14"/>
                <a:gd name="T15" fmla="*/ 8 h 51"/>
                <a:gd name="T16" fmla="*/ 14 w 14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1">
                  <a:moveTo>
                    <a:pt x="14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14" y="51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705"/>
            <p:cNvSpPr>
              <a:spLocks/>
            </p:cNvSpPr>
            <p:nvPr/>
          </p:nvSpPr>
          <p:spPr bwMode="auto">
            <a:xfrm>
              <a:off x="11077575" y="1139826"/>
              <a:ext cx="22225" cy="80963"/>
            </a:xfrm>
            <a:custGeom>
              <a:avLst/>
              <a:gdLst>
                <a:gd name="T0" fmla="*/ 14 w 14"/>
                <a:gd name="T1" fmla="*/ 0 h 51"/>
                <a:gd name="T2" fmla="*/ 0 w 14"/>
                <a:gd name="T3" fmla="*/ 0 h 51"/>
                <a:gd name="T4" fmla="*/ 0 w 14"/>
                <a:gd name="T5" fmla="*/ 51 h 51"/>
                <a:gd name="T6" fmla="*/ 14 w 14"/>
                <a:gd name="T7" fmla="*/ 51 h 51"/>
                <a:gd name="T8" fmla="*/ 14 w 14"/>
                <a:gd name="T9" fmla="*/ 42 h 51"/>
                <a:gd name="T10" fmla="*/ 6 w 14"/>
                <a:gd name="T11" fmla="*/ 42 h 51"/>
                <a:gd name="T12" fmla="*/ 6 w 14"/>
                <a:gd name="T13" fmla="*/ 8 h 51"/>
                <a:gd name="T14" fmla="*/ 14 w 14"/>
                <a:gd name="T15" fmla="*/ 8 h 51"/>
                <a:gd name="T16" fmla="*/ 14 w 14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1">
                  <a:moveTo>
                    <a:pt x="14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14" y="51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706"/>
            <p:cNvSpPr>
              <a:spLocks noChangeArrowheads="1"/>
            </p:cNvSpPr>
            <p:nvPr/>
          </p:nvSpPr>
          <p:spPr bwMode="auto">
            <a:xfrm>
              <a:off x="11087100" y="1152526"/>
              <a:ext cx="12700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707"/>
            <p:cNvSpPr>
              <a:spLocks noChangeArrowheads="1"/>
            </p:cNvSpPr>
            <p:nvPr/>
          </p:nvSpPr>
          <p:spPr bwMode="auto">
            <a:xfrm>
              <a:off x="11087100" y="1152526"/>
              <a:ext cx="12700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708"/>
            <p:cNvSpPr>
              <a:spLocks noEditPoints="1"/>
            </p:cNvSpPr>
            <p:nvPr/>
          </p:nvSpPr>
          <p:spPr bwMode="auto">
            <a:xfrm>
              <a:off x="10968038" y="1139826"/>
              <a:ext cx="77788" cy="80963"/>
            </a:xfrm>
            <a:custGeom>
              <a:avLst/>
              <a:gdLst>
                <a:gd name="T0" fmla="*/ 6 w 49"/>
                <a:gd name="T1" fmla="*/ 42 h 51"/>
                <a:gd name="T2" fmla="*/ 6 w 49"/>
                <a:gd name="T3" fmla="*/ 8 h 51"/>
                <a:gd name="T4" fmla="*/ 41 w 49"/>
                <a:gd name="T5" fmla="*/ 8 h 51"/>
                <a:gd name="T6" fmla="*/ 41 w 49"/>
                <a:gd name="T7" fmla="*/ 42 h 51"/>
                <a:gd name="T8" fmla="*/ 6 w 49"/>
                <a:gd name="T9" fmla="*/ 42 h 51"/>
                <a:gd name="T10" fmla="*/ 49 w 49"/>
                <a:gd name="T11" fmla="*/ 0 h 51"/>
                <a:gd name="T12" fmla="*/ 0 w 49"/>
                <a:gd name="T13" fmla="*/ 0 h 51"/>
                <a:gd name="T14" fmla="*/ 0 w 49"/>
                <a:gd name="T15" fmla="*/ 51 h 51"/>
                <a:gd name="T16" fmla="*/ 49 w 49"/>
                <a:gd name="T17" fmla="*/ 51 h 51"/>
                <a:gd name="T18" fmla="*/ 49 w 4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709"/>
            <p:cNvSpPr>
              <a:spLocks noEditPoints="1"/>
            </p:cNvSpPr>
            <p:nvPr/>
          </p:nvSpPr>
          <p:spPr bwMode="auto">
            <a:xfrm>
              <a:off x="10968038" y="1139826"/>
              <a:ext cx="77788" cy="80963"/>
            </a:xfrm>
            <a:custGeom>
              <a:avLst/>
              <a:gdLst>
                <a:gd name="T0" fmla="*/ 6 w 49"/>
                <a:gd name="T1" fmla="*/ 42 h 51"/>
                <a:gd name="T2" fmla="*/ 6 w 49"/>
                <a:gd name="T3" fmla="*/ 8 h 51"/>
                <a:gd name="T4" fmla="*/ 41 w 49"/>
                <a:gd name="T5" fmla="*/ 8 h 51"/>
                <a:gd name="T6" fmla="*/ 41 w 49"/>
                <a:gd name="T7" fmla="*/ 42 h 51"/>
                <a:gd name="T8" fmla="*/ 6 w 49"/>
                <a:gd name="T9" fmla="*/ 42 h 51"/>
                <a:gd name="T10" fmla="*/ 49 w 49"/>
                <a:gd name="T11" fmla="*/ 0 h 51"/>
                <a:gd name="T12" fmla="*/ 0 w 49"/>
                <a:gd name="T13" fmla="*/ 0 h 51"/>
                <a:gd name="T14" fmla="*/ 0 w 49"/>
                <a:gd name="T15" fmla="*/ 51 h 51"/>
                <a:gd name="T16" fmla="*/ 49 w 49"/>
                <a:gd name="T17" fmla="*/ 51 h 51"/>
                <a:gd name="T18" fmla="*/ 49 w 4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Rectangle 710"/>
            <p:cNvSpPr>
              <a:spLocks noChangeArrowheads="1"/>
            </p:cNvSpPr>
            <p:nvPr/>
          </p:nvSpPr>
          <p:spPr bwMode="auto">
            <a:xfrm>
              <a:off x="10977563" y="1152526"/>
              <a:ext cx="55563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Rectangle 711"/>
            <p:cNvSpPr>
              <a:spLocks noChangeArrowheads="1"/>
            </p:cNvSpPr>
            <p:nvPr/>
          </p:nvSpPr>
          <p:spPr bwMode="auto">
            <a:xfrm>
              <a:off x="10977563" y="1152526"/>
              <a:ext cx="5556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712"/>
            <p:cNvSpPr>
              <a:spLocks noEditPoints="1"/>
            </p:cNvSpPr>
            <p:nvPr/>
          </p:nvSpPr>
          <p:spPr bwMode="auto">
            <a:xfrm>
              <a:off x="10855325" y="1139826"/>
              <a:ext cx="77788" cy="80963"/>
            </a:xfrm>
            <a:custGeom>
              <a:avLst/>
              <a:gdLst>
                <a:gd name="T0" fmla="*/ 6 w 49"/>
                <a:gd name="T1" fmla="*/ 42 h 51"/>
                <a:gd name="T2" fmla="*/ 6 w 49"/>
                <a:gd name="T3" fmla="*/ 8 h 51"/>
                <a:gd name="T4" fmla="*/ 43 w 49"/>
                <a:gd name="T5" fmla="*/ 8 h 51"/>
                <a:gd name="T6" fmla="*/ 43 w 49"/>
                <a:gd name="T7" fmla="*/ 42 h 51"/>
                <a:gd name="T8" fmla="*/ 6 w 49"/>
                <a:gd name="T9" fmla="*/ 42 h 51"/>
                <a:gd name="T10" fmla="*/ 49 w 49"/>
                <a:gd name="T11" fmla="*/ 0 h 51"/>
                <a:gd name="T12" fmla="*/ 0 w 49"/>
                <a:gd name="T13" fmla="*/ 0 h 51"/>
                <a:gd name="T14" fmla="*/ 0 w 49"/>
                <a:gd name="T15" fmla="*/ 51 h 51"/>
                <a:gd name="T16" fmla="*/ 49 w 49"/>
                <a:gd name="T17" fmla="*/ 51 h 51"/>
                <a:gd name="T18" fmla="*/ 49 w 4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713"/>
            <p:cNvSpPr>
              <a:spLocks noEditPoints="1"/>
            </p:cNvSpPr>
            <p:nvPr/>
          </p:nvSpPr>
          <p:spPr bwMode="auto">
            <a:xfrm>
              <a:off x="10855325" y="1139826"/>
              <a:ext cx="77788" cy="80963"/>
            </a:xfrm>
            <a:custGeom>
              <a:avLst/>
              <a:gdLst>
                <a:gd name="T0" fmla="*/ 6 w 49"/>
                <a:gd name="T1" fmla="*/ 42 h 51"/>
                <a:gd name="T2" fmla="*/ 6 w 49"/>
                <a:gd name="T3" fmla="*/ 8 h 51"/>
                <a:gd name="T4" fmla="*/ 43 w 49"/>
                <a:gd name="T5" fmla="*/ 8 h 51"/>
                <a:gd name="T6" fmla="*/ 43 w 49"/>
                <a:gd name="T7" fmla="*/ 42 h 51"/>
                <a:gd name="T8" fmla="*/ 6 w 49"/>
                <a:gd name="T9" fmla="*/ 42 h 51"/>
                <a:gd name="T10" fmla="*/ 49 w 49"/>
                <a:gd name="T11" fmla="*/ 0 h 51"/>
                <a:gd name="T12" fmla="*/ 0 w 49"/>
                <a:gd name="T13" fmla="*/ 0 h 51"/>
                <a:gd name="T14" fmla="*/ 0 w 49"/>
                <a:gd name="T15" fmla="*/ 51 h 51"/>
                <a:gd name="T16" fmla="*/ 49 w 49"/>
                <a:gd name="T17" fmla="*/ 51 h 51"/>
                <a:gd name="T18" fmla="*/ 49 w 4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714"/>
            <p:cNvSpPr>
              <a:spLocks noChangeArrowheads="1"/>
            </p:cNvSpPr>
            <p:nvPr/>
          </p:nvSpPr>
          <p:spPr bwMode="auto">
            <a:xfrm>
              <a:off x="10864850" y="1152526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Rectangle 715"/>
            <p:cNvSpPr>
              <a:spLocks noChangeArrowheads="1"/>
            </p:cNvSpPr>
            <p:nvPr/>
          </p:nvSpPr>
          <p:spPr bwMode="auto">
            <a:xfrm>
              <a:off x="10864850" y="1152526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716"/>
            <p:cNvSpPr>
              <a:spLocks/>
            </p:cNvSpPr>
            <p:nvPr/>
          </p:nvSpPr>
          <p:spPr bwMode="auto">
            <a:xfrm>
              <a:off x="10779125" y="1139826"/>
              <a:ext cx="44450" cy="80963"/>
            </a:xfrm>
            <a:custGeom>
              <a:avLst/>
              <a:gdLst>
                <a:gd name="T0" fmla="*/ 28 w 28"/>
                <a:gd name="T1" fmla="*/ 0 h 51"/>
                <a:gd name="T2" fmla="*/ 0 w 28"/>
                <a:gd name="T3" fmla="*/ 0 h 51"/>
                <a:gd name="T4" fmla="*/ 0 w 28"/>
                <a:gd name="T5" fmla="*/ 8 h 51"/>
                <a:gd name="T6" fmla="*/ 22 w 28"/>
                <a:gd name="T7" fmla="*/ 8 h 51"/>
                <a:gd name="T8" fmla="*/ 22 w 28"/>
                <a:gd name="T9" fmla="*/ 42 h 51"/>
                <a:gd name="T10" fmla="*/ 0 w 28"/>
                <a:gd name="T11" fmla="*/ 42 h 51"/>
                <a:gd name="T12" fmla="*/ 0 w 28"/>
                <a:gd name="T13" fmla="*/ 51 h 51"/>
                <a:gd name="T14" fmla="*/ 28 w 28"/>
                <a:gd name="T15" fmla="*/ 51 h 51"/>
                <a:gd name="T16" fmla="*/ 28 w 2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1">
                  <a:moveTo>
                    <a:pt x="2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2" y="8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28" y="5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717"/>
            <p:cNvSpPr>
              <a:spLocks/>
            </p:cNvSpPr>
            <p:nvPr/>
          </p:nvSpPr>
          <p:spPr bwMode="auto">
            <a:xfrm>
              <a:off x="10779125" y="1139826"/>
              <a:ext cx="44450" cy="80963"/>
            </a:xfrm>
            <a:custGeom>
              <a:avLst/>
              <a:gdLst>
                <a:gd name="T0" fmla="*/ 28 w 28"/>
                <a:gd name="T1" fmla="*/ 0 h 51"/>
                <a:gd name="T2" fmla="*/ 0 w 28"/>
                <a:gd name="T3" fmla="*/ 0 h 51"/>
                <a:gd name="T4" fmla="*/ 0 w 28"/>
                <a:gd name="T5" fmla="*/ 8 h 51"/>
                <a:gd name="T6" fmla="*/ 22 w 28"/>
                <a:gd name="T7" fmla="*/ 8 h 51"/>
                <a:gd name="T8" fmla="*/ 22 w 28"/>
                <a:gd name="T9" fmla="*/ 42 h 51"/>
                <a:gd name="T10" fmla="*/ 0 w 28"/>
                <a:gd name="T11" fmla="*/ 42 h 51"/>
                <a:gd name="T12" fmla="*/ 0 w 28"/>
                <a:gd name="T13" fmla="*/ 51 h 51"/>
                <a:gd name="T14" fmla="*/ 28 w 28"/>
                <a:gd name="T15" fmla="*/ 51 h 51"/>
                <a:gd name="T16" fmla="*/ 28 w 2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1">
                  <a:moveTo>
                    <a:pt x="2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2" y="8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28" y="51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Rectangle 718"/>
            <p:cNvSpPr>
              <a:spLocks noChangeArrowheads="1"/>
            </p:cNvSpPr>
            <p:nvPr/>
          </p:nvSpPr>
          <p:spPr bwMode="auto">
            <a:xfrm>
              <a:off x="10779125" y="1152526"/>
              <a:ext cx="349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Rectangle 719"/>
            <p:cNvSpPr>
              <a:spLocks noChangeArrowheads="1"/>
            </p:cNvSpPr>
            <p:nvPr/>
          </p:nvSpPr>
          <p:spPr bwMode="auto">
            <a:xfrm>
              <a:off x="10779125" y="1152526"/>
              <a:ext cx="349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720"/>
            <p:cNvSpPr>
              <a:spLocks/>
            </p:cNvSpPr>
            <p:nvPr/>
          </p:nvSpPr>
          <p:spPr bwMode="auto">
            <a:xfrm>
              <a:off x="11077575" y="1268414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721"/>
            <p:cNvSpPr>
              <a:spLocks/>
            </p:cNvSpPr>
            <p:nvPr/>
          </p:nvSpPr>
          <p:spPr bwMode="auto">
            <a:xfrm>
              <a:off x="11077575" y="1268414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722"/>
            <p:cNvSpPr>
              <a:spLocks noChangeArrowheads="1"/>
            </p:cNvSpPr>
            <p:nvPr/>
          </p:nvSpPr>
          <p:spPr bwMode="auto">
            <a:xfrm>
              <a:off x="11087100" y="1277939"/>
              <a:ext cx="1270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723"/>
            <p:cNvSpPr>
              <a:spLocks noChangeArrowheads="1"/>
            </p:cNvSpPr>
            <p:nvPr/>
          </p:nvSpPr>
          <p:spPr bwMode="auto">
            <a:xfrm>
              <a:off x="11087100" y="1277939"/>
              <a:ext cx="127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724"/>
            <p:cNvSpPr>
              <a:spLocks noEditPoints="1"/>
            </p:cNvSpPr>
            <p:nvPr/>
          </p:nvSpPr>
          <p:spPr bwMode="auto">
            <a:xfrm>
              <a:off x="10968038" y="1268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725"/>
            <p:cNvSpPr>
              <a:spLocks noEditPoints="1"/>
            </p:cNvSpPr>
            <p:nvPr/>
          </p:nvSpPr>
          <p:spPr bwMode="auto">
            <a:xfrm>
              <a:off x="10968038" y="1268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726"/>
            <p:cNvSpPr>
              <a:spLocks noChangeArrowheads="1"/>
            </p:cNvSpPr>
            <p:nvPr/>
          </p:nvSpPr>
          <p:spPr bwMode="auto">
            <a:xfrm>
              <a:off x="10977563" y="1277939"/>
              <a:ext cx="55563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Rectangle 727"/>
            <p:cNvSpPr>
              <a:spLocks noChangeArrowheads="1"/>
            </p:cNvSpPr>
            <p:nvPr/>
          </p:nvSpPr>
          <p:spPr bwMode="auto">
            <a:xfrm>
              <a:off x="10977563" y="1277939"/>
              <a:ext cx="55563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728"/>
            <p:cNvSpPr>
              <a:spLocks noEditPoints="1"/>
            </p:cNvSpPr>
            <p:nvPr/>
          </p:nvSpPr>
          <p:spPr bwMode="auto">
            <a:xfrm>
              <a:off x="10855325" y="1268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729"/>
            <p:cNvSpPr>
              <a:spLocks noEditPoints="1"/>
            </p:cNvSpPr>
            <p:nvPr/>
          </p:nvSpPr>
          <p:spPr bwMode="auto">
            <a:xfrm>
              <a:off x="10855325" y="1268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Rectangle 730"/>
            <p:cNvSpPr>
              <a:spLocks noChangeArrowheads="1"/>
            </p:cNvSpPr>
            <p:nvPr/>
          </p:nvSpPr>
          <p:spPr bwMode="auto">
            <a:xfrm>
              <a:off x="10864850" y="1277939"/>
              <a:ext cx="58738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731"/>
            <p:cNvSpPr>
              <a:spLocks noChangeArrowheads="1"/>
            </p:cNvSpPr>
            <p:nvPr/>
          </p:nvSpPr>
          <p:spPr bwMode="auto">
            <a:xfrm>
              <a:off x="10864850" y="1277939"/>
              <a:ext cx="58738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732"/>
            <p:cNvSpPr>
              <a:spLocks/>
            </p:cNvSpPr>
            <p:nvPr/>
          </p:nvSpPr>
          <p:spPr bwMode="auto">
            <a:xfrm>
              <a:off x="10779125" y="1268414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733"/>
            <p:cNvSpPr>
              <a:spLocks/>
            </p:cNvSpPr>
            <p:nvPr/>
          </p:nvSpPr>
          <p:spPr bwMode="auto">
            <a:xfrm>
              <a:off x="10779125" y="1268414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734"/>
            <p:cNvSpPr>
              <a:spLocks/>
            </p:cNvSpPr>
            <p:nvPr/>
          </p:nvSpPr>
          <p:spPr bwMode="auto">
            <a:xfrm>
              <a:off x="10779125" y="1277939"/>
              <a:ext cx="34925" cy="58738"/>
            </a:xfrm>
            <a:custGeom>
              <a:avLst/>
              <a:gdLst>
                <a:gd name="T0" fmla="*/ 22 w 22"/>
                <a:gd name="T1" fmla="*/ 0 h 37"/>
                <a:gd name="T2" fmla="*/ 0 w 22"/>
                <a:gd name="T3" fmla="*/ 0 h 37"/>
                <a:gd name="T4" fmla="*/ 0 w 22"/>
                <a:gd name="T5" fmla="*/ 2 h 37"/>
                <a:gd name="T6" fmla="*/ 12 w 22"/>
                <a:gd name="T7" fmla="*/ 2 h 37"/>
                <a:gd name="T8" fmla="*/ 12 w 22"/>
                <a:gd name="T9" fmla="*/ 26 h 37"/>
                <a:gd name="T10" fmla="*/ 0 w 22"/>
                <a:gd name="T11" fmla="*/ 26 h 37"/>
                <a:gd name="T12" fmla="*/ 0 w 22"/>
                <a:gd name="T13" fmla="*/ 37 h 37"/>
                <a:gd name="T14" fmla="*/ 22 w 22"/>
                <a:gd name="T15" fmla="*/ 37 h 37"/>
                <a:gd name="T16" fmla="*/ 22 w 2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7">
                  <a:moveTo>
                    <a:pt x="2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22" y="3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735"/>
            <p:cNvSpPr>
              <a:spLocks/>
            </p:cNvSpPr>
            <p:nvPr/>
          </p:nvSpPr>
          <p:spPr bwMode="auto">
            <a:xfrm>
              <a:off x="10779125" y="1277939"/>
              <a:ext cx="34925" cy="58738"/>
            </a:xfrm>
            <a:custGeom>
              <a:avLst/>
              <a:gdLst>
                <a:gd name="T0" fmla="*/ 22 w 22"/>
                <a:gd name="T1" fmla="*/ 0 h 37"/>
                <a:gd name="T2" fmla="*/ 0 w 22"/>
                <a:gd name="T3" fmla="*/ 0 h 37"/>
                <a:gd name="T4" fmla="*/ 0 w 22"/>
                <a:gd name="T5" fmla="*/ 2 h 37"/>
                <a:gd name="T6" fmla="*/ 12 w 22"/>
                <a:gd name="T7" fmla="*/ 2 h 37"/>
                <a:gd name="T8" fmla="*/ 12 w 22"/>
                <a:gd name="T9" fmla="*/ 26 h 37"/>
                <a:gd name="T10" fmla="*/ 0 w 22"/>
                <a:gd name="T11" fmla="*/ 26 h 37"/>
                <a:gd name="T12" fmla="*/ 0 w 22"/>
                <a:gd name="T13" fmla="*/ 37 h 37"/>
                <a:gd name="T14" fmla="*/ 22 w 22"/>
                <a:gd name="T15" fmla="*/ 37 h 37"/>
                <a:gd name="T16" fmla="*/ 22 w 2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7">
                  <a:moveTo>
                    <a:pt x="2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22" y="37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36"/>
            <p:cNvSpPr>
              <a:spLocks/>
            </p:cNvSpPr>
            <p:nvPr/>
          </p:nvSpPr>
          <p:spPr bwMode="auto">
            <a:xfrm>
              <a:off x="11077575" y="885826"/>
              <a:ext cx="22225" cy="76200"/>
            </a:xfrm>
            <a:custGeom>
              <a:avLst/>
              <a:gdLst>
                <a:gd name="T0" fmla="*/ 14 w 14"/>
                <a:gd name="T1" fmla="*/ 0 h 48"/>
                <a:gd name="T2" fmla="*/ 0 w 14"/>
                <a:gd name="T3" fmla="*/ 0 h 48"/>
                <a:gd name="T4" fmla="*/ 0 w 14"/>
                <a:gd name="T5" fmla="*/ 48 h 48"/>
                <a:gd name="T6" fmla="*/ 14 w 14"/>
                <a:gd name="T7" fmla="*/ 48 h 48"/>
                <a:gd name="T8" fmla="*/ 14 w 14"/>
                <a:gd name="T9" fmla="*/ 42 h 48"/>
                <a:gd name="T10" fmla="*/ 6 w 14"/>
                <a:gd name="T11" fmla="*/ 42 h 48"/>
                <a:gd name="T12" fmla="*/ 6 w 14"/>
                <a:gd name="T13" fmla="*/ 8 h 48"/>
                <a:gd name="T14" fmla="*/ 14 w 14"/>
                <a:gd name="T15" fmla="*/ 8 h 48"/>
                <a:gd name="T16" fmla="*/ 14 w 1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8">
                  <a:moveTo>
                    <a:pt x="14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37"/>
            <p:cNvSpPr>
              <a:spLocks/>
            </p:cNvSpPr>
            <p:nvPr/>
          </p:nvSpPr>
          <p:spPr bwMode="auto">
            <a:xfrm>
              <a:off x="11077575" y="885826"/>
              <a:ext cx="22225" cy="76200"/>
            </a:xfrm>
            <a:custGeom>
              <a:avLst/>
              <a:gdLst>
                <a:gd name="T0" fmla="*/ 14 w 14"/>
                <a:gd name="T1" fmla="*/ 0 h 48"/>
                <a:gd name="T2" fmla="*/ 0 w 14"/>
                <a:gd name="T3" fmla="*/ 0 h 48"/>
                <a:gd name="T4" fmla="*/ 0 w 14"/>
                <a:gd name="T5" fmla="*/ 48 h 48"/>
                <a:gd name="T6" fmla="*/ 14 w 14"/>
                <a:gd name="T7" fmla="*/ 48 h 48"/>
                <a:gd name="T8" fmla="*/ 14 w 14"/>
                <a:gd name="T9" fmla="*/ 42 h 48"/>
                <a:gd name="T10" fmla="*/ 6 w 14"/>
                <a:gd name="T11" fmla="*/ 42 h 48"/>
                <a:gd name="T12" fmla="*/ 6 w 14"/>
                <a:gd name="T13" fmla="*/ 8 h 48"/>
                <a:gd name="T14" fmla="*/ 14 w 14"/>
                <a:gd name="T15" fmla="*/ 8 h 48"/>
                <a:gd name="T16" fmla="*/ 14 w 1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8">
                  <a:moveTo>
                    <a:pt x="14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738"/>
            <p:cNvSpPr>
              <a:spLocks noChangeArrowheads="1"/>
            </p:cNvSpPr>
            <p:nvPr/>
          </p:nvSpPr>
          <p:spPr bwMode="auto">
            <a:xfrm>
              <a:off x="11087100" y="898526"/>
              <a:ext cx="12700" cy="53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Rectangle 739"/>
            <p:cNvSpPr>
              <a:spLocks noChangeArrowheads="1"/>
            </p:cNvSpPr>
            <p:nvPr/>
          </p:nvSpPr>
          <p:spPr bwMode="auto">
            <a:xfrm>
              <a:off x="11087100" y="898526"/>
              <a:ext cx="12700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40"/>
            <p:cNvSpPr>
              <a:spLocks noEditPoints="1"/>
            </p:cNvSpPr>
            <p:nvPr/>
          </p:nvSpPr>
          <p:spPr bwMode="auto">
            <a:xfrm>
              <a:off x="10968038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1 w 49"/>
                <a:gd name="T5" fmla="*/ 8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41"/>
            <p:cNvSpPr>
              <a:spLocks noEditPoints="1"/>
            </p:cNvSpPr>
            <p:nvPr/>
          </p:nvSpPr>
          <p:spPr bwMode="auto">
            <a:xfrm>
              <a:off x="10968038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1 w 49"/>
                <a:gd name="T5" fmla="*/ 8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742"/>
            <p:cNvSpPr>
              <a:spLocks noChangeArrowheads="1"/>
            </p:cNvSpPr>
            <p:nvPr/>
          </p:nvSpPr>
          <p:spPr bwMode="auto">
            <a:xfrm>
              <a:off x="10977563" y="898526"/>
              <a:ext cx="55563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743"/>
            <p:cNvSpPr>
              <a:spLocks noChangeArrowheads="1"/>
            </p:cNvSpPr>
            <p:nvPr/>
          </p:nvSpPr>
          <p:spPr bwMode="auto">
            <a:xfrm>
              <a:off x="10977563" y="898526"/>
              <a:ext cx="5556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44"/>
            <p:cNvSpPr>
              <a:spLocks noEditPoints="1"/>
            </p:cNvSpPr>
            <p:nvPr/>
          </p:nvSpPr>
          <p:spPr bwMode="auto">
            <a:xfrm>
              <a:off x="10855325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3 w 49"/>
                <a:gd name="T5" fmla="*/ 8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45"/>
            <p:cNvSpPr>
              <a:spLocks noEditPoints="1"/>
            </p:cNvSpPr>
            <p:nvPr/>
          </p:nvSpPr>
          <p:spPr bwMode="auto">
            <a:xfrm>
              <a:off x="10855325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3 w 49"/>
                <a:gd name="T5" fmla="*/ 8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Rectangle 746"/>
            <p:cNvSpPr>
              <a:spLocks noChangeArrowheads="1"/>
            </p:cNvSpPr>
            <p:nvPr/>
          </p:nvSpPr>
          <p:spPr bwMode="auto">
            <a:xfrm>
              <a:off x="10864850" y="898526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Rectangle 747"/>
            <p:cNvSpPr>
              <a:spLocks noChangeArrowheads="1"/>
            </p:cNvSpPr>
            <p:nvPr/>
          </p:nvSpPr>
          <p:spPr bwMode="auto">
            <a:xfrm>
              <a:off x="10864850" y="898526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48"/>
            <p:cNvSpPr>
              <a:spLocks noEditPoints="1"/>
            </p:cNvSpPr>
            <p:nvPr/>
          </p:nvSpPr>
          <p:spPr bwMode="auto">
            <a:xfrm>
              <a:off x="10745788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3 w 49"/>
                <a:gd name="T5" fmla="*/ 8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749"/>
            <p:cNvSpPr>
              <a:spLocks noEditPoints="1"/>
            </p:cNvSpPr>
            <p:nvPr/>
          </p:nvSpPr>
          <p:spPr bwMode="auto">
            <a:xfrm>
              <a:off x="10745788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3 w 49"/>
                <a:gd name="T5" fmla="*/ 8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750"/>
            <p:cNvSpPr>
              <a:spLocks noChangeArrowheads="1"/>
            </p:cNvSpPr>
            <p:nvPr/>
          </p:nvSpPr>
          <p:spPr bwMode="auto">
            <a:xfrm>
              <a:off x="10755313" y="898526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751"/>
            <p:cNvSpPr>
              <a:spLocks noChangeArrowheads="1"/>
            </p:cNvSpPr>
            <p:nvPr/>
          </p:nvSpPr>
          <p:spPr bwMode="auto">
            <a:xfrm>
              <a:off x="10755313" y="898526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52"/>
            <p:cNvSpPr>
              <a:spLocks/>
            </p:cNvSpPr>
            <p:nvPr/>
          </p:nvSpPr>
          <p:spPr bwMode="auto">
            <a:xfrm>
              <a:off x="11077575" y="1397001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53"/>
            <p:cNvSpPr>
              <a:spLocks/>
            </p:cNvSpPr>
            <p:nvPr/>
          </p:nvSpPr>
          <p:spPr bwMode="auto">
            <a:xfrm>
              <a:off x="11077575" y="1397001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754"/>
            <p:cNvSpPr>
              <a:spLocks noChangeArrowheads="1"/>
            </p:cNvSpPr>
            <p:nvPr/>
          </p:nvSpPr>
          <p:spPr bwMode="auto">
            <a:xfrm>
              <a:off x="11087100" y="1406526"/>
              <a:ext cx="12700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755"/>
            <p:cNvSpPr>
              <a:spLocks noChangeArrowheads="1"/>
            </p:cNvSpPr>
            <p:nvPr/>
          </p:nvSpPr>
          <p:spPr bwMode="auto">
            <a:xfrm>
              <a:off x="11087100" y="1406526"/>
              <a:ext cx="127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6"/>
            <p:cNvSpPr>
              <a:spLocks noEditPoints="1"/>
            </p:cNvSpPr>
            <p:nvPr/>
          </p:nvSpPr>
          <p:spPr bwMode="auto">
            <a:xfrm>
              <a:off x="10968038" y="139700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57"/>
            <p:cNvSpPr>
              <a:spLocks noEditPoints="1"/>
            </p:cNvSpPr>
            <p:nvPr/>
          </p:nvSpPr>
          <p:spPr bwMode="auto">
            <a:xfrm>
              <a:off x="10968038" y="139700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758"/>
            <p:cNvSpPr>
              <a:spLocks noChangeArrowheads="1"/>
            </p:cNvSpPr>
            <p:nvPr/>
          </p:nvSpPr>
          <p:spPr bwMode="auto">
            <a:xfrm>
              <a:off x="10977563" y="1406526"/>
              <a:ext cx="55563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759"/>
            <p:cNvSpPr>
              <a:spLocks noChangeArrowheads="1"/>
            </p:cNvSpPr>
            <p:nvPr/>
          </p:nvSpPr>
          <p:spPr bwMode="auto">
            <a:xfrm>
              <a:off x="10977563" y="1406526"/>
              <a:ext cx="55563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760"/>
            <p:cNvSpPr>
              <a:spLocks noEditPoints="1"/>
            </p:cNvSpPr>
            <p:nvPr/>
          </p:nvSpPr>
          <p:spPr bwMode="auto">
            <a:xfrm>
              <a:off x="10855325" y="139700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761"/>
            <p:cNvSpPr>
              <a:spLocks noEditPoints="1"/>
            </p:cNvSpPr>
            <p:nvPr/>
          </p:nvSpPr>
          <p:spPr bwMode="auto">
            <a:xfrm>
              <a:off x="10855325" y="139700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762"/>
            <p:cNvSpPr>
              <a:spLocks noChangeArrowheads="1"/>
            </p:cNvSpPr>
            <p:nvPr/>
          </p:nvSpPr>
          <p:spPr bwMode="auto">
            <a:xfrm>
              <a:off x="10864850" y="1406526"/>
              <a:ext cx="58738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Rectangle 763"/>
            <p:cNvSpPr>
              <a:spLocks noChangeArrowheads="1"/>
            </p:cNvSpPr>
            <p:nvPr/>
          </p:nvSpPr>
          <p:spPr bwMode="auto">
            <a:xfrm>
              <a:off x="10864850" y="1406526"/>
              <a:ext cx="58738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764"/>
            <p:cNvSpPr>
              <a:spLocks/>
            </p:cNvSpPr>
            <p:nvPr/>
          </p:nvSpPr>
          <p:spPr bwMode="auto">
            <a:xfrm>
              <a:off x="10779125" y="1397001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765"/>
            <p:cNvSpPr>
              <a:spLocks/>
            </p:cNvSpPr>
            <p:nvPr/>
          </p:nvSpPr>
          <p:spPr bwMode="auto">
            <a:xfrm>
              <a:off x="10779125" y="1397001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766"/>
            <p:cNvSpPr>
              <a:spLocks noChangeArrowheads="1"/>
            </p:cNvSpPr>
            <p:nvPr/>
          </p:nvSpPr>
          <p:spPr bwMode="auto">
            <a:xfrm>
              <a:off x="10779125" y="1406526"/>
              <a:ext cx="34925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767"/>
            <p:cNvSpPr>
              <a:spLocks noChangeArrowheads="1"/>
            </p:cNvSpPr>
            <p:nvPr/>
          </p:nvSpPr>
          <p:spPr bwMode="auto">
            <a:xfrm>
              <a:off x="10779125" y="1406526"/>
              <a:ext cx="34925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768"/>
            <p:cNvSpPr>
              <a:spLocks/>
            </p:cNvSpPr>
            <p:nvPr/>
          </p:nvSpPr>
          <p:spPr bwMode="auto">
            <a:xfrm>
              <a:off x="11077575" y="1522414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769"/>
            <p:cNvSpPr>
              <a:spLocks/>
            </p:cNvSpPr>
            <p:nvPr/>
          </p:nvSpPr>
          <p:spPr bwMode="auto">
            <a:xfrm>
              <a:off x="11077575" y="1522414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Rectangle 770"/>
            <p:cNvSpPr>
              <a:spLocks noChangeArrowheads="1"/>
            </p:cNvSpPr>
            <p:nvPr/>
          </p:nvSpPr>
          <p:spPr bwMode="auto">
            <a:xfrm>
              <a:off x="11087100" y="1531939"/>
              <a:ext cx="12700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771"/>
            <p:cNvSpPr>
              <a:spLocks noChangeArrowheads="1"/>
            </p:cNvSpPr>
            <p:nvPr/>
          </p:nvSpPr>
          <p:spPr bwMode="auto">
            <a:xfrm>
              <a:off x="11087100" y="1531939"/>
              <a:ext cx="127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772"/>
            <p:cNvSpPr>
              <a:spLocks noEditPoints="1"/>
            </p:cNvSpPr>
            <p:nvPr/>
          </p:nvSpPr>
          <p:spPr bwMode="auto">
            <a:xfrm>
              <a:off x="10968038" y="1522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773"/>
            <p:cNvSpPr>
              <a:spLocks noEditPoints="1"/>
            </p:cNvSpPr>
            <p:nvPr/>
          </p:nvSpPr>
          <p:spPr bwMode="auto">
            <a:xfrm>
              <a:off x="10968038" y="1522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Rectangle 774"/>
            <p:cNvSpPr>
              <a:spLocks noChangeArrowheads="1"/>
            </p:cNvSpPr>
            <p:nvPr/>
          </p:nvSpPr>
          <p:spPr bwMode="auto">
            <a:xfrm>
              <a:off x="10977563" y="1531939"/>
              <a:ext cx="55563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Rectangle 775"/>
            <p:cNvSpPr>
              <a:spLocks noChangeArrowheads="1"/>
            </p:cNvSpPr>
            <p:nvPr/>
          </p:nvSpPr>
          <p:spPr bwMode="auto">
            <a:xfrm>
              <a:off x="10977563" y="1531939"/>
              <a:ext cx="55563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776"/>
            <p:cNvSpPr>
              <a:spLocks noEditPoints="1"/>
            </p:cNvSpPr>
            <p:nvPr/>
          </p:nvSpPr>
          <p:spPr bwMode="auto">
            <a:xfrm>
              <a:off x="10855325" y="1522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777"/>
            <p:cNvSpPr>
              <a:spLocks noEditPoints="1"/>
            </p:cNvSpPr>
            <p:nvPr/>
          </p:nvSpPr>
          <p:spPr bwMode="auto">
            <a:xfrm>
              <a:off x="10855325" y="1522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Rectangle 778"/>
            <p:cNvSpPr>
              <a:spLocks noChangeArrowheads="1"/>
            </p:cNvSpPr>
            <p:nvPr/>
          </p:nvSpPr>
          <p:spPr bwMode="auto">
            <a:xfrm>
              <a:off x="10864850" y="1531939"/>
              <a:ext cx="58738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Rectangle 779"/>
            <p:cNvSpPr>
              <a:spLocks noChangeArrowheads="1"/>
            </p:cNvSpPr>
            <p:nvPr/>
          </p:nvSpPr>
          <p:spPr bwMode="auto">
            <a:xfrm>
              <a:off x="10864850" y="1531939"/>
              <a:ext cx="58738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780"/>
            <p:cNvSpPr>
              <a:spLocks/>
            </p:cNvSpPr>
            <p:nvPr/>
          </p:nvSpPr>
          <p:spPr bwMode="auto">
            <a:xfrm>
              <a:off x="10779125" y="1522414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12 w 28"/>
                <a:gd name="T11" fmla="*/ 43 h 49"/>
                <a:gd name="T12" fmla="*/ 12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12" y="43"/>
                  </a:lnTo>
                  <a:lnTo>
                    <a:pt x="12" y="49"/>
                  </a:lnTo>
                  <a:lnTo>
                    <a:pt x="28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781"/>
            <p:cNvSpPr>
              <a:spLocks/>
            </p:cNvSpPr>
            <p:nvPr/>
          </p:nvSpPr>
          <p:spPr bwMode="auto">
            <a:xfrm>
              <a:off x="10779125" y="1522414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12 w 28"/>
                <a:gd name="T11" fmla="*/ 43 h 49"/>
                <a:gd name="T12" fmla="*/ 12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12" y="43"/>
                  </a:lnTo>
                  <a:lnTo>
                    <a:pt x="12" y="49"/>
                  </a:lnTo>
                  <a:lnTo>
                    <a:pt x="28" y="4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782"/>
            <p:cNvSpPr>
              <a:spLocks/>
            </p:cNvSpPr>
            <p:nvPr/>
          </p:nvSpPr>
          <p:spPr bwMode="auto">
            <a:xfrm>
              <a:off x="10779125" y="1531939"/>
              <a:ext cx="34925" cy="58738"/>
            </a:xfrm>
            <a:custGeom>
              <a:avLst/>
              <a:gdLst>
                <a:gd name="T0" fmla="*/ 22 w 22"/>
                <a:gd name="T1" fmla="*/ 0 h 37"/>
                <a:gd name="T2" fmla="*/ 0 w 22"/>
                <a:gd name="T3" fmla="*/ 0 h 37"/>
                <a:gd name="T4" fmla="*/ 0 w 22"/>
                <a:gd name="T5" fmla="*/ 12 h 37"/>
                <a:gd name="T6" fmla="*/ 12 w 22"/>
                <a:gd name="T7" fmla="*/ 12 h 37"/>
                <a:gd name="T8" fmla="*/ 12 w 22"/>
                <a:gd name="T9" fmla="*/ 31 h 37"/>
                <a:gd name="T10" fmla="*/ 12 w 22"/>
                <a:gd name="T11" fmla="*/ 37 h 37"/>
                <a:gd name="T12" fmla="*/ 22 w 22"/>
                <a:gd name="T13" fmla="*/ 37 h 37"/>
                <a:gd name="T14" fmla="*/ 22 w 22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2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31"/>
                  </a:lnTo>
                  <a:lnTo>
                    <a:pt x="12" y="37"/>
                  </a:lnTo>
                  <a:lnTo>
                    <a:pt x="22" y="3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783"/>
            <p:cNvSpPr>
              <a:spLocks/>
            </p:cNvSpPr>
            <p:nvPr/>
          </p:nvSpPr>
          <p:spPr bwMode="auto">
            <a:xfrm>
              <a:off x="10779125" y="1531939"/>
              <a:ext cx="34925" cy="58738"/>
            </a:xfrm>
            <a:custGeom>
              <a:avLst/>
              <a:gdLst>
                <a:gd name="T0" fmla="*/ 22 w 22"/>
                <a:gd name="T1" fmla="*/ 0 h 37"/>
                <a:gd name="T2" fmla="*/ 0 w 22"/>
                <a:gd name="T3" fmla="*/ 0 h 37"/>
                <a:gd name="T4" fmla="*/ 0 w 22"/>
                <a:gd name="T5" fmla="*/ 12 h 37"/>
                <a:gd name="T6" fmla="*/ 12 w 22"/>
                <a:gd name="T7" fmla="*/ 12 h 37"/>
                <a:gd name="T8" fmla="*/ 12 w 22"/>
                <a:gd name="T9" fmla="*/ 31 h 37"/>
                <a:gd name="T10" fmla="*/ 12 w 22"/>
                <a:gd name="T11" fmla="*/ 37 h 37"/>
                <a:gd name="T12" fmla="*/ 22 w 22"/>
                <a:gd name="T13" fmla="*/ 37 h 37"/>
                <a:gd name="T14" fmla="*/ 22 w 22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2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31"/>
                  </a:lnTo>
                  <a:lnTo>
                    <a:pt x="12" y="37"/>
                  </a:lnTo>
                  <a:lnTo>
                    <a:pt x="22" y="37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784"/>
            <p:cNvSpPr>
              <a:spLocks/>
            </p:cNvSpPr>
            <p:nvPr/>
          </p:nvSpPr>
          <p:spPr bwMode="auto">
            <a:xfrm>
              <a:off x="11077575" y="1644651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785"/>
            <p:cNvSpPr>
              <a:spLocks/>
            </p:cNvSpPr>
            <p:nvPr/>
          </p:nvSpPr>
          <p:spPr bwMode="auto">
            <a:xfrm>
              <a:off x="11077575" y="1644651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Rectangle 786"/>
            <p:cNvSpPr>
              <a:spLocks noChangeArrowheads="1"/>
            </p:cNvSpPr>
            <p:nvPr/>
          </p:nvSpPr>
          <p:spPr bwMode="auto">
            <a:xfrm>
              <a:off x="11087100" y="1654176"/>
              <a:ext cx="12700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Rectangle 787"/>
            <p:cNvSpPr>
              <a:spLocks noChangeArrowheads="1"/>
            </p:cNvSpPr>
            <p:nvPr/>
          </p:nvSpPr>
          <p:spPr bwMode="auto">
            <a:xfrm>
              <a:off x="11087100" y="1654176"/>
              <a:ext cx="127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788"/>
            <p:cNvSpPr>
              <a:spLocks noEditPoints="1"/>
            </p:cNvSpPr>
            <p:nvPr/>
          </p:nvSpPr>
          <p:spPr bwMode="auto">
            <a:xfrm>
              <a:off x="10968038" y="164465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789"/>
            <p:cNvSpPr>
              <a:spLocks noEditPoints="1"/>
            </p:cNvSpPr>
            <p:nvPr/>
          </p:nvSpPr>
          <p:spPr bwMode="auto">
            <a:xfrm>
              <a:off x="10968038" y="164465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Rectangle 790"/>
            <p:cNvSpPr>
              <a:spLocks noChangeArrowheads="1"/>
            </p:cNvSpPr>
            <p:nvPr/>
          </p:nvSpPr>
          <p:spPr bwMode="auto">
            <a:xfrm>
              <a:off x="10977563" y="1654176"/>
              <a:ext cx="55563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Rectangle 791"/>
            <p:cNvSpPr>
              <a:spLocks noChangeArrowheads="1"/>
            </p:cNvSpPr>
            <p:nvPr/>
          </p:nvSpPr>
          <p:spPr bwMode="auto">
            <a:xfrm>
              <a:off x="10977563" y="1654176"/>
              <a:ext cx="55563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792"/>
            <p:cNvSpPr>
              <a:spLocks noEditPoints="1"/>
            </p:cNvSpPr>
            <p:nvPr/>
          </p:nvSpPr>
          <p:spPr bwMode="auto">
            <a:xfrm>
              <a:off x="10855325" y="164465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793"/>
            <p:cNvSpPr>
              <a:spLocks noEditPoints="1"/>
            </p:cNvSpPr>
            <p:nvPr/>
          </p:nvSpPr>
          <p:spPr bwMode="auto">
            <a:xfrm>
              <a:off x="10855325" y="164465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Rectangle 794"/>
            <p:cNvSpPr>
              <a:spLocks noChangeArrowheads="1"/>
            </p:cNvSpPr>
            <p:nvPr/>
          </p:nvSpPr>
          <p:spPr bwMode="auto">
            <a:xfrm>
              <a:off x="10864850" y="1654176"/>
              <a:ext cx="58738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Rectangle 795"/>
            <p:cNvSpPr>
              <a:spLocks noChangeArrowheads="1"/>
            </p:cNvSpPr>
            <p:nvPr/>
          </p:nvSpPr>
          <p:spPr bwMode="auto">
            <a:xfrm>
              <a:off x="10864850" y="1654176"/>
              <a:ext cx="58738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796"/>
            <p:cNvSpPr>
              <a:spLocks/>
            </p:cNvSpPr>
            <p:nvPr/>
          </p:nvSpPr>
          <p:spPr bwMode="auto">
            <a:xfrm>
              <a:off x="10779125" y="1644651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797"/>
            <p:cNvSpPr>
              <a:spLocks/>
            </p:cNvSpPr>
            <p:nvPr/>
          </p:nvSpPr>
          <p:spPr bwMode="auto">
            <a:xfrm>
              <a:off x="10779125" y="1644651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Rectangle 798"/>
            <p:cNvSpPr>
              <a:spLocks noChangeArrowheads="1"/>
            </p:cNvSpPr>
            <p:nvPr/>
          </p:nvSpPr>
          <p:spPr bwMode="auto">
            <a:xfrm>
              <a:off x="10779125" y="1654176"/>
              <a:ext cx="34925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Rectangle 799"/>
            <p:cNvSpPr>
              <a:spLocks noChangeArrowheads="1"/>
            </p:cNvSpPr>
            <p:nvPr/>
          </p:nvSpPr>
          <p:spPr bwMode="auto">
            <a:xfrm>
              <a:off x="10779125" y="1654176"/>
              <a:ext cx="34925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800"/>
            <p:cNvSpPr>
              <a:spLocks noEditPoints="1"/>
            </p:cNvSpPr>
            <p:nvPr/>
          </p:nvSpPr>
          <p:spPr bwMode="auto">
            <a:xfrm>
              <a:off x="9767888" y="930276"/>
              <a:ext cx="171450" cy="817563"/>
            </a:xfrm>
            <a:custGeom>
              <a:avLst/>
              <a:gdLst>
                <a:gd name="T0" fmla="*/ 47 w 53"/>
                <a:gd name="T1" fmla="*/ 222 h 254"/>
                <a:gd name="T2" fmla="*/ 42 w 53"/>
                <a:gd name="T3" fmla="*/ 222 h 254"/>
                <a:gd name="T4" fmla="*/ 42 w 53"/>
                <a:gd name="T5" fmla="*/ 254 h 254"/>
                <a:gd name="T6" fmla="*/ 47 w 53"/>
                <a:gd name="T7" fmla="*/ 254 h 254"/>
                <a:gd name="T8" fmla="*/ 47 w 53"/>
                <a:gd name="T9" fmla="*/ 222 h 254"/>
                <a:gd name="T10" fmla="*/ 47 w 53"/>
                <a:gd name="T11" fmla="*/ 121 h 254"/>
                <a:gd name="T12" fmla="*/ 41 w 53"/>
                <a:gd name="T13" fmla="*/ 121 h 254"/>
                <a:gd name="T14" fmla="*/ 41 w 53"/>
                <a:gd name="T15" fmla="*/ 170 h 254"/>
                <a:gd name="T16" fmla="*/ 42 w 53"/>
                <a:gd name="T17" fmla="*/ 173 h 254"/>
                <a:gd name="T18" fmla="*/ 42 w 53"/>
                <a:gd name="T19" fmla="*/ 193 h 254"/>
                <a:gd name="T20" fmla="*/ 47 w 53"/>
                <a:gd name="T21" fmla="*/ 193 h 254"/>
                <a:gd name="T22" fmla="*/ 47 w 53"/>
                <a:gd name="T23" fmla="*/ 121 h 254"/>
                <a:gd name="T24" fmla="*/ 47 w 53"/>
                <a:gd name="T25" fmla="*/ 37 h 254"/>
                <a:gd name="T26" fmla="*/ 41 w 53"/>
                <a:gd name="T27" fmla="*/ 37 h 254"/>
                <a:gd name="T28" fmla="*/ 41 w 53"/>
                <a:gd name="T29" fmla="*/ 109 h 254"/>
                <a:gd name="T30" fmla="*/ 47 w 53"/>
                <a:gd name="T31" fmla="*/ 109 h 254"/>
                <a:gd name="T32" fmla="*/ 47 w 53"/>
                <a:gd name="T33" fmla="*/ 37 h 254"/>
                <a:gd name="T34" fmla="*/ 53 w 53"/>
                <a:gd name="T35" fmla="*/ 0 h 254"/>
                <a:gd name="T36" fmla="*/ 0 w 53"/>
                <a:gd name="T37" fmla="*/ 0 h 254"/>
                <a:gd name="T38" fmla="*/ 0 w 53"/>
                <a:gd name="T39" fmla="*/ 162 h 254"/>
                <a:gd name="T40" fmla="*/ 2 w 53"/>
                <a:gd name="T41" fmla="*/ 162 h 254"/>
                <a:gd name="T42" fmla="*/ 2 w 53"/>
                <a:gd name="T43" fmla="*/ 13 h 254"/>
                <a:gd name="T44" fmla="*/ 6 w 53"/>
                <a:gd name="T45" fmla="*/ 13 h 254"/>
                <a:gd name="T46" fmla="*/ 6 w 53"/>
                <a:gd name="T47" fmla="*/ 162 h 254"/>
                <a:gd name="T48" fmla="*/ 14 w 53"/>
                <a:gd name="T49" fmla="*/ 162 h 254"/>
                <a:gd name="T50" fmla="*/ 14 w 53"/>
                <a:gd name="T51" fmla="*/ 13 h 254"/>
                <a:gd name="T52" fmla="*/ 18 w 53"/>
                <a:gd name="T53" fmla="*/ 13 h 254"/>
                <a:gd name="T54" fmla="*/ 18 w 53"/>
                <a:gd name="T55" fmla="*/ 162 h 254"/>
                <a:gd name="T56" fmla="*/ 25 w 53"/>
                <a:gd name="T57" fmla="*/ 162 h 254"/>
                <a:gd name="T58" fmla="*/ 25 w 53"/>
                <a:gd name="T59" fmla="*/ 13 h 254"/>
                <a:gd name="T60" fmla="*/ 29 w 53"/>
                <a:gd name="T61" fmla="*/ 13 h 254"/>
                <a:gd name="T62" fmla="*/ 29 w 53"/>
                <a:gd name="T63" fmla="*/ 162 h 254"/>
                <a:gd name="T64" fmla="*/ 30 w 53"/>
                <a:gd name="T65" fmla="*/ 162 h 254"/>
                <a:gd name="T66" fmla="*/ 37 w 53"/>
                <a:gd name="T67" fmla="*/ 165 h 254"/>
                <a:gd name="T68" fmla="*/ 37 w 53"/>
                <a:gd name="T69" fmla="*/ 13 h 254"/>
                <a:gd name="T70" fmla="*/ 41 w 53"/>
                <a:gd name="T71" fmla="*/ 13 h 254"/>
                <a:gd name="T72" fmla="*/ 41 w 53"/>
                <a:gd name="T73" fmla="*/ 25 h 254"/>
                <a:gd name="T74" fmla="*/ 53 w 53"/>
                <a:gd name="T75" fmla="*/ 25 h 254"/>
                <a:gd name="T76" fmla="*/ 53 w 53"/>
                <a:gd name="T7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254">
                  <a:moveTo>
                    <a:pt x="47" y="222"/>
                  </a:moveTo>
                  <a:cubicBezTo>
                    <a:pt x="42" y="222"/>
                    <a:pt x="42" y="222"/>
                    <a:pt x="42" y="222"/>
                  </a:cubicBezTo>
                  <a:cubicBezTo>
                    <a:pt x="42" y="254"/>
                    <a:pt x="42" y="254"/>
                    <a:pt x="42" y="254"/>
                  </a:cubicBezTo>
                  <a:cubicBezTo>
                    <a:pt x="47" y="254"/>
                    <a:pt x="47" y="254"/>
                    <a:pt x="47" y="254"/>
                  </a:cubicBezTo>
                  <a:cubicBezTo>
                    <a:pt x="47" y="222"/>
                    <a:pt x="47" y="222"/>
                    <a:pt x="47" y="222"/>
                  </a:cubicBezTo>
                  <a:moveTo>
                    <a:pt x="47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70"/>
                    <a:pt x="41" y="170"/>
                    <a:pt x="41" y="170"/>
                  </a:cubicBezTo>
                  <a:cubicBezTo>
                    <a:pt x="42" y="171"/>
                    <a:pt x="42" y="172"/>
                    <a:pt x="42" y="173"/>
                  </a:cubicBezTo>
                  <a:cubicBezTo>
                    <a:pt x="42" y="193"/>
                    <a:pt x="42" y="193"/>
                    <a:pt x="42" y="193"/>
                  </a:cubicBezTo>
                  <a:cubicBezTo>
                    <a:pt x="47" y="193"/>
                    <a:pt x="47" y="193"/>
                    <a:pt x="47" y="193"/>
                  </a:cubicBezTo>
                  <a:cubicBezTo>
                    <a:pt x="47" y="121"/>
                    <a:pt x="47" y="121"/>
                    <a:pt x="47" y="121"/>
                  </a:cubicBezTo>
                  <a:moveTo>
                    <a:pt x="47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7" y="37"/>
                    <a:pt x="47" y="37"/>
                    <a:pt x="47" y="37"/>
                  </a:cubicBezTo>
                  <a:moveTo>
                    <a:pt x="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62"/>
                    <a:pt x="6" y="162"/>
                    <a:pt x="6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2" y="162"/>
                    <a:pt x="35" y="163"/>
                    <a:pt x="37" y="16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Rectangle 801"/>
            <p:cNvSpPr>
              <a:spLocks noChangeArrowheads="1"/>
            </p:cNvSpPr>
            <p:nvPr/>
          </p:nvSpPr>
          <p:spPr bwMode="auto">
            <a:xfrm>
              <a:off x="9767888" y="911226"/>
              <a:ext cx="171450" cy="19050"/>
            </a:xfrm>
            <a:prstGeom prst="rect">
              <a:avLst/>
            </a:prstGeom>
            <a:solidFill>
              <a:srgbClr val="DDF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Rectangle 802"/>
            <p:cNvSpPr>
              <a:spLocks noChangeArrowheads="1"/>
            </p:cNvSpPr>
            <p:nvPr/>
          </p:nvSpPr>
          <p:spPr bwMode="auto">
            <a:xfrm>
              <a:off x="9767888" y="911226"/>
              <a:ext cx="171450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803"/>
            <p:cNvSpPr>
              <a:spLocks/>
            </p:cNvSpPr>
            <p:nvPr/>
          </p:nvSpPr>
          <p:spPr bwMode="auto">
            <a:xfrm>
              <a:off x="9767888" y="733426"/>
              <a:ext cx="193675" cy="177800"/>
            </a:xfrm>
            <a:custGeom>
              <a:avLst/>
              <a:gdLst>
                <a:gd name="T0" fmla="*/ 33 w 122"/>
                <a:gd name="T1" fmla="*/ 0 h 112"/>
                <a:gd name="T2" fmla="*/ 0 w 122"/>
                <a:gd name="T3" fmla="*/ 35 h 112"/>
                <a:gd name="T4" fmla="*/ 0 w 122"/>
                <a:gd name="T5" fmla="*/ 61 h 112"/>
                <a:gd name="T6" fmla="*/ 33 w 122"/>
                <a:gd name="T7" fmla="*/ 27 h 112"/>
                <a:gd name="T8" fmla="*/ 91 w 122"/>
                <a:gd name="T9" fmla="*/ 92 h 112"/>
                <a:gd name="T10" fmla="*/ 0 w 122"/>
                <a:gd name="T11" fmla="*/ 92 h 112"/>
                <a:gd name="T12" fmla="*/ 0 w 122"/>
                <a:gd name="T13" fmla="*/ 112 h 112"/>
                <a:gd name="T14" fmla="*/ 108 w 122"/>
                <a:gd name="T15" fmla="*/ 112 h 112"/>
                <a:gd name="T16" fmla="*/ 122 w 122"/>
                <a:gd name="T17" fmla="*/ 112 h 112"/>
                <a:gd name="T18" fmla="*/ 122 w 122"/>
                <a:gd name="T19" fmla="*/ 96 h 112"/>
                <a:gd name="T20" fmla="*/ 33 w 122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12">
                  <a:moveTo>
                    <a:pt x="33" y="0"/>
                  </a:moveTo>
                  <a:lnTo>
                    <a:pt x="0" y="35"/>
                  </a:lnTo>
                  <a:lnTo>
                    <a:pt x="0" y="61"/>
                  </a:lnTo>
                  <a:lnTo>
                    <a:pt x="33" y="27"/>
                  </a:lnTo>
                  <a:lnTo>
                    <a:pt x="91" y="92"/>
                  </a:lnTo>
                  <a:lnTo>
                    <a:pt x="0" y="92"/>
                  </a:lnTo>
                  <a:lnTo>
                    <a:pt x="0" y="112"/>
                  </a:lnTo>
                  <a:lnTo>
                    <a:pt x="108" y="112"/>
                  </a:lnTo>
                  <a:lnTo>
                    <a:pt x="122" y="112"/>
                  </a:lnTo>
                  <a:lnTo>
                    <a:pt x="122" y="9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804"/>
            <p:cNvSpPr>
              <a:spLocks/>
            </p:cNvSpPr>
            <p:nvPr/>
          </p:nvSpPr>
          <p:spPr bwMode="auto">
            <a:xfrm>
              <a:off x="9767888" y="733426"/>
              <a:ext cx="193675" cy="177800"/>
            </a:xfrm>
            <a:custGeom>
              <a:avLst/>
              <a:gdLst>
                <a:gd name="T0" fmla="*/ 33 w 122"/>
                <a:gd name="T1" fmla="*/ 0 h 112"/>
                <a:gd name="T2" fmla="*/ 0 w 122"/>
                <a:gd name="T3" fmla="*/ 35 h 112"/>
                <a:gd name="T4" fmla="*/ 0 w 122"/>
                <a:gd name="T5" fmla="*/ 61 h 112"/>
                <a:gd name="T6" fmla="*/ 33 w 122"/>
                <a:gd name="T7" fmla="*/ 27 h 112"/>
                <a:gd name="T8" fmla="*/ 91 w 122"/>
                <a:gd name="T9" fmla="*/ 92 h 112"/>
                <a:gd name="T10" fmla="*/ 0 w 122"/>
                <a:gd name="T11" fmla="*/ 92 h 112"/>
                <a:gd name="T12" fmla="*/ 0 w 122"/>
                <a:gd name="T13" fmla="*/ 112 h 112"/>
                <a:gd name="T14" fmla="*/ 108 w 122"/>
                <a:gd name="T15" fmla="*/ 112 h 112"/>
                <a:gd name="T16" fmla="*/ 122 w 122"/>
                <a:gd name="T17" fmla="*/ 112 h 112"/>
                <a:gd name="T18" fmla="*/ 122 w 122"/>
                <a:gd name="T19" fmla="*/ 96 h 112"/>
                <a:gd name="T20" fmla="*/ 33 w 122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12">
                  <a:moveTo>
                    <a:pt x="33" y="0"/>
                  </a:moveTo>
                  <a:lnTo>
                    <a:pt x="0" y="35"/>
                  </a:lnTo>
                  <a:lnTo>
                    <a:pt x="0" y="61"/>
                  </a:lnTo>
                  <a:lnTo>
                    <a:pt x="33" y="27"/>
                  </a:lnTo>
                  <a:lnTo>
                    <a:pt x="91" y="92"/>
                  </a:lnTo>
                  <a:lnTo>
                    <a:pt x="0" y="92"/>
                  </a:lnTo>
                  <a:lnTo>
                    <a:pt x="0" y="112"/>
                  </a:lnTo>
                  <a:lnTo>
                    <a:pt x="108" y="112"/>
                  </a:lnTo>
                  <a:lnTo>
                    <a:pt x="122" y="112"/>
                  </a:lnTo>
                  <a:lnTo>
                    <a:pt x="122" y="96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805"/>
            <p:cNvSpPr>
              <a:spLocks/>
            </p:cNvSpPr>
            <p:nvPr/>
          </p:nvSpPr>
          <p:spPr bwMode="auto">
            <a:xfrm>
              <a:off x="9767888" y="776289"/>
              <a:ext cx="144463" cy="103188"/>
            </a:xfrm>
            <a:custGeom>
              <a:avLst/>
              <a:gdLst>
                <a:gd name="T0" fmla="*/ 33 w 91"/>
                <a:gd name="T1" fmla="*/ 0 h 65"/>
                <a:gd name="T2" fmla="*/ 0 w 91"/>
                <a:gd name="T3" fmla="*/ 34 h 65"/>
                <a:gd name="T4" fmla="*/ 0 w 91"/>
                <a:gd name="T5" fmla="*/ 65 h 65"/>
                <a:gd name="T6" fmla="*/ 91 w 91"/>
                <a:gd name="T7" fmla="*/ 65 h 65"/>
                <a:gd name="T8" fmla="*/ 33 w 9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5">
                  <a:moveTo>
                    <a:pt x="33" y="0"/>
                  </a:moveTo>
                  <a:lnTo>
                    <a:pt x="0" y="34"/>
                  </a:lnTo>
                  <a:lnTo>
                    <a:pt x="0" y="65"/>
                  </a:lnTo>
                  <a:lnTo>
                    <a:pt x="91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806"/>
            <p:cNvSpPr>
              <a:spLocks/>
            </p:cNvSpPr>
            <p:nvPr/>
          </p:nvSpPr>
          <p:spPr bwMode="auto">
            <a:xfrm>
              <a:off x="9767888" y="776289"/>
              <a:ext cx="144463" cy="103188"/>
            </a:xfrm>
            <a:custGeom>
              <a:avLst/>
              <a:gdLst>
                <a:gd name="T0" fmla="*/ 33 w 91"/>
                <a:gd name="T1" fmla="*/ 0 h 65"/>
                <a:gd name="T2" fmla="*/ 0 w 91"/>
                <a:gd name="T3" fmla="*/ 34 h 65"/>
                <a:gd name="T4" fmla="*/ 0 w 91"/>
                <a:gd name="T5" fmla="*/ 65 h 65"/>
                <a:gd name="T6" fmla="*/ 91 w 91"/>
                <a:gd name="T7" fmla="*/ 65 h 65"/>
                <a:gd name="T8" fmla="*/ 33 w 9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5">
                  <a:moveTo>
                    <a:pt x="33" y="0"/>
                  </a:moveTo>
                  <a:lnTo>
                    <a:pt x="0" y="34"/>
                  </a:lnTo>
                  <a:lnTo>
                    <a:pt x="0" y="65"/>
                  </a:lnTo>
                  <a:lnTo>
                    <a:pt x="91" y="65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Rectangle 807"/>
            <p:cNvSpPr>
              <a:spLocks noChangeArrowheads="1"/>
            </p:cNvSpPr>
            <p:nvPr/>
          </p:nvSpPr>
          <p:spPr bwMode="auto">
            <a:xfrm>
              <a:off x="9774238" y="971551"/>
              <a:ext cx="12700" cy="481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Rectangle 809"/>
            <p:cNvSpPr>
              <a:spLocks noChangeArrowheads="1"/>
            </p:cNvSpPr>
            <p:nvPr/>
          </p:nvSpPr>
          <p:spPr bwMode="auto">
            <a:xfrm>
              <a:off x="9774238" y="971551"/>
              <a:ext cx="12700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Rectangle 810"/>
            <p:cNvSpPr>
              <a:spLocks noChangeArrowheads="1"/>
            </p:cNvSpPr>
            <p:nvPr/>
          </p:nvSpPr>
          <p:spPr bwMode="auto">
            <a:xfrm>
              <a:off x="9812338" y="971551"/>
              <a:ext cx="14288" cy="481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Rectangle 811"/>
            <p:cNvSpPr>
              <a:spLocks noChangeArrowheads="1"/>
            </p:cNvSpPr>
            <p:nvPr/>
          </p:nvSpPr>
          <p:spPr bwMode="auto">
            <a:xfrm>
              <a:off x="9812338" y="971551"/>
              <a:ext cx="14288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812"/>
            <p:cNvSpPr>
              <a:spLocks/>
            </p:cNvSpPr>
            <p:nvPr/>
          </p:nvSpPr>
          <p:spPr bwMode="auto">
            <a:xfrm>
              <a:off x="9886951" y="971551"/>
              <a:ext cx="12700" cy="506413"/>
            </a:xfrm>
            <a:custGeom>
              <a:avLst/>
              <a:gdLst>
                <a:gd name="T0" fmla="*/ 4 w 4"/>
                <a:gd name="T1" fmla="*/ 0 h 157"/>
                <a:gd name="T2" fmla="*/ 0 w 4"/>
                <a:gd name="T3" fmla="*/ 0 h 157"/>
                <a:gd name="T4" fmla="*/ 0 w 4"/>
                <a:gd name="T5" fmla="*/ 152 h 157"/>
                <a:gd name="T6" fmla="*/ 1 w 4"/>
                <a:gd name="T7" fmla="*/ 153 h 157"/>
                <a:gd name="T8" fmla="*/ 4 w 4"/>
                <a:gd name="T9" fmla="*/ 157 h 157"/>
                <a:gd name="T10" fmla="*/ 4 w 4"/>
                <a:gd name="T11" fmla="*/ 108 h 157"/>
                <a:gd name="T12" fmla="*/ 4 w 4"/>
                <a:gd name="T13" fmla="*/ 108 h 157"/>
                <a:gd name="T14" fmla="*/ 4 w 4"/>
                <a:gd name="T15" fmla="*/ 96 h 157"/>
                <a:gd name="T16" fmla="*/ 4 w 4"/>
                <a:gd name="T17" fmla="*/ 96 h 157"/>
                <a:gd name="T18" fmla="*/ 4 w 4"/>
                <a:gd name="T19" fmla="*/ 24 h 157"/>
                <a:gd name="T20" fmla="*/ 4 w 4"/>
                <a:gd name="T21" fmla="*/ 24 h 157"/>
                <a:gd name="T22" fmla="*/ 4 w 4"/>
                <a:gd name="T23" fmla="*/ 12 h 157"/>
                <a:gd name="T24" fmla="*/ 4 w 4"/>
                <a:gd name="T25" fmla="*/ 12 h 157"/>
                <a:gd name="T26" fmla="*/ 4 w 4"/>
                <a:gd name="T2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157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" y="152"/>
                    <a:pt x="1" y="152"/>
                    <a:pt x="1" y="153"/>
                  </a:cubicBezTo>
                  <a:cubicBezTo>
                    <a:pt x="3" y="154"/>
                    <a:pt x="4" y="155"/>
                    <a:pt x="4" y="157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Rectangle 813"/>
            <p:cNvSpPr>
              <a:spLocks noChangeArrowheads="1"/>
            </p:cNvSpPr>
            <p:nvPr/>
          </p:nvSpPr>
          <p:spPr bwMode="auto">
            <a:xfrm>
              <a:off x="9848851" y="971551"/>
              <a:ext cx="12700" cy="481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Rectangle 814"/>
            <p:cNvSpPr>
              <a:spLocks noChangeArrowheads="1"/>
            </p:cNvSpPr>
            <p:nvPr/>
          </p:nvSpPr>
          <p:spPr bwMode="auto">
            <a:xfrm>
              <a:off x="9848851" y="971551"/>
              <a:ext cx="12700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815"/>
            <p:cNvSpPr>
              <a:spLocks noEditPoints="1"/>
            </p:cNvSpPr>
            <p:nvPr/>
          </p:nvSpPr>
          <p:spPr bwMode="auto">
            <a:xfrm>
              <a:off x="9918701" y="1049338"/>
              <a:ext cx="860425" cy="698500"/>
            </a:xfrm>
            <a:custGeom>
              <a:avLst/>
              <a:gdLst>
                <a:gd name="T0" fmla="*/ 57 w 542"/>
                <a:gd name="T1" fmla="*/ 398 h 440"/>
                <a:gd name="T2" fmla="*/ 161 w 542"/>
                <a:gd name="T3" fmla="*/ 434 h 440"/>
                <a:gd name="T4" fmla="*/ 219 w 542"/>
                <a:gd name="T5" fmla="*/ 434 h 440"/>
                <a:gd name="T6" fmla="*/ 323 w 542"/>
                <a:gd name="T7" fmla="*/ 398 h 440"/>
                <a:gd name="T8" fmla="*/ 219 w 542"/>
                <a:gd name="T9" fmla="*/ 434 h 440"/>
                <a:gd name="T10" fmla="*/ 381 w 542"/>
                <a:gd name="T11" fmla="*/ 398 h 440"/>
                <a:gd name="T12" fmla="*/ 485 w 542"/>
                <a:gd name="T13" fmla="*/ 434 h 440"/>
                <a:gd name="T14" fmla="*/ 542 w 542"/>
                <a:gd name="T15" fmla="*/ 375 h 440"/>
                <a:gd name="T16" fmla="*/ 0 w 542"/>
                <a:gd name="T17" fmla="*/ 440 h 440"/>
                <a:gd name="T18" fmla="*/ 542 w 542"/>
                <a:gd name="T19" fmla="*/ 424 h 440"/>
                <a:gd name="T20" fmla="*/ 542 w 542"/>
                <a:gd name="T21" fmla="*/ 381 h 440"/>
                <a:gd name="T22" fmla="*/ 542 w 542"/>
                <a:gd name="T23" fmla="*/ 375 h 440"/>
                <a:gd name="T24" fmla="*/ 33 w 542"/>
                <a:gd name="T25" fmla="*/ 193 h 440"/>
                <a:gd name="T26" fmla="*/ 167 w 542"/>
                <a:gd name="T27" fmla="*/ 296 h 440"/>
                <a:gd name="T28" fmla="*/ 203 w 542"/>
                <a:gd name="T29" fmla="*/ 296 h 440"/>
                <a:gd name="T30" fmla="*/ 339 w 542"/>
                <a:gd name="T31" fmla="*/ 193 h 440"/>
                <a:gd name="T32" fmla="*/ 203 w 542"/>
                <a:gd name="T33" fmla="*/ 296 h 440"/>
                <a:gd name="T34" fmla="*/ 375 w 542"/>
                <a:gd name="T35" fmla="*/ 193 h 440"/>
                <a:gd name="T36" fmla="*/ 509 w 542"/>
                <a:gd name="T37" fmla="*/ 296 h 440"/>
                <a:gd name="T38" fmla="*/ 542 w 542"/>
                <a:gd name="T39" fmla="*/ 170 h 440"/>
                <a:gd name="T40" fmla="*/ 0 w 542"/>
                <a:gd name="T41" fmla="*/ 316 h 440"/>
                <a:gd name="T42" fmla="*/ 542 w 542"/>
                <a:gd name="T43" fmla="*/ 304 h 440"/>
                <a:gd name="T44" fmla="*/ 542 w 542"/>
                <a:gd name="T45" fmla="*/ 268 h 440"/>
                <a:gd name="T46" fmla="*/ 542 w 542"/>
                <a:gd name="T47" fmla="*/ 225 h 440"/>
                <a:gd name="T48" fmla="*/ 542 w 542"/>
                <a:gd name="T49" fmla="*/ 187 h 440"/>
                <a:gd name="T50" fmla="*/ 542 w 542"/>
                <a:gd name="T51" fmla="*/ 170 h 440"/>
                <a:gd name="T52" fmla="*/ 33 w 542"/>
                <a:gd name="T53" fmla="*/ 22 h 440"/>
                <a:gd name="T54" fmla="*/ 167 w 542"/>
                <a:gd name="T55" fmla="*/ 124 h 440"/>
                <a:gd name="T56" fmla="*/ 203 w 542"/>
                <a:gd name="T57" fmla="*/ 124 h 440"/>
                <a:gd name="T58" fmla="*/ 339 w 542"/>
                <a:gd name="T59" fmla="*/ 22 h 440"/>
                <a:gd name="T60" fmla="*/ 203 w 542"/>
                <a:gd name="T61" fmla="*/ 124 h 440"/>
                <a:gd name="T62" fmla="*/ 375 w 542"/>
                <a:gd name="T63" fmla="*/ 22 h 440"/>
                <a:gd name="T64" fmla="*/ 509 w 542"/>
                <a:gd name="T65" fmla="*/ 124 h 440"/>
                <a:gd name="T66" fmla="*/ 542 w 542"/>
                <a:gd name="T67" fmla="*/ 0 h 440"/>
                <a:gd name="T68" fmla="*/ 0 w 542"/>
                <a:gd name="T69" fmla="*/ 146 h 440"/>
                <a:gd name="T70" fmla="*/ 542 w 542"/>
                <a:gd name="T71" fmla="*/ 144 h 440"/>
                <a:gd name="T72" fmla="*/ 542 w 542"/>
                <a:gd name="T73" fmla="*/ 108 h 440"/>
                <a:gd name="T74" fmla="*/ 542 w 542"/>
                <a:gd name="T75" fmla="*/ 65 h 440"/>
                <a:gd name="T76" fmla="*/ 542 w 542"/>
                <a:gd name="T77" fmla="*/ 26 h 440"/>
                <a:gd name="T78" fmla="*/ 542 w 542"/>
                <a:gd name="T7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2" h="440">
                  <a:moveTo>
                    <a:pt x="57" y="434"/>
                  </a:moveTo>
                  <a:lnTo>
                    <a:pt x="57" y="398"/>
                  </a:lnTo>
                  <a:lnTo>
                    <a:pt x="161" y="398"/>
                  </a:lnTo>
                  <a:lnTo>
                    <a:pt x="161" y="434"/>
                  </a:lnTo>
                  <a:lnTo>
                    <a:pt x="57" y="434"/>
                  </a:lnTo>
                  <a:close/>
                  <a:moveTo>
                    <a:pt x="219" y="434"/>
                  </a:moveTo>
                  <a:lnTo>
                    <a:pt x="219" y="398"/>
                  </a:lnTo>
                  <a:lnTo>
                    <a:pt x="323" y="398"/>
                  </a:lnTo>
                  <a:lnTo>
                    <a:pt x="323" y="434"/>
                  </a:lnTo>
                  <a:lnTo>
                    <a:pt x="219" y="434"/>
                  </a:lnTo>
                  <a:close/>
                  <a:moveTo>
                    <a:pt x="381" y="434"/>
                  </a:moveTo>
                  <a:lnTo>
                    <a:pt x="381" y="398"/>
                  </a:lnTo>
                  <a:lnTo>
                    <a:pt x="485" y="398"/>
                  </a:lnTo>
                  <a:lnTo>
                    <a:pt x="485" y="434"/>
                  </a:lnTo>
                  <a:lnTo>
                    <a:pt x="381" y="434"/>
                  </a:lnTo>
                  <a:close/>
                  <a:moveTo>
                    <a:pt x="542" y="375"/>
                  </a:moveTo>
                  <a:lnTo>
                    <a:pt x="0" y="375"/>
                  </a:lnTo>
                  <a:lnTo>
                    <a:pt x="0" y="440"/>
                  </a:lnTo>
                  <a:lnTo>
                    <a:pt x="542" y="440"/>
                  </a:lnTo>
                  <a:lnTo>
                    <a:pt x="542" y="424"/>
                  </a:lnTo>
                  <a:lnTo>
                    <a:pt x="542" y="418"/>
                  </a:lnTo>
                  <a:lnTo>
                    <a:pt x="542" y="381"/>
                  </a:lnTo>
                  <a:lnTo>
                    <a:pt x="542" y="375"/>
                  </a:lnTo>
                  <a:lnTo>
                    <a:pt x="542" y="375"/>
                  </a:lnTo>
                  <a:close/>
                  <a:moveTo>
                    <a:pt x="33" y="296"/>
                  </a:moveTo>
                  <a:lnTo>
                    <a:pt x="33" y="193"/>
                  </a:lnTo>
                  <a:lnTo>
                    <a:pt x="167" y="193"/>
                  </a:lnTo>
                  <a:lnTo>
                    <a:pt x="167" y="296"/>
                  </a:lnTo>
                  <a:lnTo>
                    <a:pt x="33" y="296"/>
                  </a:lnTo>
                  <a:close/>
                  <a:moveTo>
                    <a:pt x="203" y="296"/>
                  </a:moveTo>
                  <a:lnTo>
                    <a:pt x="203" y="193"/>
                  </a:lnTo>
                  <a:lnTo>
                    <a:pt x="339" y="193"/>
                  </a:lnTo>
                  <a:lnTo>
                    <a:pt x="339" y="296"/>
                  </a:lnTo>
                  <a:lnTo>
                    <a:pt x="203" y="296"/>
                  </a:lnTo>
                  <a:close/>
                  <a:moveTo>
                    <a:pt x="375" y="296"/>
                  </a:moveTo>
                  <a:lnTo>
                    <a:pt x="375" y="193"/>
                  </a:lnTo>
                  <a:lnTo>
                    <a:pt x="509" y="193"/>
                  </a:lnTo>
                  <a:lnTo>
                    <a:pt x="509" y="296"/>
                  </a:lnTo>
                  <a:lnTo>
                    <a:pt x="375" y="296"/>
                  </a:lnTo>
                  <a:close/>
                  <a:moveTo>
                    <a:pt x="542" y="170"/>
                  </a:moveTo>
                  <a:lnTo>
                    <a:pt x="0" y="170"/>
                  </a:lnTo>
                  <a:lnTo>
                    <a:pt x="0" y="316"/>
                  </a:lnTo>
                  <a:lnTo>
                    <a:pt x="542" y="316"/>
                  </a:lnTo>
                  <a:lnTo>
                    <a:pt x="542" y="304"/>
                  </a:lnTo>
                  <a:lnTo>
                    <a:pt x="542" y="298"/>
                  </a:lnTo>
                  <a:lnTo>
                    <a:pt x="542" y="268"/>
                  </a:lnTo>
                  <a:lnTo>
                    <a:pt x="542" y="262"/>
                  </a:lnTo>
                  <a:lnTo>
                    <a:pt x="542" y="225"/>
                  </a:lnTo>
                  <a:lnTo>
                    <a:pt x="542" y="219"/>
                  </a:lnTo>
                  <a:lnTo>
                    <a:pt x="542" y="187"/>
                  </a:lnTo>
                  <a:lnTo>
                    <a:pt x="542" y="181"/>
                  </a:lnTo>
                  <a:lnTo>
                    <a:pt x="542" y="170"/>
                  </a:lnTo>
                  <a:close/>
                  <a:moveTo>
                    <a:pt x="33" y="124"/>
                  </a:moveTo>
                  <a:lnTo>
                    <a:pt x="33" y="22"/>
                  </a:lnTo>
                  <a:lnTo>
                    <a:pt x="167" y="22"/>
                  </a:lnTo>
                  <a:lnTo>
                    <a:pt x="167" y="124"/>
                  </a:lnTo>
                  <a:lnTo>
                    <a:pt x="33" y="124"/>
                  </a:lnTo>
                  <a:close/>
                  <a:moveTo>
                    <a:pt x="203" y="124"/>
                  </a:moveTo>
                  <a:lnTo>
                    <a:pt x="203" y="22"/>
                  </a:lnTo>
                  <a:lnTo>
                    <a:pt x="339" y="22"/>
                  </a:lnTo>
                  <a:lnTo>
                    <a:pt x="339" y="124"/>
                  </a:lnTo>
                  <a:lnTo>
                    <a:pt x="203" y="124"/>
                  </a:lnTo>
                  <a:close/>
                  <a:moveTo>
                    <a:pt x="375" y="124"/>
                  </a:moveTo>
                  <a:lnTo>
                    <a:pt x="375" y="22"/>
                  </a:lnTo>
                  <a:lnTo>
                    <a:pt x="509" y="22"/>
                  </a:lnTo>
                  <a:lnTo>
                    <a:pt x="509" y="124"/>
                  </a:lnTo>
                  <a:lnTo>
                    <a:pt x="375" y="124"/>
                  </a:lnTo>
                  <a:close/>
                  <a:moveTo>
                    <a:pt x="542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542" y="146"/>
                  </a:lnTo>
                  <a:lnTo>
                    <a:pt x="542" y="144"/>
                  </a:lnTo>
                  <a:lnTo>
                    <a:pt x="542" y="138"/>
                  </a:lnTo>
                  <a:lnTo>
                    <a:pt x="542" y="108"/>
                  </a:lnTo>
                  <a:lnTo>
                    <a:pt x="542" y="99"/>
                  </a:lnTo>
                  <a:lnTo>
                    <a:pt x="542" y="65"/>
                  </a:lnTo>
                  <a:lnTo>
                    <a:pt x="542" y="57"/>
                  </a:lnTo>
                  <a:lnTo>
                    <a:pt x="542" y="26"/>
                  </a:lnTo>
                  <a:lnTo>
                    <a:pt x="542" y="2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DDF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816"/>
            <p:cNvSpPr>
              <a:spLocks noEditPoints="1"/>
            </p:cNvSpPr>
            <p:nvPr/>
          </p:nvSpPr>
          <p:spPr bwMode="auto">
            <a:xfrm>
              <a:off x="9918701" y="1049338"/>
              <a:ext cx="860425" cy="698500"/>
            </a:xfrm>
            <a:custGeom>
              <a:avLst/>
              <a:gdLst>
                <a:gd name="T0" fmla="*/ 57 w 542"/>
                <a:gd name="T1" fmla="*/ 398 h 440"/>
                <a:gd name="T2" fmla="*/ 161 w 542"/>
                <a:gd name="T3" fmla="*/ 434 h 440"/>
                <a:gd name="T4" fmla="*/ 219 w 542"/>
                <a:gd name="T5" fmla="*/ 434 h 440"/>
                <a:gd name="T6" fmla="*/ 323 w 542"/>
                <a:gd name="T7" fmla="*/ 398 h 440"/>
                <a:gd name="T8" fmla="*/ 219 w 542"/>
                <a:gd name="T9" fmla="*/ 434 h 440"/>
                <a:gd name="T10" fmla="*/ 381 w 542"/>
                <a:gd name="T11" fmla="*/ 398 h 440"/>
                <a:gd name="T12" fmla="*/ 485 w 542"/>
                <a:gd name="T13" fmla="*/ 434 h 440"/>
                <a:gd name="T14" fmla="*/ 542 w 542"/>
                <a:gd name="T15" fmla="*/ 375 h 440"/>
                <a:gd name="T16" fmla="*/ 0 w 542"/>
                <a:gd name="T17" fmla="*/ 440 h 440"/>
                <a:gd name="T18" fmla="*/ 542 w 542"/>
                <a:gd name="T19" fmla="*/ 424 h 440"/>
                <a:gd name="T20" fmla="*/ 542 w 542"/>
                <a:gd name="T21" fmla="*/ 381 h 440"/>
                <a:gd name="T22" fmla="*/ 542 w 542"/>
                <a:gd name="T23" fmla="*/ 375 h 440"/>
                <a:gd name="T24" fmla="*/ 33 w 542"/>
                <a:gd name="T25" fmla="*/ 193 h 440"/>
                <a:gd name="T26" fmla="*/ 167 w 542"/>
                <a:gd name="T27" fmla="*/ 296 h 440"/>
                <a:gd name="T28" fmla="*/ 203 w 542"/>
                <a:gd name="T29" fmla="*/ 296 h 440"/>
                <a:gd name="T30" fmla="*/ 339 w 542"/>
                <a:gd name="T31" fmla="*/ 193 h 440"/>
                <a:gd name="T32" fmla="*/ 203 w 542"/>
                <a:gd name="T33" fmla="*/ 296 h 440"/>
                <a:gd name="T34" fmla="*/ 375 w 542"/>
                <a:gd name="T35" fmla="*/ 193 h 440"/>
                <a:gd name="T36" fmla="*/ 509 w 542"/>
                <a:gd name="T37" fmla="*/ 296 h 440"/>
                <a:gd name="T38" fmla="*/ 542 w 542"/>
                <a:gd name="T39" fmla="*/ 170 h 440"/>
                <a:gd name="T40" fmla="*/ 0 w 542"/>
                <a:gd name="T41" fmla="*/ 316 h 440"/>
                <a:gd name="T42" fmla="*/ 542 w 542"/>
                <a:gd name="T43" fmla="*/ 304 h 440"/>
                <a:gd name="T44" fmla="*/ 542 w 542"/>
                <a:gd name="T45" fmla="*/ 268 h 440"/>
                <a:gd name="T46" fmla="*/ 542 w 542"/>
                <a:gd name="T47" fmla="*/ 225 h 440"/>
                <a:gd name="T48" fmla="*/ 542 w 542"/>
                <a:gd name="T49" fmla="*/ 187 h 440"/>
                <a:gd name="T50" fmla="*/ 542 w 542"/>
                <a:gd name="T51" fmla="*/ 170 h 440"/>
                <a:gd name="T52" fmla="*/ 33 w 542"/>
                <a:gd name="T53" fmla="*/ 22 h 440"/>
                <a:gd name="T54" fmla="*/ 167 w 542"/>
                <a:gd name="T55" fmla="*/ 124 h 440"/>
                <a:gd name="T56" fmla="*/ 203 w 542"/>
                <a:gd name="T57" fmla="*/ 124 h 440"/>
                <a:gd name="T58" fmla="*/ 339 w 542"/>
                <a:gd name="T59" fmla="*/ 22 h 440"/>
                <a:gd name="T60" fmla="*/ 203 w 542"/>
                <a:gd name="T61" fmla="*/ 124 h 440"/>
                <a:gd name="T62" fmla="*/ 375 w 542"/>
                <a:gd name="T63" fmla="*/ 22 h 440"/>
                <a:gd name="T64" fmla="*/ 509 w 542"/>
                <a:gd name="T65" fmla="*/ 124 h 440"/>
                <a:gd name="T66" fmla="*/ 542 w 542"/>
                <a:gd name="T67" fmla="*/ 0 h 440"/>
                <a:gd name="T68" fmla="*/ 0 w 542"/>
                <a:gd name="T69" fmla="*/ 146 h 440"/>
                <a:gd name="T70" fmla="*/ 542 w 542"/>
                <a:gd name="T71" fmla="*/ 144 h 440"/>
                <a:gd name="T72" fmla="*/ 542 w 542"/>
                <a:gd name="T73" fmla="*/ 108 h 440"/>
                <a:gd name="T74" fmla="*/ 542 w 542"/>
                <a:gd name="T75" fmla="*/ 65 h 440"/>
                <a:gd name="T76" fmla="*/ 542 w 542"/>
                <a:gd name="T77" fmla="*/ 26 h 440"/>
                <a:gd name="T78" fmla="*/ 542 w 542"/>
                <a:gd name="T7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2" h="440">
                  <a:moveTo>
                    <a:pt x="57" y="434"/>
                  </a:moveTo>
                  <a:lnTo>
                    <a:pt x="57" y="398"/>
                  </a:lnTo>
                  <a:lnTo>
                    <a:pt x="161" y="398"/>
                  </a:lnTo>
                  <a:lnTo>
                    <a:pt x="161" y="434"/>
                  </a:lnTo>
                  <a:lnTo>
                    <a:pt x="57" y="434"/>
                  </a:lnTo>
                  <a:moveTo>
                    <a:pt x="219" y="434"/>
                  </a:moveTo>
                  <a:lnTo>
                    <a:pt x="219" y="398"/>
                  </a:lnTo>
                  <a:lnTo>
                    <a:pt x="323" y="398"/>
                  </a:lnTo>
                  <a:lnTo>
                    <a:pt x="323" y="434"/>
                  </a:lnTo>
                  <a:lnTo>
                    <a:pt x="219" y="434"/>
                  </a:lnTo>
                  <a:moveTo>
                    <a:pt x="381" y="434"/>
                  </a:moveTo>
                  <a:lnTo>
                    <a:pt x="381" y="398"/>
                  </a:lnTo>
                  <a:lnTo>
                    <a:pt x="485" y="398"/>
                  </a:lnTo>
                  <a:lnTo>
                    <a:pt x="485" y="434"/>
                  </a:lnTo>
                  <a:lnTo>
                    <a:pt x="381" y="434"/>
                  </a:lnTo>
                  <a:moveTo>
                    <a:pt x="542" y="375"/>
                  </a:moveTo>
                  <a:lnTo>
                    <a:pt x="0" y="375"/>
                  </a:lnTo>
                  <a:lnTo>
                    <a:pt x="0" y="440"/>
                  </a:lnTo>
                  <a:lnTo>
                    <a:pt x="542" y="440"/>
                  </a:lnTo>
                  <a:lnTo>
                    <a:pt x="542" y="424"/>
                  </a:lnTo>
                  <a:lnTo>
                    <a:pt x="542" y="418"/>
                  </a:lnTo>
                  <a:lnTo>
                    <a:pt x="542" y="381"/>
                  </a:lnTo>
                  <a:lnTo>
                    <a:pt x="542" y="375"/>
                  </a:lnTo>
                  <a:lnTo>
                    <a:pt x="542" y="375"/>
                  </a:lnTo>
                  <a:moveTo>
                    <a:pt x="33" y="296"/>
                  </a:moveTo>
                  <a:lnTo>
                    <a:pt x="33" y="193"/>
                  </a:lnTo>
                  <a:lnTo>
                    <a:pt x="167" y="193"/>
                  </a:lnTo>
                  <a:lnTo>
                    <a:pt x="167" y="296"/>
                  </a:lnTo>
                  <a:lnTo>
                    <a:pt x="33" y="296"/>
                  </a:lnTo>
                  <a:moveTo>
                    <a:pt x="203" y="296"/>
                  </a:moveTo>
                  <a:lnTo>
                    <a:pt x="203" y="193"/>
                  </a:lnTo>
                  <a:lnTo>
                    <a:pt x="339" y="193"/>
                  </a:lnTo>
                  <a:lnTo>
                    <a:pt x="339" y="296"/>
                  </a:lnTo>
                  <a:lnTo>
                    <a:pt x="203" y="296"/>
                  </a:lnTo>
                  <a:moveTo>
                    <a:pt x="375" y="296"/>
                  </a:moveTo>
                  <a:lnTo>
                    <a:pt x="375" y="193"/>
                  </a:lnTo>
                  <a:lnTo>
                    <a:pt x="509" y="193"/>
                  </a:lnTo>
                  <a:lnTo>
                    <a:pt x="509" y="296"/>
                  </a:lnTo>
                  <a:lnTo>
                    <a:pt x="375" y="296"/>
                  </a:lnTo>
                  <a:moveTo>
                    <a:pt x="542" y="170"/>
                  </a:moveTo>
                  <a:lnTo>
                    <a:pt x="0" y="170"/>
                  </a:lnTo>
                  <a:lnTo>
                    <a:pt x="0" y="316"/>
                  </a:lnTo>
                  <a:lnTo>
                    <a:pt x="542" y="316"/>
                  </a:lnTo>
                  <a:lnTo>
                    <a:pt x="542" y="304"/>
                  </a:lnTo>
                  <a:lnTo>
                    <a:pt x="542" y="298"/>
                  </a:lnTo>
                  <a:lnTo>
                    <a:pt x="542" y="268"/>
                  </a:lnTo>
                  <a:lnTo>
                    <a:pt x="542" y="262"/>
                  </a:lnTo>
                  <a:lnTo>
                    <a:pt x="542" y="225"/>
                  </a:lnTo>
                  <a:lnTo>
                    <a:pt x="542" y="219"/>
                  </a:lnTo>
                  <a:lnTo>
                    <a:pt x="542" y="187"/>
                  </a:lnTo>
                  <a:lnTo>
                    <a:pt x="542" y="181"/>
                  </a:lnTo>
                  <a:lnTo>
                    <a:pt x="542" y="170"/>
                  </a:lnTo>
                  <a:moveTo>
                    <a:pt x="33" y="124"/>
                  </a:moveTo>
                  <a:lnTo>
                    <a:pt x="33" y="22"/>
                  </a:lnTo>
                  <a:lnTo>
                    <a:pt x="167" y="22"/>
                  </a:lnTo>
                  <a:lnTo>
                    <a:pt x="167" y="124"/>
                  </a:lnTo>
                  <a:lnTo>
                    <a:pt x="33" y="124"/>
                  </a:lnTo>
                  <a:moveTo>
                    <a:pt x="203" y="124"/>
                  </a:moveTo>
                  <a:lnTo>
                    <a:pt x="203" y="22"/>
                  </a:lnTo>
                  <a:lnTo>
                    <a:pt x="339" y="22"/>
                  </a:lnTo>
                  <a:lnTo>
                    <a:pt x="339" y="124"/>
                  </a:lnTo>
                  <a:lnTo>
                    <a:pt x="203" y="124"/>
                  </a:lnTo>
                  <a:moveTo>
                    <a:pt x="375" y="124"/>
                  </a:moveTo>
                  <a:lnTo>
                    <a:pt x="375" y="22"/>
                  </a:lnTo>
                  <a:lnTo>
                    <a:pt x="509" y="22"/>
                  </a:lnTo>
                  <a:lnTo>
                    <a:pt x="509" y="124"/>
                  </a:lnTo>
                  <a:lnTo>
                    <a:pt x="375" y="124"/>
                  </a:lnTo>
                  <a:moveTo>
                    <a:pt x="542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542" y="146"/>
                  </a:lnTo>
                  <a:lnTo>
                    <a:pt x="542" y="144"/>
                  </a:lnTo>
                  <a:lnTo>
                    <a:pt x="542" y="138"/>
                  </a:lnTo>
                  <a:lnTo>
                    <a:pt x="542" y="108"/>
                  </a:lnTo>
                  <a:lnTo>
                    <a:pt x="542" y="99"/>
                  </a:lnTo>
                  <a:lnTo>
                    <a:pt x="542" y="65"/>
                  </a:lnTo>
                  <a:lnTo>
                    <a:pt x="542" y="57"/>
                  </a:lnTo>
                  <a:lnTo>
                    <a:pt x="542" y="26"/>
                  </a:lnTo>
                  <a:lnTo>
                    <a:pt x="542" y="20"/>
                  </a:lnTo>
                  <a:lnTo>
                    <a:pt x="5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817"/>
            <p:cNvSpPr>
              <a:spLocks noEditPoints="1"/>
            </p:cNvSpPr>
            <p:nvPr/>
          </p:nvSpPr>
          <p:spPr bwMode="auto">
            <a:xfrm>
              <a:off x="9902826" y="1550988"/>
              <a:ext cx="895350" cy="93663"/>
            </a:xfrm>
            <a:custGeom>
              <a:avLst/>
              <a:gdLst>
                <a:gd name="T0" fmla="*/ 564 w 564"/>
                <a:gd name="T1" fmla="*/ 43 h 59"/>
                <a:gd name="T2" fmla="*/ 410 w 564"/>
                <a:gd name="T3" fmla="*/ 43 h 59"/>
                <a:gd name="T4" fmla="*/ 410 w 564"/>
                <a:gd name="T5" fmla="*/ 47 h 59"/>
                <a:gd name="T6" fmla="*/ 152 w 564"/>
                <a:gd name="T7" fmla="*/ 47 h 59"/>
                <a:gd name="T8" fmla="*/ 152 w 564"/>
                <a:gd name="T9" fmla="*/ 43 h 59"/>
                <a:gd name="T10" fmla="*/ 0 w 564"/>
                <a:gd name="T11" fmla="*/ 43 h 59"/>
                <a:gd name="T12" fmla="*/ 0 w 564"/>
                <a:gd name="T13" fmla="*/ 59 h 59"/>
                <a:gd name="T14" fmla="*/ 10 w 564"/>
                <a:gd name="T15" fmla="*/ 59 h 59"/>
                <a:gd name="T16" fmla="*/ 552 w 564"/>
                <a:gd name="T17" fmla="*/ 59 h 59"/>
                <a:gd name="T18" fmla="*/ 564 w 564"/>
                <a:gd name="T19" fmla="*/ 59 h 59"/>
                <a:gd name="T20" fmla="*/ 564 w 564"/>
                <a:gd name="T21" fmla="*/ 43 h 59"/>
                <a:gd name="T22" fmla="*/ 564 w 564"/>
                <a:gd name="T23" fmla="*/ 0 h 59"/>
                <a:gd name="T24" fmla="*/ 552 w 564"/>
                <a:gd name="T25" fmla="*/ 0 h 59"/>
                <a:gd name="T26" fmla="*/ 10 w 564"/>
                <a:gd name="T27" fmla="*/ 0 h 59"/>
                <a:gd name="T28" fmla="*/ 0 w 564"/>
                <a:gd name="T29" fmla="*/ 0 h 59"/>
                <a:gd name="T30" fmla="*/ 0 w 564"/>
                <a:gd name="T31" fmla="*/ 19 h 59"/>
                <a:gd name="T32" fmla="*/ 152 w 564"/>
                <a:gd name="T33" fmla="*/ 19 h 59"/>
                <a:gd name="T34" fmla="*/ 152 w 564"/>
                <a:gd name="T35" fmla="*/ 13 h 59"/>
                <a:gd name="T36" fmla="*/ 410 w 564"/>
                <a:gd name="T37" fmla="*/ 13 h 59"/>
                <a:gd name="T38" fmla="*/ 410 w 564"/>
                <a:gd name="T39" fmla="*/ 19 h 59"/>
                <a:gd name="T40" fmla="*/ 564 w 564"/>
                <a:gd name="T41" fmla="*/ 19 h 59"/>
                <a:gd name="T42" fmla="*/ 564 w 56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4" h="59">
                  <a:moveTo>
                    <a:pt x="564" y="43"/>
                  </a:moveTo>
                  <a:lnTo>
                    <a:pt x="410" y="43"/>
                  </a:lnTo>
                  <a:lnTo>
                    <a:pt x="410" y="47"/>
                  </a:lnTo>
                  <a:lnTo>
                    <a:pt x="152" y="47"/>
                  </a:lnTo>
                  <a:lnTo>
                    <a:pt x="152" y="43"/>
                  </a:lnTo>
                  <a:lnTo>
                    <a:pt x="0" y="43"/>
                  </a:lnTo>
                  <a:lnTo>
                    <a:pt x="0" y="59"/>
                  </a:lnTo>
                  <a:lnTo>
                    <a:pt x="10" y="59"/>
                  </a:lnTo>
                  <a:lnTo>
                    <a:pt x="552" y="59"/>
                  </a:lnTo>
                  <a:lnTo>
                    <a:pt x="564" y="59"/>
                  </a:lnTo>
                  <a:lnTo>
                    <a:pt x="564" y="43"/>
                  </a:lnTo>
                  <a:close/>
                  <a:moveTo>
                    <a:pt x="564" y="0"/>
                  </a:moveTo>
                  <a:lnTo>
                    <a:pt x="552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52" y="19"/>
                  </a:lnTo>
                  <a:lnTo>
                    <a:pt x="152" y="13"/>
                  </a:lnTo>
                  <a:lnTo>
                    <a:pt x="410" y="13"/>
                  </a:lnTo>
                  <a:lnTo>
                    <a:pt x="410" y="19"/>
                  </a:lnTo>
                  <a:lnTo>
                    <a:pt x="564" y="19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818"/>
            <p:cNvSpPr>
              <a:spLocks noEditPoints="1"/>
            </p:cNvSpPr>
            <p:nvPr/>
          </p:nvSpPr>
          <p:spPr bwMode="auto">
            <a:xfrm>
              <a:off x="9902826" y="1550988"/>
              <a:ext cx="895350" cy="93663"/>
            </a:xfrm>
            <a:custGeom>
              <a:avLst/>
              <a:gdLst>
                <a:gd name="T0" fmla="*/ 564 w 564"/>
                <a:gd name="T1" fmla="*/ 43 h 59"/>
                <a:gd name="T2" fmla="*/ 410 w 564"/>
                <a:gd name="T3" fmla="*/ 43 h 59"/>
                <a:gd name="T4" fmla="*/ 410 w 564"/>
                <a:gd name="T5" fmla="*/ 47 h 59"/>
                <a:gd name="T6" fmla="*/ 152 w 564"/>
                <a:gd name="T7" fmla="*/ 47 h 59"/>
                <a:gd name="T8" fmla="*/ 152 w 564"/>
                <a:gd name="T9" fmla="*/ 43 h 59"/>
                <a:gd name="T10" fmla="*/ 0 w 564"/>
                <a:gd name="T11" fmla="*/ 43 h 59"/>
                <a:gd name="T12" fmla="*/ 0 w 564"/>
                <a:gd name="T13" fmla="*/ 59 h 59"/>
                <a:gd name="T14" fmla="*/ 10 w 564"/>
                <a:gd name="T15" fmla="*/ 59 h 59"/>
                <a:gd name="T16" fmla="*/ 552 w 564"/>
                <a:gd name="T17" fmla="*/ 59 h 59"/>
                <a:gd name="T18" fmla="*/ 564 w 564"/>
                <a:gd name="T19" fmla="*/ 59 h 59"/>
                <a:gd name="T20" fmla="*/ 564 w 564"/>
                <a:gd name="T21" fmla="*/ 43 h 59"/>
                <a:gd name="T22" fmla="*/ 564 w 564"/>
                <a:gd name="T23" fmla="*/ 0 h 59"/>
                <a:gd name="T24" fmla="*/ 552 w 564"/>
                <a:gd name="T25" fmla="*/ 0 h 59"/>
                <a:gd name="T26" fmla="*/ 10 w 564"/>
                <a:gd name="T27" fmla="*/ 0 h 59"/>
                <a:gd name="T28" fmla="*/ 0 w 564"/>
                <a:gd name="T29" fmla="*/ 0 h 59"/>
                <a:gd name="T30" fmla="*/ 0 w 564"/>
                <a:gd name="T31" fmla="*/ 19 h 59"/>
                <a:gd name="T32" fmla="*/ 152 w 564"/>
                <a:gd name="T33" fmla="*/ 19 h 59"/>
                <a:gd name="T34" fmla="*/ 152 w 564"/>
                <a:gd name="T35" fmla="*/ 13 h 59"/>
                <a:gd name="T36" fmla="*/ 410 w 564"/>
                <a:gd name="T37" fmla="*/ 13 h 59"/>
                <a:gd name="T38" fmla="*/ 410 w 564"/>
                <a:gd name="T39" fmla="*/ 19 h 59"/>
                <a:gd name="T40" fmla="*/ 564 w 564"/>
                <a:gd name="T41" fmla="*/ 19 h 59"/>
                <a:gd name="T42" fmla="*/ 564 w 56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4" h="59">
                  <a:moveTo>
                    <a:pt x="564" y="43"/>
                  </a:moveTo>
                  <a:lnTo>
                    <a:pt x="410" y="43"/>
                  </a:lnTo>
                  <a:lnTo>
                    <a:pt x="410" y="47"/>
                  </a:lnTo>
                  <a:lnTo>
                    <a:pt x="152" y="47"/>
                  </a:lnTo>
                  <a:lnTo>
                    <a:pt x="152" y="43"/>
                  </a:lnTo>
                  <a:lnTo>
                    <a:pt x="0" y="43"/>
                  </a:lnTo>
                  <a:lnTo>
                    <a:pt x="0" y="59"/>
                  </a:lnTo>
                  <a:lnTo>
                    <a:pt x="10" y="59"/>
                  </a:lnTo>
                  <a:lnTo>
                    <a:pt x="552" y="59"/>
                  </a:lnTo>
                  <a:lnTo>
                    <a:pt x="564" y="59"/>
                  </a:lnTo>
                  <a:lnTo>
                    <a:pt x="564" y="43"/>
                  </a:lnTo>
                  <a:moveTo>
                    <a:pt x="564" y="0"/>
                  </a:moveTo>
                  <a:lnTo>
                    <a:pt x="552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52" y="19"/>
                  </a:lnTo>
                  <a:lnTo>
                    <a:pt x="152" y="13"/>
                  </a:lnTo>
                  <a:lnTo>
                    <a:pt x="410" y="13"/>
                  </a:lnTo>
                  <a:lnTo>
                    <a:pt x="410" y="19"/>
                  </a:lnTo>
                  <a:lnTo>
                    <a:pt x="564" y="19"/>
                  </a:lnTo>
                  <a:lnTo>
                    <a:pt x="5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819"/>
            <p:cNvSpPr>
              <a:spLocks noEditPoints="1"/>
            </p:cNvSpPr>
            <p:nvPr/>
          </p:nvSpPr>
          <p:spPr bwMode="auto">
            <a:xfrm>
              <a:off x="9902826" y="1581151"/>
              <a:ext cx="895350" cy="38100"/>
            </a:xfrm>
            <a:custGeom>
              <a:avLst/>
              <a:gdLst>
                <a:gd name="T0" fmla="*/ 152 w 564"/>
                <a:gd name="T1" fmla="*/ 0 h 24"/>
                <a:gd name="T2" fmla="*/ 0 w 564"/>
                <a:gd name="T3" fmla="*/ 0 h 24"/>
                <a:gd name="T4" fmla="*/ 0 w 564"/>
                <a:gd name="T5" fmla="*/ 24 h 24"/>
                <a:gd name="T6" fmla="*/ 152 w 564"/>
                <a:gd name="T7" fmla="*/ 24 h 24"/>
                <a:gd name="T8" fmla="*/ 152 w 564"/>
                <a:gd name="T9" fmla="*/ 0 h 24"/>
                <a:gd name="T10" fmla="*/ 564 w 564"/>
                <a:gd name="T11" fmla="*/ 0 h 24"/>
                <a:gd name="T12" fmla="*/ 564 w 564"/>
                <a:gd name="T13" fmla="*/ 0 h 24"/>
                <a:gd name="T14" fmla="*/ 410 w 564"/>
                <a:gd name="T15" fmla="*/ 0 h 24"/>
                <a:gd name="T16" fmla="*/ 410 w 564"/>
                <a:gd name="T17" fmla="*/ 24 h 24"/>
                <a:gd name="T18" fmla="*/ 564 w 564"/>
                <a:gd name="T19" fmla="*/ 24 h 24"/>
                <a:gd name="T20" fmla="*/ 564 w 564"/>
                <a:gd name="T21" fmla="*/ 12 h 24"/>
                <a:gd name="T22" fmla="*/ 564 w 564"/>
                <a:gd name="T23" fmla="*/ 6 h 24"/>
                <a:gd name="T24" fmla="*/ 564 w 564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4" h="24">
                  <a:moveTo>
                    <a:pt x="152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52" y="24"/>
                  </a:lnTo>
                  <a:lnTo>
                    <a:pt x="152" y="0"/>
                  </a:lnTo>
                  <a:close/>
                  <a:moveTo>
                    <a:pt x="564" y="0"/>
                  </a:moveTo>
                  <a:lnTo>
                    <a:pt x="564" y="0"/>
                  </a:lnTo>
                  <a:lnTo>
                    <a:pt x="410" y="0"/>
                  </a:lnTo>
                  <a:lnTo>
                    <a:pt x="410" y="24"/>
                  </a:lnTo>
                  <a:lnTo>
                    <a:pt x="564" y="24"/>
                  </a:lnTo>
                  <a:lnTo>
                    <a:pt x="564" y="12"/>
                  </a:lnTo>
                  <a:lnTo>
                    <a:pt x="564" y="6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820"/>
            <p:cNvSpPr>
              <a:spLocks noEditPoints="1"/>
            </p:cNvSpPr>
            <p:nvPr/>
          </p:nvSpPr>
          <p:spPr bwMode="auto">
            <a:xfrm>
              <a:off x="9902826" y="1581151"/>
              <a:ext cx="895350" cy="38100"/>
            </a:xfrm>
            <a:custGeom>
              <a:avLst/>
              <a:gdLst>
                <a:gd name="T0" fmla="*/ 152 w 564"/>
                <a:gd name="T1" fmla="*/ 0 h 24"/>
                <a:gd name="T2" fmla="*/ 0 w 564"/>
                <a:gd name="T3" fmla="*/ 0 h 24"/>
                <a:gd name="T4" fmla="*/ 0 w 564"/>
                <a:gd name="T5" fmla="*/ 24 h 24"/>
                <a:gd name="T6" fmla="*/ 152 w 564"/>
                <a:gd name="T7" fmla="*/ 24 h 24"/>
                <a:gd name="T8" fmla="*/ 152 w 564"/>
                <a:gd name="T9" fmla="*/ 0 h 24"/>
                <a:gd name="T10" fmla="*/ 564 w 564"/>
                <a:gd name="T11" fmla="*/ 0 h 24"/>
                <a:gd name="T12" fmla="*/ 564 w 564"/>
                <a:gd name="T13" fmla="*/ 0 h 24"/>
                <a:gd name="T14" fmla="*/ 410 w 564"/>
                <a:gd name="T15" fmla="*/ 0 h 24"/>
                <a:gd name="T16" fmla="*/ 410 w 564"/>
                <a:gd name="T17" fmla="*/ 24 h 24"/>
                <a:gd name="T18" fmla="*/ 564 w 564"/>
                <a:gd name="T19" fmla="*/ 24 h 24"/>
                <a:gd name="T20" fmla="*/ 564 w 564"/>
                <a:gd name="T21" fmla="*/ 12 h 24"/>
                <a:gd name="T22" fmla="*/ 564 w 564"/>
                <a:gd name="T23" fmla="*/ 6 h 24"/>
                <a:gd name="T24" fmla="*/ 564 w 564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4" h="24">
                  <a:moveTo>
                    <a:pt x="152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52" y="24"/>
                  </a:lnTo>
                  <a:lnTo>
                    <a:pt x="152" y="0"/>
                  </a:lnTo>
                  <a:moveTo>
                    <a:pt x="564" y="0"/>
                  </a:moveTo>
                  <a:lnTo>
                    <a:pt x="564" y="0"/>
                  </a:lnTo>
                  <a:lnTo>
                    <a:pt x="410" y="0"/>
                  </a:lnTo>
                  <a:lnTo>
                    <a:pt x="410" y="24"/>
                  </a:lnTo>
                  <a:lnTo>
                    <a:pt x="564" y="24"/>
                  </a:lnTo>
                  <a:lnTo>
                    <a:pt x="564" y="12"/>
                  </a:lnTo>
                  <a:lnTo>
                    <a:pt x="564" y="6"/>
                  </a:lnTo>
                  <a:lnTo>
                    <a:pt x="5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821"/>
            <p:cNvSpPr>
              <a:spLocks/>
            </p:cNvSpPr>
            <p:nvPr/>
          </p:nvSpPr>
          <p:spPr bwMode="auto">
            <a:xfrm>
              <a:off x="10144126" y="1571626"/>
              <a:ext cx="409575" cy="53975"/>
            </a:xfrm>
            <a:custGeom>
              <a:avLst/>
              <a:gdLst>
                <a:gd name="T0" fmla="*/ 258 w 258"/>
                <a:gd name="T1" fmla="*/ 0 h 34"/>
                <a:gd name="T2" fmla="*/ 0 w 258"/>
                <a:gd name="T3" fmla="*/ 0 h 34"/>
                <a:gd name="T4" fmla="*/ 0 w 258"/>
                <a:gd name="T5" fmla="*/ 6 h 34"/>
                <a:gd name="T6" fmla="*/ 0 w 258"/>
                <a:gd name="T7" fmla="*/ 30 h 34"/>
                <a:gd name="T8" fmla="*/ 0 w 258"/>
                <a:gd name="T9" fmla="*/ 34 h 34"/>
                <a:gd name="T10" fmla="*/ 258 w 258"/>
                <a:gd name="T11" fmla="*/ 34 h 34"/>
                <a:gd name="T12" fmla="*/ 258 w 258"/>
                <a:gd name="T13" fmla="*/ 30 h 34"/>
                <a:gd name="T14" fmla="*/ 258 w 258"/>
                <a:gd name="T15" fmla="*/ 6 h 34"/>
                <a:gd name="T16" fmla="*/ 258 w 25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34">
                  <a:moveTo>
                    <a:pt x="25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58" y="34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822"/>
            <p:cNvSpPr>
              <a:spLocks/>
            </p:cNvSpPr>
            <p:nvPr/>
          </p:nvSpPr>
          <p:spPr bwMode="auto">
            <a:xfrm>
              <a:off x="10144126" y="1571626"/>
              <a:ext cx="409575" cy="53975"/>
            </a:xfrm>
            <a:custGeom>
              <a:avLst/>
              <a:gdLst>
                <a:gd name="T0" fmla="*/ 258 w 258"/>
                <a:gd name="T1" fmla="*/ 0 h 34"/>
                <a:gd name="T2" fmla="*/ 0 w 258"/>
                <a:gd name="T3" fmla="*/ 0 h 34"/>
                <a:gd name="T4" fmla="*/ 0 w 258"/>
                <a:gd name="T5" fmla="*/ 6 h 34"/>
                <a:gd name="T6" fmla="*/ 0 w 258"/>
                <a:gd name="T7" fmla="*/ 30 h 34"/>
                <a:gd name="T8" fmla="*/ 0 w 258"/>
                <a:gd name="T9" fmla="*/ 34 h 34"/>
                <a:gd name="T10" fmla="*/ 258 w 258"/>
                <a:gd name="T11" fmla="*/ 34 h 34"/>
                <a:gd name="T12" fmla="*/ 258 w 258"/>
                <a:gd name="T13" fmla="*/ 30 h 34"/>
                <a:gd name="T14" fmla="*/ 258 w 258"/>
                <a:gd name="T15" fmla="*/ 6 h 34"/>
                <a:gd name="T16" fmla="*/ 258 w 25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34">
                  <a:moveTo>
                    <a:pt x="25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58" y="34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823"/>
            <p:cNvSpPr>
              <a:spLocks noEditPoints="1"/>
            </p:cNvSpPr>
            <p:nvPr/>
          </p:nvSpPr>
          <p:spPr bwMode="auto">
            <a:xfrm>
              <a:off x="10523538" y="1681163"/>
              <a:ext cx="165100" cy="57150"/>
            </a:xfrm>
            <a:custGeom>
              <a:avLst/>
              <a:gdLst>
                <a:gd name="T0" fmla="*/ 7 w 104"/>
                <a:gd name="T1" fmla="*/ 32 h 36"/>
                <a:gd name="T2" fmla="*/ 7 w 104"/>
                <a:gd name="T3" fmla="*/ 4 h 36"/>
                <a:gd name="T4" fmla="*/ 100 w 104"/>
                <a:gd name="T5" fmla="*/ 4 h 36"/>
                <a:gd name="T6" fmla="*/ 100 w 104"/>
                <a:gd name="T7" fmla="*/ 32 h 36"/>
                <a:gd name="T8" fmla="*/ 7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7" y="32"/>
                  </a:moveTo>
                  <a:lnTo>
                    <a:pt x="7" y="4"/>
                  </a:lnTo>
                  <a:lnTo>
                    <a:pt x="100" y="4"/>
                  </a:lnTo>
                  <a:lnTo>
                    <a:pt x="100" y="32"/>
                  </a:lnTo>
                  <a:lnTo>
                    <a:pt x="7" y="32"/>
                  </a:lnTo>
                  <a:close/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3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824"/>
            <p:cNvSpPr>
              <a:spLocks noEditPoints="1"/>
            </p:cNvSpPr>
            <p:nvPr/>
          </p:nvSpPr>
          <p:spPr bwMode="auto">
            <a:xfrm>
              <a:off x="10523538" y="1681163"/>
              <a:ext cx="165100" cy="57150"/>
            </a:xfrm>
            <a:custGeom>
              <a:avLst/>
              <a:gdLst>
                <a:gd name="T0" fmla="*/ 7 w 104"/>
                <a:gd name="T1" fmla="*/ 32 h 36"/>
                <a:gd name="T2" fmla="*/ 7 w 104"/>
                <a:gd name="T3" fmla="*/ 4 h 36"/>
                <a:gd name="T4" fmla="*/ 100 w 104"/>
                <a:gd name="T5" fmla="*/ 4 h 36"/>
                <a:gd name="T6" fmla="*/ 100 w 104"/>
                <a:gd name="T7" fmla="*/ 32 h 36"/>
                <a:gd name="T8" fmla="*/ 7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7" y="32"/>
                  </a:moveTo>
                  <a:lnTo>
                    <a:pt x="7" y="4"/>
                  </a:lnTo>
                  <a:lnTo>
                    <a:pt x="100" y="4"/>
                  </a:lnTo>
                  <a:lnTo>
                    <a:pt x="100" y="32"/>
                  </a:lnTo>
                  <a:lnTo>
                    <a:pt x="7" y="32"/>
                  </a:lnTo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825"/>
            <p:cNvSpPr>
              <a:spLocks noEditPoints="1"/>
            </p:cNvSpPr>
            <p:nvPr/>
          </p:nvSpPr>
          <p:spPr bwMode="auto">
            <a:xfrm>
              <a:off x="10534651" y="1687513"/>
              <a:ext cx="147638" cy="44450"/>
            </a:xfrm>
            <a:custGeom>
              <a:avLst/>
              <a:gdLst>
                <a:gd name="T0" fmla="*/ 4 w 93"/>
                <a:gd name="T1" fmla="*/ 22 h 28"/>
                <a:gd name="T2" fmla="*/ 4 w 93"/>
                <a:gd name="T3" fmla="*/ 4 h 28"/>
                <a:gd name="T4" fmla="*/ 42 w 93"/>
                <a:gd name="T5" fmla="*/ 4 h 28"/>
                <a:gd name="T6" fmla="*/ 42 w 93"/>
                <a:gd name="T7" fmla="*/ 22 h 28"/>
                <a:gd name="T8" fmla="*/ 4 w 93"/>
                <a:gd name="T9" fmla="*/ 22 h 28"/>
                <a:gd name="T10" fmla="*/ 50 w 93"/>
                <a:gd name="T11" fmla="*/ 22 h 28"/>
                <a:gd name="T12" fmla="*/ 50 w 93"/>
                <a:gd name="T13" fmla="*/ 4 h 28"/>
                <a:gd name="T14" fmla="*/ 87 w 93"/>
                <a:gd name="T15" fmla="*/ 4 h 28"/>
                <a:gd name="T16" fmla="*/ 87 w 93"/>
                <a:gd name="T17" fmla="*/ 22 h 28"/>
                <a:gd name="T18" fmla="*/ 50 w 93"/>
                <a:gd name="T19" fmla="*/ 22 h 28"/>
                <a:gd name="T20" fmla="*/ 93 w 93"/>
                <a:gd name="T21" fmla="*/ 0 h 28"/>
                <a:gd name="T22" fmla="*/ 0 w 93"/>
                <a:gd name="T23" fmla="*/ 0 h 28"/>
                <a:gd name="T24" fmla="*/ 0 w 93"/>
                <a:gd name="T25" fmla="*/ 28 h 28"/>
                <a:gd name="T26" fmla="*/ 93 w 93"/>
                <a:gd name="T27" fmla="*/ 28 h 28"/>
                <a:gd name="T28" fmla="*/ 93 w 93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28">
                  <a:moveTo>
                    <a:pt x="4" y="22"/>
                  </a:moveTo>
                  <a:lnTo>
                    <a:pt x="4" y="4"/>
                  </a:lnTo>
                  <a:lnTo>
                    <a:pt x="42" y="4"/>
                  </a:lnTo>
                  <a:lnTo>
                    <a:pt x="42" y="22"/>
                  </a:lnTo>
                  <a:lnTo>
                    <a:pt x="4" y="22"/>
                  </a:lnTo>
                  <a:close/>
                  <a:moveTo>
                    <a:pt x="50" y="22"/>
                  </a:moveTo>
                  <a:lnTo>
                    <a:pt x="50" y="4"/>
                  </a:lnTo>
                  <a:lnTo>
                    <a:pt x="87" y="4"/>
                  </a:lnTo>
                  <a:lnTo>
                    <a:pt x="87" y="22"/>
                  </a:lnTo>
                  <a:lnTo>
                    <a:pt x="50" y="22"/>
                  </a:lnTo>
                  <a:close/>
                  <a:moveTo>
                    <a:pt x="9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3" y="2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826"/>
            <p:cNvSpPr>
              <a:spLocks noEditPoints="1"/>
            </p:cNvSpPr>
            <p:nvPr/>
          </p:nvSpPr>
          <p:spPr bwMode="auto">
            <a:xfrm>
              <a:off x="10534651" y="1687513"/>
              <a:ext cx="147638" cy="44450"/>
            </a:xfrm>
            <a:custGeom>
              <a:avLst/>
              <a:gdLst>
                <a:gd name="T0" fmla="*/ 4 w 93"/>
                <a:gd name="T1" fmla="*/ 22 h 28"/>
                <a:gd name="T2" fmla="*/ 4 w 93"/>
                <a:gd name="T3" fmla="*/ 4 h 28"/>
                <a:gd name="T4" fmla="*/ 42 w 93"/>
                <a:gd name="T5" fmla="*/ 4 h 28"/>
                <a:gd name="T6" fmla="*/ 42 w 93"/>
                <a:gd name="T7" fmla="*/ 22 h 28"/>
                <a:gd name="T8" fmla="*/ 4 w 93"/>
                <a:gd name="T9" fmla="*/ 22 h 28"/>
                <a:gd name="T10" fmla="*/ 50 w 93"/>
                <a:gd name="T11" fmla="*/ 22 h 28"/>
                <a:gd name="T12" fmla="*/ 50 w 93"/>
                <a:gd name="T13" fmla="*/ 4 h 28"/>
                <a:gd name="T14" fmla="*/ 87 w 93"/>
                <a:gd name="T15" fmla="*/ 4 h 28"/>
                <a:gd name="T16" fmla="*/ 87 w 93"/>
                <a:gd name="T17" fmla="*/ 22 h 28"/>
                <a:gd name="T18" fmla="*/ 50 w 93"/>
                <a:gd name="T19" fmla="*/ 22 h 28"/>
                <a:gd name="T20" fmla="*/ 93 w 93"/>
                <a:gd name="T21" fmla="*/ 0 h 28"/>
                <a:gd name="T22" fmla="*/ 0 w 93"/>
                <a:gd name="T23" fmla="*/ 0 h 28"/>
                <a:gd name="T24" fmla="*/ 0 w 93"/>
                <a:gd name="T25" fmla="*/ 28 h 28"/>
                <a:gd name="T26" fmla="*/ 93 w 93"/>
                <a:gd name="T27" fmla="*/ 28 h 28"/>
                <a:gd name="T28" fmla="*/ 93 w 93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28">
                  <a:moveTo>
                    <a:pt x="4" y="22"/>
                  </a:moveTo>
                  <a:lnTo>
                    <a:pt x="4" y="4"/>
                  </a:lnTo>
                  <a:lnTo>
                    <a:pt x="42" y="4"/>
                  </a:lnTo>
                  <a:lnTo>
                    <a:pt x="42" y="22"/>
                  </a:lnTo>
                  <a:lnTo>
                    <a:pt x="4" y="22"/>
                  </a:lnTo>
                  <a:moveTo>
                    <a:pt x="50" y="22"/>
                  </a:moveTo>
                  <a:lnTo>
                    <a:pt x="50" y="4"/>
                  </a:lnTo>
                  <a:lnTo>
                    <a:pt x="87" y="4"/>
                  </a:lnTo>
                  <a:lnTo>
                    <a:pt x="87" y="22"/>
                  </a:lnTo>
                  <a:lnTo>
                    <a:pt x="50" y="22"/>
                  </a:lnTo>
                  <a:moveTo>
                    <a:pt x="9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3" y="28"/>
                  </a:lnTo>
                  <a:lnTo>
                    <a:pt x="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Rectangle 827"/>
            <p:cNvSpPr>
              <a:spLocks noChangeArrowheads="1"/>
            </p:cNvSpPr>
            <p:nvPr/>
          </p:nvSpPr>
          <p:spPr bwMode="auto">
            <a:xfrm>
              <a:off x="10614026" y="1693863"/>
              <a:ext cx="58738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Rectangle 828"/>
            <p:cNvSpPr>
              <a:spLocks noChangeArrowheads="1"/>
            </p:cNvSpPr>
            <p:nvPr/>
          </p:nvSpPr>
          <p:spPr bwMode="auto">
            <a:xfrm>
              <a:off x="10614026" y="1693863"/>
              <a:ext cx="58738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Rectangle 829"/>
            <p:cNvSpPr>
              <a:spLocks noChangeArrowheads="1"/>
            </p:cNvSpPr>
            <p:nvPr/>
          </p:nvSpPr>
          <p:spPr bwMode="auto">
            <a:xfrm>
              <a:off x="10541001" y="1693863"/>
              <a:ext cx="60325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830"/>
            <p:cNvSpPr>
              <a:spLocks noChangeArrowheads="1"/>
            </p:cNvSpPr>
            <p:nvPr/>
          </p:nvSpPr>
          <p:spPr bwMode="auto">
            <a:xfrm>
              <a:off x="10541001" y="1693863"/>
              <a:ext cx="60325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831"/>
            <p:cNvSpPr>
              <a:spLocks noEditPoints="1"/>
            </p:cNvSpPr>
            <p:nvPr/>
          </p:nvSpPr>
          <p:spPr bwMode="auto">
            <a:xfrm>
              <a:off x="10266363" y="1681163"/>
              <a:ext cx="165100" cy="57150"/>
            </a:xfrm>
            <a:custGeom>
              <a:avLst/>
              <a:gdLst>
                <a:gd name="T0" fmla="*/ 4 w 104"/>
                <a:gd name="T1" fmla="*/ 32 h 36"/>
                <a:gd name="T2" fmla="*/ 4 w 104"/>
                <a:gd name="T3" fmla="*/ 4 h 36"/>
                <a:gd name="T4" fmla="*/ 100 w 104"/>
                <a:gd name="T5" fmla="*/ 4 h 36"/>
                <a:gd name="T6" fmla="*/ 100 w 104"/>
                <a:gd name="T7" fmla="*/ 32 h 36"/>
                <a:gd name="T8" fmla="*/ 4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4" y="32"/>
                  </a:moveTo>
                  <a:lnTo>
                    <a:pt x="4" y="4"/>
                  </a:lnTo>
                  <a:lnTo>
                    <a:pt x="100" y="4"/>
                  </a:lnTo>
                  <a:lnTo>
                    <a:pt x="100" y="32"/>
                  </a:lnTo>
                  <a:lnTo>
                    <a:pt x="4" y="32"/>
                  </a:lnTo>
                  <a:close/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3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832"/>
            <p:cNvSpPr>
              <a:spLocks noEditPoints="1"/>
            </p:cNvSpPr>
            <p:nvPr/>
          </p:nvSpPr>
          <p:spPr bwMode="auto">
            <a:xfrm>
              <a:off x="10266363" y="1681163"/>
              <a:ext cx="165100" cy="57150"/>
            </a:xfrm>
            <a:custGeom>
              <a:avLst/>
              <a:gdLst>
                <a:gd name="T0" fmla="*/ 4 w 104"/>
                <a:gd name="T1" fmla="*/ 32 h 36"/>
                <a:gd name="T2" fmla="*/ 4 w 104"/>
                <a:gd name="T3" fmla="*/ 4 h 36"/>
                <a:gd name="T4" fmla="*/ 100 w 104"/>
                <a:gd name="T5" fmla="*/ 4 h 36"/>
                <a:gd name="T6" fmla="*/ 100 w 104"/>
                <a:gd name="T7" fmla="*/ 32 h 36"/>
                <a:gd name="T8" fmla="*/ 4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4" y="32"/>
                  </a:moveTo>
                  <a:lnTo>
                    <a:pt x="4" y="4"/>
                  </a:lnTo>
                  <a:lnTo>
                    <a:pt x="100" y="4"/>
                  </a:lnTo>
                  <a:lnTo>
                    <a:pt x="100" y="32"/>
                  </a:lnTo>
                  <a:lnTo>
                    <a:pt x="4" y="32"/>
                  </a:lnTo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833"/>
            <p:cNvSpPr>
              <a:spLocks noEditPoints="1"/>
            </p:cNvSpPr>
            <p:nvPr/>
          </p:nvSpPr>
          <p:spPr bwMode="auto">
            <a:xfrm>
              <a:off x="10272713" y="1687513"/>
              <a:ext cx="152400" cy="44450"/>
            </a:xfrm>
            <a:custGeom>
              <a:avLst/>
              <a:gdLst>
                <a:gd name="T0" fmla="*/ 6 w 96"/>
                <a:gd name="T1" fmla="*/ 22 h 28"/>
                <a:gd name="T2" fmla="*/ 6 w 96"/>
                <a:gd name="T3" fmla="*/ 4 h 28"/>
                <a:gd name="T4" fmla="*/ 45 w 96"/>
                <a:gd name="T5" fmla="*/ 4 h 28"/>
                <a:gd name="T6" fmla="*/ 45 w 96"/>
                <a:gd name="T7" fmla="*/ 22 h 28"/>
                <a:gd name="T8" fmla="*/ 6 w 96"/>
                <a:gd name="T9" fmla="*/ 22 h 28"/>
                <a:gd name="T10" fmla="*/ 51 w 96"/>
                <a:gd name="T11" fmla="*/ 22 h 28"/>
                <a:gd name="T12" fmla="*/ 51 w 96"/>
                <a:gd name="T13" fmla="*/ 4 h 28"/>
                <a:gd name="T14" fmla="*/ 90 w 96"/>
                <a:gd name="T15" fmla="*/ 4 h 28"/>
                <a:gd name="T16" fmla="*/ 90 w 96"/>
                <a:gd name="T17" fmla="*/ 22 h 28"/>
                <a:gd name="T18" fmla="*/ 51 w 96"/>
                <a:gd name="T19" fmla="*/ 22 h 28"/>
                <a:gd name="T20" fmla="*/ 96 w 96"/>
                <a:gd name="T21" fmla="*/ 0 h 28"/>
                <a:gd name="T22" fmla="*/ 0 w 96"/>
                <a:gd name="T23" fmla="*/ 0 h 28"/>
                <a:gd name="T24" fmla="*/ 0 w 96"/>
                <a:gd name="T25" fmla="*/ 28 h 28"/>
                <a:gd name="T26" fmla="*/ 96 w 96"/>
                <a:gd name="T27" fmla="*/ 28 h 28"/>
                <a:gd name="T28" fmla="*/ 96 w 96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28">
                  <a:moveTo>
                    <a:pt x="6" y="22"/>
                  </a:moveTo>
                  <a:lnTo>
                    <a:pt x="6" y="4"/>
                  </a:lnTo>
                  <a:lnTo>
                    <a:pt x="45" y="4"/>
                  </a:lnTo>
                  <a:lnTo>
                    <a:pt x="45" y="22"/>
                  </a:lnTo>
                  <a:lnTo>
                    <a:pt x="6" y="22"/>
                  </a:lnTo>
                  <a:close/>
                  <a:moveTo>
                    <a:pt x="51" y="22"/>
                  </a:moveTo>
                  <a:lnTo>
                    <a:pt x="51" y="4"/>
                  </a:lnTo>
                  <a:lnTo>
                    <a:pt x="90" y="4"/>
                  </a:lnTo>
                  <a:lnTo>
                    <a:pt x="90" y="22"/>
                  </a:lnTo>
                  <a:lnTo>
                    <a:pt x="51" y="2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6" y="2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834"/>
            <p:cNvSpPr>
              <a:spLocks noEditPoints="1"/>
            </p:cNvSpPr>
            <p:nvPr/>
          </p:nvSpPr>
          <p:spPr bwMode="auto">
            <a:xfrm>
              <a:off x="10272713" y="1687513"/>
              <a:ext cx="152400" cy="44450"/>
            </a:xfrm>
            <a:custGeom>
              <a:avLst/>
              <a:gdLst>
                <a:gd name="T0" fmla="*/ 6 w 96"/>
                <a:gd name="T1" fmla="*/ 22 h 28"/>
                <a:gd name="T2" fmla="*/ 6 w 96"/>
                <a:gd name="T3" fmla="*/ 4 h 28"/>
                <a:gd name="T4" fmla="*/ 45 w 96"/>
                <a:gd name="T5" fmla="*/ 4 h 28"/>
                <a:gd name="T6" fmla="*/ 45 w 96"/>
                <a:gd name="T7" fmla="*/ 22 h 28"/>
                <a:gd name="T8" fmla="*/ 6 w 96"/>
                <a:gd name="T9" fmla="*/ 22 h 28"/>
                <a:gd name="T10" fmla="*/ 51 w 96"/>
                <a:gd name="T11" fmla="*/ 22 h 28"/>
                <a:gd name="T12" fmla="*/ 51 w 96"/>
                <a:gd name="T13" fmla="*/ 4 h 28"/>
                <a:gd name="T14" fmla="*/ 90 w 96"/>
                <a:gd name="T15" fmla="*/ 4 h 28"/>
                <a:gd name="T16" fmla="*/ 90 w 96"/>
                <a:gd name="T17" fmla="*/ 22 h 28"/>
                <a:gd name="T18" fmla="*/ 51 w 96"/>
                <a:gd name="T19" fmla="*/ 22 h 28"/>
                <a:gd name="T20" fmla="*/ 96 w 96"/>
                <a:gd name="T21" fmla="*/ 0 h 28"/>
                <a:gd name="T22" fmla="*/ 0 w 96"/>
                <a:gd name="T23" fmla="*/ 0 h 28"/>
                <a:gd name="T24" fmla="*/ 0 w 96"/>
                <a:gd name="T25" fmla="*/ 28 h 28"/>
                <a:gd name="T26" fmla="*/ 96 w 96"/>
                <a:gd name="T27" fmla="*/ 28 h 28"/>
                <a:gd name="T28" fmla="*/ 96 w 96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28">
                  <a:moveTo>
                    <a:pt x="6" y="22"/>
                  </a:moveTo>
                  <a:lnTo>
                    <a:pt x="6" y="4"/>
                  </a:lnTo>
                  <a:lnTo>
                    <a:pt x="45" y="4"/>
                  </a:lnTo>
                  <a:lnTo>
                    <a:pt x="45" y="22"/>
                  </a:lnTo>
                  <a:lnTo>
                    <a:pt x="6" y="22"/>
                  </a:lnTo>
                  <a:moveTo>
                    <a:pt x="51" y="22"/>
                  </a:moveTo>
                  <a:lnTo>
                    <a:pt x="51" y="4"/>
                  </a:lnTo>
                  <a:lnTo>
                    <a:pt x="90" y="4"/>
                  </a:lnTo>
                  <a:lnTo>
                    <a:pt x="90" y="22"/>
                  </a:lnTo>
                  <a:lnTo>
                    <a:pt x="51" y="22"/>
                  </a:lnTo>
                  <a:moveTo>
                    <a:pt x="96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6" y="28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Rectangle 835"/>
            <p:cNvSpPr>
              <a:spLocks noChangeArrowheads="1"/>
            </p:cNvSpPr>
            <p:nvPr/>
          </p:nvSpPr>
          <p:spPr bwMode="auto">
            <a:xfrm>
              <a:off x="10353676" y="1693863"/>
              <a:ext cx="61913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Rectangle 836"/>
            <p:cNvSpPr>
              <a:spLocks noChangeArrowheads="1"/>
            </p:cNvSpPr>
            <p:nvPr/>
          </p:nvSpPr>
          <p:spPr bwMode="auto">
            <a:xfrm>
              <a:off x="10353676" y="1693863"/>
              <a:ext cx="61913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Rectangle 837"/>
            <p:cNvSpPr>
              <a:spLocks noChangeArrowheads="1"/>
            </p:cNvSpPr>
            <p:nvPr/>
          </p:nvSpPr>
          <p:spPr bwMode="auto">
            <a:xfrm>
              <a:off x="10282238" y="1693863"/>
              <a:ext cx="61913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Rectangle 838"/>
            <p:cNvSpPr>
              <a:spLocks noChangeArrowheads="1"/>
            </p:cNvSpPr>
            <p:nvPr/>
          </p:nvSpPr>
          <p:spPr bwMode="auto">
            <a:xfrm>
              <a:off x="10282238" y="1693863"/>
              <a:ext cx="61913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839"/>
            <p:cNvSpPr>
              <a:spLocks noEditPoints="1"/>
            </p:cNvSpPr>
            <p:nvPr/>
          </p:nvSpPr>
          <p:spPr bwMode="auto">
            <a:xfrm>
              <a:off x="10009188" y="1681163"/>
              <a:ext cx="165100" cy="57150"/>
            </a:xfrm>
            <a:custGeom>
              <a:avLst/>
              <a:gdLst>
                <a:gd name="T0" fmla="*/ 4 w 104"/>
                <a:gd name="T1" fmla="*/ 32 h 36"/>
                <a:gd name="T2" fmla="*/ 4 w 104"/>
                <a:gd name="T3" fmla="*/ 4 h 36"/>
                <a:gd name="T4" fmla="*/ 99 w 104"/>
                <a:gd name="T5" fmla="*/ 4 h 36"/>
                <a:gd name="T6" fmla="*/ 99 w 104"/>
                <a:gd name="T7" fmla="*/ 32 h 36"/>
                <a:gd name="T8" fmla="*/ 4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4" y="32"/>
                  </a:moveTo>
                  <a:lnTo>
                    <a:pt x="4" y="4"/>
                  </a:lnTo>
                  <a:lnTo>
                    <a:pt x="99" y="4"/>
                  </a:lnTo>
                  <a:lnTo>
                    <a:pt x="99" y="32"/>
                  </a:lnTo>
                  <a:lnTo>
                    <a:pt x="4" y="32"/>
                  </a:lnTo>
                  <a:close/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3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840"/>
            <p:cNvSpPr>
              <a:spLocks noEditPoints="1"/>
            </p:cNvSpPr>
            <p:nvPr/>
          </p:nvSpPr>
          <p:spPr bwMode="auto">
            <a:xfrm>
              <a:off x="10009188" y="1681163"/>
              <a:ext cx="165100" cy="57150"/>
            </a:xfrm>
            <a:custGeom>
              <a:avLst/>
              <a:gdLst>
                <a:gd name="T0" fmla="*/ 4 w 104"/>
                <a:gd name="T1" fmla="*/ 32 h 36"/>
                <a:gd name="T2" fmla="*/ 4 w 104"/>
                <a:gd name="T3" fmla="*/ 4 h 36"/>
                <a:gd name="T4" fmla="*/ 99 w 104"/>
                <a:gd name="T5" fmla="*/ 4 h 36"/>
                <a:gd name="T6" fmla="*/ 99 w 104"/>
                <a:gd name="T7" fmla="*/ 32 h 36"/>
                <a:gd name="T8" fmla="*/ 4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4" y="32"/>
                  </a:moveTo>
                  <a:lnTo>
                    <a:pt x="4" y="4"/>
                  </a:lnTo>
                  <a:lnTo>
                    <a:pt x="99" y="4"/>
                  </a:lnTo>
                  <a:lnTo>
                    <a:pt x="99" y="32"/>
                  </a:lnTo>
                  <a:lnTo>
                    <a:pt x="4" y="32"/>
                  </a:lnTo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841"/>
            <p:cNvSpPr>
              <a:spLocks noEditPoints="1"/>
            </p:cNvSpPr>
            <p:nvPr/>
          </p:nvSpPr>
          <p:spPr bwMode="auto">
            <a:xfrm>
              <a:off x="10015538" y="1687513"/>
              <a:ext cx="150813" cy="44450"/>
            </a:xfrm>
            <a:custGeom>
              <a:avLst/>
              <a:gdLst>
                <a:gd name="T0" fmla="*/ 6 w 95"/>
                <a:gd name="T1" fmla="*/ 22 h 28"/>
                <a:gd name="T2" fmla="*/ 6 w 95"/>
                <a:gd name="T3" fmla="*/ 4 h 28"/>
                <a:gd name="T4" fmla="*/ 45 w 95"/>
                <a:gd name="T5" fmla="*/ 4 h 28"/>
                <a:gd name="T6" fmla="*/ 45 w 95"/>
                <a:gd name="T7" fmla="*/ 22 h 28"/>
                <a:gd name="T8" fmla="*/ 6 w 95"/>
                <a:gd name="T9" fmla="*/ 22 h 28"/>
                <a:gd name="T10" fmla="*/ 51 w 95"/>
                <a:gd name="T11" fmla="*/ 22 h 28"/>
                <a:gd name="T12" fmla="*/ 51 w 95"/>
                <a:gd name="T13" fmla="*/ 4 h 28"/>
                <a:gd name="T14" fmla="*/ 89 w 95"/>
                <a:gd name="T15" fmla="*/ 4 h 28"/>
                <a:gd name="T16" fmla="*/ 89 w 95"/>
                <a:gd name="T17" fmla="*/ 22 h 28"/>
                <a:gd name="T18" fmla="*/ 51 w 95"/>
                <a:gd name="T19" fmla="*/ 22 h 28"/>
                <a:gd name="T20" fmla="*/ 95 w 95"/>
                <a:gd name="T21" fmla="*/ 0 h 28"/>
                <a:gd name="T22" fmla="*/ 0 w 95"/>
                <a:gd name="T23" fmla="*/ 0 h 28"/>
                <a:gd name="T24" fmla="*/ 0 w 95"/>
                <a:gd name="T25" fmla="*/ 28 h 28"/>
                <a:gd name="T26" fmla="*/ 95 w 95"/>
                <a:gd name="T27" fmla="*/ 28 h 28"/>
                <a:gd name="T28" fmla="*/ 95 w 95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28">
                  <a:moveTo>
                    <a:pt x="6" y="22"/>
                  </a:moveTo>
                  <a:lnTo>
                    <a:pt x="6" y="4"/>
                  </a:lnTo>
                  <a:lnTo>
                    <a:pt x="45" y="4"/>
                  </a:lnTo>
                  <a:lnTo>
                    <a:pt x="45" y="22"/>
                  </a:lnTo>
                  <a:lnTo>
                    <a:pt x="6" y="22"/>
                  </a:lnTo>
                  <a:close/>
                  <a:moveTo>
                    <a:pt x="51" y="22"/>
                  </a:moveTo>
                  <a:lnTo>
                    <a:pt x="51" y="4"/>
                  </a:lnTo>
                  <a:lnTo>
                    <a:pt x="89" y="4"/>
                  </a:lnTo>
                  <a:lnTo>
                    <a:pt x="89" y="22"/>
                  </a:lnTo>
                  <a:lnTo>
                    <a:pt x="51" y="22"/>
                  </a:lnTo>
                  <a:close/>
                  <a:moveTo>
                    <a:pt x="95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5" y="2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842"/>
            <p:cNvSpPr>
              <a:spLocks noEditPoints="1"/>
            </p:cNvSpPr>
            <p:nvPr/>
          </p:nvSpPr>
          <p:spPr bwMode="auto">
            <a:xfrm>
              <a:off x="10015538" y="1687513"/>
              <a:ext cx="150813" cy="44450"/>
            </a:xfrm>
            <a:custGeom>
              <a:avLst/>
              <a:gdLst>
                <a:gd name="T0" fmla="*/ 6 w 95"/>
                <a:gd name="T1" fmla="*/ 22 h 28"/>
                <a:gd name="T2" fmla="*/ 6 w 95"/>
                <a:gd name="T3" fmla="*/ 4 h 28"/>
                <a:gd name="T4" fmla="*/ 45 w 95"/>
                <a:gd name="T5" fmla="*/ 4 h 28"/>
                <a:gd name="T6" fmla="*/ 45 w 95"/>
                <a:gd name="T7" fmla="*/ 22 h 28"/>
                <a:gd name="T8" fmla="*/ 6 w 95"/>
                <a:gd name="T9" fmla="*/ 22 h 28"/>
                <a:gd name="T10" fmla="*/ 51 w 95"/>
                <a:gd name="T11" fmla="*/ 22 h 28"/>
                <a:gd name="T12" fmla="*/ 51 w 95"/>
                <a:gd name="T13" fmla="*/ 4 h 28"/>
                <a:gd name="T14" fmla="*/ 89 w 95"/>
                <a:gd name="T15" fmla="*/ 4 h 28"/>
                <a:gd name="T16" fmla="*/ 89 w 95"/>
                <a:gd name="T17" fmla="*/ 22 h 28"/>
                <a:gd name="T18" fmla="*/ 51 w 95"/>
                <a:gd name="T19" fmla="*/ 22 h 28"/>
                <a:gd name="T20" fmla="*/ 95 w 95"/>
                <a:gd name="T21" fmla="*/ 0 h 28"/>
                <a:gd name="T22" fmla="*/ 0 w 95"/>
                <a:gd name="T23" fmla="*/ 0 h 28"/>
                <a:gd name="T24" fmla="*/ 0 w 95"/>
                <a:gd name="T25" fmla="*/ 28 h 28"/>
                <a:gd name="T26" fmla="*/ 95 w 95"/>
                <a:gd name="T27" fmla="*/ 28 h 28"/>
                <a:gd name="T28" fmla="*/ 95 w 95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28">
                  <a:moveTo>
                    <a:pt x="6" y="22"/>
                  </a:moveTo>
                  <a:lnTo>
                    <a:pt x="6" y="4"/>
                  </a:lnTo>
                  <a:lnTo>
                    <a:pt x="45" y="4"/>
                  </a:lnTo>
                  <a:lnTo>
                    <a:pt x="45" y="22"/>
                  </a:lnTo>
                  <a:lnTo>
                    <a:pt x="6" y="22"/>
                  </a:lnTo>
                  <a:moveTo>
                    <a:pt x="51" y="22"/>
                  </a:moveTo>
                  <a:lnTo>
                    <a:pt x="51" y="4"/>
                  </a:lnTo>
                  <a:lnTo>
                    <a:pt x="89" y="4"/>
                  </a:lnTo>
                  <a:lnTo>
                    <a:pt x="89" y="22"/>
                  </a:lnTo>
                  <a:lnTo>
                    <a:pt x="51" y="22"/>
                  </a:lnTo>
                  <a:moveTo>
                    <a:pt x="95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5" y="28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Rectangle 843"/>
            <p:cNvSpPr>
              <a:spLocks noChangeArrowheads="1"/>
            </p:cNvSpPr>
            <p:nvPr/>
          </p:nvSpPr>
          <p:spPr bwMode="auto">
            <a:xfrm>
              <a:off x="10096501" y="1693863"/>
              <a:ext cx="60325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Rectangle 844"/>
            <p:cNvSpPr>
              <a:spLocks noChangeArrowheads="1"/>
            </p:cNvSpPr>
            <p:nvPr/>
          </p:nvSpPr>
          <p:spPr bwMode="auto">
            <a:xfrm>
              <a:off x="10096501" y="1693863"/>
              <a:ext cx="60325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Rectangle 845"/>
            <p:cNvSpPr>
              <a:spLocks noChangeArrowheads="1"/>
            </p:cNvSpPr>
            <p:nvPr/>
          </p:nvSpPr>
          <p:spPr bwMode="auto">
            <a:xfrm>
              <a:off x="10025063" y="1693863"/>
              <a:ext cx="61913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Rectangle 846"/>
            <p:cNvSpPr>
              <a:spLocks noChangeArrowheads="1"/>
            </p:cNvSpPr>
            <p:nvPr/>
          </p:nvSpPr>
          <p:spPr bwMode="auto">
            <a:xfrm>
              <a:off x="10025063" y="1693863"/>
              <a:ext cx="61913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847"/>
            <p:cNvSpPr>
              <a:spLocks/>
            </p:cNvSpPr>
            <p:nvPr/>
          </p:nvSpPr>
          <p:spPr bwMode="auto">
            <a:xfrm>
              <a:off x="9899651" y="1281113"/>
              <a:ext cx="898525" cy="38100"/>
            </a:xfrm>
            <a:custGeom>
              <a:avLst/>
              <a:gdLst>
                <a:gd name="T0" fmla="*/ 566 w 566"/>
                <a:gd name="T1" fmla="*/ 0 h 24"/>
                <a:gd name="T2" fmla="*/ 554 w 566"/>
                <a:gd name="T3" fmla="*/ 0 h 24"/>
                <a:gd name="T4" fmla="*/ 12 w 566"/>
                <a:gd name="T5" fmla="*/ 0 h 24"/>
                <a:gd name="T6" fmla="*/ 0 w 566"/>
                <a:gd name="T7" fmla="*/ 0 h 24"/>
                <a:gd name="T8" fmla="*/ 0 w 566"/>
                <a:gd name="T9" fmla="*/ 0 h 24"/>
                <a:gd name="T10" fmla="*/ 0 w 566"/>
                <a:gd name="T11" fmla="*/ 24 h 24"/>
                <a:gd name="T12" fmla="*/ 0 w 566"/>
                <a:gd name="T13" fmla="*/ 24 h 24"/>
                <a:gd name="T14" fmla="*/ 12 w 566"/>
                <a:gd name="T15" fmla="*/ 24 h 24"/>
                <a:gd name="T16" fmla="*/ 554 w 566"/>
                <a:gd name="T17" fmla="*/ 24 h 24"/>
                <a:gd name="T18" fmla="*/ 566 w 566"/>
                <a:gd name="T19" fmla="*/ 24 h 24"/>
                <a:gd name="T20" fmla="*/ 566 w 566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6" h="24">
                  <a:moveTo>
                    <a:pt x="566" y="0"/>
                  </a:moveTo>
                  <a:lnTo>
                    <a:pt x="55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554" y="24"/>
                  </a:lnTo>
                  <a:lnTo>
                    <a:pt x="566" y="24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848"/>
            <p:cNvSpPr>
              <a:spLocks/>
            </p:cNvSpPr>
            <p:nvPr/>
          </p:nvSpPr>
          <p:spPr bwMode="auto">
            <a:xfrm>
              <a:off x="9899651" y="1281113"/>
              <a:ext cx="898525" cy="38100"/>
            </a:xfrm>
            <a:custGeom>
              <a:avLst/>
              <a:gdLst>
                <a:gd name="T0" fmla="*/ 566 w 566"/>
                <a:gd name="T1" fmla="*/ 0 h 24"/>
                <a:gd name="T2" fmla="*/ 554 w 566"/>
                <a:gd name="T3" fmla="*/ 0 h 24"/>
                <a:gd name="T4" fmla="*/ 12 w 566"/>
                <a:gd name="T5" fmla="*/ 0 h 24"/>
                <a:gd name="T6" fmla="*/ 0 w 566"/>
                <a:gd name="T7" fmla="*/ 0 h 24"/>
                <a:gd name="T8" fmla="*/ 0 w 566"/>
                <a:gd name="T9" fmla="*/ 0 h 24"/>
                <a:gd name="T10" fmla="*/ 0 w 566"/>
                <a:gd name="T11" fmla="*/ 24 h 24"/>
                <a:gd name="T12" fmla="*/ 0 w 566"/>
                <a:gd name="T13" fmla="*/ 24 h 24"/>
                <a:gd name="T14" fmla="*/ 12 w 566"/>
                <a:gd name="T15" fmla="*/ 24 h 24"/>
                <a:gd name="T16" fmla="*/ 554 w 566"/>
                <a:gd name="T17" fmla="*/ 24 h 24"/>
                <a:gd name="T18" fmla="*/ 566 w 566"/>
                <a:gd name="T19" fmla="*/ 24 h 24"/>
                <a:gd name="T20" fmla="*/ 566 w 566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6" h="24">
                  <a:moveTo>
                    <a:pt x="566" y="0"/>
                  </a:moveTo>
                  <a:lnTo>
                    <a:pt x="55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554" y="24"/>
                  </a:lnTo>
                  <a:lnTo>
                    <a:pt x="566" y="24"/>
                  </a:lnTo>
                  <a:lnTo>
                    <a:pt x="5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849"/>
            <p:cNvSpPr>
              <a:spLocks noEditPoints="1"/>
            </p:cNvSpPr>
            <p:nvPr/>
          </p:nvSpPr>
          <p:spPr bwMode="auto">
            <a:xfrm>
              <a:off x="10514013" y="1355726"/>
              <a:ext cx="212725" cy="163513"/>
            </a:xfrm>
            <a:custGeom>
              <a:avLst/>
              <a:gdLst>
                <a:gd name="T0" fmla="*/ 6 w 134"/>
                <a:gd name="T1" fmla="*/ 97 h 103"/>
                <a:gd name="T2" fmla="*/ 6 w 134"/>
                <a:gd name="T3" fmla="*/ 63 h 103"/>
                <a:gd name="T4" fmla="*/ 43 w 134"/>
                <a:gd name="T5" fmla="*/ 63 h 103"/>
                <a:gd name="T6" fmla="*/ 43 w 134"/>
                <a:gd name="T7" fmla="*/ 97 h 103"/>
                <a:gd name="T8" fmla="*/ 6 w 134"/>
                <a:gd name="T9" fmla="*/ 97 h 103"/>
                <a:gd name="T10" fmla="*/ 49 w 134"/>
                <a:gd name="T11" fmla="*/ 97 h 103"/>
                <a:gd name="T12" fmla="*/ 49 w 134"/>
                <a:gd name="T13" fmla="*/ 63 h 103"/>
                <a:gd name="T14" fmla="*/ 86 w 134"/>
                <a:gd name="T15" fmla="*/ 63 h 103"/>
                <a:gd name="T16" fmla="*/ 86 w 134"/>
                <a:gd name="T17" fmla="*/ 97 h 103"/>
                <a:gd name="T18" fmla="*/ 49 w 134"/>
                <a:gd name="T19" fmla="*/ 97 h 103"/>
                <a:gd name="T20" fmla="*/ 92 w 134"/>
                <a:gd name="T21" fmla="*/ 97 h 103"/>
                <a:gd name="T22" fmla="*/ 92 w 134"/>
                <a:gd name="T23" fmla="*/ 63 h 103"/>
                <a:gd name="T24" fmla="*/ 130 w 134"/>
                <a:gd name="T25" fmla="*/ 63 h 103"/>
                <a:gd name="T26" fmla="*/ 130 w 134"/>
                <a:gd name="T27" fmla="*/ 97 h 103"/>
                <a:gd name="T28" fmla="*/ 92 w 134"/>
                <a:gd name="T29" fmla="*/ 97 h 103"/>
                <a:gd name="T30" fmla="*/ 6 w 134"/>
                <a:gd name="T31" fmla="*/ 59 h 103"/>
                <a:gd name="T32" fmla="*/ 6 w 134"/>
                <a:gd name="T33" fmla="*/ 26 h 103"/>
                <a:gd name="T34" fmla="*/ 43 w 134"/>
                <a:gd name="T35" fmla="*/ 26 h 103"/>
                <a:gd name="T36" fmla="*/ 43 w 134"/>
                <a:gd name="T37" fmla="*/ 59 h 103"/>
                <a:gd name="T38" fmla="*/ 6 w 134"/>
                <a:gd name="T39" fmla="*/ 59 h 103"/>
                <a:gd name="T40" fmla="*/ 49 w 134"/>
                <a:gd name="T41" fmla="*/ 59 h 103"/>
                <a:gd name="T42" fmla="*/ 49 w 134"/>
                <a:gd name="T43" fmla="*/ 26 h 103"/>
                <a:gd name="T44" fmla="*/ 86 w 134"/>
                <a:gd name="T45" fmla="*/ 26 h 103"/>
                <a:gd name="T46" fmla="*/ 86 w 134"/>
                <a:gd name="T47" fmla="*/ 59 h 103"/>
                <a:gd name="T48" fmla="*/ 49 w 134"/>
                <a:gd name="T49" fmla="*/ 59 h 103"/>
                <a:gd name="T50" fmla="*/ 92 w 134"/>
                <a:gd name="T51" fmla="*/ 59 h 103"/>
                <a:gd name="T52" fmla="*/ 92 w 134"/>
                <a:gd name="T53" fmla="*/ 26 h 103"/>
                <a:gd name="T54" fmla="*/ 130 w 134"/>
                <a:gd name="T55" fmla="*/ 26 h 103"/>
                <a:gd name="T56" fmla="*/ 130 w 134"/>
                <a:gd name="T57" fmla="*/ 59 h 103"/>
                <a:gd name="T58" fmla="*/ 92 w 134"/>
                <a:gd name="T59" fmla="*/ 59 h 103"/>
                <a:gd name="T60" fmla="*/ 6 w 134"/>
                <a:gd name="T61" fmla="*/ 20 h 103"/>
                <a:gd name="T62" fmla="*/ 6 w 134"/>
                <a:gd name="T63" fmla="*/ 6 h 103"/>
                <a:gd name="T64" fmla="*/ 43 w 134"/>
                <a:gd name="T65" fmla="*/ 6 h 103"/>
                <a:gd name="T66" fmla="*/ 43 w 134"/>
                <a:gd name="T67" fmla="*/ 20 h 103"/>
                <a:gd name="T68" fmla="*/ 6 w 134"/>
                <a:gd name="T69" fmla="*/ 20 h 103"/>
                <a:gd name="T70" fmla="*/ 49 w 134"/>
                <a:gd name="T71" fmla="*/ 20 h 103"/>
                <a:gd name="T72" fmla="*/ 49 w 134"/>
                <a:gd name="T73" fmla="*/ 6 h 103"/>
                <a:gd name="T74" fmla="*/ 86 w 134"/>
                <a:gd name="T75" fmla="*/ 6 h 103"/>
                <a:gd name="T76" fmla="*/ 86 w 134"/>
                <a:gd name="T77" fmla="*/ 20 h 103"/>
                <a:gd name="T78" fmla="*/ 49 w 134"/>
                <a:gd name="T79" fmla="*/ 20 h 103"/>
                <a:gd name="T80" fmla="*/ 92 w 134"/>
                <a:gd name="T81" fmla="*/ 20 h 103"/>
                <a:gd name="T82" fmla="*/ 92 w 134"/>
                <a:gd name="T83" fmla="*/ 6 h 103"/>
                <a:gd name="T84" fmla="*/ 130 w 134"/>
                <a:gd name="T85" fmla="*/ 6 h 103"/>
                <a:gd name="T86" fmla="*/ 130 w 134"/>
                <a:gd name="T87" fmla="*/ 20 h 103"/>
                <a:gd name="T88" fmla="*/ 92 w 134"/>
                <a:gd name="T89" fmla="*/ 20 h 103"/>
                <a:gd name="T90" fmla="*/ 134 w 134"/>
                <a:gd name="T91" fmla="*/ 0 h 103"/>
                <a:gd name="T92" fmla="*/ 0 w 134"/>
                <a:gd name="T93" fmla="*/ 0 h 103"/>
                <a:gd name="T94" fmla="*/ 0 w 134"/>
                <a:gd name="T95" fmla="*/ 103 h 103"/>
                <a:gd name="T96" fmla="*/ 134 w 134"/>
                <a:gd name="T97" fmla="*/ 103 h 103"/>
                <a:gd name="T98" fmla="*/ 134 w 134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3">
                  <a:moveTo>
                    <a:pt x="6" y="97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7"/>
                  </a:lnTo>
                  <a:lnTo>
                    <a:pt x="6" y="97"/>
                  </a:lnTo>
                  <a:close/>
                  <a:moveTo>
                    <a:pt x="49" y="97"/>
                  </a:moveTo>
                  <a:lnTo>
                    <a:pt x="49" y="63"/>
                  </a:lnTo>
                  <a:lnTo>
                    <a:pt x="86" y="63"/>
                  </a:lnTo>
                  <a:lnTo>
                    <a:pt x="86" y="97"/>
                  </a:lnTo>
                  <a:lnTo>
                    <a:pt x="49" y="97"/>
                  </a:lnTo>
                  <a:close/>
                  <a:moveTo>
                    <a:pt x="92" y="97"/>
                  </a:moveTo>
                  <a:lnTo>
                    <a:pt x="92" y="63"/>
                  </a:lnTo>
                  <a:lnTo>
                    <a:pt x="130" y="63"/>
                  </a:lnTo>
                  <a:lnTo>
                    <a:pt x="130" y="97"/>
                  </a:lnTo>
                  <a:lnTo>
                    <a:pt x="92" y="97"/>
                  </a:lnTo>
                  <a:close/>
                  <a:moveTo>
                    <a:pt x="6" y="59"/>
                  </a:moveTo>
                  <a:lnTo>
                    <a:pt x="6" y="26"/>
                  </a:lnTo>
                  <a:lnTo>
                    <a:pt x="43" y="26"/>
                  </a:lnTo>
                  <a:lnTo>
                    <a:pt x="43" y="59"/>
                  </a:lnTo>
                  <a:lnTo>
                    <a:pt x="6" y="59"/>
                  </a:lnTo>
                  <a:close/>
                  <a:moveTo>
                    <a:pt x="49" y="59"/>
                  </a:moveTo>
                  <a:lnTo>
                    <a:pt x="49" y="26"/>
                  </a:lnTo>
                  <a:lnTo>
                    <a:pt x="86" y="26"/>
                  </a:lnTo>
                  <a:lnTo>
                    <a:pt x="86" y="59"/>
                  </a:lnTo>
                  <a:lnTo>
                    <a:pt x="49" y="59"/>
                  </a:lnTo>
                  <a:close/>
                  <a:moveTo>
                    <a:pt x="92" y="59"/>
                  </a:moveTo>
                  <a:lnTo>
                    <a:pt x="92" y="26"/>
                  </a:lnTo>
                  <a:lnTo>
                    <a:pt x="130" y="26"/>
                  </a:lnTo>
                  <a:lnTo>
                    <a:pt x="130" y="59"/>
                  </a:lnTo>
                  <a:lnTo>
                    <a:pt x="92" y="59"/>
                  </a:lnTo>
                  <a:close/>
                  <a:moveTo>
                    <a:pt x="6" y="20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6" y="20"/>
                  </a:lnTo>
                  <a:close/>
                  <a:moveTo>
                    <a:pt x="49" y="20"/>
                  </a:moveTo>
                  <a:lnTo>
                    <a:pt x="49" y="6"/>
                  </a:lnTo>
                  <a:lnTo>
                    <a:pt x="86" y="6"/>
                  </a:lnTo>
                  <a:lnTo>
                    <a:pt x="86" y="20"/>
                  </a:lnTo>
                  <a:lnTo>
                    <a:pt x="49" y="20"/>
                  </a:lnTo>
                  <a:close/>
                  <a:moveTo>
                    <a:pt x="92" y="20"/>
                  </a:moveTo>
                  <a:lnTo>
                    <a:pt x="92" y="6"/>
                  </a:lnTo>
                  <a:lnTo>
                    <a:pt x="130" y="6"/>
                  </a:lnTo>
                  <a:lnTo>
                    <a:pt x="130" y="20"/>
                  </a:lnTo>
                  <a:lnTo>
                    <a:pt x="92" y="20"/>
                  </a:lnTo>
                  <a:close/>
                  <a:moveTo>
                    <a:pt x="134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4" y="10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850"/>
            <p:cNvSpPr>
              <a:spLocks noEditPoints="1"/>
            </p:cNvSpPr>
            <p:nvPr/>
          </p:nvSpPr>
          <p:spPr bwMode="auto">
            <a:xfrm>
              <a:off x="10514013" y="1355726"/>
              <a:ext cx="212725" cy="163513"/>
            </a:xfrm>
            <a:custGeom>
              <a:avLst/>
              <a:gdLst>
                <a:gd name="T0" fmla="*/ 6 w 134"/>
                <a:gd name="T1" fmla="*/ 97 h 103"/>
                <a:gd name="T2" fmla="*/ 6 w 134"/>
                <a:gd name="T3" fmla="*/ 63 h 103"/>
                <a:gd name="T4" fmla="*/ 43 w 134"/>
                <a:gd name="T5" fmla="*/ 63 h 103"/>
                <a:gd name="T6" fmla="*/ 43 w 134"/>
                <a:gd name="T7" fmla="*/ 97 h 103"/>
                <a:gd name="T8" fmla="*/ 6 w 134"/>
                <a:gd name="T9" fmla="*/ 97 h 103"/>
                <a:gd name="T10" fmla="*/ 49 w 134"/>
                <a:gd name="T11" fmla="*/ 97 h 103"/>
                <a:gd name="T12" fmla="*/ 49 w 134"/>
                <a:gd name="T13" fmla="*/ 63 h 103"/>
                <a:gd name="T14" fmla="*/ 86 w 134"/>
                <a:gd name="T15" fmla="*/ 63 h 103"/>
                <a:gd name="T16" fmla="*/ 86 w 134"/>
                <a:gd name="T17" fmla="*/ 97 h 103"/>
                <a:gd name="T18" fmla="*/ 49 w 134"/>
                <a:gd name="T19" fmla="*/ 97 h 103"/>
                <a:gd name="T20" fmla="*/ 92 w 134"/>
                <a:gd name="T21" fmla="*/ 97 h 103"/>
                <a:gd name="T22" fmla="*/ 92 w 134"/>
                <a:gd name="T23" fmla="*/ 63 h 103"/>
                <a:gd name="T24" fmla="*/ 130 w 134"/>
                <a:gd name="T25" fmla="*/ 63 h 103"/>
                <a:gd name="T26" fmla="*/ 130 w 134"/>
                <a:gd name="T27" fmla="*/ 97 h 103"/>
                <a:gd name="T28" fmla="*/ 92 w 134"/>
                <a:gd name="T29" fmla="*/ 97 h 103"/>
                <a:gd name="T30" fmla="*/ 6 w 134"/>
                <a:gd name="T31" fmla="*/ 59 h 103"/>
                <a:gd name="T32" fmla="*/ 6 w 134"/>
                <a:gd name="T33" fmla="*/ 26 h 103"/>
                <a:gd name="T34" fmla="*/ 43 w 134"/>
                <a:gd name="T35" fmla="*/ 26 h 103"/>
                <a:gd name="T36" fmla="*/ 43 w 134"/>
                <a:gd name="T37" fmla="*/ 59 h 103"/>
                <a:gd name="T38" fmla="*/ 6 w 134"/>
                <a:gd name="T39" fmla="*/ 59 h 103"/>
                <a:gd name="T40" fmla="*/ 49 w 134"/>
                <a:gd name="T41" fmla="*/ 59 h 103"/>
                <a:gd name="T42" fmla="*/ 49 w 134"/>
                <a:gd name="T43" fmla="*/ 26 h 103"/>
                <a:gd name="T44" fmla="*/ 86 w 134"/>
                <a:gd name="T45" fmla="*/ 26 h 103"/>
                <a:gd name="T46" fmla="*/ 86 w 134"/>
                <a:gd name="T47" fmla="*/ 59 h 103"/>
                <a:gd name="T48" fmla="*/ 49 w 134"/>
                <a:gd name="T49" fmla="*/ 59 h 103"/>
                <a:gd name="T50" fmla="*/ 92 w 134"/>
                <a:gd name="T51" fmla="*/ 59 h 103"/>
                <a:gd name="T52" fmla="*/ 92 w 134"/>
                <a:gd name="T53" fmla="*/ 26 h 103"/>
                <a:gd name="T54" fmla="*/ 130 w 134"/>
                <a:gd name="T55" fmla="*/ 26 h 103"/>
                <a:gd name="T56" fmla="*/ 130 w 134"/>
                <a:gd name="T57" fmla="*/ 59 h 103"/>
                <a:gd name="T58" fmla="*/ 92 w 134"/>
                <a:gd name="T59" fmla="*/ 59 h 103"/>
                <a:gd name="T60" fmla="*/ 6 w 134"/>
                <a:gd name="T61" fmla="*/ 20 h 103"/>
                <a:gd name="T62" fmla="*/ 6 w 134"/>
                <a:gd name="T63" fmla="*/ 6 h 103"/>
                <a:gd name="T64" fmla="*/ 43 w 134"/>
                <a:gd name="T65" fmla="*/ 6 h 103"/>
                <a:gd name="T66" fmla="*/ 43 w 134"/>
                <a:gd name="T67" fmla="*/ 20 h 103"/>
                <a:gd name="T68" fmla="*/ 6 w 134"/>
                <a:gd name="T69" fmla="*/ 20 h 103"/>
                <a:gd name="T70" fmla="*/ 49 w 134"/>
                <a:gd name="T71" fmla="*/ 20 h 103"/>
                <a:gd name="T72" fmla="*/ 49 w 134"/>
                <a:gd name="T73" fmla="*/ 6 h 103"/>
                <a:gd name="T74" fmla="*/ 86 w 134"/>
                <a:gd name="T75" fmla="*/ 6 h 103"/>
                <a:gd name="T76" fmla="*/ 86 w 134"/>
                <a:gd name="T77" fmla="*/ 20 h 103"/>
                <a:gd name="T78" fmla="*/ 49 w 134"/>
                <a:gd name="T79" fmla="*/ 20 h 103"/>
                <a:gd name="T80" fmla="*/ 92 w 134"/>
                <a:gd name="T81" fmla="*/ 20 h 103"/>
                <a:gd name="T82" fmla="*/ 92 w 134"/>
                <a:gd name="T83" fmla="*/ 6 h 103"/>
                <a:gd name="T84" fmla="*/ 130 w 134"/>
                <a:gd name="T85" fmla="*/ 6 h 103"/>
                <a:gd name="T86" fmla="*/ 130 w 134"/>
                <a:gd name="T87" fmla="*/ 20 h 103"/>
                <a:gd name="T88" fmla="*/ 92 w 134"/>
                <a:gd name="T89" fmla="*/ 20 h 103"/>
                <a:gd name="T90" fmla="*/ 134 w 134"/>
                <a:gd name="T91" fmla="*/ 0 h 103"/>
                <a:gd name="T92" fmla="*/ 0 w 134"/>
                <a:gd name="T93" fmla="*/ 0 h 103"/>
                <a:gd name="T94" fmla="*/ 0 w 134"/>
                <a:gd name="T95" fmla="*/ 103 h 103"/>
                <a:gd name="T96" fmla="*/ 134 w 134"/>
                <a:gd name="T97" fmla="*/ 103 h 103"/>
                <a:gd name="T98" fmla="*/ 134 w 134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3">
                  <a:moveTo>
                    <a:pt x="6" y="97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7"/>
                  </a:lnTo>
                  <a:lnTo>
                    <a:pt x="6" y="97"/>
                  </a:lnTo>
                  <a:moveTo>
                    <a:pt x="49" y="97"/>
                  </a:moveTo>
                  <a:lnTo>
                    <a:pt x="49" y="63"/>
                  </a:lnTo>
                  <a:lnTo>
                    <a:pt x="86" y="63"/>
                  </a:lnTo>
                  <a:lnTo>
                    <a:pt x="86" y="97"/>
                  </a:lnTo>
                  <a:lnTo>
                    <a:pt x="49" y="97"/>
                  </a:lnTo>
                  <a:moveTo>
                    <a:pt x="92" y="97"/>
                  </a:moveTo>
                  <a:lnTo>
                    <a:pt x="92" y="63"/>
                  </a:lnTo>
                  <a:lnTo>
                    <a:pt x="130" y="63"/>
                  </a:lnTo>
                  <a:lnTo>
                    <a:pt x="130" y="97"/>
                  </a:lnTo>
                  <a:lnTo>
                    <a:pt x="92" y="97"/>
                  </a:lnTo>
                  <a:moveTo>
                    <a:pt x="6" y="59"/>
                  </a:moveTo>
                  <a:lnTo>
                    <a:pt x="6" y="26"/>
                  </a:lnTo>
                  <a:lnTo>
                    <a:pt x="43" y="26"/>
                  </a:lnTo>
                  <a:lnTo>
                    <a:pt x="43" y="59"/>
                  </a:lnTo>
                  <a:lnTo>
                    <a:pt x="6" y="59"/>
                  </a:lnTo>
                  <a:moveTo>
                    <a:pt x="49" y="59"/>
                  </a:moveTo>
                  <a:lnTo>
                    <a:pt x="49" y="26"/>
                  </a:lnTo>
                  <a:lnTo>
                    <a:pt x="86" y="26"/>
                  </a:lnTo>
                  <a:lnTo>
                    <a:pt x="86" y="59"/>
                  </a:lnTo>
                  <a:lnTo>
                    <a:pt x="49" y="59"/>
                  </a:lnTo>
                  <a:moveTo>
                    <a:pt x="92" y="59"/>
                  </a:moveTo>
                  <a:lnTo>
                    <a:pt x="92" y="26"/>
                  </a:lnTo>
                  <a:lnTo>
                    <a:pt x="130" y="26"/>
                  </a:lnTo>
                  <a:lnTo>
                    <a:pt x="130" y="59"/>
                  </a:lnTo>
                  <a:lnTo>
                    <a:pt x="92" y="59"/>
                  </a:lnTo>
                  <a:moveTo>
                    <a:pt x="6" y="20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6" y="20"/>
                  </a:lnTo>
                  <a:moveTo>
                    <a:pt x="49" y="20"/>
                  </a:moveTo>
                  <a:lnTo>
                    <a:pt x="49" y="6"/>
                  </a:lnTo>
                  <a:lnTo>
                    <a:pt x="86" y="6"/>
                  </a:lnTo>
                  <a:lnTo>
                    <a:pt x="86" y="20"/>
                  </a:lnTo>
                  <a:lnTo>
                    <a:pt x="49" y="20"/>
                  </a:lnTo>
                  <a:moveTo>
                    <a:pt x="92" y="20"/>
                  </a:moveTo>
                  <a:lnTo>
                    <a:pt x="92" y="6"/>
                  </a:lnTo>
                  <a:lnTo>
                    <a:pt x="130" y="6"/>
                  </a:lnTo>
                  <a:lnTo>
                    <a:pt x="130" y="20"/>
                  </a:lnTo>
                  <a:lnTo>
                    <a:pt x="92" y="20"/>
                  </a:lnTo>
                  <a:moveTo>
                    <a:pt x="134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4" y="103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Rectangle 851"/>
            <p:cNvSpPr>
              <a:spLocks noChangeArrowheads="1"/>
            </p:cNvSpPr>
            <p:nvPr/>
          </p:nvSpPr>
          <p:spPr bwMode="auto">
            <a:xfrm>
              <a:off x="10660063" y="1365251"/>
              <a:ext cx="60325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Rectangle 852"/>
            <p:cNvSpPr>
              <a:spLocks noChangeArrowheads="1"/>
            </p:cNvSpPr>
            <p:nvPr/>
          </p:nvSpPr>
          <p:spPr bwMode="auto">
            <a:xfrm>
              <a:off x="10660063" y="1365251"/>
              <a:ext cx="60325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Rectangle 853"/>
            <p:cNvSpPr>
              <a:spLocks noChangeArrowheads="1"/>
            </p:cNvSpPr>
            <p:nvPr/>
          </p:nvSpPr>
          <p:spPr bwMode="auto">
            <a:xfrm>
              <a:off x="10660063" y="1397001"/>
              <a:ext cx="60325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Rectangle 854"/>
            <p:cNvSpPr>
              <a:spLocks noChangeArrowheads="1"/>
            </p:cNvSpPr>
            <p:nvPr/>
          </p:nvSpPr>
          <p:spPr bwMode="auto">
            <a:xfrm>
              <a:off x="10660063" y="1397001"/>
              <a:ext cx="60325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Rectangle 855"/>
            <p:cNvSpPr>
              <a:spLocks noChangeArrowheads="1"/>
            </p:cNvSpPr>
            <p:nvPr/>
          </p:nvSpPr>
          <p:spPr bwMode="auto">
            <a:xfrm>
              <a:off x="10591801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Rectangle 856"/>
            <p:cNvSpPr>
              <a:spLocks noChangeArrowheads="1"/>
            </p:cNvSpPr>
            <p:nvPr/>
          </p:nvSpPr>
          <p:spPr bwMode="auto">
            <a:xfrm>
              <a:off x="10591801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Rectangle 857"/>
            <p:cNvSpPr>
              <a:spLocks noChangeArrowheads="1"/>
            </p:cNvSpPr>
            <p:nvPr/>
          </p:nvSpPr>
          <p:spPr bwMode="auto">
            <a:xfrm>
              <a:off x="10591801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Rectangle 858"/>
            <p:cNvSpPr>
              <a:spLocks noChangeArrowheads="1"/>
            </p:cNvSpPr>
            <p:nvPr/>
          </p:nvSpPr>
          <p:spPr bwMode="auto">
            <a:xfrm>
              <a:off x="10591801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Rectangle 859"/>
            <p:cNvSpPr>
              <a:spLocks noChangeArrowheads="1"/>
            </p:cNvSpPr>
            <p:nvPr/>
          </p:nvSpPr>
          <p:spPr bwMode="auto">
            <a:xfrm>
              <a:off x="10523538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Rectangle 860"/>
            <p:cNvSpPr>
              <a:spLocks noChangeArrowheads="1"/>
            </p:cNvSpPr>
            <p:nvPr/>
          </p:nvSpPr>
          <p:spPr bwMode="auto">
            <a:xfrm>
              <a:off x="10523538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Rectangle 861"/>
            <p:cNvSpPr>
              <a:spLocks noChangeArrowheads="1"/>
            </p:cNvSpPr>
            <p:nvPr/>
          </p:nvSpPr>
          <p:spPr bwMode="auto">
            <a:xfrm>
              <a:off x="10523538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Rectangle 862"/>
            <p:cNvSpPr>
              <a:spLocks noChangeArrowheads="1"/>
            </p:cNvSpPr>
            <p:nvPr/>
          </p:nvSpPr>
          <p:spPr bwMode="auto">
            <a:xfrm>
              <a:off x="10523538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Rectangle 863"/>
            <p:cNvSpPr>
              <a:spLocks noChangeArrowheads="1"/>
            </p:cNvSpPr>
            <p:nvPr/>
          </p:nvSpPr>
          <p:spPr bwMode="auto">
            <a:xfrm>
              <a:off x="10660063" y="1455738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Rectangle 864"/>
            <p:cNvSpPr>
              <a:spLocks noChangeArrowheads="1"/>
            </p:cNvSpPr>
            <p:nvPr/>
          </p:nvSpPr>
          <p:spPr bwMode="auto">
            <a:xfrm>
              <a:off x="10660063" y="1455738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Rectangle 865"/>
            <p:cNvSpPr>
              <a:spLocks noChangeArrowheads="1"/>
            </p:cNvSpPr>
            <p:nvPr/>
          </p:nvSpPr>
          <p:spPr bwMode="auto">
            <a:xfrm>
              <a:off x="10591801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Rectangle 866"/>
            <p:cNvSpPr>
              <a:spLocks noChangeArrowheads="1"/>
            </p:cNvSpPr>
            <p:nvPr/>
          </p:nvSpPr>
          <p:spPr bwMode="auto">
            <a:xfrm>
              <a:off x="10591801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Rectangle 867"/>
            <p:cNvSpPr>
              <a:spLocks noChangeArrowheads="1"/>
            </p:cNvSpPr>
            <p:nvPr/>
          </p:nvSpPr>
          <p:spPr bwMode="auto">
            <a:xfrm>
              <a:off x="10523538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Rectangle 868"/>
            <p:cNvSpPr>
              <a:spLocks noChangeArrowheads="1"/>
            </p:cNvSpPr>
            <p:nvPr/>
          </p:nvSpPr>
          <p:spPr bwMode="auto">
            <a:xfrm>
              <a:off x="10523538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869"/>
            <p:cNvSpPr>
              <a:spLocks noEditPoints="1"/>
            </p:cNvSpPr>
            <p:nvPr/>
          </p:nvSpPr>
          <p:spPr bwMode="auto">
            <a:xfrm>
              <a:off x="10240963" y="1355726"/>
              <a:ext cx="215900" cy="163513"/>
            </a:xfrm>
            <a:custGeom>
              <a:avLst/>
              <a:gdLst>
                <a:gd name="T0" fmla="*/ 6 w 136"/>
                <a:gd name="T1" fmla="*/ 97 h 103"/>
                <a:gd name="T2" fmla="*/ 6 w 136"/>
                <a:gd name="T3" fmla="*/ 63 h 103"/>
                <a:gd name="T4" fmla="*/ 43 w 136"/>
                <a:gd name="T5" fmla="*/ 63 h 103"/>
                <a:gd name="T6" fmla="*/ 43 w 136"/>
                <a:gd name="T7" fmla="*/ 97 h 103"/>
                <a:gd name="T8" fmla="*/ 6 w 136"/>
                <a:gd name="T9" fmla="*/ 97 h 103"/>
                <a:gd name="T10" fmla="*/ 49 w 136"/>
                <a:gd name="T11" fmla="*/ 97 h 103"/>
                <a:gd name="T12" fmla="*/ 49 w 136"/>
                <a:gd name="T13" fmla="*/ 63 h 103"/>
                <a:gd name="T14" fmla="*/ 87 w 136"/>
                <a:gd name="T15" fmla="*/ 63 h 103"/>
                <a:gd name="T16" fmla="*/ 87 w 136"/>
                <a:gd name="T17" fmla="*/ 97 h 103"/>
                <a:gd name="T18" fmla="*/ 49 w 136"/>
                <a:gd name="T19" fmla="*/ 97 h 103"/>
                <a:gd name="T20" fmla="*/ 91 w 136"/>
                <a:gd name="T21" fmla="*/ 97 h 103"/>
                <a:gd name="T22" fmla="*/ 91 w 136"/>
                <a:gd name="T23" fmla="*/ 63 h 103"/>
                <a:gd name="T24" fmla="*/ 130 w 136"/>
                <a:gd name="T25" fmla="*/ 63 h 103"/>
                <a:gd name="T26" fmla="*/ 130 w 136"/>
                <a:gd name="T27" fmla="*/ 97 h 103"/>
                <a:gd name="T28" fmla="*/ 91 w 136"/>
                <a:gd name="T29" fmla="*/ 97 h 103"/>
                <a:gd name="T30" fmla="*/ 6 w 136"/>
                <a:gd name="T31" fmla="*/ 59 h 103"/>
                <a:gd name="T32" fmla="*/ 6 w 136"/>
                <a:gd name="T33" fmla="*/ 26 h 103"/>
                <a:gd name="T34" fmla="*/ 43 w 136"/>
                <a:gd name="T35" fmla="*/ 26 h 103"/>
                <a:gd name="T36" fmla="*/ 43 w 136"/>
                <a:gd name="T37" fmla="*/ 59 h 103"/>
                <a:gd name="T38" fmla="*/ 6 w 136"/>
                <a:gd name="T39" fmla="*/ 59 h 103"/>
                <a:gd name="T40" fmla="*/ 49 w 136"/>
                <a:gd name="T41" fmla="*/ 59 h 103"/>
                <a:gd name="T42" fmla="*/ 49 w 136"/>
                <a:gd name="T43" fmla="*/ 26 h 103"/>
                <a:gd name="T44" fmla="*/ 87 w 136"/>
                <a:gd name="T45" fmla="*/ 26 h 103"/>
                <a:gd name="T46" fmla="*/ 87 w 136"/>
                <a:gd name="T47" fmla="*/ 59 h 103"/>
                <a:gd name="T48" fmla="*/ 49 w 136"/>
                <a:gd name="T49" fmla="*/ 59 h 103"/>
                <a:gd name="T50" fmla="*/ 91 w 136"/>
                <a:gd name="T51" fmla="*/ 59 h 103"/>
                <a:gd name="T52" fmla="*/ 91 w 136"/>
                <a:gd name="T53" fmla="*/ 26 h 103"/>
                <a:gd name="T54" fmla="*/ 130 w 136"/>
                <a:gd name="T55" fmla="*/ 26 h 103"/>
                <a:gd name="T56" fmla="*/ 130 w 136"/>
                <a:gd name="T57" fmla="*/ 59 h 103"/>
                <a:gd name="T58" fmla="*/ 91 w 136"/>
                <a:gd name="T59" fmla="*/ 59 h 103"/>
                <a:gd name="T60" fmla="*/ 6 w 136"/>
                <a:gd name="T61" fmla="*/ 20 h 103"/>
                <a:gd name="T62" fmla="*/ 6 w 136"/>
                <a:gd name="T63" fmla="*/ 6 h 103"/>
                <a:gd name="T64" fmla="*/ 43 w 136"/>
                <a:gd name="T65" fmla="*/ 6 h 103"/>
                <a:gd name="T66" fmla="*/ 43 w 136"/>
                <a:gd name="T67" fmla="*/ 20 h 103"/>
                <a:gd name="T68" fmla="*/ 6 w 136"/>
                <a:gd name="T69" fmla="*/ 20 h 103"/>
                <a:gd name="T70" fmla="*/ 49 w 136"/>
                <a:gd name="T71" fmla="*/ 20 h 103"/>
                <a:gd name="T72" fmla="*/ 49 w 136"/>
                <a:gd name="T73" fmla="*/ 6 h 103"/>
                <a:gd name="T74" fmla="*/ 87 w 136"/>
                <a:gd name="T75" fmla="*/ 6 h 103"/>
                <a:gd name="T76" fmla="*/ 87 w 136"/>
                <a:gd name="T77" fmla="*/ 20 h 103"/>
                <a:gd name="T78" fmla="*/ 49 w 136"/>
                <a:gd name="T79" fmla="*/ 20 h 103"/>
                <a:gd name="T80" fmla="*/ 91 w 136"/>
                <a:gd name="T81" fmla="*/ 20 h 103"/>
                <a:gd name="T82" fmla="*/ 91 w 136"/>
                <a:gd name="T83" fmla="*/ 6 h 103"/>
                <a:gd name="T84" fmla="*/ 130 w 136"/>
                <a:gd name="T85" fmla="*/ 6 h 103"/>
                <a:gd name="T86" fmla="*/ 130 w 136"/>
                <a:gd name="T87" fmla="*/ 20 h 103"/>
                <a:gd name="T88" fmla="*/ 91 w 136"/>
                <a:gd name="T89" fmla="*/ 20 h 103"/>
                <a:gd name="T90" fmla="*/ 136 w 136"/>
                <a:gd name="T91" fmla="*/ 0 h 103"/>
                <a:gd name="T92" fmla="*/ 0 w 136"/>
                <a:gd name="T93" fmla="*/ 0 h 103"/>
                <a:gd name="T94" fmla="*/ 0 w 136"/>
                <a:gd name="T95" fmla="*/ 103 h 103"/>
                <a:gd name="T96" fmla="*/ 136 w 136"/>
                <a:gd name="T97" fmla="*/ 103 h 103"/>
                <a:gd name="T98" fmla="*/ 136 w 136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03">
                  <a:moveTo>
                    <a:pt x="6" y="97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7"/>
                  </a:lnTo>
                  <a:lnTo>
                    <a:pt x="6" y="97"/>
                  </a:lnTo>
                  <a:close/>
                  <a:moveTo>
                    <a:pt x="49" y="97"/>
                  </a:moveTo>
                  <a:lnTo>
                    <a:pt x="49" y="63"/>
                  </a:lnTo>
                  <a:lnTo>
                    <a:pt x="87" y="63"/>
                  </a:lnTo>
                  <a:lnTo>
                    <a:pt x="87" y="97"/>
                  </a:lnTo>
                  <a:lnTo>
                    <a:pt x="49" y="97"/>
                  </a:lnTo>
                  <a:close/>
                  <a:moveTo>
                    <a:pt x="91" y="97"/>
                  </a:moveTo>
                  <a:lnTo>
                    <a:pt x="91" y="63"/>
                  </a:lnTo>
                  <a:lnTo>
                    <a:pt x="130" y="63"/>
                  </a:lnTo>
                  <a:lnTo>
                    <a:pt x="130" y="97"/>
                  </a:lnTo>
                  <a:lnTo>
                    <a:pt x="91" y="97"/>
                  </a:lnTo>
                  <a:close/>
                  <a:moveTo>
                    <a:pt x="6" y="59"/>
                  </a:moveTo>
                  <a:lnTo>
                    <a:pt x="6" y="26"/>
                  </a:lnTo>
                  <a:lnTo>
                    <a:pt x="43" y="26"/>
                  </a:lnTo>
                  <a:lnTo>
                    <a:pt x="43" y="59"/>
                  </a:lnTo>
                  <a:lnTo>
                    <a:pt x="6" y="59"/>
                  </a:lnTo>
                  <a:close/>
                  <a:moveTo>
                    <a:pt x="49" y="59"/>
                  </a:moveTo>
                  <a:lnTo>
                    <a:pt x="49" y="26"/>
                  </a:lnTo>
                  <a:lnTo>
                    <a:pt x="87" y="26"/>
                  </a:lnTo>
                  <a:lnTo>
                    <a:pt x="87" y="59"/>
                  </a:lnTo>
                  <a:lnTo>
                    <a:pt x="49" y="59"/>
                  </a:lnTo>
                  <a:close/>
                  <a:moveTo>
                    <a:pt x="91" y="59"/>
                  </a:moveTo>
                  <a:lnTo>
                    <a:pt x="91" y="26"/>
                  </a:lnTo>
                  <a:lnTo>
                    <a:pt x="130" y="26"/>
                  </a:lnTo>
                  <a:lnTo>
                    <a:pt x="130" y="59"/>
                  </a:lnTo>
                  <a:lnTo>
                    <a:pt x="91" y="59"/>
                  </a:lnTo>
                  <a:close/>
                  <a:moveTo>
                    <a:pt x="6" y="20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6" y="20"/>
                  </a:lnTo>
                  <a:close/>
                  <a:moveTo>
                    <a:pt x="49" y="20"/>
                  </a:moveTo>
                  <a:lnTo>
                    <a:pt x="49" y="6"/>
                  </a:lnTo>
                  <a:lnTo>
                    <a:pt x="87" y="6"/>
                  </a:lnTo>
                  <a:lnTo>
                    <a:pt x="87" y="20"/>
                  </a:lnTo>
                  <a:lnTo>
                    <a:pt x="49" y="20"/>
                  </a:lnTo>
                  <a:close/>
                  <a:moveTo>
                    <a:pt x="91" y="20"/>
                  </a:moveTo>
                  <a:lnTo>
                    <a:pt x="91" y="6"/>
                  </a:lnTo>
                  <a:lnTo>
                    <a:pt x="130" y="6"/>
                  </a:lnTo>
                  <a:lnTo>
                    <a:pt x="130" y="20"/>
                  </a:lnTo>
                  <a:lnTo>
                    <a:pt x="91" y="20"/>
                  </a:lnTo>
                  <a:close/>
                  <a:moveTo>
                    <a:pt x="136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6" y="10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870"/>
            <p:cNvSpPr>
              <a:spLocks noEditPoints="1"/>
            </p:cNvSpPr>
            <p:nvPr/>
          </p:nvSpPr>
          <p:spPr bwMode="auto">
            <a:xfrm>
              <a:off x="10240963" y="1355726"/>
              <a:ext cx="215900" cy="163513"/>
            </a:xfrm>
            <a:custGeom>
              <a:avLst/>
              <a:gdLst>
                <a:gd name="T0" fmla="*/ 6 w 136"/>
                <a:gd name="T1" fmla="*/ 97 h 103"/>
                <a:gd name="T2" fmla="*/ 6 w 136"/>
                <a:gd name="T3" fmla="*/ 63 h 103"/>
                <a:gd name="T4" fmla="*/ 43 w 136"/>
                <a:gd name="T5" fmla="*/ 63 h 103"/>
                <a:gd name="T6" fmla="*/ 43 w 136"/>
                <a:gd name="T7" fmla="*/ 97 h 103"/>
                <a:gd name="T8" fmla="*/ 6 w 136"/>
                <a:gd name="T9" fmla="*/ 97 h 103"/>
                <a:gd name="T10" fmla="*/ 49 w 136"/>
                <a:gd name="T11" fmla="*/ 97 h 103"/>
                <a:gd name="T12" fmla="*/ 49 w 136"/>
                <a:gd name="T13" fmla="*/ 63 h 103"/>
                <a:gd name="T14" fmla="*/ 87 w 136"/>
                <a:gd name="T15" fmla="*/ 63 h 103"/>
                <a:gd name="T16" fmla="*/ 87 w 136"/>
                <a:gd name="T17" fmla="*/ 97 h 103"/>
                <a:gd name="T18" fmla="*/ 49 w 136"/>
                <a:gd name="T19" fmla="*/ 97 h 103"/>
                <a:gd name="T20" fmla="*/ 91 w 136"/>
                <a:gd name="T21" fmla="*/ 97 h 103"/>
                <a:gd name="T22" fmla="*/ 91 w 136"/>
                <a:gd name="T23" fmla="*/ 63 h 103"/>
                <a:gd name="T24" fmla="*/ 130 w 136"/>
                <a:gd name="T25" fmla="*/ 63 h 103"/>
                <a:gd name="T26" fmla="*/ 130 w 136"/>
                <a:gd name="T27" fmla="*/ 97 h 103"/>
                <a:gd name="T28" fmla="*/ 91 w 136"/>
                <a:gd name="T29" fmla="*/ 97 h 103"/>
                <a:gd name="T30" fmla="*/ 6 w 136"/>
                <a:gd name="T31" fmla="*/ 59 h 103"/>
                <a:gd name="T32" fmla="*/ 6 w 136"/>
                <a:gd name="T33" fmla="*/ 26 h 103"/>
                <a:gd name="T34" fmla="*/ 43 w 136"/>
                <a:gd name="T35" fmla="*/ 26 h 103"/>
                <a:gd name="T36" fmla="*/ 43 w 136"/>
                <a:gd name="T37" fmla="*/ 59 h 103"/>
                <a:gd name="T38" fmla="*/ 6 w 136"/>
                <a:gd name="T39" fmla="*/ 59 h 103"/>
                <a:gd name="T40" fmla="*/ 49 w 136"/>
                <a:gd name="T41" fmla="*/ 59 h 103"/>
                <a:gd name="T42" fmla="*/ 49 w 136"/>
                <a:gd name="T43" fmla="*/ 26 h 103"/>
                <a:gd name="T44" fmla="*/ 87 w 136"/>
                <a:gd name="T45" fmla="*/ 26 h 103"/>
                <a:gd name="T46" fmla="*/ 87 w 136"/>
                <a:gd name="T47" fmla="*/ 59 h 103"/>
                <a:gd name="T48" fmla="*/ 49 w 136"/>
                <a:gd name="T49" fmla="*/ 59 h 103"/>
                <a:gd name="T50" fmla="*/ 91 w 136"/>
                <a:gd name="T51" fmla="*/ 59 h 103"/>
                <a:gd name="T52" fmla="*/ 91 w 136"/>
                <a:gd name="T53" fmla="*/ 26 h 103"/>
                <a:gd name="T54" fmla="*/ 130 w 136"/>
                <a:gd name="T55" fmla="*/ 26 h 103"/>
                <a:gd name="T56" fmla="*/ 130 w 136"/>
                <a:gd name="T57" fmla="*/ 59 h 103"/>
                <a:gd name="T58" fmla="*/ 91 w 136"/>
                <a:gd name="T59" fmla="*/ 59 h 103"/>
                <a:gd name="T60" fmla="*/ 6 w 136"/>
                <a:gd name="T61" fmla="*/ 20 h 103"/>
                <a:gd name="T62" fmla="*/ 6 w 136"/>
                <a:gd name="T63" fmla="*/ 6 h 103"/>
                <a:gd name="T64" fmla="*/ 43 w 136"/>
                <a:gd name="T65" fmla="*/ 6 h 103"/>
                <a:gd name="T66" fmla="*/ 43 w 136"/>
                <a:gd name="T67" fmla="*/ 20 h 103"/>
                <a:gd name="T68" fmla="*/ 6 w 136"/>
                <a:gd name="T69" fmla="*/ 20 h 103"/>
                <a:gd name="T70" fmla="*/ 49 w 136"/>
                <a:gd name="T71" fmla="*/ 20 h 103"/>
                <a:gd name="T72" fmla="*/ 49 w 136"/>
                <a:gd name="T73" fmla="*/ 6 h 103"/>
                <a:gd name="T74" fmla="*/ 87 w 136"/>
                <a:gd name="T75" fmla="*/ 6 h 103"/>
                <a:gd name="T76" fmla="*/ 87 w 136"/>
                <a:gd name="T77" fmla="*/ 20 h 103"/>
                <a:gd name="T78" fmla="*/ 49 w 136"/>
                <a:gd name="T79" fmla="*/ 20 h 103"/>
                <a:gd name="T80" fmla="*/ 91 w 136"/>
                <a:gd name="T81" fmla="*/ 20 h 103"/>
                <a:gd name="T82" fmla="*/ 91 w 136"/>
                <a:gd name="T83" fmla="*/ 6 h 103"/>
                <a:gd name="T84" fmla="*/ 130 w 136"/>
                <a:gd name="T85" fmla="*/ 6 h 103"/>
                <a:gd name="T86" fmla="*/ 130 w 136"/>
                <a:gd name="T87" fmla="*/ 20 h 103"/>
                <a:gd name="T88" fmla="*/ 91 w 136"/>
                <a:gd name="T89" fmla="*/ 20 h 103"/>
                <a:gd name="T90" fmla="*/ 136 w 136"/>
                <a:gd name="T91" fmla="*/ 0 h 103"/>
                <a:gd name="T92" fmla="*/ 0 w 136"/>
                <a:gd name="T93" fmla="*/ 0 h 103"/>
                <a:gd name="T94" fmla="*/ 0 w 136"/>
                <a:gd name="T95" fmla="*/ 103 h 103"/>
                <a:gd name="T96" fmla="*/ 136 w 136"/>
                <a:gd name="T97" fmla="*/ 103 h 103"/>
                <a:gd name="T98" fmla="*/ 136 w 136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03">
                  <a:moveTo>
                    <a:pt x="6" y="97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7"/>
                  </a:lnTo>
                  <a:lnTo>
                    <a:pt x="6" y="97"/>
                  </a:lnTo>
                  <a:moveTo>
                    <a:pt x="49" y="97"/>
                  </a:moveTo>
                  <a:lnTo>
                    <a:pt x="49" y="63"/>
                  </a:lnTo>
                  <a:lnTo>
                    <a:pt x="87" y="63"/>
                  </a:lnTo>
                  <a:lnTo>
                    <a:pt x="87" y="97"/>
                  </a:lnTo>
                  <a:lnTo>
                    <a:pt x="49" y="97"/>
                  </a:lnTo>
                  <a:moveTo>
                    <a:pt x="91" y="97"/>
                  </a:moveTo>
                  <a:lnTo>
                    <a:pt x="91" y="63"/>
                  </a:lnTo>
                  <a:lnTo>
                    <a:pt x="130" y="63"/>
                  </a:lnTo>
                  <a:lnTo>
                    <a:pt x="130" y="97"/>
                  </a:lnTo>
                  <a:lnTo>
                    <a:pt x="91" y="97"/>
                  </a:lnTo>
                  <a:moveTo>
                    <a:pt x="6" y="59"/>
                  </a:moveTo>
                  <a:lnTo>
                    <a:pt x="6" y="26"/>
                  </a:lnTo>
                  <a:lnTo>
                    <a:pt x="43" y="26"/>
                  </a:lnTo>
                  <a:lnTo>
                    <a:pt x="43" y="59"/>
                  </a:lnTo>
                  <a:lnTo>
                    <a:pt x="6" y="59"/>
                  </a:lnTo>
                  <a:moveTo>
                    <a:pt x="49" y="59"/>
                  </a:moveTo>
                  <a:lnTo>
                    <a:pt x="49" y="26"/>
                  </a:lnTo>
                  <a:lnTo>
                    <a:pt x="87" y="26"/>
                  </a:lnTo>
                  <a:lnTo>
                    <a:pt x="87" y="59"/>
                  </a:lnTo>
                  <a:lnTo>
                    <a:pt x="49" y="59"/>
                  </a:lnTo>
                  <a:moveTo>
                    <a:pt x="91" y="59"/>
                  </a:moveTo>
                  <a:lnTo>
                    <a:pt x="91" y="26"/>
                  </a:lnTo>
                  <a:lnTo>
                    <a:pt x="130" y="26"/>
                  </a:lnTo>
                  <a:lnTo>
                    <a:pt x="130" y="59"/>
                  </a:lnTo>
                  <a:lnTo>
                    <a:pt x="91" y="59"/>
                  </a:lnTo>
                  <a:moveTo>
                    <a:pt x="6" y="20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6" y="20"/>
                  </a:lnTo>
                  <a:moveTo>
                    <a:pt x="49" y="20"/>
                  </a:moveTo>
                  <a:lnTo>
                    <a:pt x="49" y="6"/>
                  </a:lnTo>
                  <a:lnTo>
                    <a:pt x="87" y="6"/>
                  </a:lnTo>
                  <a:lnTo>
                    <a:pt x="87" y="20"/>
                  </a:lnTo>
                  <a:lnTo>
                    <a:pt x="49" y="20"/>
                  </a:lnTo>
                  <a:moveTo>
                    <a:pt x="91" y="20"/>
                  </a:moveTo>
                  <a:lnTo>
                    <a:pt x="91" y="6"/>
                  </a:lnTo>
                  <a:lnTo>
                    <a:pt x="130" y="6"/>
                  </a:lnTo>
                  <a:lnTo>
                    <a:pt x="130" y="20"/>
                  </a:lnTo>
                  <a:lnTo>
                    <a:pt x="91" y="20"/>
                  </a:lnTo>
                  <a:moveTo>
                    <a:pt x="136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6" y="103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Rectangle 871"/>
            <p:cNvSpPr>
              <a:spLocks noChangeArrowheads="1"/>
            </p:cNvSpPr>
            <p:nvPr/>
          </p:nvSpPr>
          <p:spPr bwMode="auto">
            <a:xfrm>
              <a:off x="10385426" y="1365251"/>
              <a:ext cx="61913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Rectangle 872"/>
            <p:cNvSpPr>
              <a:spLocks noChangeArrowheads="1"/>
            </p:cNvSpPr>
            <p:nvPr/>
          </p:nvSpPr>
          <p:spPr bwMode="auto">
            <a:xfrm>
              <a:off x="10385426" y="1365251"/>
              <a:ext cx="61913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Rectangle 873"/>
            <p:cNvSpPr>
              <a:spLocks noChangeArrowheads="1"/>
            </p:cNvSpPr>
            <p:nvPr/>
          </p:nvSpPr>
          <p:spPr bwMode="auto">
            <a:xfrm>
              <a:off x="10385426" y="1397001"/>
              <a:ext cx="61913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Rectangle 874"/>
            <p:cNvSpPr>
              <a:spLocks noChangeArrowheads="1"/>
            </p:cNvSpPr>
            <p:nvPr/>
          </p:nvSpPr>
          <p:spPr bwMode="auto">
            <a:xfrm>
              <a:off x="10385426" y="1397001"/>
              <a:ext cx="61913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Rectangle 875"/>
            <p:cNvSpPr>
              <a:spLocks noChangeArrowheads="1"/>
            </p:cNvSpPr>
            <p:nvPr/>
          </p:nvSpPr>
          <p:spPr bwMode="auto">
            <a:xfrm>
              <a:off x="10318751" y="1365251"/>
              <a:ext cx="60325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Rectangle 876"/>
            <p:cNvSpPr>
              <a:spLocks noChangeArrowheads="1"/>
            </p:cNvSpPr>
            <p:nvPr/>
          </p:nvSpPr>
          <p:spPr bwMode="auto">
            <a:xfrm>
              <a:off x="10318751" y="1365251"/>
              <a:ext cx="60325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Rectangle 877"/>
            <p:cNvSpPr>
              <a:spLocks noChangeArrowheads="1"/>
            </p:cNvSpPr>
            <p:nvPr/>
          </p:nvSpPr>
          <p:spPr bwMode="auto">
            <a:xfrm>
              <a:off x="10318751" y="1397001"/>
              <a:ext cx="60325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Rectangle 878"/>
            <p:cNvSpPr>
              <a:spLocks noChangeArrowheads="1"/>
            </p:cNvSpPr>
            <p:nvPr/>
          </p:nvSpPr>
          <p:spPr bwMode="auto">
            <a:xfrm>
              <a:off x="10318751" y="1397001"/>
              <a:ext cx="60325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Rectangle 879"/>
            <p:cNvSpPr>
              <a:spLocks noChangeArrowheads="1"/>
            </p:cNvSpPr>
            <p:nvPr/>
          </p:nvSpPr>
          <p:spPr bwMode="auto">
            <a:xfrm>
              <a:off x="10250488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Rectangle 880"/>
            <p:cNvSpPr>
              <a:spLocks noChangeArrowheads="1"/>
            </p:cNvSpPr>
            <p:nvPr/>
          </p:nvSpPr>
          <p:spPr bwMode="auto">
            <a:xfrm>
              <a:off x="10250488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Rectangle 881"/>
            <p:cNvSpPr>
              <a:spLocks noChangeArrowheads="1"/>
            </p:cNvSpPr>
            <p:nvPr/>
          </p:nvSpPr>
          <p:spPr bwMode="auto">
            <a:xfrm>
              <a:off x="10250488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Rectangle 882"/>
            <p:cNvSpPr>
              <a:spLocks noChangeArrowheads="1"/>
            </p:cNvSpPr>
            <p:nvPr/>
          </p:nvSpPr>
          <p:spPr bwMode="auto">
            <a:xfrm>
              <a:off x="10250488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Rectangle 883"/>
            <p:cNvSpPr>
              <a:spLocks noChangeArrowheads="1"/>
            </p:cNvSpPr>
            <p:nvPr/>
          </p:nvSpPr>
          <p:spPr bwMode="auto">
            <a:xfrm>
              <a:off x="10385426" y="1455738"/>
              <a:ext cx="61913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Rectangle 884"/>
            <p:cNvSpPr>
              <a:spLocks noChangeArrowheads="1"/>
            </p:cNvSpPr>
            <p:nvPr/>
          </p:nvSpPr>
          <p:spPr bwMode="auto">
            <a:xfrm>
              <a:off x="10385426" y="1455738"/>
              <a:ext cx="6191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Rectangle 885"/>
            <p:cNvSpPr>
              <a:spLocks noChangeArrowheads="1"/>
            </p:cNvSpPr>
            <p:nvPr/>
          </p:nvSpPr>
          <p:spPr bwMode="auto">
            <a:xfrm>
              <a:off x="10318751" y="1455738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Rectangle 886"/>
            <p:cNvSpPr>
              <a:spLocks noChangeArrowheads="1"/>
            </p:cNvSpPr>
            <p:nvPr/>
          </p:nvSpPr>
          <p:spPr bwMode="auto">
            <a:xfrm>
              <a:off x="10318751" y="1455738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Rectangle 887"/>
            <p:cNvSpPr>
              <a:spLocks noChangeArrowheads="1"/>
            </p:cNvSpPr>
            <p:nvPr/>
          </p:nvSpPr>
          <p:spPr bwMode="auto">
            <a:xfrm>
              <a:off x="10250488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Rectangle 888"/>
            <p:cNvSpPr>
              <a:spLocks noChangeArrowheads="1"/>
            </p:cNvSpPr>
            <p:nvPr/>
          </p:nvSpPr>
          <p:spPr bwMode="auto">
            <a:xfrm>
              <a:off x="10250488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889"/>
            <p:cNvSpPr>
              <a:spLocks noEditPoints="1"/>
            </p:cNvSpPr>
            <p:nvPr/>
          </p:nvSpPr>
          <p:spPr bwMode="auto">
            <a:xfrm>
              <a:off x="9971088" y="1355726"/>
              <a:ext cx="212725" cy="163513"/>
            </a:xfrm>
            <a:custGeom>
              <a:avLst/>
              <a:gdLst>
                <a:gd name="T0" fmla="*/ 4 w 134"/>
                <a:gd name="T1" fmla="*/ 97 h 103"/>
                <a:gd name="T2" fmla="*/ 4 w 134"/>
                <a:gd name="T3" fmla="*/ 63 h 103"/>
                <a:gd name="T4" fmla="*/ 42 w 134"/>
                <a:gd name="T5" fmla="*/ 63 h 103"/>
                <a:gd name="T6" fmla="*/ 42 w 134"/>
                <a:gd name="T7" fmla="*/ 97 h 103"/>
                <a:gd name="T8" fmla="*/ 4 w 134"/>
                <a:gd name="T9" fmla="*/ 97 h 103"/>
                <a:gd name="T10" fmla="*/ 48 w 134"/>
                <a:gd name="T11" fmla="*/ 97 h 103"/>
                <a:gd name="T12" fmla="*/ 48 w 134"/>
                <a:gd name="T13" fmla="*/ 63 h 103"/>
                <a:gd name="T14" fmla="*/ 85 w 134"/>
                <a:gd name="T15" fmla="*/ 63 h 103"/>
                <a:gd name="T16" fmla="*/ 85 w 134"/>
                <a:gd name="T17" fmla="*/ 97 h 103"/>
                <a:gd name="T18" fmla="*/ 48 w 134"/>
                <a:gd name="T19" fmla="*/ 97 h 103"/>
                <a:gd name="T20" fmla="*/ 91 w 134"/>
                <a:gd name="T21" fmla="*/ 97 h 103"/>
                <a:gd name="T22" fmla="*/ 91 w 134"/>
                <a:gd name="T23" fmla="*/ 63 h 103"/>
                <a:gd name="T24" fmla="*/ 128 w 134"/>
                <a:gd name="T25" fmla="*/ 63 h 103"/>
                <a:gd name="T26" fmla="*/ 128 w 134"/>
                <a:gd name="T27" fmla="*/ 97 h 103"/>
                <a:gd name="T28" fmla="*/ 91 w 134"/>
                <a:gd name="T29" fmla="*/ 97 h 103"/>
                <a:gd name="T30" fmla="*/ 4 w 134"/>
                <a:gd name="T31" fmla="*/ 59 h 103"/>
                <a:gd name="T32" fmla="*/ 4 w 134"/>
                <a:gd name="T33" fmla="*/ 26 h 103"/>
                <a:gd name="T34" fmla="*/ 42 w 134"/>
                <a:gd name="T35" fmla="*/ 26 h 103"/>
                <a:gd name="T36" fmla="*/ 42 w 134"/>
                <a:gd name="T37" fmla="*/ 59 h 103"/>
                <a:gd name="T38" fmla="*/ 4 w 134"/>
                <a:gd name="T39" fmla="*/ 59 h 103"/>
                <a:gd name="T40" fmla="*/ 48 w 134"/>
                <a:gd name="T41" fmla="*/ 59 h 103"/>
                <a:gd name="T42" fmla="*/ 48 w 134"/>
                <a:gd name="T43" fmla="*/ 26 h 103"/>
                <a:gd name="T44" fmla="*/ 85 w 134"/>
                <a:gd name="T45" fmla="*/ 26 h 103"/>
                <a:gd name="T46" fmla="*/ 85 w 134"/>
                <a:gd name="T47" fmla="*/ 59 h 103"/>
                <a:gd name="T48" fmla="*/ 48 w 134"/>
                <a:gd name="T49" fmla="*/ 59 h 103"/>
                <a:gd name="T50" fmla="*/ 91 w 134"/>
                <a:gd name="T51" fmla="*/ 59 h 103"/>
                <a:gd name="T52" fmla="*/ 91 w 134"/>
                <a:gd name="T53" fmla="*/ 26 h 103"/>
                <a:gd name="T54" fmla="*/ 128 w 134"/>
                <a:gd name="T55" fmla="*/ 26 h 103"/>
                <a:gd name="T56" fmla="*/ 128 w 134"/>
                <a:gd name="T57" fmla="*/ 59 h 103"/>
                <a:gd name="T58" fmla="*/ 91 w 134"/>
                <a:gd name="T59" fmla="*/ 59 h 103"/>
                <a:gd name="T60" fmla="*/ 4 w 134"/>
                <a:gd name="T61" fmla="*/ 20 h 103"/>
                <a:gd name="T62" fmla="*/ 4 w 134"/>
                <a:gd name="T63" fmla="*/ 6 h 103"/>
                <a:gd name="T64" fmla="*/ 42 w 134"/>
                <a:gd name="T65" fmla="*/ 6 h 103"/>
                <a:gd name="T66" fmla="*/ 42 w 134"/>
                <a:gd name="T67" fmla="*/ 20 h 103"/>
                <a:gd name="T68" fmla="*/ 4 w 134"/>
                <a:gd name="T69" fmla="*/ 20 h 103"/>
                <a:gd name="T70" fmla="*/ 48 w 134"/>
                <a:gd name="T71" fmla="*/ 20 h 103"/>
                <a:gd name="T72" fmla="*/ 48 w 134"/>
                <a:gd name="T73" fmla="*/ 6 h 103"/>
                <a:gd name="T74" fmla="*/ 85 w 134"/>
                <a:gd name="T75" fmla="*/ 6 h 103"/>
                <a:gd name="T76" fmla="*/ 85 w 134"/>
                <a:gd name="T77" fmla="*/ 20 h 103"/>
                <a:gd name="T78" fmla="*/ 48 w 134"/>
                <a:gd name="T79" fmla="*/ 20 h 103"/>
                <a:gd name="T80" fmla="*/ 91 w 134"/>
                <a:gd name="T81" fmla="*/ 20 h 103"/>
                <a:gd name="T82" fmla="*/ 91 w 134"/>
                <a:gd name="T83" fmla="*/ 6 h 103"/>
                <a:gd name="T84" fmla="*/ 128 w 134"/>
                <a:gd name="T85" fmla="*/ 6 h 103"/>
                <a:gd name="T86" fmla="*/ 128 w 134"/>
                <a:gd name="T87" fmla="*/ 20 h 103"/>
                <a:gd name="T88" fmla="*/ 91 w 134"/>
                <a:gd name="T89" fmla="*/ 20 h 103"/>
                <a:gd name="T90" fmla="*/ 134 w 134"/>
                <a:gd name="T91" fmla="*/ 0 h 103"/>
                <a:gd name="T92" fmla="*/ 0 w 134"/>
                <a:gd name="T93" fmla="*/ 0 h 103"/>
                <a:gd name="T94" fmla="*/ 0 w 134"/>
                <a:gd name="T95" fmla="*/ 103 h 103"/>
                <a:gd name="T96" fmla="*/ 134 w 134"/>
                <a:gd name="T97" fmla="*/ 103 h 103"/>
                <a:gd name="T98" fmla="*/ 134 w 134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3">
                  <a:moveTo>
                    <a:pt x="4" y="97"/>
                  </a:moveTo>
                  <a:lnTo>
                    <a:pt x="4" y="63"/>
                  </a:lnTo>
                  <a:lnTo>
                    <a:pt x="42" y="63"/>
                  </a:lnTo>
                  <a:lnTo>
                    <a:pt x="42" y="97"/>
                  </a:lnTo>
                  <a:lnTo>
                    <a:pt x="4" y="97"/>
                  </a:lnTo>
                  <a:close/>
                  <a:moveTo>
                    <a:pt x="48" y="97"/>
                  </a:moveTo>
                  <a:lnTo>
                    <a:pt x="48" y="63"/>
                  </a:lnTo>
                  <a:lnTo>
                    <a:pt x="85" y="63"/>
                  </a:lnTo>
                  <a:lnTo>
                    <a:pt x="85" y="97"/>
                  </a:lnTo>
                  <a:lnTo>
                    <a:pt x="48" y="97"/>
                  </a:lnTo>
                  <a:close/>
                  <a:moveTo>
                    <a:pt x="91" y="97"/>
                  </a:moveTo>
                  <a:lnTo>
                    <a:pt x="91" y="63"/>
                  </a:lnTo>
                  <a:lnTo>
                    <a:pt x="128" y="63"/>
                  </a:lnTo>
                  <a:lnTo>
                    <a:pt x="128" y="97"/>
                  </a:lnTo>
                  <a:lnTo>
                    <a:pt x="91" y="97"/>
                  </a:lnTo>
                  <a:close/>
                  <a:moveTo>
                    <a:pt x="4" y="59"/>
                  </a:moveTo>
                  <a:lnTo>
                    <a:pt x="4" y="26"/>
                  </a:lnTo>
                  <a:lnTo>
                    <a:pt x="42" y="26"/>
                  </a:lnTo>
                  <a:lnTo>
                    <a:pt x="42" y="59"/>
                  </a:lnTo>
                  <a:lnTo>
                    <a:pt x="4" y="59"/>
                  </a:lnTo>
                  <a:close/>
                  <a:moveTo>
                    <a:pt x="48" y="59"/>
                  </a:moveTo>
                  <a:lnTo>
                    <a:pt x="48" y="26"/>
                  </a:lnTo>
                  <a:lnTo>
                    <a:pt x="85" y="26"/>
                  </a:lnTo>
                  <a:lnTo>
                    <a:pt x="85" y="59"/>
                  </a:lnTo>
                  <a:lnTo>
                    <a:pt x="48" y="59"/>
                  </a:lnTo>
                  <a:close/>
                  <a:moveTo>
                    <a:pt x="91" y="59"/>
                  </a:moveTo>
                  <a:lnTo>
                    <a:pt x="91" y="26"/>
                  </a:lnTo>
                  <a:lnTo>
                    <a:pt x="128" y="26"/>
                  </a:lnTo>
                  <a:lnTo>
                    <a:pt x="128" y="59"/>
                  </a:lnTo>
                  <a:lnTo>
                    <a:pt x="91" y="59"/>
                  </a:lnTo>
                  <a:close/>
                  <a:moveTo>
                    <a:pt x="4" y="20"/>
                  </a:moveTo>
                  <a:lnTo>
                    <a:pt x="4" y="6"/>
                  </a:lnTo>
                  <a:lnTo>
                    <a:pt x="42" y="6"/>
                  </a:lnTo>
                  <a:lnTo>
                    <a:pt x="42" y="20"/>
                  </a:lnTo>
                  <a:lnTo>
                    <a:pt x="4" y="20"/>
                  </a:lnTo>
                  <a:close/>
                  <a:moveTo>
                    <a:pt x="48" y="20"/>
                  </a:moveTo>
                  <a:lnTo>
                    <a:pt x="48" y="6"/>
                  </a:lnTo>
                  <a:lnTo>
                    <a:pt x="85" y="6"/>
                  </a:lnTo>
                  <a:lnTo>
                    <a:pt x="85" y="20"/>
                  </a:lnTo>
                  <a:lnTo>
                    <a:pt x="48" y="20"/>
                  </a:lnTo>
                  <a:close/>
                  <a:moveTo>
                    <a:pt x="91" y="20"/>
                  </a:moveTo>
                  <a:lnTo>
                    <a:pt x="91" y="6"/>
                  </a:lnTo>
                  <a:lnTo>
                    <a:pt x="128" y="6"/>
                  </a:lnTo>
                  <a:lnTo>
                    <a:pt x="128" y="20"/>
                  </a:lnTo>
                  <a:lnTo>
                    <a:pt x="91" y="20"/>
                  </a:lnTo>
                  <a:close/>
                  <a:moveTo>
                    <a:pt x="134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4" y="10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890"/>
            <p:cNvSpPr>
              <a:spLocks noEditPoints="1"/>
            </p:cNvSpPr>
            <p:nvPr/>
          </p:nvSpPr>
          <p:spPr bwMode="auto">
            <a:xfrm>
              <a:off x="9971088" y="1355726"/>
              <a:ext cx="212725" cy="163513"/>
            </a:xfrm>
            <a:custGeom>
              <a:avLst/>
              <a:gdLst>
                <a:gd name="T0" fmla="*/ 4 w 134"/>
                <a:gd name="T1" fmla="*/ 97 h 103"/>
                <a:gd name="T2" fmla="*/ 4 w 134"/>
                <a:gd name="T3" fmla="*/ 63 h 103"/>
                <a:gd name="T4" fmla="*/ 42 w 134"/>
                <a:gd name="T5" fmla="*/ 63 h 103"/>
                <a:gd name="T6" fmla="*/ 42 w 134"/>
                <a:gd name="T7" fmla="*/ 97 h 103"/>
                <a:gd name="T8" fmla="*/ 4 w 134"/>
                <a:gd name="T9" fmla="*/ 97 h 103"/>
                <a:gd name="T10" fmla="*/ 48 w 134"/>
                <a:gd name="T11" fmla="*/ 97 h 103"/>
                <a:gd name="T12" fmla="*/ 48 w 134"/>
                <a:gd name="T13" fmla="*/ 63 h 103"/>
                <a:gd name="T14" fmla="*/ 85 w 134"/>
                <a:gd name="T15" fmla="*/ 63 h 103"/>
                <a:gd name="T16" fmla="*/ 85 w 134"/>
                <a:gd name="T17" fmla="*/ 97 h 103"/>
                <a:gd name="T18" fmla="*/ 48 w 134"/>
                <a:gd name="T19" fmla="*/ 97 h 103"/>
                <a:gd name="T20" fmla="*/ 91 w 134"/>
                <a:gd name="T21" fmla="*/ 97 h 103"/>
                <a:gd name="T22" fmla="*/ 91 w 134"/>
                <a:gd name="T23" fmla="*/ 63 h 103"/>
                <a:gd name="T24" fmla="*/ 128 w 134"/>
                <a:gd name="T25" fmla="*/ 63 h 103"/>
                <a:gd name="T26" fmla="*/ 128 w 134"/>
                <a:gd name="T27" fmla="*/ 97 h 103"/>
                <a:gd name="T28" fmla="*/ 91 w 134"/>
                <a:gd name="T29" fmla="*/ 97 h 103"/>
                <a:gd name="T30" fmla="*/ 4 w 134"/>
                <a:gd name="T31" fmla="*/ 59 h 103"/>
                <a:gd name="T32" fmla="*/ 4 w 134"/>
                <a:gd name="T33" fmla="*/ 26 h 103"/>
                <a:gd name="T34" fmla="*/ 42 w 134"/>
                <a:gd name="T35" fmla="*/ 26 h 103"/>
                <a:gd name="T36" fmla="*/ 42 w 134"/>
                <a:gd name="T37" fmla="*/ 59 h 103"/>
                <a:gd name="T38" fmla="*/ 4 w 134"/>
                <a:gd name="T39" fmla="*/ 59 h 103"/>
                <a:gd name="T40" fmla="*/ 48 w 134"/>
                <a:gd name="T41" fmla="*/ 59 h 103"/>
                <a:gd name="T42" fmla="*/ 48 w 134"/>
                <a:gd name="T43" fmla="*/ 26 h 103"/>
                <a:gd name="T44" fmla="*/ 85 w 134"/>
                <a:gd name="T45" fmla="*/ 26 h 103"/>
                <a:gd name="T46" fmla="*/ 85 w 134"/>
                <a:gd name="T47" fmla="*/ 59 h 103"/>
                <a:gd name="T48" fmla="*/ 48 w 134"/>
                <a:gd name="T49" fmla="*/ 59 h 103"/>
                <a:gd name="T50" fmla="*/ 91 w 134"/>
                <a:gd name="T51" fmla="*/ 59 h 103"/>
                <a:gd name="T52" fmla="*/ 91 w 134"/>
                <a:gd name="T53" fmla="*/ 26 h 103"/>
                <a:gd name="T54" fmla="*/ 128 w 134"/>
                <a:gd name="T55" fmla="*/ 26 h 103"/>
                <a:gd name="T56" fmla="*/ 128 w 134"/>
                <a:gd name="T57" fmla="*/ 59 h 103"/>
                <a:gd name="T58" fmla="*/ 91 w 134"/>
                <a:gd name="T59" fmla="*/ 59 h 103"/>
                <a:gd name="T60" fmla="*/ 4 w 134"/>
                <a:gd name="T61" fmla="*/ 20 h 103"/>
                <a:gd name="T62" fmla="*/ 4 w 134"/>
                <a:gd name="T63" fmla="*/ 6 h 103"/>
                <a:gd name="T64" fmla="*/ 42 w 134"/>
                <a:gd name="T65" fmla="*/ 6 h 103"/>
                <a:gd name="T66" fmla="*/ 42 w 134"/>
                <a:gd name="T67" fmla="*/ 20 h 103"/>
                <a:gd name="T68" fmla="*/ 4 w 134"/>
                <a:gd name="T69" fmla="*/ 20 h 103"/>
                <a:gd name="T70" fmla="*/ 48 w 134"/>
                <a:gd name="T71" fmla="*/ 20 h 103"/>
                <a:gd name="T72" fmla="*/ 48 w 134"/>
                <a:gd name="T73" fmla="*/ 6 h 103"/>
                <a:gd name="T74" fmla="*/ 85 w 134"/>
                <a:gd name="T75" fmla="*/ 6 h 103"/>
                <a:gd name="T76" fmla="*/ 85 w 134"/>
                <a:gd name="T77" fmla="*/ 20 h 103"/>
                <a:gd name="T78" fmla="*/ 48 w 134"/>
                <a:gd name="T79" fmla="*/ 20 h 103"/>
                <a:gd name="T80" fmla="*/ 91 w 134"/>
                <a:gd name="T81" fmla="*/ 20 h 103"/>
                <a:gd name="T82" fmla="*/ 91 w 134"/>
                <a:gd name="T83" fmla="*/ 6 h 103"/>
                <a:gd name="T84" fmla="*/ 128 w 134"/>
                <a:gd name="T85" fmla="*/ 6 h 103"/>
                <a:gd name="T86" fmla="*/ 128 w 134"/>
                <a:gd name="T87" fmla="*/ 20 h 103"/>
                <a:gd name="T88" fmla="*/ 91 w 134"/>
                <a:gd name="T89" fmla="*/ 20 h 103"/>
                <a:gd name="T90" fmla="*/ 134 w 134"/>
                <a:gd name="T91" fmla="*/ 0 h 103"/>
                <a:gd name="T92" fmla="*/ 0 w 134"/>
                <a:gd name="T93" fmla="*/ 0 h 103"/>
                <a:gd name="T94" fmla="*/ 0 w 134"/>
                <a:gd name="T95" fmla="*/ 103 h 103"/>
                <a:gd name="T96" fmla="*/ 134 w 134"/>
                <a:gd name="T97" fmla="*/ 103 h 103"/>
                <a:gd name="T98" fmla="*/ 134 w 134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3">
                  <a:moveTo>
                    <a:pt x="4" y="97"/>
                  </a:moveTo>
                  <a:lnTo>
                    <a:pt x="4" y="63"/>
                  </a:lnTo>
                  <a:lnTo>
                    <a:pt x="42" y="63"/>
                  </a:lnTo>
                  <a:lnTo>
                    <a:pt x="42" y="97"/>
                  </a:lnTo>
                  <a:lnTo>
                    <a:pt x="4" y="97"/>
                  </a:lnTo>
                  <a:moveTo>
                    <a:pt x="48" y="97"/>
                  </a:moveTo>
                  <a:lnTo>
                    <a:pt x="48" y="63"/>
                  </a:lnTo>
                  <a:lnTo>
                    <a:pt x="85" y="63"/>
                  </a:lnTo>
                  <a:lnTo>
                    <a:pt x="85" y="97"/>
                  </a:lnTo>
                  <a:lnTo>
                    <a:pt x="48" y="97"/>
                  </a:lnTo>
                  <a:moveTo>
                    <a:pt x="91" y="97"/>
                  </a:moveTo>
                  <a:lnTo>
                    <a:pt x="91" y="63"/>
                  </a:lnTo>
                  <a:lnTo>
                    <a:pt x="128" y="63"/>
                  </a:lnTo>
                  <a:lnTo>
                    <a:pt x="128" y="97"/>
                  </a:lnTo>
                  <a:lnTo>
                    <a:pt x="91" y="97"/>
                  </a:lnTo>
                  <a:moveTo>
                    <a:pt x="4" y="59"/>
                  </a:moveTo>
                  <a:lnTo>
                    <a:pt x="4" y="26"/>
                  </a:lnTo>
                  <a:lnTo>
                    <a:pt x="42" y="26"/>
                  </a:lnTo>
                  <a:lnTo>
                    <a:pt x="42" y="59"/>
                  </a:lnTo>
                  <a:lnTo>
                    <a:pt x="4" y="59"/>
                  </a:lnTo>
                  <a:moveTo>
                    <a:pt x="48" y="59"/>
                  </a:moveTo>
                  <a:lnTo>
                    <a:pt x="48" y="26"/>
                  </a:lnTo>
                  <a:lnTo>
                    <a:pt x="85" y="26"/>
                  </a:lnTo>
                  <a:lnTo>
                    <a:pt x="85" y="59"/>
                  </a:lnTo>
                  <a:lnTo>
                    <a:pt x="48" y="59"/>
                  </a:lnTo>
                  <a:moveTo>
                    <a:pt x="91" y="59"/>
                  </a:moveTo>
                  <a:lnTo>
                    <a:pt x="91" y="26"/>
                  </a:lnTo>
                  <a:lnTo>
                    <a:pt x="128" y="26"/>
                  </a:lnTo>
                  <a:lnTo>
                    <a:pt x="128" y="59"/>
                  </a:lnTo>
                  <a:lnTo>
                    <a:pt x="91" y="59"/>
                  </a:lnTo>
                  <a:moveTo>
                    <a:pt x="4" y="20"/>
                  </a:moveTo>
                  <a:lnTo>
                    <a:pt x="4" y="6"/>
                  </a:lnTo>
                  <a:lnTo>
                    <a:pt x="42" y="6"/>
                  </a:lnTo>
                  <a:lnTo>
                    <a:pt x="42" y="20"/>
                  </a:lnTo>
                  <a:lnTo>
                    <a:pt x="4" y="20"/>
                  </a:lnTo>
                  <a:moveTo>
                    <a:pt x="48" y="20"/>
                  </a:moveTo>
                  <a:lnTo>
                    <a:pt x="48" y="6"/>
                  </a:lnTo>
                  <a:lnTo>
                    <a:pt x="85" y="6"/>
                  </a:lnTo>
                  <a:lnTo>
                    <a:pt x="85" y="20"/>
                  </a:lnTo>
                  <a:lnTo>
                    <a:pt x="48" y="20"/>
                  </a:lnTo>
                  <a:moveTo>
                    <a:pt x="91" y="20"/>
                  </a:moveTo>
                  <a:lnTo>
                    <a:pt x="91" y="6"/>
                  </a:lnTo>
                  <a:lnTo>
                    <a:pt x="128" y="6"/>
                  </a:lnTo>
                  <a:lnTo>
                    <a:pt x="128" y="20"/>
                  </a:lnTo>
                  <a:lnTo>
                    <a:pt x="91" y="20"/>
                  </a:lnTo>
                  <a:moveTo>
                    <a:pt x="134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4" y="103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Rectangle 891"/>
            <p:cNvSpPr>
              <a:spLocks noChangeArrowheads="1"/>
            </p:cNvSpPr>
            <p:nvPr/>
          </p:nvSpPr>
          <p:spPr bwMode="auto">
            <a:xfrm>
              <a:off x="10115551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Rectangle 892"/>
            <p:cNvSpPr>
              <a:spLocks noChangeArrowheads="1"/>
            </p:cNvSpPr>
            <p:nvPr/>
          </p:nvSpPr>
          <p:spPr bwMode="auto">
            <a:xfrm>
              <a:off x="10115551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Rectangle 893"/>
            <p:cNvSpPr>
              <a:spLocks noChangeArrowheads="1"/>
            </p:cNvSpPr>
            <p:nvPr/>
          </p:nvSpPr>
          <p:spPr bwMode="auto">
            <a:xfrm>
              <a:off x="10115551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Rectangle 894"/>
            <p:cNvSpPr>
              <a:spLocks noChangeArrowheads="1"/>
            </p:cNvSpPr>
            <p:nvPr/>
          </p:nvSpPr>
          <p:spPr bwMode="auto">
            <a:xfrm>
              <a:off x="10115551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Rectangle 895"/>
            <p:cNvSpPr>
              <a:spLocks noChangeArrowheads="1"/>
            </p:cNvSpPr>
            <p:nvPr/>
          </p:nvSpPr>
          <p:spPr bwMode="auto">
            <a:xfrm>
              <a:off x="10047288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Rectangle 896"/>
            <p:cNvSpPr>
              <a:spLocks noChangeArrowheads="1"/>
            </p:cNvSpPr>
            <p:nvPr/>
          </p:nvSpPr>
          <p:spPr bwMode="auto">
            <a:xfrm>
              <a:off x="10047288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Rectangle 897"/>
            <p:cNvSpPr>
              <a:spLocks noChangeArrowheads="1"/>
            </p:cNvSpPr>
            <p:nvPr/>
          </p:nvSpPr>
          <p:spPr bwMode="auto">
            <a:xfrm>
              <a:off x="10047288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Rectangle 898"/>
            <p:cNvSpPr>
              <a:spLocks noChangeArrowheads="1"/>
            </p:cNvSpPr>
            <p:nvPr/>
          </p:nvSpPr>
          <p:spPr bwMode="auto">
            <a:xfrm>
              <a:off x="10047288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Rectangle 899"/>
            <p:cNvSpPr>
              <a:spLocks noChangeArrowheads="1"/>
            </p:cNvSpPr>
            <p:nvPr/>
          </p:nvSpPr>
          <p:spPr bwMode="auto">
            <a:xfrm>
              <a:off x="9977438" y="1365251"/>
              <a:ext cx="60325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Rectangle 900"/>
            <p:cNvSpPr>
              <a:spLocks noChangeArrowheads="1"/>
            </p:cNvSpPr>
            <p:nvPr/>
          </p:nvSpPr>
          <p:spPr bwMode="auto">
            <a:xfrm>
              <a:off x="9977438" y="1365251"/>
              <a:ext cx="60325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Rectangle 901"/>
            <p:cNvSpPr>
              <a:spLocks noChangeArrowheads="1"/>
            </p:cNvSpPr>
            <p:nvPr/>
          </p:nvSpPr>
          <p:spPr bwMode="auto">
            <a:xfrm>
              <a:off x="9977438" y="1397001"/>
              <a:ext cx="60325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902"/>
            <p:cNvSpPr>
              <a:spLocks noChangeArrowheads="1"/>
            </p:cNvSpPr>
            <p:nvPr/>
          </p:nvSpPr>
          <p:spPr bwMode="auto">
            <a:xfrm>
              <a:off x="9977438" y="1397001"/>
              <a:ext cx="60325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Rectangle 903"/>
            <p:cNvSpPr>
              <a:spLocks noChangeArrowheads="1"/>
            </p:cNvSpPr>
            <p:nvPr/>
          </p:nvSpPr>
          <p:spPr bwMode="auto">
            <a:xfrm>
              <a:off x="10115551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Rectangle 904"/>
            <p:cNvSpPr>
              <a:spLocks noChangeArrowheads="1"/>
            </p:cNvSpPr>
            <p:nvPr/>
          </p:nvSpPr>
          <p:spPr bwMode="auto">
            <a:xfrm>
              <a:off x="10115551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Rectangle 905"/>
            <p:cNvSpPr>
              <a:spLocks noChangeArrowheads="1"/>
            </p:cNvSpPr>
            <p:nvPr/>
          </p:nvSpPr>
          <p:spPr bwMode="auto">
            <a:xfrm>
              <a:off x="10047288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Rectangle 906"/>
            <p:cNvSpPr>
              <a:spLocks noChangeArrowheads="1"/>
            </p:cNvSpPr>
            <p:nvPr/>
          </p:nvSpPr>
          <p:spPr bwMode="auto">
            <a:xfrm>
              <a:off x="10047288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Rectangle 907"/>
            <p:cNvSpPr>
              <a:spLocks noChangeArrowheads="1"/>
            </p:cNvSpPr>
            <p:nvPr/>
          </p:nvSpPr>
          <p:spPr bwMode="auto">
            <a:xfrm>
              <a:off x="9977438" y="1455738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Rectangle 908"/>
            <p:cNvSpPr>
              <a:spLocks noChangeArrowheads="1"/>
            </p:cNvSpPr>
            <p:nvPr/>
          </p:nvSpPr>
          <p:spPr bwMode="auto">
            <a:xfrm>
              <a:off x="9977438" y="1455738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909"/>
            <p:cNvSpPr>
              <a:spLocks/>
            </p:cNvSpPr>
            <p:nvPr/>
          </p:nvSpPr>
          <p:spPr bwMode="auto">
            <a:xfrm>
              <a:off x="9899651" y="1011238"/>
              <a:ext cx="898525" cy="38100"/>
            </a:xfrm>
            <a:custGeom>
              <a:avLst/>
              <a:gdLst>
                <a:gd name="T0" fmla="*/ 566 w 566"/>
                <a:gd name="T1" fmla="*/ 0 h 24"/>
                <a:gd name="T2" fmla="*/ 501 w 566"/>
                <a:gd name="T3" fmla="*/ 0 h 24"/>
                <a:gd name="T4" fmla="*/ 487 w 566"/>
                <a:gd name="T5" fmla="*/ 0 h 24"/>
                <a:gd name="T6" fmla="*/ 25 w 566"/>
                <a:gd name="T7" fmla="*/ 0 h 24"/>
                <a:gd name="T8" fmla="*/ 0 w 566"/>
                <a:gd name="T9" fmla="*/ 0 h 24"/>
                <a:gd name="T10" fmla="*/ 0 w 566"/>
                <a:gd name="T11" fmla="*/ 0 h 24"/>
                <a:gd name="T12" fmla="*/ 0 w 566"/>
                <a:gd name="T13" fmla="*/ 24 h 24"/>
                <a:gd name="T14" fmla="*/ 0 w 566"/>
                <a:gd name="T15" fmla="*/ 24 h 24"/>
                <a:gd name="T16" fmla="*/ 12 w 566"/>
                <a:gd name="T17" fmla="*/ 24 h 24"/>
                <a:gd name="T18" fmla="*/ 554 w 566"/>
                <a:gd name="T19" fmla="*/ 24 h 24"/>
                <a:gd name="T20" fmla="*/ 566 w 566"/>
                <a:gd name="T21" fmla="*/ 24 h 24"/>
                <a:gd name="T22" fmla="*/ 566 w 566"/>
                <a:gd name="T23" fmla="*/ 8 h 24"/>
                <a:gd name="T24" fmla="*/ 566 w 566"/>
                <a:gd name="T25" fmla="*/ 2 h 24"/>
                <a:gd name="T26" fmla="*/ 566 w 566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6" h="24">
                  <a:moveTo>
                    <a:pt x="566" y="0"/>
                  </a:moveTo>
                  <a:lnTo>
                    <a:pt x="501" y="0"/>
                  </a:lnTo>
                  <a:lnTo>
                    <a:pt x="487" y="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554" y="24"/>
                  </a:lnTo>
                  <a:lnTo>
                    <a:pt x="566" y="24"/>
                  </a:lnTo>
                  <a:lnTo>
                    <a:pt x="566" y="8"/>
                  </a:lnTo>
                  <a:lnTo>
                    <a:pt x="566" y="2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910"/>
            <p:cNvSpPr>
              <a:spLocks/>
            </p:cNvSpPr>
            <p:nvPr/>
          </p:nvSpPr>
          <p:spPr bwMode="auto">
            <a:xfrm>
              <a:off x="9899651" y="1011238"/>
              <a:ext cx="898525" cy="38100"/>
            </a:xfrm>
            <a:custGeom>
              <a:avLst/>
              <a:gdLst>
                <a:gd name="T0" fmla="*/ 566 w 566"/>
                <a:gd name="T1" fmla="*/ 0 h 24"/>
                <a:gd name="T2" fmla="*/ 501 w 566"/>
                <a:gd name="T3" fmla="*/ 0 h 24"/>
                <a:gd name="T4" fmla="*/ 487 w 566"/>
                <a:gd name="T5" fmla="*/ 0 h 24"/>
                <a:gd name="T6" fmla="*/ 25 w 566"/>
                <a:gd name="T7" fmla="*/ 0 h 24"/>
                <a:gd name="T8" fmla="*/ 0 w 566"/>
                <a:gd name="T9" fmla="*/ 0 h 24"/>
                <a:gd name="T10" fmla="*/ 0 w 566"/>
                <a:gd name="T11" fmla="*/ 0 h 24"/>
                <a:gd name="T12" fmla="*/ 0 w 566"/>
                <a:gd name="T13" fmla="*/ 24 h 24"/>
                <a:gd name="T14" fmla="*/ 0 w 566"/>
                <a:gd name="T15" fmla="*/ 24 h 24"/>
                <a:gd name="T16" fmla="*/ 12 w 566"/>
                <a:gd name="T17" fmla="*/ 24 h 24"/>
                <a:gd name="T18" fmla="*/ 554 w 566"/>
                <a:gd name="T19" fmla="*/ 24 h 24"/>
                <a:gd name="T20" fmla="*/ 566 w 566"/>
                <a:gd name="T21" fmla="*/ 24 h 24"/>
                <a:gd name="T22" fmla="*/ 566 w 566"/>
                <a:gd name="T23" fmla="*/ 8 h 24"/>
                <a:gd name="T24" fmla="*/ 566 w 566"/>
                <a:gd name="T25" fmla="*/ 2 h 24"/>
                <a:gd name="T26" fmla="*/ 566 w 566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6" h="24">
                  <a:moveTo>
                    <a:pt x="566" y="0"/>
                  </a:moveTo>
                  <a:lnTo>
                    <a:pt x="501" y="0"/>
                  </a:lnTo>
                  <a:lnTo>
                    <a:pt x="487" y="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554" y="24"/>
                  </a:lnTo>
                  <a:lnTo>
                    <a:pt x="566" y="24"/>
                  </a:lnTo>
                  <a:lnTo>
                    <a:pt x="566" y="8"/>
                  </a:lnTo>
                  <a:lnTo>
                    <a:pt x="566" y="2"/>
                  </a:lnTo>
                  <a:lnTo>
                    <a:pt x="5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911"/>
            <p:cNvSpPr>
              <a:spLocks noEditPoints="1"/>
            </p:cNvSpPr>
            <p:nvPr/>
          </p:nvSpPr>
          <p:spPr bwMode="auto">
            <a:xfrm>
              <a:off x="10514013" y="1084263"/>
              <a:ext cx="212725" cy="161925"/>
            </a:xfrm>
            <a:custGeom>
              <a:avLst/>
              <a:gdLst>
                <a:gd name="T0" fmla="*/ 6 w 134"/>
                <a:gd name="T1" fmla="*/ 98 h 102"/>
                <a:gd name="T2" fmla="*/ 6 w 134"/>
                <a:gd name="T3" fmla="*/ 63 h 102"/>
                <a:gd name="T4" fmla="*/ 43 w 134"/>
                <a:gd name="T5" fmla="*/ 63 h 102"/>
                <a:gd name="T6" fmla="*/ 43 w 134"/>
                <a:gd name="T7" fmla="*/ 98 h 102"/>
                <a:gd name="T8" fmla="*/ 6 w 134"/>
                <a:gd name="T9" fmla="*/ 98 h 102"/>
                <a:gd name="T10" fmla="*/ 49 w 134"/>
                <a:gd name="T11" fmla="*/ 98 h 102"/>
                <a:gd name="T12" fmla="*/ 49 w 134"/>
                <a:gd name="T13" fmla="*/ 63 h 102"/>
                <a:gd name="T14" fmla="*/ 86 w 134"/>
                <a:gd name="T15" fmla="*/ 63 h 102"/>
                <a:gd name="T16" fmla="*/ 86 w 134"/>
                <a:gd name="T17" fmla="*/ 98 h 102"/>
                <a:gd name="T18" fmla="*/ 49 w 134"/>
                <a:gd name="T19" fmla="*/ 98 h 102"/>
                <a:gd name="T20" fmla="*/ 92 w 134"/>
                <a:gd name="T21" fmla="*/ 98 h 102"/>
                <a:gd name="T22" fmla="*/ 92 w 134"/>
                <a:gd name="T23" fmla="*/ 63 h 102"/>
                <a:gd name="T24" fmla="*/ 130 w 134"/>
                <a:gd name="T25" fmla="*/ 63 h 102"/>
                <a:gd name="T26" fmla="*/ 130 w 134"/>
                <a:gd name="T27" fmla="*/ 98 h 102"/>
                <a:gd name="T28" fmla="*/ 92 w 134"/>
                <a:gd name="T29" fmla="*/ 98 h 102"/>
                <a:gd name="T30" fmla="*/ 6 w 134"/>
                <a:gd name="T31" fmla="*/ 59 h 102"/>
                <a:gd name="T32" fmla="*/ 6 w 134"/>
                <a:gd name="T33" fmla="*/ 25 h 102"/>
                <a:gd name="T34" fmla="*/ 43 w 134"/>
                <a:gd name="T35" fmla="*/ 25 h 102"/>
                <a:gd name="T36" fmla="*/ 43 w 134"/>
                <a:gd name="T37" fmla="*/ 59 h 102"/>
                <a:gd name="T38" fmla="*/ 6 w 134"/>
                <a:gd name="T39" fmla="*/ 59 h 102"/>
                <a:gd name="T40" fmla="*/ 49 w 134"/>
                <a:gd name="T41" fmla="*/ 59 h 102"/>
                <a:gd name="T42" fmla="*/ 49 w 134"/>
                <a:gd name="T43" fmla="*/ 25 h 102"/>
                <a:gd name="T44" fmla="*/ 86 w 134"/>
                <a:gd name="T45" fmla="*/ 25 h 102"/>
                <a:gd name="T46" fmla="*/ 86 w 134"/>
                <a:gd name="T47" fmla="*/ 59 h 102"/>
                <a:gd name="T48" fmla="*/ 49 w 134"/>
                <a:gd name="T49" fmla="*/ 59 h 102"/>
                <a:gd name="T50" fmla="*/ 92 w 134"/>
                <a:gd name="T51" fmla="*/ 59 h 102"/>
                <a:gd name="T52" fmla="*/ 92 w 134"/>
                <a:gd name="T53" fmla="*/ 25 h 102"/>
                <a:gd name="T54" fmla="*/ 130 w 134"/>
                <a:gd name="T55" fmla="*/ 25 h 102"/>
                <a:gd name="T56" fmla="*/ 130 w 134"/>
                <a:gd name="T57" fmla="*/ 59 h 102"/>
                <a:gd name="T58" fmla="*/ 92 w 134"/>
                <a:gd name="T59" fmla="*/ 59 h 102"/>
                <a:gd name="T60" fmla="*/ 6 w 134"/>
                <a:gd name="T61" fmla="*/ 21 h 102"/>
                <a:gd name="T62" fmla="*/ 6 w 134"/>
                <a:gd name="T63" fmla="*/ 4 h 102"/>
                <a:gd name="T64" fmla="*/ 43 w 134"/>
                <a:gd name="T65" fmla="*/ 4 h 102"/>
                <a:gd name="T66" fmla="*/ 43 w 134"/>
                <a:gd name="T67" fmla="*/ 21 h 102"/>
                <a:gd name="T68" fmla="*/ 6 w 134"/>
                <a:gd name="T69" fmla="*/ 21 h 102"/>
                <a:gd name="T70" fmla="*/ 49 w 134"/>
                <a:gd name="T71" fmla="*/ 21 h 102"/>
                <a:gd name="T72" fmla="*/ 49 w 134"/>
                <a:gd name="T73" fmla="*/ 4 h 102"/>
                <a:gd name="T74" fmla="*/ 86 w 134"/>
                <a:gd name="T75" fmla="*/ 4 h 102"/>
                <a:gd name="T76" fmla="*/ 86 w 134"/>
                <a:gd name="T77" fmla="*/ 21 h 102"/>
                <a:gd name="T78" fmla="*/ 49 w 134"/>
                <a:gd name="T79" fmla="*/ 21 h 102"/>
                <a:gd name="T80" fmla="*/ 92 w 134"/>
                <a:gd name="T81" fmla="*/ 21 h 102"/>
                <a:gd name="T82" fmla="*/ 92 w 134"/>
                <a:gd name="T83" fmla="*/ 4 h 102"/>
                <a:gd name="T84" fmla="*/ 130 w 134"/>
                <a:gd name="T85" fmla="*/ 4 h 102"/>
                <a:gd name="T86" fmla="*/ 130 w 134"/>
                <a:gd name="T87" fmla="*/ 21 h 102"/>
                <a:gd name="T88" fmla="*/ 92 w 134"/>
                <a:gd name="T89" fmla="*/ 21 h 102"/>
                <a:gd name="T90" fmla="*/ 134 w 134"/>
                <a:gd name="T91" fmla="*/ 0 h 102"/>
                <a:gd name="T92" fmla="*/ 0 w 134"/>
                <a:gd name="T93" fmla="*/ 0 h 102"/>
                <a:gd name="T94" fmla="*/ 0 w 134"/>
                <a:gd name="T95" fmla="*/ 102 h 102"/>
                <a:gd name="T96" fmla="*/ 134 w 134"/>
                <a:gd name="T97" fmla="*/ 102 h 102"/>
                <a:gd name="T98" fmla="*/ 134 w 134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2">
                  <a:moveTo>
                    <a:pt x="6" y="98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8"/>
                  </a:lnTo>
                  <a:lnTo>
                    <a:pt x="6" y="98"/>
                  </a:lnTo>
                  <a:close/>
                  <a:moveTo>
                    <a:pt x="49" y="98"/>
                  </a:moveTo>
                  <a:lnTo>
                    <a:pt x="49" y="63"/>
                  </a:lnTo>
                  <a:lnTo>
                    <a:pt x="86" y="63"/>
                  </a:lnTo>
                  <a:lnTo>
                    <a:pt x="86" y="98"/>
                  </a:lnTo>
                  <a:lnTo>
                    <a:pt x="49" y="98"/>
                  </a:lnTo>
                  <a:close/>
                  <a:moveTo>
                    <a:pt x="92" y="98"/>
                  </a:moveTo>
                  <a:lnTo>
                    <a:pt x="92" y="63"/>
                  </a:lnTo>
                  <a:lnTo>
                    <a:pt x="130" y="63"/>
                  </a:lnTo>
                  <a:lnTo>
                    <a:pt x="130" y="98"/>
                  </a:lnTo>
                  <a:lnTo>
                    <a:pt x="92" y="98"/>
                  </a:lnTo>
                  <a:close/>
                  <a:moveTo>
                    <a:pt x="6" y="59"/>
                  </a:moveTo>
                  <a:lnTo>
                    <a:pt x="6" y="25"/>
                  </a:lnTo>
                  <a:lnTo>
                    <a:pt x="43" y="25"/>
                  </a:lnTo>
                  <a:lnTo>
                    <a:pt x="43" y="59"/>
                  </a:lnTo>
                  <a:lnTo>
                    <a:pt x="6" y="59"/>
                  </a:lnTo>
                  <a:close/>
                  <a:moveTo>
                    <a:pt x="49" y="59"/>
                  </a:moveTo>
                  <a:lnTo>
                    <a:pt x="49" y="25"/>
                  </a:lnTo>
                  <a:lnTo>
                    <a:pt x="86" y="25"/>
                  </a:lnTo>
                  <a:lnTo>
                    <a:pt x="86" y="59"/>
                  </a:lnTo>
                  <a:lnTo>
                    <a:pt x="49" y="59"/>
                  </a:lnTo>
                  <a:close/>
                  <a:moveTo>
                    <a:pt x="92" y="59"/>
                  </a:moveTo>
                  <a:lnTo>
                    <a:pt x="92" y="25"/>
                  </a:lnTo>
                  <a:lnTo>
                    <a:pt x="130" y="25"/>
                  </a:lnTo>
                  <a:lnTo>
                    <a:pt x="130" y="59"/>
                  </a:lnTo>
                  <a:lnTo>
                    <a:pt x="92" y="59"/>
                  </a:lnTo>
                  <a:close/>
                  <a:moveTo>
                    <a:pt x="6" y="21"/>
                  </a:moveTo>
                  <a:lnTo>
                    <a:pt x="6" y="4"/>
                  </a:lnTo>
                  <a:lnTo>
                    <a:pt x="43" y="4"/>
                  </a:lnTo>
                  <a:lnTo>
                    <a:pt x="43" y="21"/>
                  </a:lnTo>
                  <a:lnTo>
                    <a:pt x="6" y="21"/>
                  </a:lnTo>
                  <a:close/>
                  <a:moveTo>
                    <a:pt x="49" y="21"/>
                  </a:moveTo>
                  <a:lnTo>
                    <a:pt x="49" y="4"/>
                  </a:lnTo>
                  <a:lnTo>
                    <a:pt x="86" y="4"/>
                  </a:lnTo>
                  <a:lnTo>
                    <a:pt x="86" y="21"/>
                  </a:lnTo>
                  <a:lnTo>
                    <a:pt x="49" y="21"/>
                  </a:lnTo>
                  <a:close/>
                  <a:moveTo>
                    <a:pt x="92" y="21"/>
                  </a:moveTo>
                  <a:lnTo>
                    <a:pt x="92" y="4"/>
                  </a:lnTo>
                  <a:lnTo>
                    <a:pt x="130" y="4"/>
                  </a:lnTo>
                  <a:lnTo>
                    <a:pt x="130" y="21"/>
                  </a:lnTo>
                  <a:lnTo>
                    <a:pt x="92" y="21"/>
                  </a:lnTo>
                  <a:close/>
                  <a:moveTo>
                    <a:pt x="134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4" y="10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912"/>
            <p:cNvSpPr>
              <a:spLocks noEditPoints="1"/>
            </p:cNvSpPr>
            <p:nvPr/>
          </p:nvSpPr>
          <p:spPr bwMode="auto">
            <a:xfrm>
              <a:off x="10514013" y="1084263"/>
              <a:ext cx="212725" cy="161925"/>
            </a:xfrm>
            <a:custGeom>
              <a:avLst/>
              <a:gdLst>
                <a:gd name="T0" fmla="*/ 6 w 134"/>
                <a:gd name="T1" fmla="*/ 98 h 102"/>
                <a:gd name="T2" fmla="*/ 6 w 134"/>
                <a:gd name="T3" fmla="*/ 63 h 102"/>
                <a:gd name="T4" fmla="*/ 43 w 134"/>
                <a:gd name="T5" fmla="*/ 63 h 102"/>
                <a:gd name="T6" fmla="*/ 43 w 134"/>
                <a:gd name="T7" fmla="*/ 98 h 102"/>
                <a:gd name="T8" fmla="*/ 6 w 134"/>
                <a:gd name="T9" fmla="*/ 98 h 102"/>
                <a:gd name="T10" fmla="*/ 49 w 134"/>
                <a:gd name="T11" fmla="*/ 98 h 102"/>
                <a:gd name="T12" fmla="*/ 49 w 134"/>
                <a:gd name="T13" fmla="*/ 63 h 102"/>
                <a:gd name="T14" fmla="*/ 86 w 134"/>
                <a:gd name="T15" fmla="*/ 63 h 102"/>
                <a:gd name="T16" fmla="*/ 86 w 134"/>
                <a:gd name="T17" fmla="*/ 98 h 102"/>
                <a:gd name="T18" fmla="*/ 49 w 134"/>
                <a:gd name="T19" fmla="*/ 98 h 102"/>
                <a:gd name="T20" fmla="*/ 92 w 134"/>
                <a:gd name="T21" fmla="*/ 98 h 102"/>
                <a:gd name="T22" fmla="*/ 92 w 134"/>
                <a:gd name="T23" fmla="*/ 63 h 102"/>
                <a:gd name="T24" fmla="*/ 130 w 134"/>
                <a:gd name="T25" fmla="*/ 63 h 102"/>
                <a:gd name="T26" fmla="*/ 130 w 134"/>
                <a:gd name="T27" fmla="*/ 98 h 102"/>
                <a:gd name="T28" fmla="*/ 92 w 134"/>
                <a:gd name="T29" fmla="*/ 98 h 102"/>
                <a:gd name="T30" fmla="*/ 6 w 134"/>
                <a:gd name="T31" fmla="*/ 59 h 102"/>
                <a:gd name="T32" fmla="*/ 6 w 134"/>
                <a:gd name="T33" fmla="*/ 25 h 102"/>
                <a:gd name="T34" fmla="*/ 43 w 134"/>
                <a:gd name="T35" fmla="*/ 25 h 102"/>
                <a:gd name="T36" fmla="*/ 43 w 134"/>
                <a:gd name="T37" fmla="*/ 59 h 102"/>
                <a:gd name="T38" fmla="*/ 6 w 134"/>
                <a:gd name="T39" fmla="*/ 59 h 102"/>
                <a:gd name="T40" fmla="*/ 49 w 134"/>
                <a:gd name="T41" fmla="*/ 59 h 102"/>
                <a:gd name="T42" fmla="*/ 49 w 134"/>
                <a:gd name="T43" fmla="*/ 25 h 102"/>
                <a:gd name="T44" fmla="*/ 86 w 134"/>
                <a:gd name="T45" fmla="*/ 25 h 102"/>
                <a:gd name="T46" fmla="*/ 86 w 134"/>
                <a:gd name="T47" fmla="*/ 59 h 102"/>
                <a:gd name="T48" fmla="*/ 49 w 134"/>
                <a:gd name="T49" fmla="*/ 59 h 102"/>
                <a:gd name="T50" fmla="*/ 92 w 134"/>
                <a:gd name="T51" fmla="*/ 59 h 102"/>
                <a:gd name="T52" fmla="*/ 92 w 134"/>
                <a:gd name="T53" fmla="*/ 25 h 102"/>
                <a:gd name="T54" fmla="*/ 130 w 134"/>
                <a:gd name="T55" fmla="*/ 25 h 102"/>
                <a:gd name="T56" fmla="*/ 130 w 134"/>
                <a:gd name="T57" fmla="*/ 59 h 102"/>
                <a:gd name="T58" fmla="*/ 92 w 134"/>
                <a:gd name="T59" fmla="*/ 59 h 102"/>
                <a:gd name="T60" fmla="*/ 6 w 134"/>
                <a:gd name="T61" fmla="*/ 21 h 102"/>
                <a:gd name="T62" fmla="*/ 6 w 134"/>
                <a:gd name="T63" fmla="*/ 4 h 102"/>
                <a:gd name="T64" fmla="*/ 43 w 134"/>
                <a:gd name="T65" fmla="*/ 4 h 102"/>
                <a:gd name="T66" fmla="*/ 43 w 134"/>
                <a:gd name="T67" fmla="*/ 21 h 102"/>
                <a:gd name="T68" fmla="*/ 6 w 134"/>
                <a:gd name="T69" fmla="*/ 21 h 102"/>
                <a:gd name="T70" fmla="*/ 49 w 134"/>
                <a:gd name="T71" fmla="*/ 21 h 102"/>
                <a:gd name="T72" fmla="*/ 49 w 134"/>
                <a:gd name="T73" fmla="*/ 4 h 102"/>
                <a:gd name="T74" fmla="*/ 86 w 134"/>
                <a:gd name="T75" fmla="*/ 4 h 102"/>
                <a:gd name="T76" fmla="*/ 86 w 134"/>
                <a:gd name="T77" fmla="*/ 21 h 102"/>
                <a:gd name="T78" fmla="*/ 49 w 134"/>
                <a:gd name="T79" fmla="*/ 21 h 102"/>
                <a:gd name="T80" fmla="*/ 92 w 134"/>
                <a:gd name="T81" fmla="*/ 21 h 102"/>
                <a:gd name="T82" fmla="*/ 92 w 134"/>
                <a:gd name="T83" fmla="*/ 4 h 102"/>
                <a:gd name="T84" fmla="*/ 130 w 134"/>
                <a:gd name="T85" fmla="*/ 4 h 102"/>
                <a:gd name="T86" fmla="*/ 130 w 134"/>
                <a:gd name="T87" fmla="*/ 21 h 102"/>
                <a:gd name="T88" fmla="*/ 92 w 134"/>
                <a:gd name="T89" fmla="*/ 21 h 102"/>
                <a:gd name="T90" fmla="*/ 134 w 134"/>
                <a:gd name="T91" fmla="*/ 0 h 102"/>
                <a:gd name="T92" fmla="*/ 0 w 134"/>
                <a:gd name="T93" fmla="*/ 0 h 102"/>
                <a:gd name="T94" fmla="*/ 0 w 134"/>
                <a:gd name="T95" fmla="*/ 102 h 102"/>
                <a:gd name="T96" fmla="*/ 134 w 134"/>
                <a:gd name="T97" fmla="*/ 102 h 102"/>
                <a:gd name="T98" fmla="*/ 134 w 134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2">
                  <a:moveTo>
                    <a:pt x="6" y="98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8"/>
                  </a:lnTo>
                  <a:lnTo>
                    <a:pt x="6" y="98"/>
                  </a:lnTo>
                  <a:moveTo>
                    <a:pt x="49" y="98"/>
                  </a:moveTo>
                  <a:lnTo>
                    <a:pt x="49" y="63"/>
                  </a:lnTo>
                  <a:lnTo>
                    <a:pt x="86" y="63"/>
                  </a:lnTo>
                  <a:lnTo>
                    <a:pt x="86" y="98"/>
                  </a:lnTo>
                  <a:lnTo>
                    <a:pt x="49" y="98"/>
                  </a:lnTo>
                  <a:moveTo>
                    <a:pt x="92" y="98"/>
                  </a:moveTo>
                  <a:lnTo>
                    <a:pt x="92" y="63"/>
                  </a:lnTo>
                  <a:lnTo>
                    <a:pt x="130" y="63"/>
                  </a:lnTo>
                  <a:lnTo>
                    <a:pt x="130" y="98"/>
                  </a:lnTo>
                  <a:lnTo>
                    <a:pt x="92" y="98"/>
                  </a:lnTo>
                  <a:moveTo>
                    <a:pt x="6" y="59"/>
                  </a:moveTo>
                  <a:lnTo>
                    <a:pt x="6" y="25"/>
                  </a:lnTo>
                  <a:lnTo>
                    <a:pt x="43" y="25"/>
                  </a:lnTo>
                  <a:lnTo>
                    <a:pt x="43" y="59"/>
                  </a:lnTo>
                  <a:lnTo>
                    <a:pt x="6" y="59"/>
                  </a:lnTo>
                  <a:moveTo>
                    <a:pt x="49" y="59"/>
                  </a:moveTo>
                  <a:lnTo>
                    <a:pt x="49" y="25"/>
                  </a:lnTo>
                  <a:lnTo>
                    <a:pt x="86" y="25"/>
                  </a:lnTo>
                  <a:lnTo>
                    <a:pt x="86" y="59"/>
                  </a:lnTo>
                  <a:lnTo>
                    <a:pt x="49" y="59"/>
                  </a:lnTo>
                  <a:moveTo>
                    <a:pt x="92" y="59"/>
                  </a:moveTo>
                  <a:lnTo>
                    <a:pt x="92" y="25"/>
                  </a:lnTo>
                  <a:lnTo>
                    <a:pt x="130" y="25"/>
                  </a:lnTo>
                  <a:lnTo>
                    <a:pt x="130" y="59"/>
                  </a:lnTo>
                  <a:lnTo>
                    <a:pt x="92" y="59"/>
                  </a:lnTo>
                  <a:moveTo>
                    <a:pt x="6" y="21"/>
                  </a:moveTo>
                  <a:lnTo>
                    <a:pt x="6" y="4"/>
                  </a:lnTo>
                  <a:lnTo>
                    <a:pt x="43" y="4"/>
                  </a:lnTo>
                  <a:lnTo>
                    <a:pt x="43" y="21"/>
                  </a:lnTo>
                  <a:lnTo>
                    <a:pt x="6" y="21"/>
                  </a:lnTo>
                  <a:moveTo>
                    <a:pt x="49" y="21"/>
                  </a:moveTo>
                  <a:lnTo>
                    <a:pt x="49" y="4"/>
                  </a:lnTo>
                  <a:lnTo>
                    <a:pt x="86" y="4"/>
                  </a:lnTo>
                  <a:lnTo>
                    <a:pt x="86" y="21"/>
                  </a:lnTo>
                  <a:lnTo>
                    <a:pt x="49" y="21"/>
                  </a:lnTo>
                  <a:moveTo>
                    <a:pt x="92" y="21"/>
                  </a:moveTo>
                  <a:lnTo>
                    <a:pt x="92" y="4"/>
                  </a:lnTo>
                  <a:lnTo>
                    <a:pt x="130" y="4"/>
                  </a:lnTo>
                  <a:lnTo>
                    <a:pt x="130" y="21"/>
                  </a:lnTo>
                  <a:lnTo>
                    <a:pt x="92" y="21"/>
                  </a:lnTo>
                  <a:moveTo>
                    <a:pt x="134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4" y="102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Rectangle 913"/>
            <p:cNvSpPr>
              <a:spLocks noChangeArrowheads="1"/>
            </p:cNvSpPr>
            <p:nvPr/>
          </p:nvSpPr>
          <p:spPr bwMode="auto">
            <a:xfrm>
              <a:off x="10660063" y="1090613"/>
              <a:ext cx="60325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Rectangle 914"/>
            <p:cNvSpPr>
              <a:spLocks noChangeArrowheads="1"/>
            </p:cNvSpPr>
            <p:nvPr/>
          </p:nvSpPr>
          <p:spPr bwMode="auto">
            <a:xfrm>
              <a:off x="10660063" y="1090613"/>
              <a:ext cx="6032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Rectangle 915"/>
            <p:cNvSpPr>
              <a:spLocks noChangeArrowheads="1"/>
            </p:cNvSpPr>
            <p:nvPr/>
          </p:nvSpPr>
          <p:spPr bwMode="auto">
            <a:xfrm>
              <a:off x="10660063" y="1123951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Rectangle 916"/>
            <p:cNvSpPr>
              <a:spLocks noChangeArrowheads="1"/>
            </p:cNvSpPr>
            <p:nvPr/>
          </p:nvSpPr>
          <p:spPr bwMode="auto">
            <a:xfrm>
              <a:off x="10660063" y="1123951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Rectangle 917"/>
            <p:cNvSpPr>
              <a:spLocks noChangeArrowheads="1"/>
            </p:cNvSpPr>
            <p:nvPr/>
          </p:nvSpPr>
          <p:spPr bwMode="auto">
            <a:xfrm>
              <a:off x="10591801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Rectangle 918"/>
            <p:cNvSpPr>
              <a:spLocks noChangeArrowheads="1"/>
            </p:cNvSpPr>
            <p:nvPr/>
          </p:nvSpPr>
          <p:spPr bwMode="auto">
            <a:xfrm>
              <a:off x="10591801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Rectangle 919"/>
            <p:cNvSpPr>
              <a:spLocks noChangeArrowheads="1"/>
            </p:cNvSpPr>
            <p:nvPr/>
          </p:nvSpPr>
          <p:spPr bwMode="auto">
            <a:xfrm>
              <a:off x="10591801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Rectangle 920"/>
            <p:cNvSpPr>
              <a:spLocks noChangeArrowheads="1"/>
            </p:cNvSpPr>
            <p:nvPr/>
          </p:nvSpPr>
          <p:spPr bwMode="auto">
            <a:xfrm>
              <a:off x="10591801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Rectangle 921"/>
            <p:cNvSpPr>
              <a:spLocks noChangeArrowheads="1"/>
            </p:cNvSpPr>
            <p:nvPr/>
          </p:nvSpPr>
          <p:spPr bwMode="auto">
            <a:xfrm>
              <a:off x="10523538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Rectangle 922"/>
            <p:cNvSpPr>
              <a:spLocks noChangeArrowheads="1"/>
            </p:cNvSpPr>
            <p:nvPr/>
          </p:nvSpPr>
          <p:spPr bwMode="auto">
            <a:xfrm>
              <a:off x="10523538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Rectangle 923"/>
            <p:cNvSpPr>
              <a:spLocks noChangeArrowheads="1"/>
            </p:cNvSpPr>
            <p:nvPr/>
          </p:nvSpPr>
          <p:spPr bwMode="auto">
            <a:xfrm>
              <a:off x="10523538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Rectangle 924"/>
            <p:cNvSpPr>
              <a:spLocks noChangeArrowheads="1"/>
            </p:cNvSpPr>
            <p:nvPr/>
          </p:nvSpPr>
          <p:spPr bwMode="auto">
            <a:xfrm>
              <a:off x="10523538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Rectangle 925"/>
            <p:cNvSpPr>
              <a:spLocks noChangeArrowheads="1"/>
            </p:cNvSpPr>
            <p:nvPr/>
          </p:nvSpPr>
          <p:spPr bwMode="auto">
            <a:xfrm>
              <a:off x="10660063" y="1184276"/>
              <a:ext cx="60325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Rectangle 926"/>
            <p:cNvSpPr>
              <a:spLocks noChangeArrowheads="1"/>
            </p:cNvSpPr>
            <p:nvPr/>
          </p:nvSpPr>
          <p:spPr bwMode="auto">
            <a:xfrm>
              <a:off x="10660063" y="1184276"/>
              <a:ext cx="60325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Rectangle 927"/>
            <p:cNvSpPr>
              <a:spLocks noChangeArrowheads="1"/>
            </p:cNvSpPr>
            <p:nvPr/>
          </p:nvSpPr>
          <p:spPr bwMode="auto">
            <a:xfrm>
              <a:off x="10591801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Rectangle 928"/>
            <p:cNvSpPr>
              <a:spLocks noChangeArrowheads="1"/>
            </p:cNvSpPr>
            <p:nvPr/>
          </p:nvSpPr>
          <p:spPr bwMode="auto">
            <a:xfrm>
              <a:off x="10591801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Rectangle 929"/>
            <p:cNvSpPr>
              <a:spLocks noChangeArrowheads="1"/>
            </p:cNvSpPr>
            <p:nvPr/>
          </p:nvSpPr>
          <p:spPr bwMode="auto">
            <a:xfrm>
              <a:off x="10523538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Rectangle 930"/>
            <p:cNvSpPr>
              <a:spLocks noChangeArrowheads="1"/>
            </p:cNvSpPr>
            <p:nvPr/>
          </p:nvSpPr>
          <p:spPr bwMode="auto">
            <a:xfrm>
              <a:off x="10523538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931"/>
            <p:cNvSpPr>
              <a:spLocks noEditPoints="1"/>
            </p:cNvSpPr>
            <p:nvPr/>
          </p:nvSpPr>
          <p:spPr bwMode="auto">
            <a:xfrm>
              <a:off x="10240963" y="1084263"/>
              <a:ext cx="215900" cy="161925"/>
            </a:xfrm>
            <a:custGeom>
              <a:avLst/>
              <a:gdLst>
                <a:gd name="T0" fmla="*/ 6 w 136"/>
                <a:gd name="T1" fmla="*/ 98 h 102"/>
                <a:gd name="T2" fmla="*/ 6 w 136"/>
                <a:gd name="T3" fmla="*/ 63 h 102"/>
                <a:gd name="T4" fmla="*/ 43 w 136"/>
                <a:gd name="T5" fmla="*/ 63 h 102"/>
                <a:gd name="T6" fmla="*/ 43 w 136"/>
                <a:gd name="T7" fmla="*/ 98 h 102"/>
                <a:gd name="T8" fmla="*/ 6 w 136"/>
                <a:gd name="T9" fmla="*/ 98 h 102"/>
                <a:gd name="T10" fmla="*/ 49 w 136"/>
                <a:gd name="T11" fmla="*/ 98 h 102"/>
                <a:gd name="T12" fmla="*/ 49 w 136"/>
                <a:gd name="T13" fmla="*/ 63 h 102"/>
                <a:gd name="T14" fmla="*/ 87 w 136"/>
                <a:gd name="T15" fmla="*/ 63 h 102"/>
                <a:gd name="T16" fmla="*/ 87 w 136"/>
                <a:gd name="T17" fmla="*/ 98 h 102"/>
                <a:gd name="T18" fmla="*/ 49 w 136"/>
                <a:gd name="T19" fmla="*/ 98 h 102"/>
                <a:gd name="T20" fmla="*/ 91 w 136"/>
                <a:gd name="T21" fmla="*/ 98 h 102"/>
                <a:gd name="T22" fmla="*/ 91 w 136"/>
                <a:gd name="T23" fmla="*/ 63 h 102"/>
                <a:gd name="T24" fmla="*/ 130 w 136"/>
                <a:gd name="T25" fmla="*/ 63 h 102"/>
                <a:gd name="T26" fmla="*/ 130 w 136"/>
                <a:gd name="T27" fmla="*/ 98 h 102"/>
                <a:gd name="T28" fmla="*/ 91 w 136"/>
                <a:gd name="T29" fmla="*/ 98 h 102"/>
                <a:gd name="T30" fmla="*/ 6 w 136"/>
                <a:gd name="T31" fmla="*/ 59 h 102"/>
                <a:gd name="T32" fmla="*/ 6 w 136"/>
                <a:gd name="T33" fmla="*/ 25 h 102"/>
                <a:gd name="T34" fmla="*/ 43 w 136"/>
                <a:gd name="T35" fmla="*/ 25 h 102"/>
                <a:gd name="T36" fmla="*/ 43 w 136"/>
                <a:gd name="T37" fmla="*/ 59 h 102"/>
                <a:gd name="T38" fmla="*/ 6 w 136"/>
                <a:gd name="T39" fmla="*/ 59 h 102"/>
                <a:gd name="T40" fmla="*/ 49 w 136"/>
                <a:gd name="T41" fmla="*/ 59 h 102"/>
                <a:gd name="T42" fmla="*/ 49 w 136"/>
                <a:gd name="T43" fmla="*/ 25 h 102"/>
                <a:gd name="T44" fmla="*/ 87 w 136"/>
                <a:gd name="T45" fmla="*/ 25 h 102"/>
                <a:gd name="T46" fmla="*/ 87 w 136"/>
                <a:gd name="T47" fmla="*/ 59 h 102"/>
                <a:gd name="T48" fmla="*/ 49 w 136"/>
                <a:gd name="T49" fmla="*/ 59 h 102"/>
                <a:gd name="T50" fmla="*/ 91 w 136"/>
                <a:gd name="T51" fmla="*/ 59 h 102"/>
                <a:gd name="T52" fmla="*/ 91 w 136"/>
                <a:gd name="T53" fmla="*/ 25 h 102"/>
                <a:gd name="T54" fmla="*/ 130 w 136"/>
                <a:gd name="T55" fmla="*/ 25 h 102"/>
                <a:gd name="T56" fmla="*/ 130 w 136"/>
                <a:gd name="T57" fmla="*/ 59 h 102"/>
                <a:gd name="T58" fmla="*/ 91 w 136"/>
                <a:gd name="T59" fmla="*/ 59 h 102"/>
                <a:gd name="T60" fmla="*/ 6 w 136"/>
                <a:gd name="T61" fmla="*/ 21 h 102"/>
                <a:gd name="T62" fmla="*/ 6 w 136"/>
                <a:gd name="T63" fmla="*/ 4 h 102"/>
                <a:gd name="T64" fmla="*/ 43 w 136"/>
                <a:gd name="T65" fmla="*/ 4 h 102"/>
                <a:gd name="T66" fmla="*/ 43 w 136"/>
                <a:gd name="T67" fmla="*/ 21 h 102"/>
                <a:gd name="T68" fmla="*/ 6 w 136"/>
                <a:gd name="T69" fmla="*/ 21 h 102"/>
                <a:gd name="T70" fmla="*/ 49 w 136"/>
                <a:gd name="T71" fmla="*/ 21 h 102"/>
                <a:gd name="T72" fmla="*/ 49 w 136"/>
                <a:gd name="T73" fmla="*/ 4 h 102"/>
                <a:gd name="T74" fmla="*/ 87 w 136"/>
                <a:gd name="T75" fmla="*/ 4 h 102"/>
                <a:gd name="T76" fmla="*/ 87 w 136"/>
                <a:gd name="T77" fmla="*/ 21 h 102"/>
                <a:gd name="T78" fmla="*/ 49 w 136"/>
                <a:gd name="T79" fmla="*/ 21 h 102"/>
                <a:gd name="T80" fmla="*/ 91 w 136"/>
                <a:gd name="T81" fmla="*/ 21 h 102"/>
                <a:gd name="T82" fmla="*/ 91 w 136"/>
                <a:gd name="T83" fmla="*/ 4 h 102"/>
                <a:gd name="T84" fmla="*/ 130 w 136"/>
                <a:gd name="T85" fmla="*/ 4 h 102"/>
                <a:gd name="T86" fmla="*/ 130 w 136"/>
                <a:gd name="T87" fmla="*/ 21 h 102"/>
                <a:gd name="T88" fmla="*/ 91 w 136"/>
                <a:gd name="T89" fmla="*/ 21 h 102"/>
                <a:gd name="T90" fmla="*/ 136 w 136"/>
                <a:gd name="T91" fmla="*/ 0 h 102"/>
                <a:gd name="T92" fmla="*/ 0 w 136"/>
                <a:gd name="T93" fmla="*/ 0 h 102"/>
                <a:gd name="T94" fmla="*/ 0 w 136"/>
                <a:gd name="T95" fmla="*/ 102 h 102"/>
                <a:gd name="T96" fmla="*/ 136 w 136"/>
                <a:gd name="T97" fmla="*/ 102 h 102"/>
                <a:gd name="T98" fmla="*/ 136 w 136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02">
                  <a:moveTo>
                    <a:pt x="6" y="98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8"/>
                  </a:lnTo>
                  <a:lnTo>
                    <a:pt x="6" y="98"/>
                  </a:lnTo>
                  <a:close/>
                  <a:moveTo>
                    <a:pt x="49" y="98"/>
                  </a:moveTo>
                  <a:lnTo>
                    <a:pt x="49" y="63"/>
                  </a:lnTo>
                  <a:lnTo>
                    <a:pt x="87" y="63"/>
                  </a:lnTo>
                  <a:lnTo>
                    <a:pt x="87" y="98"/>
                  </a:lnTo>
                  <a:lnTo>
                    <a:pt x="49" y="98"/>
                  </a:lnTo>
                  <a:close/>
                  <a:moveTo>
                    <a:pt x="91" y="98"/>
                  </a:moveTo>
                  <a:lnTo>
                    <a:pt x="91" y="63"/>
                  </a:lnTo>
                  <a:lnTo>
                    <a:pt x="130" y="63"/>
                  </a:lnTo>
                  <a:lnTo>
                    <a:pt x="130" y="98"/>
                  </a:lnTo>
                  <a:lnTo>
                    <a:pt x="91" y="98"/>
                  </a:lnTo>
                  <a:close/>
                  <a:moveTo>
                    <a:pt x="6" y="59"/>
                  </a:moveTo>
                  <a:lnTo>
                    <a:pt x="6" y="25"/>
                  </a:lnTo>
                  <a:lnTo>
                    <a:pt x="43" y="25"/>
                  </a:lnTo>
                  <a:lnTo>
                    <a:pt x="43" y="59"/>
                  </a:lnTo>
                  <a:lnTo>
                    <a:pt x="6" y="59"/>
                  </a:lnTo>
                  <a:close/>
                  <a:moveTo>
                    <a:pt x="49" y="59"/>
                  </a:moveTo>
                  <a:lnTo>
                    <a:pt x="49" y="25"/>
                  </a:lnTo>
                  <a:lnTo>
                    <a:pt x="87" y="25"/>
                  </a:lnTo>
                  <a:lnTo>
                    <a:pt x="87" y="59"/>
                  </a:lnTo>
                  <a:lnTo>
                    <a:pt x="49" y="59"/>
                  </a:lnTo>
                  <a:close/>
                  <a:moveTo>
                    <a:pt x="91" y="59"/>
                  </a:moveTo>
                  <a:lnTo>
                    <a:pt x="91" y="25"/>
                  </a:lnTo>
                  <a:lnTo>
                    <a:pt x="130" y="25"/>
                  </a:lnTo>
                  <a:lnTo>
                    <a:pt x="130" y="59"/>
                  </a:lnTo>
                  <a:lnTo>
                    <a:pt x="91" y="59"/>
                  </a:lnTo>
                  <a:close/>
                  <a:moveTo>
                    <a:pt x="6" y="21"/>
                  </a:moveTo>
                  <a:lnTo>
                    <a:pt x="6" y="4"/>
                  </a:lnTo>
                  <a:lnTo>
                    <a:pt x="43" y="4"/>
                  </a:lnTo>
                  <a:lnTo>
                    <a:pt x="43" y="21"/>
                  </a:lnTo>
                  <a:lnTo>
                    <a:pt x="6" y="21"/>
                  </a:lnTo>
                  <a:close/>
                  <a:moveTo>
                    <a:pt x="49" y="21"/>
                  </a:moveTo>
                  <a:lnTo>
                    <a:pt x="49" y="4"/>
                  </a:lnTo>
                  <a:lnTo>
                    <a:pt x="87" y="4"/>
                  </a:lnTo>
                  <a:lnTo>
                    <a:pt x="87" y="21"/>
                  </a:lnTo>
                  <a:lnTo>
                    <a:pt x="49" y="21"/>
                  </a:lnTo>
                  <a:close/>
                  <a:moveTo>
                    <a:pt x="91" y="21"/>
                  </a:moveTo>
                  <a:lnTo>
                    <a:pt x="91" y="4"/>
                  </a:lnTo>
                  <a:lnTo>
                    <a:pt x="130" y="4"/>
                  </a:lnTo>
                  <a:lnTo>
                    <a:pt x="130" y="21"/>
                  </a:lnTo>
                  <a:lnTo>
                    <a:pt x="91" y="21"/>
                  </a:lnTo>
                  <a:close/>
                  <a:moveTo>
                    <a:pt x="136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6" y="10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932"/>
            <p:cNvSpPr>
              <a:spLocks noEditPoints="1"/>
            </p:cNvSpPr>
            <p:nvPr/>
          </p:nvSpPr>
          <p:spPr bwMode="auto">
            <a:xfrm>
              <a:off x="10240963" y="1084263"/>
              <a:ext cx="215900" cy="161925"/>
            </a:xfrm>
            <a:custGeom>
              <a:avLst/>
              <a:gdLst>
                <a:gd name="T0" fmla="*/ 6 w 136"/>
                <a:gd name="T1" fmla="*/ 98 h 102"/>
                <a:gd name="T2" fmla="*/ 6 w 136"/>
                <a:gd name="T3" fmla="*/ 63 h 102"/>
                <a:gd name="T4" fmla="*/ 43 w 136"/>
                <a:gd name="T5" fmla="*/ 63 h 102"/>
                <a:gd name="T6" fmla="*/ 43 w 136"/>
                <a:gd name="T7" fmla="*/ 98 h 102"/>
                <a:gd name="T8" fmla="*/ 6 w 136"/>
                <a:gd name="T9" fmla="*/ 98 h 102"/>
                <a:gd name="T10" fmla="*/ 49 w 136"/>
                <a:gd name="T11" fmla="*/ 98 h 102"/>
                <a:gd name="T12" fmla="*/ 49 w 136"/>
                <a:gd name="T13" fmla="*/ 63 h 102"/>
                <a:gd name="T14" fmla="*/ 87 w 136"/>
                <a:gd name="T15" fmla="*/ 63 h 102"/>
                <a:gd name="T16" fmla="*/ 87 w 136"/>
                <a:gd name="T17" fmla="*/ 98 h 102"/>
                <a:gd name="T18" fmla="*/ 49 w 136"/>
                <a:gd name="T19" fmla="*/ 98 h 102"/>
                <a:gd name="T20" fmla="*/ 91 w 136"/>
                <a:gd name="T21" fmla="*/ 98 h 102"/>
                <a:gd name="T22" fmla="*/ 91 w 136"/>
                <a:gd name="T23" fmla="*/ 63 h 102"/>
                <a:gd name="T24" fmla="*/ 130 w 136"/>
                <a:gd name="T25" fmla="*/ 63 h 102"/>
                <a:gd name="T26" fmla="*/ 130 w 136"/>
                <a:gd name="T27" fmla="*/ 98 h 102"/>
                <a:gd name="T28" fmla="*/ 91 w 136"/>
                <a:gd name="T29" fmla="*/ 98 h 102"/>
                <a:gd name="T30" fmla="*/ 6 w 136"/>
                <a:gd name="T31" fmla="*/ 59 h 102"/>
                <a:gd name="T32" fmla="*/ 6 w 136"/>
                <a:gd name="T33" fmla="*/ 25 h 102"/>
                <a:gd name="T34" fmla="*/ 43 w 136"/>
                <a:gd name="T35" fmla="*/ 25 h 102"/>
                <a:gd name="T36" fmla="*/ 43 w 136"/>
                <a:gd name="T37" fmla="*/ 59 h 102"/>
                <a:gd name="T38" fmla="*/ 6 w 136"/>
                <a:gd name="T39" fmla="*/ 59 h 102"/>
                <a:gd name="T40" fmla="*/ 49 w 136"/>
                <a:gd name="T41" fmla="*/ 59 h 102"/>
                <a:gd name="T42" fmla="*/ 49 w 136"/>
                <a:gd name="T43" fmla="*/ 25 h 102"/>
                <a:gd name="T44" fmla="*/ 87 w 136"/>
                <a:gd name="T45" fmla="*/ 25 h 102"/>
                <a:gd name="T46" fmla="*/ 87 w 136"/>
                <a:gd name="T47" fmla="*/ 59 h 102"/>
                <a:gd name="T48" fmla="*/ 49 w 136"/>
                <a:gd name="T49" fmla="*/ 59 h 102"/>
                <a:gd name="T50" fmla="*/ 91 w 136"/>
                <a:gd name="T51" fmla="*/ 59 h 102"/>
                <a:gd name="T52" fmla="*/ 91 w 136"/>
                <a:gd name="T53" fmla="*/ 25 h 102"/>
                <a:gd name="T54" fmla="*/ 130 w 136"/>
                <a:gd name="T55" fmla="*/ 25 h 102"/>
                <a:gd name="T56" fmla="*/ 130 w 136"/>
                <a:gd name="T57" fmla="*/ 59 h 102"/>
                <a:gd name="T58" fmla="*/ 91 w 136"/>
                <a:gd name="T59" fmla="*/ 59 h 102"/>
                <a:gd name="T60" fmla="*/ 6 w 136"/>
                <a:gd name="T61" fmla="*/ 21 h 102"/>
                <a:gd name="T62" fmla="*/ 6 w 136"/>
                <a:gd name="T63" fmla="*/ 4 h 102"/>
                <a:gd name="T64" fmla="*/ 43 w 136"/>
                <a:gd name="T65" fmla="*/ 4 h 102"/>
                <a:gd name="T66" fmla="*/ 43 w 136"/>
                <a:gd name="T67" fmla="*/ 21 h 102"/>
                <a:gd name="T68" fmla="*/ 6 w 136"/>
                <a:gd name="T69" fmla="*/ 21 h 102"/>
                <a:gd name="T70" fmla="*/ 49 w 136"/>
                <a:gd name="T71" fmla="*/ 21 h 102"/>
                <a:gd name="T72" fmla="*/ 49 w 136"/>
                <a:gd name="T73" fmla="*/ 4 h 102"/>
                <a:gd name="T74" fmla="*/ 87 w 136"/>
                <a:gd name="T75" fmla="*/ 4 h 102"/>
                <a:gd name="T76" fmla="*/ 87 w 136"/>
                <a:gd name="T77" fmla="*/ 21 h 102"/>
                <a:gd name="T78" fmla="*/ 49 w 136"/>
                <a:gd name="T79" fmla="*/ 21 h 102"/>
                <a:gd name="T80" fmla="*/ 91 w 136"/>
                <a:gd name="T81" fmla="*/ 21 h 102"/>
                <a:gd name="T82" fmla="*/ 91 w 136"/>
                <a:gd name="T83" fmla="*/ 4 h 102"/>
                <a:gd name="T84" fmla="*/ 130 w 136"/>
                <a:gd name="T85" fmla="*/ 4 h 102"/>
                <a:gd name="T86" fmla="*/ 130 w 136"/>
                <a:gd name="T87" fmla="*/ 21 h 102"/>
                <a:gd name="T88" fmla="*/ 91 w 136"/>
                <a:gd name="T89" fmla="*/ 21 h 102"/>
                <a:gd name="T90" fmla="*/ 136 w 136"/>
                <a:gd name="T91" fmla="*/ 0 h 102"/>
                <a:gd name="T92" fmla="*/ 0 w 136"/>
                <a:gd name="T93" fmla="*/ 0 h 102"/>
                <a:gd name="T94" fmla="*/ 0 w 136"/>
                <a:gd name="T95" fmla="*/ 102 h 102"/>
                <a:gd name="T96" fmla="*/ 136 w 136"/>
                <a:gd name="T97" fmla="*/ 102 h 102"/>
                <a:gd name="T98" fmla="*/ 136 w 136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02">
                  <a:moveTo>
                    <a:pt x="6" y="98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8"/>
                  </a:lnTo>
                  <a:lnTo>
                    <a:pt x="6" y="98"/>
                  </a:lnTo>
                  <a:moveTo>
                    <a:pt x="49" y="98"/>
                  </a:moveTo>
                  <a:lnTo>
                    <a:pt x="49" y="63"/>
                  </a:lnTo>
                  <a:lnTo>
                    <a:pt x="87" y="63"/>
                  </a:lnTo>
                  <a:lnTo>
                    <a:pt x="87" y="98"/>
                  </a:lnTo>
                  <a:lnTo>
                    <a:pt x="49" y="98"/>
                  </a:lnTo>
                  <a:moveTo>
                    <a:pt x="91" y="98"/>
                  </a:moveTo>
                  <a:lnTo>
                    <a:pt x="91" y="63"/>
                  </a:lnTo>
                  <a:lnTo>
                    <a:pt x="130" y="63"/>
                  </a:lnTo>
                  <a:lnTo>
                    <a:pt x="130" y="98"/>
                  </a:lnTo>
                  <a:lnTo>
                    <a:pt x="91" y="98"/>
                  </a:lnTo>
                  <a:moveTo>
                    <a:pt x="6" y="59"/>
                  </a:moveTo>
                  <a:lnTo>
                    <a:pt x="6" y="25"/>
                  </a:lnTo>
                  <a:lnTo>
                    <a:pt x="43" y="25"/>
                  </a:lnTo>
                  <a:lnTo>
                    <a:pt x="43" y="59"/>
                  </a:lnTo>
                  <a:lnTo>
                    <a:pt x="6" y="59"/>
                  </a:lnTo>
                  <a:moveTo>
                    <a:pt x="49" y="59"/>
                  </a:moveTo>
                  <a:lnTo>
                    <a:pt x="49" y="25"/>
                  </a:lnTo>
                  <a:lnTo>
                    <a:pt x="87" y="25"/>
                  </a:lnTo>
                  <a:lnTo>
                    <a:pt x="87" y="59"/>
                  </a:lnTo>
                  <a:lnTo>
                    <a:pt x="49" y="59"/>
                  </a:lnTo>
                  <a:moveTo>
                    <a:pt x="91" y="59"/>
                  </a:moveTo>
                  <a:lnTo>
                    <a:pt x="91" y="25"/>
                  </a:lnTo>
                  <a:lnTo>
                    <a:pt x="130" y="25"/>
                  </a:lnTo>
                  <a:lnTo>
                    <a:pt x="130" y="59"/>
                  </a:lnTo>
                  <a:lnTo>
                    <a:pt x="91" y="59"/>
                  </a:lnTo>
                  <a:moveTo>
                    <a:pt x="6" y="21"/>
                  </a:moveTo>
                  <a:lnTo>
                    <a:pt x="6" y="4"/>
                  </a:lnTo>
                  <a:lnTo>
                    <a:pt x="43" y="4"/>
                  </a:lnTo>
                  <a:lnTo>
                    <a:pt x="43" y="21"/>
                  </a:lnTo>
                  <a:lnTo>
                    <a:pt x="6" y="21"/>
                  </a:lnTo>
                  <a:moveTo>
                    <a:pt x="49" y="21"/>
                  </a:moveTo>
                  <a:lnTo>
                    <a:pt x="49" y="4"/>
                  </a:lnTo>
                  <a:lnTo>
                    <a:pt x="87" y="4"/>
                  </a:lnTo>
                  <a:lnTo>
                    <a:pt x="87" y="21"/>
                  </a:lnTo>
                  <a:lnTo>
                    <a:pt x="49" y="21"/>
                  </a:lnTo>
                  <a:moveTo>
                    <a:pt x="91" y="21"/>
                  </a:moveTo>
                  <a:lnTo>
                    <a:pt x="91" y="4"/>
                  </a:lnTo>
                  <a:lnTo>
                    <a:pt x="130" y="4"/>
                  </a:lnTo>
                  <a:lnTo>
                    <a:pt x="130" y="21"/>
                  </a:lnTo>
                  <a:lnTo>
                    <a:pt x="91" y="21"/>
                  </a:lnTo>
                  <a:moveTo>
                    <a:pt x="136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6" y="102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Rectangle 933"/>
            <p:cNvSpPr>
              <a:spLocks noChangeArrowheads="1"/>
            </p:cNvSpPr>
            <p:nvPr/>
          </p:nvSpPr>
          <p:spPr bwMode="auto">
            <a:xfrm>
              <a:off x="10385426" y="1090613"/>
              <a:ext cx="61913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Rectangle 934"/>
            <p:cNvSpPr>
              <a:spLocks noChangeArrowheads="1"/>
            </p:cNvSpPr>
            <p:nvPr/>
          </p:nvSpPr>
          <p:spPr bwMode="auto">
            <a:xfrm>
              <a:off x="10385426" y="1090613"/>
              <a:ext cx="61913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Rectangle 935"/>
            <p:cNvSpPr>
              <a:spLocks noChangeArrowheads="1"/>
            </p:cNvSpPr>
            <p:nvPr/>
          </p:nvSpPr>
          <p:spPr bwMode="auto">
            <a:xfrm>
              <a:off x="10385426" y="1123951"/>
              <a:ext cx="61913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Rectangle 936"/>
            <p:cNvSpPr>
              <a:spLocks noChangeArrowheads="1"/>
            </p:cNvSpPr>
            <p:nvPr/>
          </p:nvSpPr>
          <p:spPr bwMode="auto">
            <a:xfrm>
              <a:off x="10385426" y="1123951"/>
              <a:ext cx="6191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Rectangle 937"/>
            <p:cNvSpPr>
              <a:spLocks noChangeArrowheads="1"/>
            </p:cNvSpPr>
            <p:nvPr/>
          </p:nvSpPr>
          <p:spPr bwMode="auto">
            <a:xfrm>
              <a:off x="10318751" y="1090613"/>
              <a:ext cx="60325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Rectangle 938"/>
            <p:cNvSpPr>
              <a:spLocks noChangeArrowheads="1"/>
            </p:cNvSpPr>
            <p:nvPr/>
          </p:nvSpPr>
          <p:spPr bwMode="auto">
            <a:xfrm>
              <a:off x="10318751" y="1090613"/>
              <a:ext cx="6032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Rectangle 939"/>
            <p:cNvSpPr>
              <a:spLocks noChangeArrowheads="1"/>
            </p:cNvSpPr>
            <p:nvPr/>
          </p:nvSpPr>
          <p:spPr bwMode="auto">
            <a:xfrm>
              <a:off x="10318751" y="1123951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Rectangle 940"/>
            <p:cNvSpPr>
              <a:spLocks noChangeArrowheads="1"/>
            </p:cNvSpPr>
            <p:nvPr/>
          </p:nvSpPr>
          <p:spPr bwMode="auto">
            <a:xfrm>
              <a:off x="10318751" y="1123951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Rectangle 941"/>
            <p:cNvSpPr>
              <a:spLocks noChangeArrowheads="1"/>
            </p:cNvSpPr>
            <p:nvPr/>
          </p:nvSpPr>
          <p:spPr bwMode="auto">
            <a:xfrm>
              <a:off x="10250488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Rectangle 942"/>
            <p:cNvSpPr>
              <a:spLocks noChangeArrowheads="1"/>
            </p:cNvSpPr>
            <p:nvPr/>
          </p:nvSpPr>
          <p:spPr bwMode="auto">
            <a:xfrm>
              <a:off x="10250488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Rectangle 943"/>
            <p:cNvSpPr>
              <a:spLocks noChangeArrowheads="1"/>
            </p:cNvSpPr>
            <p:nvPr/>
          </p:nvSpPr>
          <p:spPr bwMode="auto">
            <a:xfrm>
              <a:off x="10250488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Rectangle 944"/>
            <p:cNvSpPr>
              <a:spLocks noChangeArrowheads="1"/>
            </p:cNvSpPr>
            <p:nvPr/>
          </p:nvSpPr>
          <p:spPr bwMode="auto">
            <a:xfrm>
              <a:off x="10250488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Rectangle 945"/>
            <p:cNvSpPr>
              <a:spLocks noChangeArrowheads="1"/>
            </p:cNvSpPr>
            <p:nvPr/>
          </p:nvSpPr>
          <p:spPr bwMode="auto">
            <a:xfrm>
              <a:off x="10385426" y="1184276"/>
              <a:ext cx="61913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Rectangle 946"/>
            <p:cNvSpPr>
              <a:spLocks noChangeArrowheads="1"/>
            </p:cNvSpPr>
            <p:nvPr/>
          </p:nvSpPr>
          <p:spPr bwMode="auto">
            <a:xfrm>
              <a:off x="10385426" y="1184276"/>
              <a:ext cx="61913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Rectangle 947"/>
            <p:cNvSpPr>
              <a:spLocks noChangeArrowheads="1"/>
            </p:cNvSpPr>
            <p:nvPr/>
          </p:nvSpPr>
          <p:spPr bwMode="auto">
            <a:xfrm>
              <a:off x="10318751" y="1184276"/>
              <a:ext cx="60325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Rectangle 948"/>
            <p:cNvSpPr>
              <a:spLocks noChangeArrowheads="1"/>
            </p:cNvSpPr>
            <p:nvPr/>
          </p:nvSpPr>
          <p:spPr bwMode="auto">
            <a:xfrm>
              <a:off x="10318751" y="1184276"/>
              <a:ext cx="60325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Rectangle 949"/>
            <p:cNvSpPr>
              <a:spLocks noChangeArrowheads="1"/>
            </p:cNvSpPr>
            <p:nvPr/>
          </p:nvSpPr>
          <p:spPr bwMode="auto">
            <a:xfrm>
              <a:off x="10250488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Rectangle 950"/>
            <p:cNvSpPr>
              <a:spLocks noChangeArrowheads="1"/>
            </p:cNvSpPr>
            <p:nvPr/>
          </p:nvSpPr>
          <p:spPr bwMode="auto">
            <a:xfrm>
              <a:off x="10250488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951"/>
            <p:cNvSpPr>
              <a:spLocks noEditPoints="1"/>
            </p:cNvSpPr>
            <p:nvPr/>
          </p:nvSpPr>
          <p:spPr bwMode="auto">
            <a:xfrm>
              <a:off x="9971088" y="1084263"/>
              <a:ext cx="212725" cy="161925"/>
            </a:xfrm>
            <a:custGeom>
              <a:avLst/>
              <a:gdLst>
                <a:gd name="T0" fmla="*/ 4 w 134"/>
                <a:gd name="T1" fmla="*/ 98 h 102"/>
                <a:gd name="T2" fmla="*/ 4 w 134"/>
                <a:gd name="T3" fmla="*/ 63 h 102"/>
                <a:gd name="T4" fmla="*/ 42 w 134"/>
                <a:gd name="T5" fmla="*/ 63 h 102"/>
                <a:gd name="T6" fmla="*/ 42 w 134"/>
                <a:gd name="T7" fmla="*/ 98 h 102"/>
                <a:gd name="T8" fmla="*/ 4 w 134"/>
                <a:gd name="T9" fmla="*/ 98 h 102"/>
                <a:gd name="T10" fmla="*/ 48 w 134"/>
                <a:gd name="T11" fmla="*/ 98 h 102"/>
                <a:gd name="T12" fmla="*/ 48 w 134"/>
                <a:gd name="T13" fmla="*/ 63 h 102"/>
                <a:gd name="T14" fmla="*/ 85 w 134"/>
                <a:gd name="T15" fmla="*/ 63 h 102"/>
                <a:gd name="T16" fmla="*/ 85 w 134"/>
                <a:gd name="T17" fmla="*/ 98 h 102"/>
                <a:gd name="T18" fmla="*/ 48 w 134"/>
                <a:gd name="T19" fmla="*/ 98 h 102"/>
                <a:gd name="T20" fmla="*/ 91 w 134"/>
                <a:gd name="T21" fmla="*/ 98 h 102"/>
                <a:gd name="T22" fmla="*/ 91 w 134"/>
                <a:gd name="T23" fmla="*/ 63 h 102"/>
                <a:gd name="T24" fmla="*/ 128 w 134"/>
                <a:gd name="T25" fmla="*/ 63 h 102"/>
                <a:gd name="T26" fmla="*/ 128 w 134"/>
                <a:gd name="T27" fmla="*/ 98 h 102"/>
                <a:gd name="T28" fmla="*/ 91 w 134"/>
                <a:gd name="T29" fmla="*/ 98 h 102"/>
                <a:gd name="T30" fmla="*/ 4 w 134"/>
                <a:gd name="T31" fmla="*/ 59 h 102"/>
                <a:gd name="T32" fmla="*/ 4 w 134"/>
                <a:gd name="T33" fmla="*/ 25 h 102"/>
                <a:gd name="T34" fmla="*/ 42 w 134"/>
                <a:gd name="T35" fmla="*/ 25 h 102"/>
                <a:gd name="T36" fmla="*/ 42 w 134"/>
                <a:gd name="T37" fmla="*/ 59 h 102"/>
                <a:gd name="T38" fmla="*/ 4 w 134"/>
                <a:gd name="T39" fmla="*/ 59 h 102"/>
                <a:gd name="T40" fmla="*/ 48 w 134"/>
                <a:gd name="T41" fmla="*/ 59 h 102"/>
                <a:gd name="T42" fmla="*/ 48 w 134"/>
                <a:gd name="T43" fmla="*/ 25 h 102"/>
                <a:gd name="T44" fmla="*/ 85 w 134"/>
                <a:gd name="T45" fmla="*/ 25 h 102"/>
                <a:gd name="T46" fmla="*/ 85 w 134"/>
                <a:gd name="T47" fmla="*/ 59 h 102"/>
                <a:gd name="T48" fmla="*/ 48 w 134"/>
                <a:gd name="T49" fmla="*/ 59 h 102"/>
                <a:gd name="T50" fmla="*/ 91 w 134"/>
                <a:gd name="T51" fmla="*/ 59 h 102"/>
                <a:gd name="T52" fmla="*/ 91 w 134"/>
                <a:gd name="T53" fmla="*/ 25 h 102"/>
                <a:gd name="T54" fmla="*/ 128 w 134"/>
                <a:gd name="T55" fmla="*/ 25 h 102"/>
                <a:gd name="T56" fmla="*/ 128 w 134"/>
                <a:gd name="T57" fmla="*/ 59 h 102"/>
                <a:gd name="T58" fmla="*/ 91 w 134"/>
                <a:gd name="T59" fmla="*/ 59 h 102"/>
                <a:gd name="T60" fmla="*/ 4 w 134"/>
                <a:gd name="T61" fmla="*/ 21 h 102"/>
                <a:gd name="T62" fmla="*/ 4 w 134"/>
                <a:gd name="T63" fmla="*/ 4 h 102"/>
                <a:gd name="T64" fmla="*/ 42 w 134"/>
                <a:gd name="T65" fmla="*/ 4 h 102"/>
                <a:gd name="T66" fmla="*/ 42 w 134"/>
                <a:gd name="T67" fmla="*/ 21 h 102"/>
                <a:gd name="T68" fmla="*/ 4 w 134"/>
                <a:gd name="T69" fmla="*/ 21 h 102"/>
                <a:gd name="T70" fmla="*/ 48 w 134"/>
                <a:gd name="T71" fmla="*/ 21 h 102"/>
                <a:gd name="T72" fmla="*/ 48 w 134"/>
                <a:gd name="T73" fmla="*/ 4 h 102"/>
                <a:gd name="T74" fmla="*/ 85 w 134"/>
                <a:gd name="T75" fmla="*/ 4 h 102"/>
                <a:gd name="T76" fmla="*/ 85 w 134"/>
                <a:gd name="T77" fmla="*/ 21 h 102"/>
                <a:gd name="T78" fmla="*/ 48 w 134"/>
                <a:gd name="T79" fmla="*/ 21 h 102"/>
                <a:gd name="T80" fmla="*/ 91 w 134"/>
                <a:gd name="T81" fmla="*/ 21 h 102"/>
                <a:gd name="T82" fmla="*/ 91 w 134"/>
                <a:gd name="T83" fmla="*/ 4 h 102"/>
                <a:gd name="T84" fmla="*/ 128 w 134"/>
                <a:gd name="T85" fmla="*/ 4 h 102"/>
                <a:gd name="T86" fmla="*/ 128 w 134"/>
                <a:gd name="T87" fmla="*/ 21 h 102"/>
                <a:gd name="T88" fmla="*/ 91 w 134"/>
                <a:gd name="T89" fmla="*/ 21 h 102"/>
                <a:gd name="T90" fmla="*/ 134 w 134"/>
                <a:gd name="T91" fmla="*/ 0 h 102"/>
                <a:gd name="T92" fmla="*/ 0 w 134"/>
                <a:gd name="T93" fmla="*/ 0 h 102"/>
                <a:gd name="T94" fmla="*/ 0 w 134"/>
                <a:gd name="T95" fmla="*/ 102 h 102"/>
                <a:gd name="T96" fmla="*/ 134 w 134"/>
                <a:gd name="T97" fmla="*/ 102 h 102"/>
                <a:gd name="T98" fmla="*/ 134 w 134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2">
                  <a:moveTo>
                    <a:pt x="4" y="98"/>
                  </a:moveTo>
                  <a:lnTo>
                    <a:pt x="4" y="63"/>
                  </a:lnTo>
                  <a:lnTo>
                    <a:pt x="42" y="63"/>
                  </a:lnTo>
                  <a:lnTo>
                    <a:pt x="42" y="98"/>
                  </a:lnTo>
                  <a:lnTo>
                    <a:pt x="4" y="98"/>
                  </a:lnTo>
                  <a:close/>
                  <a:moveTo>
                    <a:pt x="48" y="98"/>
                  </a:moveTo>
                  <a:lnTo>
                    <a:pt x="48" y="63"/>
                  </a:lnTo>
                  <a:lnTo>
                    <a:pt x="85" y="63"/>
                  </a:lnTo>
                  <a:lnTo>
                    <a:pt x="85" y="98"/>
                  </a:lnTo>
                  <a:lnTo>
                    <a:pt x="48" y="98"/>
                  </a:lnTo>
                  <a:close/>
                  <a:moveTo>
                    <a:pt x="91" y="98"/>
                  </a:moveTo>
                  <a:lnTo>
                    <a:pt x="91" y="63"/>
                  </a:lnTo>
                  <a:lnTo>
                    <a:pt x="128" y="63"/>
                  </a:lnTo>
                  <a:lnTo>
                    <a:pt x="128" y="98"/>
                  </a:lnTo>
                  <a:lnTo>
                    <a:pt x="91" y="98"/>
                  </a:lnTo>
                  <a:close/>
                  <a:moveTo>
                    <a:pt x="4" y="59"/>
                  </a:moveTo>
                  <a:lnTo>
                    <a:pt x="4" y="25"/>
                  </a:lnTo>
                  <a:lnTo>
                    <a:pt x="42" y="25"/>
                  </a:lnTo>
                  <a:lnTo>
                    <a:pt x="42" y="59"/>
                  </a:lnTo>
                  <a:lnTo>
                    <a:pt x="4" y="59"/>
                  </a:lnTo>
                  <a:close/>
                  <a:moveTo>
                    <a:pt x="48" y="59"/>
                  </a:moveTo>
                  <a:lnTo>
                    <a:pt x="48" y="25"/>
                  </a:lnTo>
                  <a:lnTo>
                    <a:pt x="85" y="25"/>
                  </a:lnTo>
                  <a:lnTo>
                    <a:pt x="85" y="59"/>
                  </a:lnTo>
                  <a:lnTo>
                    <a:pt x="48" y="59"/>
                  </a:lnTo>
                  <a:close/>
                  <a:moveTo>
                    <a:pt x="91" y="59"/>
                  </a:moveTo>
                  <a:lnTo>
                    <a:pt x="91" y="25"/>
                  </a:lnTo>
                  <a:lnTo>
                    <a:pt x="128" y="25"/>
                  </a:lnTo>
                  <a:lnTo>
                    <a:pt x="128" y="59"/>
                  </a:lnTo>
                  <a:lnTo>
                    <a:pt x="91" y="59"/>
                  </a:lnTo>
                  <a:close/>
                  <a:moveTo>
                    <a:pt x="4" y="21"/>
                  </a:moveTo>
                  <a:lnTo>
                    <a:pt x="4" y="4"/>
                  </a:lnTo>
                  <a:lnTo>
                    <a:pt x="42" y="4"/>
                  </a:lnTo>
                  <a:lnTo>
                    <a:pt x="42" y="21"/>
                  </a:lnTo>
                  <a:lnTo>
                    <a:pt x="4" y="21"/>
                  </a:lnTo>
                  <a:close/>
                  <a:moveTo>
                    <a:pt x="48" y="21"/>
                  </a:moveTo>
                  <a:lnTo>
                    <a:pt x="48" y="4"/>
                  </a:lnTo>
                  <a:lnTo>
                    <a:pt x="85" y="4"/>
                  </a:lnTo>
                  <a:lnTo>
                    <a:pt x="85" y="21"/>
                  </a:lnTo>
                  <a:lnTo>
                    <a:pt x="48" y="21"/>
                  </a:lnTo>
                  <a:close/>
                  <a:moveTo>
                    <a:pt x="91" y="21"/>
                  </a:moveTo>
                  <a:lnTo>
                    <a:pt x="91" y="4"/>
                  </a:lnTo>
                  <a:lnTo>
                    <a:pt x="128" y="4"/>
                  </a:lnTo>
                  <a:lnTo>
                    <a:pt x="128" y="21"/>
                  </a:lnTo>
                  <a:lnTo>
                    <a:pt x="91" y="21"/>
                  </a:lnTo>
                  <a:close/>
                  <a:moveTo>
                    <a:pt x="134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4" y="10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952"/>
            <p:cNvSpPr>
              <a:spLocks noEditPoints="1"/>
            </p:cNvSpPr>
            <p:nvPr/>
          </p:nvSpPr>
          <p:spPr bwMode="auto">
            <a:xfrm>
              <a:off x="9971088" y="1084263"/>
              <a:ext cx="212725" cy="161925"/>
            </a:xfrm>
            <a:custGeom>
              <a:avLst/>
              <a:gdLst>
                <a:gd name="T0" fmla="*/ 4 w 134"/>
                <a:gd name="T1" fmla="*/ 98 h 102"/>
                <a:gd name="T2" fmla="*/ 4 w 134"/>
                <a:gd name="T3" fmla="*/ 63 h 102"/>
                <a:gd name="T4" fmla="*/ 42 w 134"/>
                <a:gd name="T5" fmla="*/ 63 h 102"/>
                <a:gd name="T6" fmla="*/ 42 w 134"/>
                <a:gd name="T7" fmla="*/ 98 h 102"/>
                <a:gd name="T8" fmla="*/ 4 w 134"/>
                <a:gd name="T9" fmla="*/ 98 h 102"/>
                <a:gd name="T10" fmla="*/ 48 w 134"/>
                <a:gd name="T11" fmla="*/ 98 h 102"/>
                <a:gd name="T12" fmla="*/ 48 w 134"/>
                <a:gd name="T13" fmla="*/ 63 h 102"/>
                <a:gd name="T14" fmla="*/ 85 w 134"/>
                <a:gd name="T15" fmla="*/ 63 h 102"/>
                <a:gd name="T16" fmla="*/ 85 w 134"/>
                <a:gd name="T17" fmla="*/ 98 h 102"/>
                <a:gd name="T18" fmla="*/ 48 w 134"/>
                <a:gd name="T19" fmla="*/ 98 h 102"/>
                <a:gd name="T20" fmla="*/ 91 w 134"/>
                <a:gd name="T21" fmla="*/ 98 h 102"/>
                <a:gd name="T22" fmla="*/ 91 w 134"/>
                <a:gd name="T23" fmla="*/ 63 h 102"/>
                <a:gd name="T24" fmla="*/ 128 w 134"/>
                <a:gd name="T25" fmla="*/ 63 h 102"/>
                <a:gd name="T26" fmla="*/ 128 w 134"/>
                <a:gd name="T27" fmla="*/ 98 h 102"/>
                <a:gd name="T28" fmla="*/ 91 w 134"/>
                <a:gd name="T29" fmla="*/ 98 h 102"/>
                <a:gd name="T30" fmla="*/ 4 w 134"/>
                <a:gd name="T31" fmla="*/ 59 h 102"/>
                <a:gd name="T32" fmla="*/ 4 w 134"/>
                <a:gd name="T33" fmla="*/ 25 h 102"/>
                <a:gd name="T34" fmla="*/ 42 w 134"/>
                <a:gd name="T35" fmla="*/ 25 h 102"/>
                <a:gd name="T36" fmla="*/ 42 w 134"/>
                <a:gd name="T37" fmla="*/ 59 h 102"/>
                <a:gd name="T38" fmla="*/ 4 w 134"/>
                <a:gd name="T39" fmla="*/ 59 h 102"/>
                <a:gd name="T40" fmla="*/ 48 w 134"/>
                <a:gd name="T41" fmla="*/ 59 h 102"/>
                <a:gd name="T42" fmla="*/ 48 w 134"/>
                <a:gd name="T43" fmla="*/ 25 h 102"/>
                <a:gd name="T44" fmla="*/ 85 w 134"/>
                <a:gd name="T45" fmla="*/ 25 h 102"/>
                <a:gd name="T46" fmla="*/ 85 w 134"/>
                <a:gd name="T47" fmla="*/ 59 h 102"/>
                <a:gd name="T48" fmla="*/ 48 w 134"/>
                <a:gd name="T49" fmla="*/ 59 h 102"/>
                <a:gd name="T50" fmla="*/ 91 w 134"/>
                <a:gd name="T51" fmla="*/ 59 h 102"/>
                <a:gd name="T52" fmla="*/ 91 w 134"/>
                <a:gd name="T53" fmla="*/ 25 h 102"/>
                <a:gd name="T54" fmla="*/ 128 w 134"/>
                <a:gd name="T55" fmla="*/ 25 h 102"/>
                <a:gd name="T56" fmla="*/ 128 w 134"/>
                <a:gd name="T57" fmla="*/ 59 h 102"/>
                <a:gd name="T58" fmla="*/ 91 w 134"/>
                <a:gd name="T59" fmla="*/ 59 h 102"/>
                <a:gd name="T60" fmla="*/ 4 w 134"/>
                <a:gd name="T61" fmla="*/ 21 h 102"/>
                <a:gd name="T62" fmla="*/ 4 w 134"/>
                <a:gd name="T63" fmla="*/ 4 h 102"/>
                <a:gd name="T64" fmla="*/ 42 w 134"/>
                <a:gd name="T65" fmla="*/ 4 h 102"/>
                <a:gd name="T66" fmla="*/ 42 w 134"/>
                <a:gd name="T67" fmla="*/ 21 h 102"/>
                <a:gd name="T68" fmla="*/ 4 w 134"/>
                <a:gd name="T69" fmla="*/ 21 h 102"/>
                <a:gd name="T70" fmla="*/ 48 w 134"/>
                <a:gd name="T71" fmla="*/ 21 h 102"/>
                <a:gd name="T72" fmla="*/ 48 w 134"/>
                <a:gd name="T73" fmla="*/ 4 h 102"/>
                <a:gd name="T74" fmla="*/ 85 w 134"/>
                <a:gd name="T75" fmla="*/ 4 h 102"/>
                <a:gd name="T76" fmla="*/ 85 w 134"/>
                <a:gd name="T77" fmla="*/ 21 h 102"/>
                <a:gd name="T78" fmla="*/ 48 w 134"/>
                <a:gd name="T79" fmla="*/ 21 h 102"/>
                <a:gd name="T80" fmla="*/ 91 w 134"/>
                <a:gd name="T81" fmla="*/ 21 h 102"/>
                <a:gd name="T82" fmla="*/ 91 w 134"/>
                <a:gd name="T83" fmla="*/ 4 h 102"/>
                <a:gd name="T84" fmla="*/ 128 w 134"/>
                <a:gd name="T85" fmla="*/ 4 h 102"/>
                <a:gd name="T86" fmla="*/ 128 w 134"/>
                <a:gd name="T87" fmla="*/ 21 h 102"/>
                <a:gd name="T88" fmla="*/ 91 w 134"/>
                <a:gd name="T89" fmla="*/ 21 h 102"/>
                <a:gd name="T90" fmla="*/ 134 w 134"/>
                <a:gd name="T91" fmla="*/ 0 h 102"/>
                <a:gd name="T92" fmla="*/ 0 w 134"/>
                <a:gd name="T93" fmla="*/ 0 h 102"/>
                <a:gd name="T94" fmla="*/ 0 w 134"/>
                <a:gd name="T95" fmla="*/ 102 h 102"/>
                <a:gd name="T96" fmla="*/ 134 w 134"/>
                <a:gd name="T97" fmla="*/ 102 h 102"/>
                <a:gd name="T98" fmla="*/ 134 w 134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2">
                  <a:moveTo>
                    <a:pt x="4" y="98"/>
                  </a:moveTo>
                  <a:lnTo>
                    <a:pt x="4" y="63"/>
                  </a:lnTo>
                  <a:lnTo>
                    <a:pt x="42" y="63"/>
                  </a:lnTo>
                  <a:lnTo>
                    <a:pt x="42" y="98"/>
                  </a:lnTo>
                  <a:lnTo>
                    <a:pt x="4" y="98"/>
                  </a:lnTo>
                  <a:moveTo>
                    <a:pt x="48" y="98"/>
                  </a:moveTo>
                  <a:lnTo>
                    <a:pt x="48" y="63"/>
                  </a:lnTo>
                  <a:lnTo>
                    <a:pt x="85" y="63"/>
                  </a:lnTo>
                  <a:lnTo>
                    <a:pt x="85" y="98"/>
                  </a:lnTo>
                  <a:lnTo>
                    <a:pt x="48" y="98"/>
                  </a:lnTo>
                  <a:moveTo>
                    <a:pt x="91" y="98"/>
                  </a:moveTo>
                  <a:lnTo>
                    <a:pt x="91" y="63"/>
                  </a:lnTo>
                  <a:lnTo>
                    <a:pt x="128" y="63"/>
                  </a:lnTo>
                  <a:lnTo>
                    <a:pt x="128" y="98"/>
                  </a:lnTo>
                  <a:lnTo>
                    <a:pt x="91" y="98"/>
                  </a:lnTo>
                  <a:moveTo>
                    <a:pt x="4" y="59"/>
                  </a:moveTo>
                  <a:lnTo>
                    <a:pt x="4" y="25"/>
                  </a:lnTo>
                  <a:lnTo>
                    <a:pt x="42" y="25"/>
                  </a:lnTo>
                  <a:lnTo>
                    <a:pt x="42" y="59"/>
                  </a:lnTo>
                  <a:lnTo>
                    <a:pt x="4" y="59"/>
                  </a:lnTo>
                  <a:moveTo>
                    <a:pt x="48" y="59"/>
                  </a:moveTo>
                  <a:lnTo>
                    <a:pt x="48" y="25"/>
                  </a:lnTo>
                  <a:lnTo>
                    <a:pt x="85" y="25"/>
                  </a:lnTo>
                  <a:lnTo>
                    <a:pt x="85" y="59"/>
                  </a:lnTo>
                  <a:lnTo>
                    <a:pt x="48" y="59"/>
                  </a:lnTo>
                  <a:moveTo>
                    <a:pt x="91" y="59"/>
                  </a:moveTo>
                  <a:lnTo>
                    <a:pt x="91" y="25"/>
                  </a:lnTo>
                  <a:lnTo>
                    <a:pt x="128" y="25"/>
                  </a:lnTo>
                  <a:lnTo>
                    <a:pt x="128" y="59"/>
                  </a:lnTo>
                  <a:lnTo>
                    <a:pt x="91" y="59"/>
                  </a:lnTo>
                  <a:moveTo>
                    <a:pt x="4" y="21"/>
                  </a:moveTo>
                  <a:lnTo>
                    <a:pt x="4" y="4"/>
                  </a:lnTo>
                  <a:lnTo>
                    <a:pt x="42" y="4"/>
                  </a:lnTo>
                  <a:lnTo>
                    <a:pt x="42" y="21"/>
                  </a:lnTo>
                  <a:lnTo>
                    <a:pt x="4" y="21"/>
                  </a:lnTo>
                  <a:moveTo>
                    <a:pt x="48" y="21"/>
                  </a:moveTo>
                  <a:lnTo>
                    <a:pt x="48" y="4"/>
                  </a:lnTo>
                  <a:lnTo>
                    <a:pt x="85" y="4"/>
                  </a:lnTo>
                  <a:lnTo>
                    <a:pt x="85" y="21"/>
                  </a:lnTo>
                  <a:lnTo>
                    <a:pt x="48" y="21"/>
                  </a:lnTo>
                  <a:moveTo>
                    <a:pt x="91" y="21"/>
                  </a:moveTo>
                  <a:lnTo>
                    <a:pt x="91" y="4"/>
                  </a:lnTo>
                  <a:lnTo>
                    <a:pt x="128" y="4"/>
                  </a:lnTo>
                  <a:lnTo>
                    <a:pt x="128" y="21"/>
                  </a:lnTo>
                  <a:lnTo>
                    <a:pt x="91" y="21"/>
                  </a:lnTo>
                  <a:moveTo>
                    <a:pt x="134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4" y="102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Rectangle 953"/>
            <p:cNvSpPr>
              <a:spLocks noChangeArrowheads="1"/>
            </p:cNvSpPr>
            <p:nvPr/>
          </p:nvSpPr>
          <p:spPr bwMode="auto">
            <a:xfrm>
              <a:off x="10115551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Rectangle 954"/>
            <p:cNvSpPr>
              <a:spLocks noChangeArrowheads="1"/>
            </p:cNvSpPr>
            <p:nvPr/>
          </p:nvSpPr>
          <p:spPr bwMode="auto">
            <a:xfrm>
              <a:off x="10115551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Rectangle 955"/>
            <p:cNvSpPr>
              <a:spLocks noChangeArrowheads="1"/>
            </p:cNvSpPr>
            <p:nvPr/>
          </p:nvSpPr>
          <p:spPr bwMode="auto">
            <a:xfrm>
              <a:off x="10115551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Rectangle 956"/>
            <p:cNvSpPr>
              <a:spLocks noChangeArrowheads="1"/>
            </p:cNvSpPr>
            <p:nvPr/>
          </p:nvSpPr>
          <p:spPr bwMode="auto">
            <a:xfrm>
              <a:off x="10115551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Rectangle 957"/>
            <p:cNvSpPr>
              <a:spLocks noChangeArrowheads="1"/>
            </p:cNvSpPr>
            <p:nvPr/>
          </p:nvSpPr>
          <p:spPr bwMode="auto">
            <a:xfrm>
              <a:off x="10047288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Rectangle 958"/>
            <p:cNvSpPr>
              <a:spLocks noChangeArrowheads="1"/>
            </p:cNvSpPr>
            <p:nvPr/>
          </p:nvSpPr>
          <p:spPr bwMode="auto">
            <a:xfrm>
              <a:off x="10047288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Rectangle 959"/>
            <p:cNvSpPr>
              <a:spLocks noChangeArrowheads="1"/>
            </p:cNvSpPr>
            <p:nvPr/>
          </p:nvSpPr>
          <p:spPr bwMode="auto">
            <a:xfrm>
              <a:off x="10047288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Rectangle 960"/>
            <p:cNvSpPr>
              <a:spLocks noChangeArrowheads="1"/>
            </p:cNvSpPr>
            <p:nvPr/>
          </p:nvSpPr>
          <p:spPr bwMode="auto">
            <a:xfrm>
              <a:off x="10047288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Rectangle 961"/>
            <p:cNvSpPr>
              <a:spLocks noChangeArrowheads="1"/>
            </p:cNvSpPr>
            <p:nvPr/>
          </p:nvSpPr>
          <p:spPr bwMode="auto">
            <a:xfrm>
              <a:off x="9977438" y="1090613"/>
              <a:ext cx="60325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Rectangle 962"/>
            <p:cNvSpPr>
              <a:spLocks noChangeArrowheads="1"/>
            </p:cNvSpPr>
            <p:nvPr/>
          </p:nvSpPr>
          <p:spPr bwMode="auto">
            <a:xfrm>
              <a:off x="9977438" y="1090613"/>
              <a:ext cx="6032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Rectangle 963"/>
            <p:cNvSpPr>
              <a:spLocks noChangeArrowheads="1"/>
            </p:cNvSpPr>
            <p:nvPr/>
          </p:nvSpPr>
          <p:spPr bwMode="auto">
            <a:xfrm>
              <a:off x="9977438" y="1123951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Rectangle 964"/>
            <p:cNvSpPr>
              <a:spLocks noChangeArrowheads="1"/>
            </p:cNvSpPr>
            <p:nvPr/>
          </p:nvSpPr>
          <p:spPr bwMode="auto">
            <a:xfrm>
              <a:off x="9977438" y="1123951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Rectangle 965"/>
            <p:cNvSpPr>
              <a:spLocks noChangeArrowheads="1"/>
            </p:cNvSpPr>
            <p:nvPr/>
          </p:nvSpPr>
          <p:spPr bwMode="auto">
            <a:xfrm>
              <a:off x="10115551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Rectangle 966"/>
            <p:cNvSpPr>
              <a:spLocks noChangeArrowheads="1"/>
            </p:cNvSpPr>
            <p:nvPr/>
          </p:nvSpPr>
          <p:spPr bwMode="auto">
            <a:xfrm>
              <a:off x="10115551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Rectangle 967"/>
            <p:cNvSpPr>
              <a:spLocks noChangeArrowheads="1"/>
            </p:cNvSpPr>
            <p:nvPr/>
          </p:nvSpPr>
          <p:spPr bwMode="auto">
            <a:xfrm>
              <a:off x="10047288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Rectangle 968"/>
            <p:cNvSpPr>
              <a:spLocks noChangeArrowheads="1"/>
            </p:cNvSpPr>
            <p:nvPr/>
          </p:nvSpPr>
          <p:spPr bwMode="auto">
            <a:xfrm>
              <a:off x="10047288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Rectangle 969"/>
            <p:cNvSpPr>
              <a:spLocks noChangeArrowheads="1"/>
            </p:cNvSpPr>
            <p:nvPr/>
          </p:nvSpPr>
          <p:spPr bwMode="auto">
            <a:xfrm>
              <a:off x="9977438" y="1184276"/>
              <a:ext cx="60325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Rectangle 970"/>
            <p:cNvSpPr>
              <a:spLocks noChangeArrowheads="1"/>
            </p:cNvSpPr>
            <p:nvPr/>
          </p:nvSpPr>
          <p:spPr bwMode="auto">
            <a:xfrm>
              <a:off x="9977438" y="1184276"/>
              <a:ext cx="60325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971"/>
            <p:cNvSpPr>
              <a:spLocks/>
            </p:cNvSpPr>
            <p:nvPr/>
          </p:nvSpPr>
          <p:spPr bwMode="auto">
            <a:xfrm>
              <a:off x="10106026" y="742951"/>
              <a:ext cx="190500" cy="112713"/>
            </a:xfrm>
            <a:custGeom>
              <a:avLst/>
              <a:gdLst>
                <a:gd name="T0" fmla="*/ 36 w 59"/>
                <a:gd name="T1" fmla="*/ 0 h 35"/>
                <a:gd name="T2" fmla="*/ 25 w 59"/>
                <a:gd name="T3" fmla="*/ 8 h 35"/>
                <a:gd name="T4" fmla="*/ 24 w 59"/>
                <a:gd name="T5" fmla="*/ 8 h 35"/>
                <a:gd name="T6" fmla="*/ 20 w 59"/>
                <a:gd name="T7" fmla="*/ 7 h 35"/>
                <a:gd name="T8" fmla="*/ 11 w 59"/>
                <a:gd name="T9" fmla="*/ 13 h 35"/>
                <a:gd name="T10" fmla="*/ 10 w 59"/>
                <a:gd name="T11" fmla="*/ 17 h 35"/>
                <a:gd name="T12" fmla="*/ 9 w 59"/>
                <a:gd name="T13" fmla="*/ 17 h 35"/>
                <a:gd name="T14" fmla="*/ 1 w 59"/>
                <a:gd name="T15" fmla="*/ 23 h 35"/>
                <a:gd name="T16" fmla="*/ 8 w 59"/>
                <a:gd name="T17" fmla="*/ 34 h 35"/>
                <a:gd name="T18" fmla="*/ 49 w 59"/>
                <a:gd name="T19" fmla="*/ 35 h 35"/>
                <a:gd name="T20" fmla="*/ 59 w 59"/>
                <a:gd name="T21" fmla="*/ 25 h 35"/>
                <a:gd name="T22" fmla="*/ 49 w 59"/>
                <a:gd name="T23" fmla="*/ 15 h 35"/>
                <a:gd name="T24" fmla="*/ 47 w 59"/>
                <a:gd name="T25" fmla="*/ 16 h 35"/>
                <a:gd name="T26" fmla="*/ 47 w 59"/>
                <a:gd name="T27" fmla="*/ 11 h 35"/>
                <a:gd name="T28" fmla="*/ 36 w 59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5">
                  <a:moveTo>
                    <a:pt x="36" y="0"/>
                  </a:moveTo>
                  <a:cubicBezTo>
                    <a:pt x="31" y="0"/>
                    <a:pt x="26" y="4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7"/>
                    <a:pt x="21" y="7"/>
                    <a:pt x="20" y="7"/>
                  </a:cubicBezTo>
                  <a:cubicBezTo>
                    <a:pt x="16" y="7"/>
                    <a:pt x="12" y="9"/>
                    <a:pt x="11" y="13"/>
                  </a:cubicBezTo>
                  <a:cubicBezTo>
                    <a:pt x="10" y="14"/>
                    <a:pt x="10" y="16"/>
                    <a:pt x="10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6" y="17"/>
                    <a:pt x="3" y="19"/>
                    <a:pt x="1" y="23"/>
                  </a:cubicBezTo>
                  <a:cubicBezTo>
                    <a:pt x="0" y="27"/>
                    <a:pt x="2" y="34"/>
                    <a:pt x="8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5" y="34"/>
                    <a:pt x="59" y="30"/>
                    <a:pt x="59" y="25"/>
                  </a:cubicBezTo>
                  <a:cubicBezTo>
                    <a:pt x="59" y="20"/>
                    <a:pt x="54" y="15"/>
                    <a:pt x="49" y="15"/>
                  </a:cubicBezTo>
                  <a:cubicBezTo>
                    <a:pt x="48" y="15"/>
                    <a:pt x="47" y="15"/>
                    <a:pt x="47" y="16"/>
                  </a:cubicBezTo>
                  <a:cubicBezTo>
                    <a:pt x="47" y="14"/>
                    <a:pt x="47" y="13"/>
                    <a:pt x="47" y="11"/>
                  </a:cubicBezTo>
                  <a:cubicBezTo>
                    <a:pt x="47" y="5"/>
                    <a:pt x="42" y="0"/>
                    <a:pt x="3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972"/>
            <p:cNvSpPr>
              <a:spLocks/>
            </p:cNvSpPr>
            <p:nvPr/>
          </p:nvSpPr>
          <p:spPr bwMode="auto">
            <a:xfrm>
              <a:off x="9871076" y="501651"/>
              <a:ext cx="153988" cy="90488"/>
            </a:xfrm>
            <a:custGeom>
              <a:avLst/>
              <a:gdLst>
                <a:gd name="T0" fmla="*/ 19 w 48"/>
                <a:gd name="T1" fmla="*/ 0 h 28"/>
                <a:gd name="T2" fmla="*/ 10 w 48"/>
                <a:gd name="T3" fmla="*/ 9 h 28"/>
                <a:gd name="T4" fmla="*/ 10 w 48"/>
                <a:gd name="T5" fmla="*/ 13 h 28"/>
                <a:gd name="T6" fmla="*/ 9 w 48"/>
                <a:gd name="T7" fmla="*/ 12 h 28"/>
                <a:gd name="T8" fmla="*/ 0 w 48"/>
                <a:gd name="T9" fmla="*/ 20 h 28"/>
                <a:gd name="T10" fmla="*/ 8 w 48"/>
                <a:gd name="T11" fmla="*/ 28 h 28"/>
                <a:gd name="T12" fmla="*/ 41 w 48"/>
                <a:gd name="T13" fmla="*/ 28 h 28"/>
                <a:gd name="T14" fmla="*/ 47 w 48"/>
                <a:gd name="T15" fmla="*/ 18 h 28"/>
                <a:gd name="T16" fmla="*/ 40 w 48"/>
                <a:gd name="T17" fmla="*/ 14 h 28"/>
                <a:gd name="T18" fmla="*/ 39 w 48"/>
                <a:gd name="T19" fmla="*/ 14 h 28"/>
                <a:gd name="T20" fmla="*/ 39 w 48"/>
                <a:gd name="T21" fmla="*/ 11 h 28"/>
                <a:gd name="T22" fmla="*/ 32 w 48"/>
                <a:gd name="T23" fmla="*/ 6 h 28"/>
                <a:gd name="T24" fmla="*/ 28 w 48"/>
                <a:gd name="T25" fmla="*/ 6 h 28"/>
                <a:gd name="T26" fmla="*/ 28 w 48"/>
                <a:gd name="T27" fmla="*/ 7 h 28"/>
                <a:gd name="T28" fmla="*/ 19 w 48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8">
                  <a:moveTo>
                    <a:pt x="19" y="0"/>
                  </a:moveTo>
                  <a:cubicBezTo>
                    <a:pt x="14" y="0"/>
                    <a:pt x="10" y="4"/>
                    <a:pt x="10" y="9"/>
                  </a:cubicBezTo>
                  <a:cubicBezTo>
                    <a:pt x="10" y="11"/>
                    <a:pt x="10" y="12"/>
                    <a:pt x="10" y="13"/>
                  </a:cubicBezTo>
                  <a:cubicBezTo>
                    <a:pt x="10" y="13"/>
                    <a:pt x="9" y="12"/>
                    <a:pt x="9" y="12"/>
                  </a:cubicBezTo>
                  <a:cubicBezTo>
                    <a:pt x="4" y="12"/>
                    <a:pt x="0" y="16"/>
                    <a:pt x="0" y="20"/>
                  </a:cubicBezTo>
                  <a:cubicBezTo>
                    <a:pt x="0" y="24"/>
                    <a:pt x="4" y="28"/>
                    <a:pt x="8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6" y="28"/>
                    <a:pt x="48" y="22"/>
                    <a:pt x="47" y="18"/>
                  </a:cubicBezTo>
                  <a:cubicBezTo>
                    <a:pt x="46" y="16"/>
                    <a:pt x="43" y="14"/>
                    <a:pt x="40" y="14"/>
                  </a:cubicBezTo>
                  <a:cubicBezTo>
                    <a:pt x="40" y="14"/>
                    <a:pt x="40" y="14"/>
                    <a:pt x="39" y="14"/>
                  </a:cubicBezTo>
                  <a:cubicBezTo>
                    <a:pt x="40" y="13"/>
                    <a:pt x="39" y="12"/>
                    <a:pt x="39" y="11"/>
                  </a:cubicBezTo>
                  <a:cubicBezTo>
                    <a:pt x="38" y="8"/>
                    <a:pt x="35" y="6"/>
                    <a:pt x="32" y="6"/>
                  </a:cubicBezTo>
                  <a:cubicBezTo>
                    <a:pt x="31" y="6"/>
                    <a:pt x="29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3"/>
                    <a:pt x="23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973"/>
            <p:cNvSpPr>
              <a:spLocks/>
            </p:cNvSpPr>
            <p:nvPr/>
          </p:nvSpPr>
          <p:spPr bwMode="auto">
            <a:xfrm>
              <a:off x="10520363" y="401638"/>
              <a:ext cx="152400" cy="87313"/>
            </a:xfrm>
            <a:custGeom>
              <a:avLst/>
              <a:gdLst>
                <a:gd name="T0" fmla="*/ 29 w 47"/>
                <a:gd name="T1" fmla="*/ 0 h 27"/>
                <a:gd name="T2" fmla="*/ 20 w 47"/>
                <a:gd name="T3" fmla="*/ 6 h 27"/>
                <a:gd name="T4" fmla="*/ 19 w 47"/>
                <a:gd name="T5" fmla="*/ 6 h 27"/>
                <a:gd name="T6" fmla="*/ 16 w 47"/>
                <a:gd name="T7" fmla="*/ 5 h 27"/>
                <a:gd name="T8" fmla="*/ 9 w 47"/>
                <a:gd name="T9" fmla="*/ 10 h 27"/>
                <a:gd name="T10" fmla="*/ 8 w 47"/>
                <a:gd name="T11" fmla="*/ 14 h 27"/>
                <a:gd name="T12" fmla="*/ 8 w 47"/>
                <a:gd name="T13" fmla="*/ 14 h 27"/>
                <a:gd name="T14" fmla="*/ 1 w 47"/>
                <a:gd name="T15" fmla="*/ 18 h 27"/>
                <a:gd name="T16" fmla="*/ 7 w 47"/>
                <a:gd name="T17" fmla="*/ 27 h 27"/>
                <a:gd name="T18" fmla="*/ 40 w 47"/>
                <a:gd name="T19" fmla="*/ 27 h 27"/>
                <a:gd name="T20" fmla="*/ 47 w 47"/>
                <a:gd name="T21" fmla="*/ 20 h 27"/>
                <a:gd name="T22" fmla="*/ 39 w 47"/>
                <a:gd name="T23" fmla="*/ 12 h 27"/>
                <a:gd name="T24" fmla="*/ 37 w 47"/>
                <a:gd name="T25" fmla="*/ 12 h 27"/>
                <a:gd name="T26" fmla="*/ 38 w 47"/>
                <a:gd name="T27" fmla="*/ 9 h 27"/>
                <a:gd name="T28" fmla="*/ 29 w 47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27">
                  <a:moveTo>
                    <a:pt x="29" y="0"/>
                  </a:moveTo>
                  <a:cubicBezTo>
                    <a:pt x="25" y="0"/>
                    <a:pt x="21" y="3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3" y="5"/>
                    <a:pt x="10" y="7"/>
                    <a:pt x="9" y="10"/>
                  </a:cubicBezTo>
                  <a:cubicBezTo>
                    <a:pt x="8" y="11"/>
                    <a:pt x="8" y="12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2" y="15"/>
                    <a:pt x="1" y="18"/>
                  </a:cubicBezTo>
                  <a:cubicBezTo>
                    <a:pt x="0" y="21"/>
                    <a:pt x="2" y="27"/>
                    <a:pt x="7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4" y="27"/>
                    <a:pt x="47" y="24"/>
                    <a:pt x="47" y="20"/>
                  </a:cubicBezTo>
                  <a:cubicBezTo>
                    <a:pt x="47" y="15"/>
                    <a:pt x="44" y="12"/>
                    <a:pt x="39" y="12"/>
                  </a:cubicBezTo>
                  <a:cubicBezTo>
                    <a:pt x="39" y="12"/>
                    <a:pt x="38" y="12"/>
                    <a:pt x="37" y="12"/>
                  </a:cubicBezTo>
                  <a:cubicBezTo>
                    <a:pt x="38" y="11"/>
                    <a:pt x="38" y="10"/>
                    <a:pt x="38" y="9"/>
                  </a:cubicBezTo>
                  <a:cubicBezTo>
                    <a:pt x="38" y="4"/>
                    <a:pt x="34" y="0"/>
                    <a:pt x="2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Rectangle 974"/>
            <p:cNvSpPr>
              <a:spLocks noChangeArrowheads="1"/>
            </p:cNvSpPr>
            <p:nvPr/>
          </p:nvSpPr>
          <p:spPr bwMode="auto">
            <a:xfrm>
              <a:off x="10450513" y="930276"/>
              <a:ext cx="41275" cy="190500"/>
            </a:xfrm>
            <a:prstGeom prst="rect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Rectangle 975"/>
            <p:cNvSpPr>
              <a:spLocks noChangeArrowheads="1"/>
            </p:cNvSpPr>
            <p:nvPr/>
          </p:nvSpPr>
          <p:spPr bwMode="auto">
            <a:xfrm>
              <a:off x="10372726" y="930276"/>
              <a:ext cx="42863" cy="190500"/>
            </a:xfrm>
            <a:prstGeom prst="rect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Rectangle 976"/>
            <p:cNvSpPr>
              <a:spLocks noChangeArrowheads="1"/>
            </p:cNvSpPr>
            <p:nvPr/>
          </p:nvSpPr>
          <p:spPr bwMode="auto">
            <a:xfrm>
              <a:off x="9639301" y="160338"/>
              <a:ext cx="1589088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Rectangle 977"/>
            <p:cNvSpPr>
              <a:spLocks noChangeArrowheads="1"/>
            </p:cNvSpPr>
            <p:nvPr/>
          </p:nvSpPr>
          <p:spPr bwMode="auto">
            <a:xfrm>
              <a:off x="9639301" y="1822451"/>
              <a:ext cx="1589088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Rectangle 978"/>
            <p:cNvSpPr>
              <a:spLocks noChangeArrowheads="1"/>
            </p:cNvSpPr>
            <p:nvPr/>
          </p:nvSpPr>
          <p:spPr bwMode="auto">
            <a:xfrm>
              <a:off x="9639301" y="1822451"/>
              <a:ext cx="1589088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Rectangle 979"/>
            <p:cNvSpPr>
              <a:spLocks noChangeArrowheads="1"/>
            </p:cNvSpPr>
            <p:nvPr/>
          </p:nvSpPr>
          <p:spPr bwMode="auto">
            <a:xfrm>
              <a:off x="10412413" y="269876"/>
              <a:ext cx="44450" cy="15065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980"/>
            <p:cNvSpPr>
              <a:spLocks/>
            </p:cNvSpPr>
            <p:nvPr/>
          </p:nvSpPr>
          <p:spPr bwMode="auto">
            <a:xfrm>
              <a:off x="8509001" y="3332163"/>
              <a:ext cx="666750" cy="122238"/>
            </a:xfrm>
            <a:custGeom>
              <a:avLst/>
              <a:gdLst>
                <a:gd name="T0" fmla="*/ 207 w 207"/>
                <a:gd name="T1" fmla="*/ 31 h 38"/>
                <a:gd name="T2" fmla="*/ 205 w 207"/>
                <a:gd name="T3" fmla="*/ 36 h 38"/>
                <a:gd name="T4" fmla="*/ 200 w 207"/>
                <a:gd name="T5" fmla="*/ 38 h 38"/>
                <a:gd name="T6" fmla="*/ 8 w 207"/>
                <a:gd name="T7" fmla="*/ 38 h 38"/>
                <a:gd name="T8" fmla="*/ 3 w 207"/>
                <a:gd name="T9" fmla="*/ 36 h 38"/>
                <a:gd name="T10" fmla="*/ 0 w 207"/>
                <a:gd name="T11" fmla="*/ 31 h 38"/>
                <a:gd name="T12" fmla="*/ 0 w 207"/>
                <a:gd name="T13" fmla="*/ 7 h 38"/>
                <a:gd name="T14" fmla="*/ 3 w 207"/>
                <a:gd name="T15" fmla="*/ 2 h 38"/>
                <a:gd name="T16" fmla="*/ 8 w 207"/>
                <a:gd name="T17" fmla="*/ 0 h 38"/>
                <a:gd name="T18" fmla="*/ 200 w 207"/>
                <a:gd name="T19" fmla="*/ 0 h 38"/>
                <a:gd name="T20" fmla="*/ 205 w 207"/>
                <a:gd name="T21" fmla="*/ 2 h 38"/>
                <a:gd name="T22" fmla="*/ 207 w 207"/>
                <a:gd name="T23" fmla="*/ 7 h 38"/>
                <a:gd name="T24" fmla="*/ 207 w 207"/>
                <a:gd name="T25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38">
                  <a:moveTo>
                    <a:pt x="207" y="31"/>
                  </a:moveTo>
                  <a:cubicBezTo>
                    <a:pt x="207" y="32"/>
                    <a:pt x="206" y="34"/>
                    <a:pt x="205" y="36"/>
                  </a:cubicBezTo>
                  <a:cubicBezTo>
                    <a:pt x="203" y="37"/>
                    <a:pt x="201" y="38"/>
                    <a:pt x="200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8"/>
                    <a:pt x="4" y="37"/>
                    <a:pt x="3" y="36"/>
                  </a:cubicBezTo>
                  <a:cubicBezTo>
                    <a:pt x="1" y="34"/>
                    <a:pt x="0" y="32"/>
                    <a:pt x="0" y="3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1" y="0"/>
                    <a:pt x="203" y="0"/>
                    <a:pt x="205" y="2"/>
                  </a:cubicBezTo>
                  <a:cubicBezTo>
                    <a:pt x="206" y="3"/>
                    <a:pt x="207" y="5"/>
                    <a:pt x="207" y="7"/>
                  </a:cubicBezTo>
                  <a:cubicBezTo>
                    <a:pt x="207" y="31"/>
                    <a:pt x="207" y="31"/>
                    <a:pt x="207" y="31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981"/>
            <p:cNvSpPr>
              <a:spLocks/>
            </p:cNvSpPr>
            <p:nvPr/>
          </p:nvSpPr>
          <p:spPr bwMode="auto">
            <a:xfrm>
              <a:off x="8509001" y="3387726"/>
              <a:ext cx="666750" cy="66675"/>
            </a:xfrm>
            <a:custGeom>
              <a:avLst/>
              <a:gdLst>
                <a:gd name="T0" fmla="*/ 207 w 207"/>
                <a:gd name="T1" fmla="*/ 0 h 21"/>
                <a:gd name="T2" fmla="*/ 0 w 207"/>
                <a:gd name="T3" fmla="*/ 0 h 21"/>
                <a:gd name="T4" fmla="*/ 0 w 207"/>
                <a:gd name="T5" fmla="*/ 14 h 21"/>
                <a:gd name="T6" fmla="*/ 3 w 207"/>
                <a:gd name="T7" fmla="*/ 19 h 21"/>
                <a:gd name="T8" fmla="*/ 8 w 207"/>
                <a:gd name="T9" fmla="*/ 21 h 21"/>
                <a:gd name="T10" fmla="*/ 200 w 207"/>
                <a:gd name="T11" fmla="*/ 21 h 21"/>
                <a:gd name="T12" fmla="*/ 205 w 207"/>
                <a:gd name="T13" fmla="*/ 19 h 21"/>
                <a:gd name="T14" fmla="*/ 207 w 207"/>
                <a:gd name="T15" fmla="*/ 14 h 21"/>
                <a:gd name="T16" fmla="*/ 207 w 207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1">
                  <a:moveTo>
                    <a:pt x="20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4" y="20"/>
                    <a:pt x="6" y="21"/>
                    <a:pt x="8" y="21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201" y="21"/>
                    <a:pt x="203" y="20"/>
                    <a:pt x="205" y="19"/>
                  </a:cubicBezTo>
                  <a:cubicBezTo>
                    <a:pt x="206" y="17"/>
                    <a:pt x="207" y="15"/>
                    <a:pt x="207" y="14"/>
                  </a:cubicBezTo>
                  <a:cubicBezTo>
                    <a:pt x="207" y="0"/>
                    <a:pt x="207" y="0"/>
                    <a:pt x="207" y="0"/>
                  </a:cubicBezTo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Oval 982"/>
            <p:cNvSpPr>
              <a:spLocks noChangeArrowheads="1"/>
            </p:cNvSpPr>
            <p:nvPr/>
          </p:nvSpPr>
          <p:spPr bwMode="auto">
            <a:xfrm>
              <a:off x="8548688" y="3344863"/>
              <a:ext cx="96838" cy="936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Oval 983"/>
            <p:cNvSpPr>
              <a:spLocks noChangeArrowheads="1"/>
            </p:cNvSpPr>
            <p:nvPr/>
          </p:nvSpPr>
          <p:spPr bwMode="auto">
            <a:xfrm>
              <a:off x="8564563" y="3360738"/>
              <a:ext cx="63500" cy="65088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Oval 984"/>
            <p:cNvSpPr>
              <a:spLocks noChangeArrowheads="1"/>
            </p:cNvSpPr>
            <p:nvPr/>
          </p:nvSpPr>
          <p:spPr bwMode="auto">
            <a:xfrm>
              <a:off x="8674101" y="3344863"/>
              <a:ext cx="93663" cy="936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Oval 985"/>
            <p:cNvSpPr>
              <a:spLocks noChangeArrowheads="1"/>
            </p:cNvSpPr>
            <p:nvPr/>
          </p:nvSpPr>
          <p:spPr bwMode="auto">
            <a:xfrm>
              <a:off x="8686801" y="3360738"/>
              <a:ext cx="63500" cy="65088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Oval 986"/>
            <p:cNvSpPr>
              <a:spLocks noChangeArrowheads="1"/>
            </p:cNvSpPr>
            <p:nvPr/>
          </p:nvSpPr>
          <p:spPr bwMode="auto">
            <a:xfrm>
              <a:off x="8796338" y="3344863"/>
              <a:ext cx="93663" cy="93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Oval 987"/>
            <p:cNvSpPr>
              <a:spLocks noChangeArrowheads="1"/>
            </p:cNvSpPr>
            <p:nvPr/>
          </p:nvSpPr>
          <p:spPr bwMode="auto">
            <a:xfrm>
              <a:off x="8815388" y="3379788"/>
              <a:ext cx="19050" cy="174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Oval 988"/>
            <p:cNvSpPr>
              <a:spLocks noChangeArrowheads="1"/>
            </p:cNvSpPr>
            <p:nvPr/>
          </p:nvSpPr>
          <p:spPr bwMode="auto">
            <a:xfrm>
              <a:off x="8853488" y="3379788"/>
              <a:ext cx="15875" cy="174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Oval 989"/>
            <p:cNvSpPr>
              <a:spLocks noChangeArrowheads="1"/>
            </p:cNvSpPr>
            <p:nvPr/>
          </p:nvSpPr>
          <p:spPr bwMode="auto">
            <a:xfrm>
              <a:off x="8918576" y="3344863"/>
              <a:ext cx="93663" cy="936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Oval 990"/>
            <p:cNvSpPr>
              <a:spLocks noChangeArrowheads="1"/>
            </p:cNvSpPr>
            <p:nvPr/>
          </p:nvSpPr>
          <p:spPr bwMode="auto">
            <a:xfrm>
              <a:off x="8934451" y="3360738"/>
              <a:ext cx="65088" cy="65088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Oval 991"/>
            <p:cNvSpPr>
              <a:spLocks noChangeArrowheads="1"/>
            </p:cNvSpPr>
            <p:nvPr/>
          </p:nvSpPr>
          <p:spPr bwMode="auto">
            <a:xfrm>
              <a:off x="9040813" y="3344863"/>
              <a:ext cx="96838" cy="93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Oval 992"/>
            <p:cNvSpPr>
              <a:spLocks noChangeArrowheads="1"/>
            </p:cNvSpPr>
            <p:nvPr/>
          </p:nvSpPr>
          <p:spPr bwMode="auto">
            <a:xfrm>
              <a:off x="9063038" y="3379788"/>
              <a:ext cx="15875" cy="174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Oval 993"/>
            <p:cNvSpPr>
              <a:spLocks noChangeArrowheads="1"/>
            </p:cNvSpPr>
            <p:nvPr/>
          </p:nvSpPr>
          <p:spPr bwMode="auto">
            <a:xfrm>
              <a:off x="9097963" y="3379788"/>
              <a:ext cx="20638" cy="174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Rectangle 994"/>
            <p:cNvSpPr>
              <a:spLocks noChangeArrowheads="1"/>
            </p:cNvSpPr>
            <p:nvPr/>
          </p:nvSpPr>
          <p:spPr bwMode="auto">
            <a:xfrm>
              <a:off x="8593138" y="3162301"/>
              <a:ext cx="6350" cy="1857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Rectangle 995"/>
            <p:cNvSpPr>
              <a:spLocks noChangeArrowheads="1"/>
            </p:cNvSpPr>
            <p:nvPr/>
          </p:nvSpPr>
          <p:spPr bwMode="auto">
            <a:xfrm>
              <a:off x="8715376" y="3162301"/>
              <a:ext cx="9525" cy="1857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Rectangle 996"/>
            <p:cNvSpPr>
              <a:spLocks noChangeArrowheads="1"/>
            </p:cNvSpPr>
            <p:nvPr/>
          </p:nvSpPr>
          <p:spPr bwMode="auto">
            <a:xfrm>
              <a:off x="8959851" y="3162301"/>
              <a:ext cx="9525" cy="1857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Rectangle 997"/>
            <p:cNvSpPr>
              <a:spLocks noChangeArrowheads="1"/>
            </p:cNvSpPr>
            <p:nvPr/>
          </p:nvSpPr>
          <p:spPr bwMode="auto">
            <a:xfrm>
              <a:off x="8586788" y="3316288"/>
              <a:ext cx="19050" cy="317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Rectangle 998"/>
            <p:cNvSpPr>
              <a:spLocks noChangeArrowheads="1"/>
            </p:cNvSpPr>
            <p:nvPr/>
          </p:nvSpPr>
          <p:spPr bwMode="auto">
            <a:xfrm>
              <a:off x="8709026" y="3316288"/>
              <a:ext cx="19050" cy="317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Rectangle 999"/>
            <p:cNvSpPr>
              <a:spLocks noChangeArrowheads="1"/>
            </p:cNvSpPr>
            <p:nvPr/>
          </p:nvSpPr>
          <p:spPr bwMode="auto">
            <a:xfrm>
              <a:off x="8956676" y="3316288"/>
              <a:ext cx="19050" cy="317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Rectangle 1000"/>
            <p:cNvSpPr>
              <a:spLocks noChangeArrowheads="1"/>
            </p:cNvSpPr>
            <p:nvPr/>
          </p:nvSpPr>
          <p:spPr bwMode="auto">
            <a:xfrm>
              <a:off x="7173913" y="2652713"/>
              <a:ext cx="4306888" cy="512763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Rectangle 1001"/>
            <p:cNvSpPr>
              <a:spLocks noChangeArrowheads="1"/>
            </p:cNvSpPr>
            <p:nvPr/>
          </p:nvSpPr>
          <p:spPr bwMode="auto">
            <a:xfrm>
              <a:off x="7173913" y="2652713"/>
              <a:ext cx="4306888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Rectangle 1002"/>
            <p:cNvSpPr>
              <a:spLocks noChangeArrowheads="1"/>
            </p:cNvSpPr>
            <p:nvPr/>
          </p:nvSpPr>
          <p:spPr bwMode="auto">
            <a:xfrm>
              <a:off x="7173913" y="2605088"/>
              <a:ext cx="4306888" cy="13811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Rectangle 1003"/>
            <p:cNvSpPr>
              <a:spLocks noChangeArrowheads="1"/>
            </p:cNvSpPr>
            <p:nvPr/>
          </p:nvSpPr>
          <p:spPr bwMode="auto">
            <a:xfrm>
              <a:off x="7173913" y="2605088"/>
              <a:ext cx="43068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Rectangle 1004"/>
            <p:cNvSpPr>
              <a:spLocks noChangeArrowheads="1"/>
            </p:cNvSpPr>
            <p:nvPr/>
          </p:nvSpPr>
          <p:spPr bwMode="auto">
            <a:xfrm>
              <a:off x="7173913" y="2565401"/>
              <a:ext cx="4306888" cy="4603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Rectangle 1005"/>
            <p:cNvSpPr>
              <a:spLocks noChangeArrowheads="1"/>
            </p:cNvSpPr>
            <p:nvPr/>
          </p:nvSpPr>
          <p:spPr bwMode="auto">
            <a:xfrm>
              <a:off x="7173913" y="2565401"/>
              <a:ext cx="4306888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1006"/>
            <p:cNvSpPr>
              <a:spLocks/>
            </p:cNvSpPr>
            <p:nvPr/>
          </p:nvSpPr>
          <p:spPr bwMode="auto">
            <a:xfrm>
              <a:off x="11312526" y="2624138"/>
              <a:ext cx="168275" cy="1606550"/>
            </a:xfrm>
            <a:custGeom>
              <a:avLst/>
              <a:gdLst>
                <a:gd name="T0" fmla="*/ 52 w 52"/>
                <a:gd name="T1" fmla="*/ 0 h 499"/>
                <a:gd name="T2" fmla="*/ 52 w 52"/>
                <a:gd name="T3" fmla="*/ 484 h 499"/>
                <a:gd name="T4" fmla="*/ 47 w 52"/>
                <a:gd name="T5" fmla="*/ 495 h 499"/>
                <a:gd name="T6" fmla="*/ 37 w 52"/>
                <a:gd name="T7" fmla="*/ 499 h 499"/>
                <a:gd name="T8" fmla="*/ 16 w 52"/>
                <a:gd name="T9" fmla="*/ 499 h 499"/>
                <a:gd name="T10" fmla="*/ 5 w 52"/>
                <a:gd name="T11" fmla="*/ 495 h 499"/>
                <a:gd name="T12" fmla="*/ 0 w 52"/>
                <a:gd name="T13" fmla="*/ 484 h 499"/>
                <a:gd name="T14" fmla="*/ 0 w 52"/>
                <a:gd name="T15" fmla="*/ 0 h 499"/>
                <a:gd name="T16" fmla="*/ 52 w 5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99">
                  <a:moveTo>
                    <a:pt x="52" y="0"/>
                  </a:moveTo>
                  <a:cubicBezTo>
                    <a:pt x="52" y="484"/>
                    <a:pt x="52" y="484"/>
                    <a:pt x="52" y="484"/>
                  </a:cubicBezTo>
                  <a:cubicBezTo>
                    <a:pt x="52" y="488"/>
                    <a:pt x="50" y="492"/>
                    <a:pt x="47" y="495"/>
                  </a:cubicBezTo>
                  <a:cubicBezTo>
                    <a:pt x="44" y="497"/>
                    <a:pt x="41" y="499"/>
                    <a:pt x="37" y="499"/>
                  </a:cubicBezTo>
                  <a:cubicBezTo>
                    <a:pt x="16" y="499"/>
                    <a:pt x="16" y="499"/>
                    <a:pt x="16" y="499"/>
                  </a:cubicBezTo>
                  <a:cubicBezTo>
                    <a:pt x="12" y="499"/>
                    <a:pt x="8" y="497"/>
                    <a:pt x="5" y="495"/>
                  </a:cubicBezTo>
                  <a:cubicBezTo>
                    <a:pt x="2" y="492"/>
                    <a:pt x="0" y="488"/>
                    <a:pt x="0" y="4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1007"/>
            <p:cNvSpPr>
              <a:spLocks/>
            </p:cNvSpPr>
            <p:nvPr/>
          </p:nvSpPr>
          <p:spPr bwMode="auto">
            <a:xfrm>
              <a:off x="7173913" y="2624138"/>
              <a:ext cx="1106488" cy="1606550"/>
            </a:xfrm>
            <a:custGeom>
              <a:avLst/>
              <a:gdLst>
                <a:gd name="T0" fmla="*/ 344 w 344"/>
                <a:gd name="T1" fmla="*/ 0 h 499"/>
                <a:gd name="T2" fmla="*/ 344 w 344"/>
                <a:gd name="T3" fmla="*/ 484 h 499"/>
                <a:gd name="T4" fmla="*/ 340 w 344"/>
                <a:gd name="T5" fmla="*/ 494 h 499"/>
                <a:gd name="T6" fmla="*/ 329 w 344"/>
                <a:gd name="T7" fmla="*/ 499 h 499"/>
                <a:gd name="T8" fmla="*/ 15 w 344"/>
                <a:gd name="T9" fmla="*/ 499 h 499"/>
                <a:gd name="T10" fmla="*/ 4 w 344"/>
                <a:gd name="T11" fmla="*/ 494 h 499"/>
                <a:gd name="T12" fmla="*/ 0 w 344"/>
                <a:gd name="T13" fmla="*/ 484 h 499"/>
                <a:gd name="T14" fmla="*/ 0 w 344"/>
                <a:gd name="T15" fmla="*/ 0 h 499"/>
                <a:gd name="T16" fmla="*/ 344 w 344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499">
                  <a:moveTo>
                    <a:pt x="344" y="0"/>
                  </a:moveTo>
                  <a:cubicBezTo>
                    <a:pt x="344" y="484"/>
                    <a:pt x="344" y="484"/>
                    <a:pt x="344" y="484"/>
                  </a:cubicBezTo>
                  <a:cubicBezTo>
                    <a:pt x="344" y="488"/>
                    <a:pt x="343" y="492"/>
                    <a:pt x="340" y="494"/>
                  </a:cubicBezTo>
                  <a:cubicBezTo>
                    <a:pt x="337" y="497"/>
                    <a:pt x="333" y="499"/>
                    <a:pt x="329" y="499"/>
                  </a:cubicBezTo>
                  <a:cubicBezTo>
                    <a:pt x="15" y="499"/>
                    <a:pt x="15" y="499"/>
                    <a:pt x="15" y="499"/>
                  </a:cubicBezTo>
                  <a:cubicBezTo>
                    <a:pt x="11" y="499"/>
                    <a:pt x="7" y="497"/>
                    <a:pt x="4" y="494"/>
                  </a:cubicBezTo>
                  <a:cubicBezTo>
                    <a:pt x="1" y="492"/>
                    <a:pt x="0" y="488"/>
                    <a:pt x="0" y="4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4" y="0"/>
                    <a:pt x="344" y="0"/>
                    <a:pt x="344" y="0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1008"/>
            <p:cNvSpPr>
              <a:spLocks/>
            </p:cNvSpPr>
            <p:nvPr/>
          </p:nvSpPr>
          <p:spPr bwMode="auto">
            <a:xfrm>
              <a:off x="7173913" y="2611438"/>
              <a:ext cx="4306888" cy="63500"/>
            </a:xfrm>
            <a:custGeom>
              <a:avLst/>
              <a:gdLst>
                <a:gd name="T0" fmla="*/ 2713 w 2713"/>
                <a:gd name="T1" fmla="*/ 0 h 40"/>
                <a:gd name="T2" fmla="*/ 0 w 2713"/>
                <a:gd name="T3" fmla="*/ 0 h 40"/>
                <a:gd name="T4" fmla="*/ 0 w 2713"/>
                <a:gd name="T5" fmla="*/ 8 h 40"/>
                <a:gd name="T6" fmla="*/ 697 w 2713"/>
                <a:gd name="T7" fmla="*/ 8 h 40"/>
                <a:gd name="T8" fmla="*/ 697 w 2713"/>
                <a:gd name="T9" fmla="*/ 40 h 40"/>
                <a:gd name="T10" fmla="*/ 2607 w 2713"/>
                <a:gd name="T11" fmla="*/ 40 h 40"/>
                <a:gd name="T12" fmla="*/ 2607 w 2713"/>
                <a:gd name="T13" fmla="*/ 8 h 40"/>
                <a:gd name="T14" fmla="*/ 2713 w 2713"/>
                <a:gd name="T15" fmla="*/ 8 h 40"/>
                <a:gd name="T16" fmla="*/ 2713 w 2713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3" h="40">
                  <a:moveTo>
                    <a:pt x="2713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697" y="8"/>
                  </a:lnTo>
                  <a:lnTo>
                    <a:pt x="697" y="40"/>
                  </a:lnTo>
                  <a:lnTo>
                    <a:pt x="2607" y="40"/>
                  </a:lnTo>
                  <a:lnTo>
                    <a:pt x="2607" y="8"/>
                  </a:lnTo>
                  <a:lnTo>
                    <a:pt x="2713" y="8"/>
                  </a:lnTo>
                  <a:lnTo>
                    <a:pt x="2713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1010"/>
            <p:cNvSpPr>
              <a:spLocks/>
            </p:cNvSpPr>
            <p:nvPr/>
          </p:nvSpPr>
          <p:spPr bwMode="auto">
            <a:xfrm>
              <a:off x="7173913" y="2611438"/>
              <a:ext cx="4306888" cy="63500"/>
            </a:xfrm>
            <a:custGeom>
              <a:avLst/>
              <a:gdLst>
                <a:gd name="T0" fmla="*/ 2713 w 2713"/>
                <a:gd name="T1" fmla="*/ 0 h 40"/>
                <a:gd name="T2" fmla="*/ 0 w 2713"/>
                <a:gd name="T3" fmla="*/ 0 h 40"/>
                <a:gd name="T4" fmla="*/ 0 w 2713"/>
                <a:gd name="T5" fmla="*/ 8 h 40"/>
                <a:gd name="T6" fmla="*/ 697 w 2713"/>
                <a:gd name="T7" fmla="*/ 8 h 40"/>
                <a:gd name="T8" fmla="*/ 697 w 2713"/>
                <a:gd name="T9" fmla="*/ 40 h 40"/>
                <a:gd name="T10" fmla="*/ 2607 w 2713"/>
                <a:gd name="T11" fmla="*/ 40 h 40"/>
                <a:gd name="T12" fmla="*/ 2607 w 2713"/>
                <a:gd name="T13" fmla="*/ 8 h 40"/>
                <a:gd name="T14" fmla="*/ 2713 w 2713"/>
                <a:gd name="T15" fmla="*/ 8 h 40"/>
                <a:gd name="T16" fmla="*/ 2713 w 2713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3" h="40">
                  <a:moveTo>
                    <a:pt x="2713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697" y="8"/>
                  </a:lnTo>
                  <a:lnTo>
                    <a:pt x="697" y="40"/>
                  </a:lnTo>
                  <a:lnTo>
                    <a:pt x="2607" y="40"/>
                  </a:lnTo>
                  <a:lnTo>
                    <a:pt x="2607" y="8"/>
                  </a:lnTo>
                  <a:lnTo>
                    <a:pt x="2713" y="8"/>
                  </a:lnTo>
                  <a:lnTo>
                    <a:pt x="27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Rectangle 1011"/>
            <p:cNvSpPr>
              <a:spLocks noChangeArrowheads="1"/>
            </p:cNvSpPr>
            <p:nvPr/>
          </p:nvSpPr>
          <p:spPr bwMode="auto">
            <a:xfrm>
              <a:off x="7173913" y="2605088"/>
              <a:ext cx="4306888" cy="6350"/>
            </a:xfrm>
            <a:prstGeom prst="rect">
              <a:avLst/>
            </a:pr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Rectangle 1012"/>
            <p:cNvSpPr>
              <a:spLocks noChangeArrowheads="1"/>
            </p:cNvSpPr>
            <p:nvPr/>
          </p:nvSpPr>
          <p:spPr bwMode="auto">
            <a:xfrm>
              <a:off x="7173913" y="2605088"/>
              <a:ext cx="4306888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1013"/>
            <p:cNvSpPr>
              <a:spLocks/>
            </p:cNvSpPr>
            <p:nvPr/>
          </p:nvSpPr>
          <p:spPr bwMode="auto">
            <a:xfrm>
              <a:off x="11312526" y="2624138"/>
              <a:ext cx="168275" cy="50800"/>
            </a:xfrm>
            <a:custGeom>
              <a:avLst/>
              <a:gdLst>
                <a:gd name="T0" fmla="*/ 106 w 106"/>
                <a:gd name="T1" fmla="*/ 0 h 32"/>
                <a:gd name="T2" fmla="*/ 106 w 106"/>
                <a:gd name="T3" fmla="*/ 0 h 32"/>
                <a:gd name="T4" fmla="*/ 0 w 106"/>
                <a:gd name="T5" fmla="*/ 0 h 32"/>
                <a:gd name="T6" fmla="*/ 0 w 106"/>
                <a:gd name="T7" fmla="*/ 32 h 32"/>
                <a:gd name="T8" fmla="*/ 106 w 106"/>
                <a:gd name="T9" fmla="*/ 32 h 32"/>
                <a:gd name="T10" fmla="*/ 106 w 10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32">
                  <a:moveTo>
                    <a:pt x="106" y="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06" y="3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1014"/>
            <p:cNvSpPr>
              <a:spLocks/>
            </p:cNvSpPr>
            <p:nvPr/>
          </p:nvSpPr>
          <p:spPr bwMode="auto">
            <a:xfrm>
              <a:off x="11312526" y="2624138"/>
              <a:ext cx="168275" cy="50800"/>
            </a:xfrm>
            <a:custGeom>
              <a:avLst/>
              <a:gdLst>
                <a:gd name="T0" fmla="*/ 106 w 106"/>
                <a:gd name="T1" fmla="*/ 0 h 32"/>
                <a:gd name="T2" fmla="*/ 106 w 106"/>
                <a:gd name="T3" fmla="*/ 0 h 32"/>
                <a:gd name="T4" fmla="*/ 0 w 106"/>
                <a:gd name="T5" fmla="*/ 0 h 32"/>
                <a:gd name="T6" fmla="*/ 0 w 106"/>
                <a:gd name="T7" fmla="*/ 32 h 32"/>
                <a:gd name="T8" fmla="*/ 106 w 106"/>
                <a:gd name="T9" fmla="*/ 32 h 32"/>
                <a:gd name="T10" fmla="*/ 106 w 10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32">
                  <a:moveTo>
                    <a:pt x="106" y="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06" y="32"/>
                  </a:lnTo>
                  <a:lnTo>
                    <a:pt x="1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Rectangle 1015"/>
            <p:cNvSpPr>
              <a:spLocks noChangeArrowheads="1"/>
            </p:cNvSpPr>
            <p:nvPr/>
          </p:nvSpPr>
          <p:spPr bwMode="auto">
            <a:xfrm>
              <a:off x="7173913" y="2624138"/>
              <a:ext cx="1106488" cy="50800"/>
            </a:xfrm>
            <a:prstGeom prst="rect">
              <a:avLst/>
            </a:pr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Rectangle 1016"/>
            <p:cNvSpPr>
              <a:spLocks noChangeArrowheads="1"/>
            </p:cNvSpPr>
            <p:nvPr/>
          </p:nvSpPr>
          <p:spPr bwMode="auto">
            <a:xfrm>
              <a:off x="7173913" y="2624138"/>
              <a:ext cx="1106488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Rectangle 1017"/>
            <p:cNvSpPr>
              <a:spLocks noChangeArrowheads="1"/>
            </p:cNvSpPr>
            <p:nvPr/>
          </p:nvSpPr>
          <p:spPr bwMode="auto">
            <a:xfrm>
              <a:off x="7277101" y="2768601"/>
              <a:ext cx="901700" cy="39052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Rectangle 1018"/>
            <p:cNvSpPr>
              <a:spLocks noChangeArrowheads="1"/>
            </p:cNvSpPr>
            <p:nvPr/>
          </p:nvSpPr>
          <p:spPr bwMode="auto">
            <a:xfrm>
              <a:off x="7308851" y="2768601"/>
              <a:ext cx="836613" cy="35718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Rectangle 1019"/>
            <p:cNvSpPr>
              <a:spLocks noChangeArrowheads="1"/>
            </p:cNvSpPr>
            <p:nvPr/>
          </p:nvSpPr>
          <p:spPr bwMode="auto">
            <a:xfrm>
              <a:off x="7612063" y="2836863"/>
              <a:ext cx="295275" cy="47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Rectangle 1020"/>
            <p:cNvSpPr>
              <a:spLocks noChangeArrowheads="1"/>
            </p:cNvSpPr>
            <p:nvPr/>
          </p:nvSpPr>
          <p:spPr bwMode="auto">
            <a:xfrm>
              <a:off x="7277101" y="3257551"/>
              <a:ext cx="901700" cy="39052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Rectangle 1021"/>
            <p:cNvSpPr>
              <a:spLocks noChangeArrowheads="1"/>
            </p:cNvSpPr>
            <p:nvPr/>
          </p:nvSpPr>
          <p:spPr bwMode="auto">
            <a:xfrm>
              <a:off x="7308851" y="3257551"/>
              <a:ext cx="836613" cy="358775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Rectangle 1022"/>
            <p:cNvSpPr>
              <a:spLocks noChangeArrowheads="1"/>
            </p:cNvSpPr>
            <p:nvPr/>
          </p:nvSpPr>
          <p:spPr bwMode="auto">
            <a:xfrm>
              <a:off x="7612063" y="3325813"/>
              <a:ext cx="295275" cy="44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Rectangle 1023"/>
            <p:cNvSpPr>
              <a:spLocks noChangeArrowheads="1"/>
            </p:cNvSpPr>
            <p:nvPr/>
          </p:nvSpPr>
          <p:spPr bwMode="auto">
            <a:xfrm>
              <a:off x="7277101" y="3748088"/>
              <a:ext cx="901700" cy="388938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Rectangle 1024"/>
            <p:cNvSpPr>
              <a:spLocks noChangeArrowheads="1"/>
            </p:cNvSpPr>
            <p:nvPr/>
          </p:nvSpPr>
          <p:spPr bwMode="auto">
            <a:xfrm>
              <a:off x="7308851" y="3748088"/>
              <a:ext cx="836613" cy="35718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Rectangle 1025"/>
            <p:cNvSpPr>
              <a:spLocks noChangeArrowheads="1"/>
            </p:cNvSpPr>
            <p:nvPr/>
          </p:nvSpPr>
          <p:spPr bwMode="auto">
            <a:xfrm>
              <a:off x="7612063" y="3811588"/>
              <a:ext cx="295275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1026"/>
            <p:cNvSpPr>
              <a:spLocks/>
            </p:cNvSpPr>
            <p:nvPr/>
          </p:nvSpPr>
          <p:spPr bwMode="auto">
            <a:xfrm>
              <a:off x="9053513" y="2366963"/>
              <a:ext cx="341313" cy="176213"/>
            </a:xfrm>
            <a:custGeom>
              <a:avLst/>
              <a:gdLst>
                <a:gd name="T0" fmla="*/ 215 w 215"/>
                <a:gd name="T1" fmla="*/ 111 h 111"/>
                <a:gd name="T2" fmla="*/ 0 w 215"/>
                <a:gd name="T3" fmla="*/ 111 h 111"/>
                <a:gd name="T4" fmla="*/ 32 w 215"/>
                <a:gd name="T5" fmla="*/ 0 h 111"/>
                <a:gd name="T6" fmla="*/ 182 w 215"/>
                <a:gd name="T7" fmla="*/ 0 h 111"/>
                <a:gd name="T8" fmla="*/ 215 w 215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11">
                  <a:moveTo>
                    <a:pt x="215" y="111"/>
                  </a:moveTo>
                  <a:lnTo>
                    <a:pt x="0" y="111"/>
                  </a:lnTo>
                  <a:lnTo>
                    <a:pt x="32" y="0"/>
                  </a:lnTo>
                  <a:lnTo>
                    <a:pt x="182" y="0"/>
                  </a:lnTo>
                  <a:lnTo>
                    <a:pt x="215" y="111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1027"/>
            <p:cNvSpPr>
              <a:spLocks/>
            </p:cNvSpPr>
            <p:nvPr/>
          </p:nvSpPr>
          <p:spPr bwMode="auto">
            <a:xfrm>
              <a:off x="9053513" y="2366963"/>
              <a:ext cx="341313" cy="176213"/>
            </a:xfrm>
            <a:custGeom>
              <a:avLst/>
              <a:gdLst>
                <a:gd name="T0" fmla="*/ 215 w 215"/>
                <a:gd name="T1" fmla="*/ 111 h 111"/>
                <a:gd name="T2" fmla="*/ 0 w 215"/>
                <a:gd name="T3" fmla="*/ 111 h 111"/>
                <a:gd name="T4" fmla="*/ 32 w 215"/>
                <a:gd name="T5" fmla="*/ 0 h 111"/>
                <a:gd name="T6" fmla="*/ 182 w 215"/>
                <a:gd name="T7" fmla="*/ 0 h 111"/>
                <a:gd name="T8" fmla="*/ 215 w 215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11">
                  <a:moveTo>
                    <a:pt x="215" y="111"/>
                  </a:moveTo>
                  <a:lnTo>
                    <a:pt x="0" y="111"/>
                  </a:lnTo>
                  <a:lnTo>
                    <a:pt x="32" y="0"/>
                  </a:lnTo>
                  <a:lnTo>
                    <a:pt x="182" y="0"/>
                  </a:lnTo>
                  <a:lnTo>
                    <a:pt x="215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1028"/>
            <p:cNvSpPr>
              <a:spLocks/>
            </p:cNvSpPr>
            <p:nvPr/>
          </p:nvSpPr>
          <p:spPr bwMode="auto">
            <a:xfrm>
              <a:off x="9342438" y="2373313"/>
              <a:ext cx="17463" cy="47625"/>
            </a:xfrm>
            <a:custGeom>
              <a:avLst/>
              <a:gdLst>
                <a:gd name="T0" fmla="*/ 0 w 11"/>
                <a:gd name="T1" fmla="*/ 0 h 30"/>
                <a:gd name="T2" fmla="*/ 0 w 11"/>
                <a:gd name="T3" fmla="*/ 0 h 30"/>
                <a:gd name="T4" fmla="*/ 11 w 11"/>
                <a:gd name="T5" fmla="*/ 30 h 30"/>
                <a:gd name="T6" fmla="*/ 11 w 11"/>
                <a:gd name="T7" fmla="*/ 30 h 30"/>
                <a:gd name="T8" fmla="*/ 0 w 1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0">
                  <a:moveTo>
                    <a:pt x="0" y="0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1029"/>
            <p:cNvSpPr>
              <a:spLocks/>
            </p:cNvSpPr>
            <p:nvPr/>
          </p:nvSpPr>
          <p:spPr bwMode="auto">
            <a:xfrm>
              <a:off x="9342438" y="2373313"/>
              <a:ext cx="17463" cy="47625"/>
            </a:xfrm>
            <a:custGeom>
              <a:avLst/>
              <a:gdLst>
                <a:gd name="T0" fmla="*/ 0 w 11"/>
                <a:gd name="T1" fmla="*/ 0 h 30"/>
                <a:gd name="T2" fmla="*/ 0 w 11"/>
                <a:gd name="T3" fmla="*/ 0 h 30"/>
                <a:gd name="T4" fmla="*/ 11 w 11"/>
                <a:gd name="T5" fmla="*/ 30 h 30"/>
                <a:gd name="T6" fmla="*/ 11 w 11"/>
                <a:gd name="T7" fmla="*/ 30 h 30"/>
                <a:gd name="T8" fmla="*/ 0 w 1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0">
                  <a:moveTo>
                    <a:pt x="0" y="0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1030"/>
            <p:cNvSpPr>
              <a:spLocks/>
            </p:cNvSpPr>
            <p:nvPr/>
          </p:nvSpPr>
          <p:spPr bwMode="auto">
            <a:xfrm>
              <a:off x="9088438" y="2373313"/>
              <a:ext cx="271463" cy="47625"/>
            </a:xfrm>
            <a:custGeom>
              <a:avLst/>
              <a:gdLst>
                <a:gd name="T0" fmla="*/ 160 w 171"/>
                <a:gd name="T1" fmla="*/ 0 h 30"/>
                <a:gd name="T2" fmla="*/ 10 w 171"/>
                <a:gd name="T3" fmla="*/ 0 h 30"/>
                <a:gd name="T4" fmla="*/ 0 w 171"/>
                <a:gd name="T5" fmla="*/ 30 h 30"/>
                <a:gd name="T6" fmla="*/ 171 w 171"/>
                <a:gd name="T7" fmla="*/ 30 h 30"/>
                <a:gd name="T8" fmla="*/ 160 w 17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0">
                  <a:moveTo>
                    <a:pt x="160" y="0"/>
                  </a:moveTo>
                  <a:lnTo>
                    <a:pt x="10" y="0"/>
                  </a:lnTo>
                  <a:lnTo>
                    <a:pt x="0" y="30"/>
                  </a:lnTo>
                  <a:lnTo>
                    <a:pt x="171" y="3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1031"/>
            <p:cNvSpPr>
              <a:spLocks/>
            </p:cNvSpPr>
            <p:nvPr/>
          </p:nvSpPr>
          <p:spPr bwMode="auto">
            <a:xfrm>
              <a:off x="9088438" y="2373313"/>
              <a:ext cx="271463" cy="47625"/>
            </a:xfrm>
            <a:custGeom>
              <a:avLst/>
              <a:gdLst>
                <a:gd name="T0" fmla="*/ 160 w 171"/>
                <a:gd name="T1" fmla="*/ 0 h 30"/>
                <a:gd name="T2" fmla="*/ 10 w 171"/>
                <a:gd name="T3" fmla="*/ 0 h 30"/>
                <a:gd name="T4" fmla="*/ 0 w 171"/>
                <a:gd name="T5" fmla="*/ 30 h 30"/>
                <a:gd name="T6" fmla="*/ 171 w 171"/>
                <a:gd name="T7" fmla="*/ 30 h 30"/>
                <a:gd name="T8" fmla="*/ 160 w 17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0">
                  <a:moveTo>
                    <a:pt x="160" y="0"/>
                  </a:moveTo>
                  <a:lnTo>
                    <a:pt x="10" y="0"/>
                  </a:lnTo>
                  <a:lnTo>
                    <a:pt x="0" y="30"/>
                  </a:lnTo>
                  <a:lnTo>
                    <a:pt x="171" y="30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1032"/>
            <p:cNvSpPr>
              <a:spLocks/>
            </p:cNvSpPr>
            <p:nvPr/>
          </p:nvSpPr>
          <p:spPr bwMode="auto">
            <a:xfrm>
              <a:off x="8545513" y="2051051"/>
              <a:ext cx="1357313" cy="322263"/>
            </a:xfrm>
            <a:custGeom>
              <a:avLst/>
              <a:gdLst>
                <a:gd name="T0" fmla="*/ 422 w 422"/>
                <a:gd name="T1" fmla="*/ 89 h 100"/>
                <a:gd name="T2" fmla="*/ 418 w 422"/>
                <a:gd name="T3" fmla="*/ 97 h 100"/>
                <a:gd name="T4" fmla="*/ 410 w 422"/>
                <a:gd name="T5" fmla="*/ 100 h 100"/>
                <a:gd name="T6" fmla="*/ 12 w 422"/>
                <a:gd name="T7" fmla="*/ 100 h 100"/>
                <a:gd name="T8" fmla="*/ 4 w 422"/>
                <a:gd name="T9" fmla="*/ 97 h 100"/>
                <a:gd name="T10" fmla="*/ 0 w 422"/>
                <a:gd name="T11" fmla="*/ 89 h 100"/>
                <a:gd name="T12" fmla="*/ 0 w 422"/>
                <a:gd name="T13" fmla="*/ 0 h 100"/>
                <a:gd name="T14" fmla="*/ 422 w 422"/>
                <a:gd name="T15" fmla="*/ 0 h 100"/>
                <a:gd name="T16" fmla="*/ 422 w 422"/>
                <a:gd name="T17" fmla="*/ 8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100">
                  <a:moveTo>
                    <a:pt x="422" y="89"/>
                  </a:moveTo>
                  <a:cubicBezTo>
                    <a:pt x="422" y="92"/>
                    <a:pt x="421" y="94"/>
                    <a:pt x="418" y="97"/>
                  </a:cubicBezTo>
                  <a:cubicBezTo>
                    <a:pt x="416" y="99"/>
                    <a:pt x="413" y="100"/>
                    <a:pt x="410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9" y="100"/>
                    <a:pt x="6" y="99"/>
                    <a:pt x="4" y="97"/>
                  </a:cubicBezTo>
                  <a:cubicBezTo>
                    <a:pt x="1" y="94"/>
                    <a:pt x="0" y="92"/>
                    <a:pt x="0" y="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2" y="89"/>
                    <a:pt x="422" y="89"/>
                    <a:pt x="422" y="8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1033"/>
            <p:cNvSpPr>
              <a:spLocks/>
            </p:cNvSpPr>
            <p:nvPr/>
          </p:nvSpPr>
          <p:spPr bwMode="auto">
            <a:xfrm>
              <a:off x="8545513" y="1452563"/>
              <a:ext cx="1357313" cy="817563"/>
            </a:xfrm>
            <a:custGeom>
              <a:avLst/>
              <a:gdLst>
                <a:gd name="T0" fmla="*/ 422 w 422"/>
                <a:gd name="T1" fmla="*/ 254 h 254"/>
                <a:gd name="T2" fmla="*/ 0 w 422"/>
                <a:gd name="T3" fmla="*/ 254 h 254"/>
                <a:gd name="T4" fmla="*/ 0 w 422"/>
                <a:gd name="T5" fmla="*/ 11 h 254"/>
                <a:gd name="T6" fmla="*/ 4 w 422"/>
                <a:gd name="T7" fmla="*/ 4 h 254"/>
                <a:gd name="T8" fmla="*/ 12 w 422"/>
                <a:gd name="T9" fmla="*/ 0 h 254"/>
                <a:gd name="T10" fmla="*/ 410 w 422"/>
                <a:gd name="T11" fmla="*/ 0 h 254"/>
                <a:gd name="T12" fmla="*/ 418 w 422"/>
                <a:gd name="T13" fmla="*/ 4 h 254"/>
                <a:gd name="T14" fmla="*/ 422 w 422"/>
                <a:gd name="T15" fmla="*/ 11 h 254"/>
                <a:gd name="T16" fmla="*/ 422 w 422"/>
                <a:gd name="T1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254">
                  <a:moveTo>
                    <a:pt x="422" y="254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1" y="6"/>
                    <a:pt x="4" y="4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0"/>
                    <a:pt x="416" y="2"/>
                    <a:pt x="418" y="4"/>
                  </a:cubicBezTo>
                  <a:cubicBezTo>
                    <a:pt x="421" y="6"/>
                    <a:pt x="422" y="9"/>
                    <a:pt x="422" y="11"/>
                  </a:cubicBezTo>
                  <a:cubicBezTo>
                    <a:pt x="422" y="254"/>
                    <a:pt x="422" y="254"/>
                    <a:pt x="422" y="254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Rectangle 1034"/>
            <p:cNvSpPr>
              <a:spLocks noChangeArrowheads="1"/>
            </p:cNvSpPr>
            <p:nvPr/>
          </p:nvSpPr>
          <p:spPr bwMode="auto">
            <a:xfrm>
              <a:off x="8583613" y="1503363"/>
              <a:ext cx="1281113" cy="7143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Rectangle 1035"/>
            <p:cNvSpPr>
              <a:spLocks noChangeArrowheads="1"/>
            </p:cNvSpPr>
            <p:nvPr/>
          </p:nvSpPr>
          <p:spPr bwMode="auto">
            <a:xfrm>
              <a:off x="8583613" y="1503363"/>
              <a:ext cx="1281113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Rectangle 1036"/>
            <p:cNvSpPr>
              <a:spLocks noChangeArrowheads="1"/>
            </p:cNvSpPr>
            <p:nvPr/>
          </p:nvSpPr>
          <p:spPr bwMode="auto">
            <a:xfrm>
              <a:off x="9034463" y="2533651"/>
              <a:ext cx="379413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Rectangle 1037"/>
            <p:cNvSpPr>
              <a:spLocks noChangeArrowheads="1"/>
            </p:cNvSpPr>
            <p:nvPr/>
          </p:nvSpPr>
          <p:spPr bwMode="auto">
            <a:xfrm>
              <a:off x="8789988" y="1544638"/>
              <a:ext cx="868363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Rectangle 1038"/>
            <p:cNvSpPr>
              <a:spLocks noChangeArrowheads="1"/>
            </p:cNvSpPr>
            <p:nvPr/>
          </p:nvSpPr>
          <p:spPr bwMode="auto">
            <a:xfrm>
              <a:off x="8789988" y="1544638"/>
              <a:ext cx="868363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1039"/>
            <p:cNvSpPr>
              <a:spLocks/>
            </p:cNvSpPr>
            <p:nvPr/>
          </p:nvSpPr>
          <p:spPr bwMode="auto">
            <a:xfrm>
              <a:off x="9085263" y="1860551"/>
              <a:ext cx="134938" cy="257175"/>
            </a:xfrm>
            <a:custGeom>
              <a:avLst/>
              <a:gdLst>
                <a:gd name="T0" fmla="*/ 0 w 85"/>
                <a:gd name="T1" fmla="*/ 162 h 162"/>
                <a:gd name="T2" fmla="*/ 43 w 85"/>
                <a:gd name="T3" fmla="*/ 0 h 162"/>
                <a:gd name="T4" fmla="*/ 85 w 85"/>
                <a:gd name="T5" fmla="*/ 162 h 162"/>
                <a:gd name="T6" fmla="*/ 0 w 85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62">
                  <a:moveTo>
                    <a:pt x="0" y="162"/>
                  </a:moveTo>
                  <a:lnTo>
                    <a:pt x="43" y="0"/>
                  </a:lnTo>
                  <a:lnTo>
                    <a:pt x="85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1040"/>
            <p:cNvSpPr>
              <a:spLocks/>
            </p:cNvSpPr>
            <p:nvPr/>
          </p:nvSpPr>
          <p:spPr bwMode="auto">
            <a:xfrm>
              <a:off x="9231313" y="1922463"/>
              <a:ext cx="138113" cy="195263"/>
            </a:xfrm>
            <a:custGeom>
              <a:avLst/>
              <a:gdLst>
                <a:gd name="T0" fmla="*/ 0 w 87"/>
                <a:gd name="T1" fmla="*/ 123 h 123"/>
                <a:gd name="T2" fmla="*/ 44 w 87"/>
                <a:gd name="T3" fmla="*/ 0 h 123"/>
                <a:gd name="T4" fmla="*/ 87 w 87"/>
                <a:gd name="T5" fmla="*/ 123 h 123"/>
                <a:gd name="T6" fmla="*/ 0 w 87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23">
                  <a:moveTo>
                    <a:pt x="0" y="123"/>
                  </a:moveTo>
                  <a:lnTo>
                    <a:pt x="44" y="0"/>
                  </a:lnTo>
                  <a:lnTo>
                    <a:pt x="87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1041"/>
            <p:cNvSpPr>
              <a:spLocks/>
            </p:cNvSpPr>
            <p:nvPr/>
          </p:nvSpPr>
          <p:spPr bwMode="auto">
            <a:xfrm>
              <a:off x="9147176" y="1935163"/>
              <a:ext cx="166688" cy="182563"/>
            </a:xfrm>
            <a:custGeom>
              <a:avLst/>
              <a:gdLst>
                <a:gd name="T0" fmla="*/ 0 w 105"/>
                <a:gd name="T1" fmla="*/ 115 h 115"/>
                <a:gd name="T2" fmla="*/ 53 w 105"/>
                <a:gd name="T3" fmla="*/ 0 h 115"/>
                <a:gd name="T4" fmla="*/ 105 w 105"/>
                <a:gd name="T5" fmla="*/ 115 h 115"/>
                <a:gd name="T6" fmla="*/ 0 w 105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15">
                  <a:moveTo>
                    <a:pt x="0" y="115"/>
                  </a:moveTo>
                  <a:lnTo>
                    <a:pt x="53" y="0"/>
                  </a:lnTo>
                  <a:lnTo>
                    <a:pt x="1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Oval 1042"/>
            <p:cNvSpPr>
              <a:spLocks noChangeArrowheads="1"/>
            </p:cNvSpPr>
            <p:nvPr/>
          </p:nvSpPr>
          <p:spPr bwMode="auto">
            <a:xfrm>
              <a:off x="9250363" y="1719263"/>
              <a:ext cx="122238" cy="119063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1043"/>
            <p:cNvSpPr>
              <a:spLocks/>
            </p:cNvSpPr>
            <p:nvPr/>
          </p:nvSpPr>
          <p:spPr bwMode="auto">
            <a:xfrm>
              <a:off x="9066213" y="1806576"/>
              <a:ext cx="49213" cy="44450"/>
            </a:xfrm>
            <a:custGeom>
              <a:avLst/>
              <a:gdLst>
                <a:gd name="T0" fmla="*/ 13 w 15"/>
                <a:gd name="T1" fmla="*/ 6 h 14"/>
                <a:gd name="T2" fmla="*/ 8 w 15"/>
                <a:gd name="T3" fmla="*/ 6 h 14"/>
                <a:gd name="T4" fmla="*/ 8 w 15"/>
                <a:gd name="T5" fmla="*/ 1 h 14"/>
                <a:gd name="T6" fmla="*/ 7 w 15"/>
                <a:gd name="T7" fmla="*/ 0 h 14"/>
                <a:gd name="T8" fmla="*/ 6 w 15"/>
                <a:gd name="T9" fmla="*/ 1 h 14"/>
                <a:gd name="T10" fmla="*/ 6 w 15"/>
                <a:gd name="T11" fmla="*/ 6 h 14"/>
                <a:gd name="T12" fmla="*/ 1 w 15"/>
                <a:gd name="T13" fmla="*/ 6 h 14"/>
                <a:gd name="T14" fmla="*/ 0 w 15"/>
                <a:gd name="T15" fmla="*/ 7 h 14"/>
                <a:gd name="T16" fmla="*/ 1 w 15"/>
                <a:gd name="T17" fmla="*/ 8 h 14"/>
                <a:gd name="T18" fmla="*/ 6 w 15"/>
                <a:gd name="T19" fmla="*/ 8 h 14"/>
                <a:gd name="T20" fmla="*/ 6 w 15"/>
                <a:gd name="T21" fmla="*/ 13 h 14"/>
                <a:gd name="T22" fmla="*/ 7 w 15"/>
                <a:gd name="T23" fmla="*/ 14 h 14"/>
                <a:gd name="T24" fmla="*/ 8 w 15"/>
                <a:gd name="T25" fmla="*/ 13 h 14"/>
                <a:gd name="T26" fmla="*/ 8 w 15"/>
                <a:gd name="T27" fmla="*/ 8 h 14"/>
                <a:gd name="T28" fmla="*/ 13 w 15"/>
                <a:gd name="T29" fmla="*/ 8 h 14"/>
                <a:gd name="T30" fmla="*/ 15 w 15"/>
                <a:gd name="T31" fmla="*/ 7 h 14"/>
                <a:gd name="T32" fmla="*/ 13 w 15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4">
                  <a:moveTo>
                    <a:pt x="13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8" y="14"/>
                    <a:pt x="8" y="14"/>
                    <a:pt x="8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5" y="8"/>
                    <a:pt x="15" y="7"/>
                  </a:cubicBezTo>
                  <a:cubicBezTo>
                    <a:pt x="15" y="6"/>
                    <a:pt x="14" y="6"/>
                    <a:pt x="13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1044"/>
            <p:cNvSpPr>
              <a:spLocks/>
            </p:cNvSpPr>
            <p:nvPr/>
          </p:nvSpPr>
          <p:spPr bwMode="auto">
            <a:xfrm>
              <a:off x="9204326" y="1841501"/>
              <a:ext cx="46038" cy="47625"/>
            </a:xfrm>
            <a:custGeom>
              <a:avLst/>
              <a:gdLst>
                <a:gd name="T0" fmla="*/ 13 w 14"/>
                <a:gd name="T1" fmla="*/ 6 h 15"/>
                <a:gd name="T2" fmla="*/ 8 w 14"/>
                <a:gd name="T3" fmla="*/ 6 h 15"/>
                <a:gd name="T4" fmla="*/ 8 w 14"/>
                <a:gd name="T5" fmla="*/ 2 h 15"/>
                <a:gd name="T6" fmla="*/ 7 w 14"/>
                <a:gd name="T7" fmla="*/ 0 h 15"/>
                <a:gd name="T8" fmla="*/ 6 w 14"/>
                <a:gd name="T9" fmla="*/ 2 h 15"/>
                <a:gd name="T10" fmla="*/ 6 w 14"/>
                <a:gd name="T11" fmla="*/ 6 h 15"/>
                <a:gd name="T12" fmla="*/ 1 w 14"/>
                <a:gd name="T13" fmla="*/ 6 h 15"/>
                <a:gd name="T14" fmla="*/ 0 w 14"/>
                <a:gd name="T15" fmla="*/ 8 h 15"/>
                <a:gd name="T16" fmla="*/ 1 w 14"/>
                <a:gd name="T17" fmla="*/ 9 h 15"/>
                <a:gd name="T18" fmla="*/ 6 w 14"/>
                <a:gd name="T19" fmla="*/ 9 h 15"/>
                <a:gd name="T20" fmla="*/ 6 w 14"/>
                <a:gd name="T21" fmla="*/ 14 h 15"/>
                <a:gd name="T22" fmla="*/ 7 w 14"/>
                <a:gd name="T23" fmla="*/ 15 h 15"/>
                <a:gd name="T24" fmla="*/ 8 w 14"/>
                <a:gd name="T25" fmla="*/ 14 h 15"/>
                <a:gd name="T26" fmla="*/ 8 w 14"/>
                <a:gd name="T27" fmla="*/ 9 h 15"/>
                <a:gd name="T28" fmla="*/ 13 w 14"/>
                <a:gd name="T29" fmla="*/ 9 h 15"/>
                <a:gd name="T30" fmla="*/ 14 w 14"/>
                <a:gd name="T31" fmla="*/ 8 h 15"/>
                <a:gd name="T32" fmla="*/ 13 w 14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5">
                  <a:moveTo>
                    <a:pt x="13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5"/>
                    <a:pt x="7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4" y="7"/>
                    <a:pt x="14" y="6"/>
                    <a:pt x="13" y="6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1045"/>
            <p:cNvSpPr>
              <a:spLocks/>
            </p:cNvSpPr>
            <p:nvPr/>
          </p:nvSpPr>
          <p:spPr bwMode="auto">
            <a:xfrm>
              <a:off x="9140826" y="1747838"/>
              <a:ext cx="47625" cy="49213"/>
            </a:xfrm>
            <a:custGeom>
              <a:avLst/>
              <a:gdLst>
                <a:gd name="T0" fmla="*/ 13 w 15"/>
                <a:gd name="T1" fmla="*/ 6 h 15"/>
                <a:gd name="T2" fmla="*/ 9 w 15"/>
                <a:gd name="T3" fmla="*/ 6 h 15"/>
                <a:gd name="T4" fmla="*/ 9 w 15"/>
                <a:gd name="T5" fmla="*/ 1 h 15"/>
                <a:gd name="T6" fmla="*/ 7 w 15"/>
                <a:gd name="T7" fmla="*/ 0 h 15"/>
                <a:gd name="T8" fmla="*/ 6 w 15"/>
                <a:gd name="T9" fmla="*/ 1 h 15"/>
                <a:gd name="T10" fmla="*/ 6 w 15"/>
                <a:gd name="T11" fmla="*/ 6 h 15"/>
                <a:gd name="T12" fmla="*/ 1 w 15"/>
                <a:gd name="T13" fmla="*/ 6 h 15"/>
                <a:gd name="T14" fmla="*/ 0 w 15"/>
                <a:gd name="T15" fmla="*/ 7 h 15"/>
                <a:gd name="T16" fmla="*/ 1 w 15"/>
                <a:gd name="T17" fmla="*/ 9 h 15"/>
                <a:gd name="T18" fmla="*/ 6 w 15"/>
                <a:gd name="T19" fmla="*/ 9 h 15"/>
                <a:gd name="T20" fmla="*/ 6 w 15"/>
                <a:gd name="T21" fmla="*/ 13 h 15"/>
                <a:gd name="T22" fmla="*/ 7 w 15"/>
                <a:gd name="T23" fmla="*/ 15 h 15"/>
                <a:gd name="T24" fmla="*/ 9 w 15"/>
                <a:gd name="T25" fmla="*/ 13 h 15"/>
                <a:gd name="T26" fmla="*/ 9 w 15"/>
                <a:gd name="T27" fmla="*/ 9 h 15"/>
                <a:gd name="T28" fmla="*/ 13 w 15"/>
                <a:gd name="T29" fmla="*/ 9 h 15"/>
                <a:gd name="T30" fmla="*/ 15 w 15"/>
                <a:gd name="T31" fmla="*/ 7 h 15"/>
                <a:gd name="T32" fmla="*/ 13 w 15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13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5"/>
                    <a:pt x="7" y="15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3" y="6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1046"/>
            <p:cNvSpPr>
              <a:spLocks/>
            </p:cNvSpPr>
            <p:nvPr/>
          </p:nvSpPr>
          <p:spPr bwMode="auto">
            <a:xfrm>
              <a:off x="9043988" y="1693863"/>
              <a:ext cx="44450" cy="47625"/>
            </a:xfrm>
            <a:custGeom>
              <a:avLst/>
              <a:gdLst>
                <a:gd name="T0" fmla="*/ 13 w 14"/>
                <a:gd name="T1" fmla="*/ 6 h 15"/>
                <a:gd name="T2" fmla="*/ 8 w 14"/>
                <a:gd name="T3" fmla="*/ 6 h 15"/>
                <a:gd name="T4" fmla="*/ 8 w 14"/>
                <a:gd name="T5" fmla="*/ 1 h 15"/>
                <a:gd name="T6" fmla="*/ 7 w 14"/>
                <a:gd name="T7" fmla="*/ 0 h 15"/>
                <a:gd name="T8" fmla="*/ 6 w 14"/>
                <a:gd name="T9" fmla="*/ 1 h 15"/>
                <a:gd name="T10" fmla="*/ 6 w 14"/>
                <a:gd name="T11" fmla="*/ 6 h 15"/>
                <a:gd name="T12" fmla="*/ 1 w 14"/>
                <a:gd name="T13" fmla="*/ 6 h 15"/>
                <a:gd name="T14" fmla="*/ 0 w 14"/>
                <a:gd name="T15" fmla="*/ 7 h 15"/>
                <a:gd name="T16" fmla="*/ 1 w 14"/>
                <a:gd name="T17" fmla="*/ 9 h 15"/>
                <a:gd name="T18" fmla="*/ 6 w 14"/>
                <a:gd name="T19" fmla="*/ 9 h 15"/>
                <a:gd name="T20" fmla="*/ 6 w 14"/>
                <a:gd name="T21" fmla="*/ 13 h 15"/>
                <a:gd name="T22" fmla="*/ 7 w 14"/>
                <a:gd name="T23" fmla="*/ 15 h 15"/>
                <a:gd name="T24" fmla="*/ 8 w 14"/>
                <a:gd name="T25" fmla="*/ 13 h 15"/>
                <a:gd name="T26" fmla="*/ 8 w 14"/>
                <a:gd name="T27" fmla="*/ 9 h 15"/>
                <a:gd name="T28" fmla="*/ 13 w 14"/>
                <a:gd name="T29" fmla="*/ 9 h 15"/>
                <a:gd name="T30" fmla="*/ 14 w 14"/>
                <a:gd name="T31" fmla="*/ 7 h 15"/>
                <a:gd name="T32" fmla="*/ 13 w 14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5">
                  <a:moveTo>
                    <a:pt x="13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5"/>
                    <a:pt x="7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1047"/>
            <p:cNvSpPr>
              <a:spLocks/>
            </p:cNvSpPr>
            <p:nvPr/>
          </p:nvSpPr>
          <p:spPr bwMode="auto">
            <a:xfrm>
              <a:off x="9178926" y="1663701"/>
              <a:ext cx="44450" cy="49213"/>
            </a:xfrm>
            <a:custGeom>
              <a:avLst/>
              <a:gdLst>
                <a:gd name="T0" fmla="*/ 13 w 14"/>
                <a:gd name="T1" fmla="*/ 7 h 15"/>
                <a:gd name="T2" fmla="*/ 8 w 14"/>
                <a:gd name="T3" fmla="*/ 7 h 15"/>
                <a:gd name="T4" fmla="*/ 8 w 14"/>
                <a:gd name="T5" fmla="*/ 2 h 15"/>
                <a:gd name="T6" fmla="*/ 7 w 14"/>
                <a:gd name="T7" fmla="*/ 0 h 15"/>
                <a:gd name="T8" fmla="*/ 6 w 14"/>
                <a:gd name="T9" fmla="*/ 2 h 15"/>
                <a:gd name="T10" fmla="*/ 6 w 14"/>
                <a:gd name="T11" fmla="*/ 7 h 15"/>
                <a:gd name="T12" fmla="*/ 1 w 14"/>
                <a:gd name="T13" fmla="*/ 7 h 15"/>
                <a:gd name="T14" fmla="*/ 0 w 14"/>
                <a:gd name="T15" fmla="*/ 8 h 15"/>
                <a:gd name="T16" fmla="*/ 1 w 14"/>
                <a:gd name="T17" fmla="*/ 9 h 15"/>
                <a:gd name="T18" fmla="*/ 6 w 14"/>
                <a:gd name="T19" fmla="*/ 9 h 15"/>
                <a:gd name="T20" fmla="*/ 6 w 14"/>
                <a:gd name="T21" fmla="*/ 14 h 15"/>
                <a:gd name="T22" fmla="*/ 7 w 14"/>
                <a:gd name="T23" fmla="*/ 15 h 15"/>
                <a:gd name="T24" fmla="*/ 8 w 14"/>
                <a:gd name="T25" fmla="*/ 14 h 15"/>
                <a:gd name="T26" fmla="*/ 8 w 14"/>
                <a:gd name="T27" fmla="*/ 9 h 15"/>
                <a:gd name="T28" fmla="*/ 13 w 14"/>
                <a:gd name="T29" fmla="*/ 9 h 15"/>
                <a:gd name="T30" fmla="*/ 14 w 14"/>
                <a:gd name="T31" fmla="*/ 8 h 15"/>
                <a:gd name="T32" fmla="*/ 13 w 14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5">
                  <a:moveTo>
                    <a:pt x="13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8" y="15"/>
                    <a:pt x="8" y="15"/>
                    <a:pt x="8" y="1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4" y="7"/>
                    <a:pt x="14" y="7"/>
                    <a:pt x="13" y="7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1048"/>
            <p:cNvSpPr>
              <a:spLocks/>
            </p:cNvSpPr>
            <p:nvPr/>
          </p:nvSpPr>
          <p:spPr bwMode="auto">
            <a:xfrm>
              <a:off x="9336088" y="1866901"/>
              <a:ext cx="49213" cy="46038"/>
            </a:xfrm>
            <a:custGeom>
              <a:avLst/>
              <a:gdLst>
                <a:gd name="T0" fmla="*/ 14 w 15"/>
                <a:gd name="T1" fmla="*/ 6 h 14"/>
                <a:gd name="T2" fmla="*/ 9 w 15"/>
                <a:gd name="T3" fmla="*/ 6 h 14"/>
                <a:gd name="T4" fmla="*/ 9 w 15"/>
                <a:gd name="T5" fmla="*/ 1 h 14"/>
                <a:gd name="T6" fmla="*/ 8 w 15"/>
                <a:gd name="T7" fmla="*/ 0 h 14"/>
                <a:gd name="T8" fmla="*/ 7 w 15"/>
                <a:gd name="T9" fmla="*/ 1 h 14"/>
                <a:gd name="T10" fmla="*/ 7 w 15"/>
                <a:gd name="T11" fmla="*/ 6 h 14"/>
                <a:gd name="T12" fmla="*/ 2 w 15"/>
                <a:gd name="T13" fmla="*/ 6 h 14"/>
                <a:gd name="T14" fmla="*/ 0 w 15"/>
                <a:gd name="T15" fmla="*/ 7 h 14"/>
                <a:gd name="T16" fmla="*/ 2 w 15"/>
                <a:gd name="T17" fmla="*/ 8 h 14"/>
                <a:gd name="T18" fmla="*/ 7 w 15"/>
                <a:gd name="T19" fmla="*/ 8 h 14"/>
                <a:gd name="T20" fmla="*/ 7 w 15"/>
                <a:gd name="T21" fmla="*/ 13 h 14"/>
                <a:gd name="T22" fmla="*/ 8 w 15"/>
                <a:gd name="T23" fmla="*/ 14 h 14"/>
                <a:gd name="T24" fmla="*/ 9 w 15"/>
                <a:gd name="T25" fmla="*/ 13 h 14"/>
                <a:gd name="T26" fmla="*/ 9 w 15"/>
                <a:gd name="T27" fmla="*/ 8 h 14"/>
                <a:gd name="T28" fmla="*/ 14 w 15"/>
                <a:gd name="T29" fmla="*/ 8 h 14"/>
                <a:gd name="T30" fmla="*/ 15 w 15"/>
                <a:gd name="T31" fmla="*/ 7 h 14"/>
                <a:gd name="T32" fmla="*/ 14 w 15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4">
                  <a:moveTo>
                    <a:pt x="14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9" y="14"/>
                    <a:pt x="9" y="1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5" y="8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1049"/>
            <p:cNvSpPr>
              <a:spLocks/>
            </p:cNvSpPr>
            <p:nvPr/>
          </p:nvSpPr>
          <p:spPr bwMode="auto">
            <a:xfrm>
              <a:off x="9356726" y="1666876"/>
              <a:ext cx="47625" cy="49213"/>
            </a:xfrm>
            <a:custGeom>
              <a:avLst/>
              <a:gdLst>
                <a:gd name="T0" fmla="*/ 14 w 15"/>
                <a:gd name="T1" fmla="*/ 6 h 15"/>
                <a:gd name="T2" fmla="*/ 9 w 15"/>
                <a:gd name="T3" fmla="*/ 6 h 15"/>
                <a:gd name="T4" fmla="*/ 9 w 15"/>
                <a:gd name="T5" fmla="*/ 1 h 15"/>
                <a:gd name="T6" fmla="*/ 8 w 15"/>
                <a:gd name="T7" fmla="*/ 0 h 15"/>
                <a:gd name="T8" fmla="*/ 6 w 15"/>
                <a:gd name="T9" fmla="*/ 1 h 15"/>
                <a:gd name="T10" fmla="*/ 6 w 15"/>
                <a:gd name="T11" fmla="*/ 6 h 15"/>
                <a:gd name="T12" fmla="*/ 2 w 15"/>
                <a:gd name="T13" fmla="*/ 6 h 15"/>
                <a:gd name="T14" fmla="*/ 0 w 15"/>
                <a:gd name="T15" fmla="*/ 7 h 15"/>
                <a:gd name="T16" fmla="*/ 2 w 15"/>
                <a:gd name="T17" fmla="*/ 9 h 15"/>
                <a:gd name="T18" fmla="*/ 6 w 15"/>
                <a:gd name="T19" fmla="*/ 9 h 15"/>
                <a:gd name="T20" fmla="*/ 6 w 15"/>
                <a:gd name="T21" fmla="*/ 14 h 15"/>
                <a:gd name="T22" fmla="*/ 8 w 15"/>
                <a:gd name="T23" fmla="*/ 15 h 15"/>
                <a:gd name="T24" fmla="*/ 9 w 15"/>
                <a:gd name="T25" fmla="*/ 14 h 15"/>
                <a:gd name="T26" fmla="*/ 9 w 15"/>
                <a:gd name="T27" fmla="*/ 9 h 15"/>
                <a:gd name="T28" fmla="*/ 14 w 15"/>
                <a:gd name="T29" fmla="*/ 9 h 15"/>
                <a:gd name="T30" fmla="*/ 15 w 15"/>
                <a:gd name="T31" fmla="*/ 7 h 15"/>
                <a:gd name="T32" fmla="*/ 14 w 15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8" y="15"/>
                    <a:pt x="9" y="14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4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Rectangle 1050"/>
            <p:cNvSpPr>
              <a:spLocks noChangeArrowheads="1"/>
            </p:cNvSpPr>
            <p:nvPr/>
          </p:nvSpPr>
          <p:spPr bwMode="auto">
            <a:xfrm>
              <a:off x="8677276" y="1547813"/>
              <a:ext cx="84138" cy="30321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Rectangle 1051"/>
            <p:cNvSpPr>
              <a:spLocks noChangeArrowheads="1"/>
            </p:cNvSpPr>
            <p:nvPr/>
          </p:nvSpPr>
          <p:spPr bwMode="auto">
            <a:xfrm>
              <a:off x="8677276" y="1547813"/>
              <a:ext cx="841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Rectangle 1052"/>
            <p:cNvSpPr>
              <a:spLocks noChangeArrowheads="1"/>
            </p:cNvSpPr>
            <p:nvPr/>
          </p:nvSpPr>
          <p:spPr bwMode="auto">
            <a:xfrm>
              <a:off x="8696326" y="1709738"/>
              <a:ext cx="44450" cy="4445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Rectangle 1053"/>
            <p:cNvSpPr>
              <a:spLocks noChangeArrowheads="1"/>
            </p:cNvSpPr>
            <p:nvPr/>
          </p:nvSpPr>
          <p:spPr bwMode="auto">
            <a:xfrm>
              <a:off x="8696326" y="1709738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Rectangle 1054"/>
            <p:cNvSpPr>
              <a:spLocks noChangeArrowheads="1"/>
            </p:cNvSpPr>
            <p:nvPr/>
          </p:nvSpPr>
          <p:spPr bwMode="auto">
            <a:xfrm>
              <a:off x="8696326" y="1776413"/>
              <a:ext cx="44450" cy="46038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Rectangle 1055"/>
            <p:cNvSpPr>
              <a:spLocks noChangeArrowheads="1"/>
            </p:cNvSpPr>
            <p:nvPr/>
          </p:nvSpPr>
          <p:spPr bwMode="auto">
            <a:xfrm>
              <a:off x="8696326" y="1776413"/>
              <a:ext cx="44450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Rectangle 1056"/>
            <p:cNvSpPr>
              <a:spLocks noChangeArrowheads="1"/>
            </p:cNvSpPr>
            <p:nvPr/>
          </p:nvSpPr>
          <p:spPr bwMode="auto">
            <a:xfrm>
              <a:off x="8696326" y="1641476"/>
              <a:ext cx="44450" cy="46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Rectangle 1057"/>
            <p:cNvSpPr>
              <a:spLocks noChangeArrowheads="1"/>
            </p:cNvSpPr>
            <p:nvPr/>
          </p:nvSpPr>
          <p:spPr bwMode="auto">
            <a:xfrm>
              <a:off x="8696326" y="1641476"/>
              <a:ext cx="44450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Rectangle 1058"/>
            <p:cNvSpPr>
              <a:spLocks noChangeArrowheads="1"/>
            </p:cNvSpPr>
            <p:nvPr/>
          </p:nvSpPr>
          <p:spPr bwMode="auto">
            <a:xfrm>
              <a:off x="8696326" y="1574801"/>
              <a:ext cx="44450" cy="44450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Rectangle 1059"/>
            <p:cNvSpPr>
              <a:spLocks noChangeArrowheads="1"/>
            </p:cNvSpPr>
            <p:nvPr/>
          </p:nvSpPr>
          <p:spPr bwMode="auto">
            <a:xfrm>
              <a:off x="8696326" y="1574801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1060"/>
            <p:cNvSpPr>
              <a:spLocks/>
            </p:cNvSpPr>
            <p:nvPr/>
          </p:nvSpPr>
          <p:spPr bwMode="auto">
            <a:xfrm>
              <a:off x="9786938" y="1903413"/>
              <a:ext cx="36513" cy="263525"/>
            </a:xfrm>
            <a:custGeom>
              <a:avLst/>
              <a:gdLst>
                <a:gd name="T0" fmla="*/ 5 w 11"/>
                <a:gd name="T1" fmla="*/ 82 h 82"/>
                <a:gd name="T2" fmla="*/ 1 w 11"/>
                <a:gd name="T3" fmla="*/ 71 h 82"/>
                <a:gd name="T4" fmla="*/ 2 w 11"/>
                <a:gd name="T5" fmla="*/ 0 h 82"/>
                <a:gd name="T6" fmla="*/ 9 w 11"/>
                <a:gd name="T7" fmla="*/ 0 h 82"/>
                <a:gd name="T8" fmla="*/ 10 w 11"/>
                <a:gd name="T9" fmla="*/ 71 h 82"/>
                <a:gd name="T10" fmla="*/ 5 w 11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2">
                  <a:moveTo>
                    <a:pt x="5" y="82"/>
                  </a:moveTo>
                  <a:cubicBezTo>
                    <a:pt x="3" y="82"/>
                    <a:pt x="1" y="77"/>
                    <a:pt x="1" y="71"/>
                  </a:cubicBezTo>
                  <a:cubicBezTo>
                    <a:pt x="0" y="51"/>
                    <a:pt x="2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1" y="52"/>
                    <a:pt x="10" y="71"/>
                  </a:cubicBezTo>
                  <a:cubicBezTo>
                    <a:pt x="10" y="76"/>
                    <a:pt x="8" y="82"/>
                    <a:pt x="5" y="82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1061"/>
            <p:cNvSpPr>
              <a:spLocks/>
            </p:cNvSpPr>
            <p:nvPr/>
          </p:nvSpPr>
          <p:spPr bwMode="auto">
            <a:xfrm>
              <a:off x="9777413" y="1831976"/>
              <a:ext cx="55563" cy="74613"/>
            </a:xfrm>
            <a:custGeom>
              <a:avLst/>
              <a:gdLst>
                <a:gd name="T0" fmla="*/ 9 w 17"/>
                <a:gd name="T1" fmla="*/ 0 h 23"/>
                <a:gd name="T2" fmla="*/ 9 w 17"/>
                <a:gd name="T3" fmla="*/ 0 h 23"/>
                <a:gd name="T4" fmla="*/ 9 w 17"/>
                <a:gd name="T5" fmla="*/ 0 h 23"/>
                <a:gd name="T6" fmla="*/ 9 w 17"/>
                <a:gd name="T7" fmla="*/ 10 h 23"/>
                <a:gd name="T8" fmla="*/ 10 w 17"/>
                <a:gd name="T9" fmla="*/ 11 h 23"/>
                <a:gd name="T10" fmla="*/ 8 w 17"/>
                <a:gd name="T11" fmla="*/ 12 h 23"/>
                <a:gd name="T12" fmla="*/ 7 w 17"/>
                <a:gd name="T13" fmla="*/ 11 h 23"/>
                <a:gd name="T14" fmla="*/ 8 w 17"/>
                <a:gd name="T15" fmla="*/ 10 h 23"/>
                <a:gd name="T16" fmla="*/ 8 w 17"/>
                <a:gd name="T17" fmla="*/ 0 h 23"/>
                <a:gd name="T18" fmla="*/ 8 w 17"/>
                <a:gd name="T19" fmla="*/ 0 h 23"/>
                <a:gd name="T20" fmla="*/ 7 w 17"/>
                <a:gd name="T21" fmla="*/ 0 h 23"/>
                <a:gd name="T22" fmla="*/ 0 w 17"/>
                <a:gd name="T23" fmla="*/ 10 h 23"/>
                <a:gd name="T24" fmla="*/ 6 w 17"/>
                <a:gd name="T25" fmla="*/ 23 h 23"/>
                <a:gd name="T26" fmla="*/ 11 w 17"/>
                <a:gd name="T27" fmla="*/ 23 h 23"/>
                <a:gd name="T28" fmla="*/ 17 w 17"/>
                <a:gd name="T29" fmla="*/ 10 h 23"/>
                <a:gd name="T30" fmla="*/ 9 w 17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3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10"/>
                    <a:pt x="10" y="11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8" y="12"/>
                    <a:pt x="7" y="12"/>
                    <a:pt x="7" y="11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5" y="16"/>
                    <a:pt x="6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16"/>
                    <a:pt x="17" y="10"/>
                    <a:pt x="17" y="1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Rectangle 1062"/>
            <p:cNvSpPr>
              <a:spLocks noChangeArrowheads="1"/>
            </p:cNvSpPr>
            <p:nvPr/>
          </p:nvSpPr>
          <p:spPr bwMode="auto">
            <a:xfrm>
              <a:off x="9790113" y="1895476"/>
              <a:ext cx="30163" cy="142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1063"/>
            <p:cNvSpPr>
              <a:spLocks/>
            </p:cNvSpPr>
            <p:nvPr/>
          </p:nvSpPr>
          <p:spPr bwMode="auto">
            <a:xfrm>
              <a:off x="9710738" y="1903413"/>
              <a:ext cx="34925" cy="263525"/>
            </a:xfrm>
            <a:custGeom>
              <a:avLst/>
              <a:gdLst>
                <a:gd name="T0" fmla="*/ 6 w 11"/>
                <a:gd name="T1" fmla="*/ 82 h 82"/>
                <a:gd name="T2" fmla="*/ 1 w 11"/>
                <a:gd name="T3" fmla="*/ 71 h 82"/>
                <a:gd name="T4" fmla="*/ 2 w 11"/>
                <a:gd name="T5" fmla="*/ 0 h 82"/>
                <a:gd name="T6" fmla="*/ 9 w 11"/>
                <a:gd name="T7" fmla="*/ 0 h 82"/>
                <a:gd name="T8" fmla="*/ 10 w 11"/>
                <a:gd name="T9" fmla="*/ 71 h 82"/>
                <a:gd name="T10" fmla="*/ 6 w 11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2">
                  <a:moveTo>
                    <a:pt x="6" y="82"/>
                  </a:moveTo>
                  <a:cubicBezTo>
                    <a:pt x="3" y="82"/>
                    <a:pt x="1" y="77"/>
                    <a:pt x="1" y="71"/>
                  </a:cubicBezTo>
                  <a:cubicBezTo>
                    <a:pt x="0" y="51"/>
                    <a:pt x="2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1" y="52"/>
                    <a:pt x="10" y="71"/>
                  </a:cubicBezTo>
                  <a:cubicBezTo>
                    <a:pt x="10" y="76"/>
                    <a:pt x="8" y="82"/>
                    <a:pt x="6" y="82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1064"/>
            <p:cNvSpPr>
              <a:spLocks/>
            </p:cNvSpPr>
            <p:nvPr/>
          </p:nvSpPr>
          <p:spPr bwMode="auto">
            <a:xfrm>
              <a:off x="9704388" y="1838326"/>
              <a:ext cx="44450" cy="57150"/>
            </a:xfrm>
            <a:custGeom>
              <a:avLst/>
              <a:gdLst>
                <a:gd name="T0" fmla="*/ 0 w 14"/>
                <a:gd name="T1" fmla="*/ 10 h 18"/>
                <a:gd name="T2" fmla="*/ 4 w 14"/>
                <a:gd name="T3" fmla="*/ 18 h 18"/>
                <a:gd name="T4" fmla="*/ 11 w 14"/>
                <a:gd name="T5" fmla="*/ 18 h 18"/>
                <a:gd name="T6" fmla="*/ 14 w 14"/>
                <a:gd name="T7" fmla="*/ 11 h 18"/>
                <a:gd name="T8" fmla="*/ 9 w 14"/>
                <a:gd name="T9" fmla="*/ 0 h 18"/>
                <a:gd name="T10" fmla="*/ 0 w 14"/>
                <a:gd name="T11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8">
                  <a:moveTo>
                    <a:pt x="0" y="10"/>
                  </a:moveTo>
                  <a:cubicBezTo>
                    <a:pt x="0" y="13"/>
                    <a:pt x="4" y="18"/>
                    <a:pt x="4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4" y="14"/>
                    <a:pt x="14" y="11"/>
                  </a:cubicBezTo>
                  <a:cubicBezTo>
                    <a:pt x="14" y="6"/>
                    <a:pt x="7" y="6"/>
                    <a:pt x="9" y="0"/>
                  </a:cubicBezTo>
                  <a:cubicBezTo>
                    <a:pt x="5" y="0"/>
                    <a:pt x="0" y="6"/>
                    <a:pt x="0" y="10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1065"/>
            <p:cNvSpPr>
              <a:spLocks/>
            </p:cNvSpPr>
            <p:nvPr/>
          </p:nvSpPr>
          <p:spPr bwMode="auto">
            <a:xfrm>
              <a:off x="9717088" y="1847851"/>
              <a:ext cx="25400" cy="34925"/>
            </a:xfrm>
            <a:custGeom>
              <a:avLst/>
              <a:gdLst>
                <a:gd name="T0" fmla="*/ 3 w 8"/>
                <a:gd name="T1" fmla="*/ 0 h 11"/>
                <a:gd name="T2" fmla="*/ 3 w 8"/>
                <a:gd name="T3" fmla="*/ 6 h 11"/>
                <a:gd name="T4" fmla="*/ 6 w 8"/>
                <a:gd name="T5" fmla="*/ 11 h 11"/>
                <a:gd name="T6" fmla="*/ 8 w 8"/>
                <a:gd name="T7" fmla="*/ 7 h 11"/>
                <a:gd name="T8" fmla="*/ 3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3" y="0"/>
                  </a:moveTo>
                  <a:cubicBezTo>
                    <a:pt x="1" y="1"/>
                    <a:pt x="0" y="3"/>
                    <a:pt x="3" y="6"/>
                  </a:cubicBezTo>
                  <a:cubicBezTo>
                    <a:pt x="8" y="8"/>
                    <a:pt x="6" y="11"/>
                    <a:pt x="6" y="11"/>
                  </a:cubicBezTo>
                  <a:cubicBezTo>
                    <a:pt x="6" y="11"/>
                    <a:pt x="8" y="9"/>
                    <a:pt x="8" y="7"/>
                  </a:cubicBezTo>
                  <a:cubicBezTo>
                    <a:pt x="7" y="4"/>
                    <a:pt x="3" y="4"/>
                    <a:pt x="3" y="0"/>
                  </a:cubicBezTo>
                </a:path>
              </a:pathLst>
            </a:custGeom>
            <a:solidFill>
              <a:srgbClr val="9FD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1066"/>
            <p:cNvSpPr>
              <a:spLocks/>
            </p:cNvSpPr>
            <p:nvPr/>
          </p:nvSpPr>
          <p:spPr bwMode="auto">
            <a:xfrm>
              <a:off x="9713913" y="1892301"/>
              <a:ext cx="28575" cy="14288"/>
            </a:xfrm>
            <a:custGeom>
              <a:avLst/>
              <a:gdLst>
                <a:gd name="T0" fmla="*/ 0 w 9"/>
                <a:gd name="T1" fmla="*/ 2 h 4"/>
                <a:gd name="T2" fmla="*/ 2 w 9"/>
                <a:gd name="T3" fmla="*/ 4 h 4"/>
                <a:gd name="T4" fmla="*/ 8 w 9"/>
                <a:gd name="T5" fmla="*/ 4 h 4"/>
                <a:gd name="T6" fmla="*/ 9 w 9"/>
                <a:gd name="T7" fmla="*/ 2 h 4"/>
                <a:gd name="T8" fmla="*/ 8 w 9"/>
                <a:gd name="T9" fmla="*/ 0 h 4"/>
                <a:gd name="T10" fmla="*/ 2 w 9"/>
                <a:gd name="T11" fmla="*/ 0 h 4"/>
                <a:gd name="T12" fmla="*/ 0 w 9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3"/>
                    <a:pt x="9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Oval 1067"/>
            <p:cNvSpPr>
              <a:spLocks noChangeArrowheads="1"/>
            </p:cNvSpPr>
            <p:nvPr/>
          </p:nvSpPr>
          <p:spPr bwMode="auto">
            <a:xfrm>
              <a:off x="8624888" y="1547813"/>
              <a:ext cx="23813" cy="26988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1068"/>
            <p:cNvSpPr>
              <a:spLocks/>
            </p:cNvSpPr>
            <p:nvPr/>
          </p:nvSpPr>
          <p:spPr bwMode="auto">
            <a:xfrm>
              <a:off x="8621713" y="1577976"/>
              <a:ext cx="26988" cy="82550"/>
            </a:xfrm>
            <a:custGeom>
              <a:avLst/>
              <a:gdLst>
                <a:gd name="T0" fmla="*/ 8 w 8"/>
                <a:gd name="T1" fmla="*/ 0 h 26"/>
                <a:gd name="T2" fmla="*/ 0 w 8"/>
                <a:gd name="T3" fmla="*/ 0 h 26"/>
                <a:gd name="T4" fmla="*/ 0 w 8"/>
                <a:gd name="T5" fmla="*/ 21 h 26"/>
                <a:gd name="T6" fmla="*/ 1 w 8"/>
                <a:gd name="T7" fmla="*/ 21 h 26"/>
                <a:gd name="T8" fmla="*/ 1 w 8"/>
                <a:gd name="T9" fmla="*/ 22 h 26"/>
                <a:gd name="T10" fmla="*/ 1 w 8"/>
                <a:gd name="T11" fmla="*/ 22 h 26"/>
                <a:gd name="T12" fmla="*/ 2 w 8"/>
                <a:gd name="T13" fmla="*/ 22 h 26"/>
                <a:gd name="T14" fmla="*/ 2 w 8"/>
                <a:gd name="T15" fmla="*/ 22 h 26"/>
                <a:gd name="T16" fmla="*/ 2 w 8"/>
                <a:gd name="T17" fmla="*/ 23 h 26"/>
                <a:gd name="T18" fmla="*/ 4 w 8"/>
                <a:gd name="T19" fmla="*/ 26 h 26"/>
                <a:gd name="T20" fmla="*/ 6 w 8"/>
                <a:gd name="T21" fmla="*/ 23 h 26"/>
                <a:gd name="T22" fmla="*/ 7 w 8"/>
                <a:gd name="T23" fmla="*/ 22 h 26"/>
                <a:gd name="T24" fmla="*/ 7 w 8"/>
                <a:gd name="T25" fmla="*/ 22 h 26"/>
                <a:gd name="T26" fmla="*/ 7 w 8"/>
                <a:gd name="T27" fmla="*/ 22 h 26"/>
                <a:gd name="T28" fmla="*/ 7 w 8"/>
                <a:gd name="T29" fmla="*/ 22 h 26"/>
                <a:gd name="T30" fmla="*/ 8 w 8"/>
                <a:gd name="T31" fmla="*/ 21 h 26"/>
                <a:gd name="T32" fmla="*/ 8 w 8"/>
                <a:gd name="T33" fmla="*/ 21 h 26"/>
                <a:gd name="T34" fmla="*/ 8 w 8"/>
                <a:gd name="T3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26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3" y="26"/>
                    <a:pt x="4" y="26"/>
                  </a:cubicBezTo>
                  <a:cubicBezTo>
                    <a:pt x="6" y="26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1069"/>
            <p:cNvSpPr>
              <a:spLocks noEditPoints="1"/>
            </p:cNvSpPr>
            <p:nvPr/>
          </p:nvSpPr>
          <p:spPr bwMode="auto">
            <a:xfrm>
              <a:off x="8621713" y="1574801"/>
              <a:ext cx="30163" cy="85725"/>
            </a:xfrm>
            <a:custGeom>
              <a:avLst/>
              <a:gdLst>
                <a:gd name="T0" fmla="*/ 4 w 9"/>
                <a:gd name="T1" fmla="*/ 27 h 27"/>
                <a:gd name="T2" fmla="*/ 2 w 9"/>
                <a:gd name="T3" fmla="*/ 24 h 27"/>
                <a:gd name="T4" fmla="*/ 2 w 9"/>
                <a:gd name="T5" fmla="*/ 23 h 27"/>
                <a:gd name="T6" fmla="*/ 2 w 9"/>
                <a:gd name="T7" fmla="*/ 23 h 27"/>
                <a:gd name="T8" fmla="*/ 1 w 9"/>
                <a:gd name="T9" fmla="*/ 23 h 27"/>
                <a:gd name="T10" fmla="*/ 0 w 9"/>
                <a:gd name="T11" fmla="*/ 23 h 27"/>
                <a:gd name="T12" fmla="*/ 0 w 9"/>
                <a:gd name="T13" fmla="*/ 22 h 27"/>
                <a:gd name="T14" fmla="*/ 0 w 9"/>
                <a:gd name="T15" fmla="*/ 1 h 27"/>
                <a:gd name="T16" fmla="*/ 0 w 9"/>
                <a:gd name="T17" fmla="*/ 0 h 27"/>
                <a:gd name="T18" fmla="*/ 8 w 9"/>
                <a:gd name="T19" fmla="*/ 0 h 27"/>
                <a:gd name="T20" fmla="*/ 9 w 9"/>
                <a:gd name="T21" fmla="*/ 1 h 27"/>
                <a:gd name="T22" fmla="*/ 9 w 9"/>
                <a:gd name="T23" fmla="*/ 22 h 27"/>
                <a:gd name="T24" fmla="*/ 8 w 9"/>
                <a:gd name="T25" fmla="*/ 23 h 27"/>
                <a:gd name="T26" fmla="*/ 7 w 9"/>
                <a:gd name="T27" fmla="*/ 23 h 27"/>
                <a:gd name="T28" fmla="*/ 7 w 9"/>
                <a:gd name="T29" fmla="*/ 23 h 27"/>
                <a:gd name="T30" fmla="*/ 7 w 9"/>
                <a:gd name="T31" fmla="*/ 23 h 27"/>
                <a:gd name="T32" fmla="*/ 7 w 9"/>
                <a:gd name="T33" fmla="*/ 24 h 27"/>
                <a:gd name="T34" fmla="*/ 4 w 9"/>
                <a:gd name="T35" fmla="*/ 27 h 27"/>
                <a:gd name="T36" fmla="*/ 1 w 9"/>
                <a:gd name="T37" fmla="*/ 22 h 27"/>
                <a:gd name="T38" fmla="*/ 2 w 9"/>
                <a:gd name="T39" fmla="*/ 22 h 27"/>
                <a:gd name="T40" fmla="*/ 3 w 9"/>
                <a:gd name="T41" fmla="*/ 23 h 27"/>
                <a:gd name="T42" fmla="*/ 3 w 9"/>
                <a:gd name="T43" fmla="*/ 24 h 27"/>
                <a:gd name="T44" fmla="*/ 4 w 9"/>
                <a:gd name="T45" fmla="*/ 26 h 27"/>
                <a:gd name="T46" fmla="*/ 6 w 9"/>
                <a:gd name="T47" fmla="*/ 24 h 27"/>
                <a:gd name="T48" fmla="*/ 6 w 9"/>
                <a:gd name="T49" fmla="*/ 23 h 27"/>
                <a:gd name="T50" fmla="*/ 7 w 9"/>
                <a:gd name="T51" fmla="*/ 22 h 27"/>
                <a:gd name="T52" fmla="*/ 7 w 9"/>
                <a:gd name="T53" fmla="*/ 22 h 27"/>
                <a:gd name="T54" fmla="*/ 7 w 9"/>
                <a:gd name="T55" fmla="*/ 22 h 27"/>
                <a:gd name="T56" fmla="*/ 8 w 9"/>
                <a:gd name="T57" fmla="*/ 22 h 27"/>
                <a:gd name="T58" fmla="*/ 8 w 9"/>
                <a:gd name="T59" fmla="*/ 22 h 27"/>
                <a:gd name="T60" fmla="*/ 8 w 9"/>
                <a:gd name="T61" fmla="*/ 1 h 27"/>
                <a:gd name="T62" fmla="*/ 1 w 9"/>
                <a:gd name="T63" fmla="*/ 1 h 27"/>
                <a:gd name="T64" fmla="*/ 1 w 9"/>
                <a:gd name="T65" fmla="*/ 22 h 27"/>
                <a:gd name="T66" fmla="*/ 1 w 9"/>
                <a:gd name="T67" fmla="*/ 22 h 27"/>
                <a:gd name="T68" fmla="*/ 1 w 9"/>
                <a:gd name="T6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27">
                  <a:moveTo>
                    <a:pt x="4" y="27"/>
                  </a:moveTo>
                  <a:cubicBezTo>
                    <a:pt x="2" y="27"/>
                    <a:pt x="2" y="25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6" y="27"/>
                    <a:pt x="4" y="27"/>
                  </a:cubicBezTo>
                  <a:moveTo>
                    <a:pt x="1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6"/>
                    <a:pt x="4" y="26"/>
                  </a:cubicBezTo>
                  <a:cubicBezTo>
                    <a:pt x="6" y="26"/>
                    <a:pt x="6" y="24"/>
                    <a:pt x="6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1070"/>
            <p:cNvSpPr>
              <a:spLocks/>
            </p:cNvSpPr>
            <p:nvPr/>
          </p:nvSpPr>
          <p:spPr bwMode="auto">
            <a:xfrm>
              <a:off x="8615363" y="1568451"/>
              <a:ext cx="39688" cy="12700"/>
            </a:xfrm>
            <a:custGeom>
              <a:avLst/>
              <a:gdLst>
                <a:gd name="T0" fmla="*/ 12 w 12"/>
                <a:gd name="T1" fmla="*/ 2 h 4"/>
                <a:gd name="T2" fmla="*/ 11 w 12"/>
                <a:gd name="T3" fmla="*/ 4 h 4"/>
                <a:gd name="T4" fmla="*/ 2 w 12"/>
                <a:gd name="T5" fmla="*/ 4 h 4"/>
                <a:gd name="T6" fmla="*/ 0 w 12"/>
                <a:gd name="T7" fmla="*/ 2 h 4"/>
                <a:gd name="T8" fmla="*/ 0 w 12"/>
                <a:gd name="T9" fmla="*/ 2 h 4"/>
                <a:gd name="T10" fmla="*/ 2 w 12"/>
                <a:gd name="T11" fmla="*/ 0 h 4"/>
                <a:gd name="T12" fmla="*/ 11 w 12"/>
                <a:gd name="T13" fmla="*/ 0 h 4"/>
                <a:gd name="T14" fmla="*/ 12 w 12"/>
                <a:gd name="T15" fmla="*/ 2 h 4"/>
                <a:gd name="T16" fmla="*/ 12 w 12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">
                  <a:moveTo>
                    <a:pt x="12" y="2"/>
                  </a:moveTo>
                  <a:cubicBezTo>
                    <a:pt x="12" y="3"/>
                    <a:pt x="12" y="4"/>
                    <a:pt x="1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Rectangle 1071"/>
            <p:cNvSpPr>
              <a:spLocks noChangeArrowheads="1"/>
            </p:cNvSpPr>
            <p:nvPr/>
          </p:nvSpPr>
          <p:spPr bwMode="auto">
            <a:xfrm>
              <a:off x="7900988" y="1300163"/>
              <a:ext cx="96838" cy="49213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Rectangle 1072"/>
            <p:cNvSpPr>
              <a:spLocks noChangeArrowheads="1"/>
            </p:cNvSpPr>
            <p:nvPr/>
          </p:nvSpPr>
          <p:spPr bwMode="auto">
            <a:xfrm>
              <a:off x="7900988" y="1300163"/>
              <a:ext cx="96838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Rectangle 1073"/>
            <p:cNvSpPr>
              <a:spLocks noChangeArrowheads="1"/>
            </p:cNvSpPr>
            <p:nvPr/>
          </p:nvSpPr>
          <p:spPr bwMode="auto">
            <a:xfrm>
              <a:off x="7724776" y="2336801"/>
              <a:ext cx="47625" cy="96838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1074"/>
            <p:cNvSpPr>
              <a:spLocks/>
            </p:cNvSpPr>
            <p:nvPr/>
          </p:nvSpPr>
          <p:spPr bwMode="auto">
            <a:xfrm>
              <a:off x="7953376" y="1220788"/>
              <a:ext cx="73025" cy="73025"/>
            </a:xfrm>
            <a:custGeom>
              <a:avLst/>
              <a:gdLst>
                <a:gd name="T0" fmla="*/ 12 w 23"/>
                <a:gd name="T1" fmla="*/ 2 h 23"/>
                <a:gd name="T2" fmla="*/ 2 w 23"/>
                <a:gd name="T3" fmla="*/ 2 h 23"/>
                <a:gd name="T4" fmla="*/ 2 w 23"/>
                <a:gd name="T5" fmla="*/ 12 h 23"/>
                <a:gd name="T6" fmla="*/ 2 w 23"/>
                <a:gd name="T7" fmla="*/ 12 h 23"/>
                <a:gd name="T8" fmla="*/ 13 w 23"/>
                <a:gd name="T9" fmla="*/ 23 h 23"/>
                <a:gd name="T10" fmla="*/ 23 w 23"/>
                <a:gd name="T11" fmla="*/ 13 h 23"/>
                <a:gd name="T12" fmla="*/ 12 w 23"/>
                <a:gd name="T13" fmla="*/ 2 h 23"/>
                <a:gd name="T14" fmla="*/ 12 w 23"/>
                <a:gd name="T1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12" y="2"/>
                  </a:moveTo>
                  <a:cubicBezTo>
                    <a:pt x="9" y="0"/>
                    <a:pt x="5" y="0"/>
                    <a:pt x="2" y="2"/>
                  </a:cubicBezTo>
                  <a:cubicBezTo>
                    <a:pt x="0" y="5"/>
                    <a:pt x="0" y="9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1075"/>
            <p:cNvSpPr>
              <a:spLocks/>
            </p:cNvSpPr>
            <p:nvPr/>
          </p:nvSpPr>
          <p:spPr bwMode="auto">
            <a:xfrm>
              <a:off x="7953376" y="1220788"/>
              <a:ext cx="138113" cy="138113"/>
            </a:xfrm>
            <a:custGeom>
              <a:avLst/>
              <a:gdLst>
                <a:gd name="T0" fmla="*/ 87 w 87"/>
                <a:gd name="T1" fmla="*/ 46 h 87"/>
                <a:gd name="T2" fmla="*/ 46 w 87"/>
                <a:gd name="T3" fmla="*/ 87 h 87"/>
                <a:gd name="T4" fmla="*/ 0 w 87"/>
                <a:gd name="T5" fmla="*/ 40 h 87"/>
                <a:gd name="T6" fmla="*/ 40 w 87"/>
                <a:gd name="T7" fmla="*/ 0 h 87"/>
                <a:gd name="T8" fmla="*/ 87 w 87"/>
                <a:gd name="T9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87" y="46"/>
                  </a:moveTo>
                  <a:lnTo>
                    <a:pt x="46" y="87"/>
                  </a:lnTo>
                  <a:lnTo>
                    <a:pt x="0" y="40"/>
                  </a:lnTo>
                  <a:lnTo>
                    <a:pt x="40" y="0"/>
                  </a:lnTo>
                  <a:lnTo>
                    <a:pt x="87" y="4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1076"/>
            <p:cNvSpPr>
              <a:spLocks/>
            </p:cNvSpPr>
            <p:nvPr/>
          </p:nvSpPr>
          <p:spPr bwMode="auto">
            <a:xfrm>
              <a:off x="7953376" y="1220788"/>
              <a:ext cx="138113" cy="138113"/>
            </a:xfrm>
            <a:custGeom>
              <a:avLst/>
              <a:gdLst>
                <a:gd name="T0" fmla="*/ 87 w 87"/>
                <a:gd name="T1" fmla="*/ 46 h 87"/>
                <a:gd name="T2" fmla="*/ 46 w 87"/>
                <a:gd name="T3" fmla="*/ 87 h 87"/>
                <a:gd name="T4" fmla="*/ 0 w 87"/>
                <a:gd name="T5" fmla="*/ 40 h 87"/>
                <a:gd name="T6" fmla="*/ 40 w 87"/>
                <a:gd name="T7" fmla="*/ 0 h 87"/>
                <a:gd name="T8" fmla="*/ 87 w 87"/>
                <a:gd name="T9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87" y="46"/>
                  </a:moveTo>
                  <a:lnTo>
                    <a:pt x="46" y="87"/>
                  </a:lnTo>
                  <a:lnTo>
                    <a:pt x="0" y="40"/>
                  </a:lnTo>
                  <a:lnTo>
                    <a:pt x="40" y="0"/>
                  </a:lnTo>
                  <a:lnTo>
                    <a:pt x="87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1077"/>
            <p:cNvSpPr>
              <a:spLocks/>
            </p:cNvSpPr>
            <p:nvPr/>
          </p:nvSpPr>
          <p:spPr bwMode="auto">
            <a:xfrm>
              <a:off x="8113713" y="1381126"/>
              <a:ext cx="160338" cy="160338"/>
            </a:xfrm>
            <a:custGeom>
              <a:avLst/>
              <a:gdLst>
                <a:gd name="T0" fmla="*/ 39 w 50"/>
                <a:gd name="T1" fmla="*/ 0 h 50"/>
                <a:gd name="T2" fmla="*/ 39 w 50"/>
                <a:gd name="T3" fmla="*/ 39 h 50"/>
                <a:gd name="T4" fmla="*/ 0 w 50"/>
                <a:gd name="T5" fmla="*/ 39 h 50"/>
                <a:gd name="T6" fmla="*/ 39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39" y="0"/>
                  </a:moveTo>
                  <a:cubicBezTo>
                    <a:pt x="50" y="11"/>
                    <a:pt x="50" y="29"/>
                    <a:pt x="39" y="39"/>
                  </a:cubicBezTo>
                  <a:cubicBezTo>
                    <a:pt x="28" y="50"/>
                    <a:pt x="11" y="50"/>
                    <a:pt x="0" y="39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1078"/>
            <p:cNvSpPr>
              <a:spLocks/>
            </p:cNvSpPr>
            <p:nvPr/>
          </p:nvSpPr>
          <p:spPr bwMode="auto">
            <a:xfrm>
              <a:off x="7943851" y="1209676"/>
              <a:ext cx="385763" cy="387350"/>
            </a:xfrm>
            <a:custGeom>
              <a:avLst/>
              <a:gdLst>
                <a:gd name="T0" fmla="*/ 26 w 120"/>
                <a:gd name="T1" fmla="*/ 120 h 120"/>
                <a:gd name="T2" fmla="*/ 26 w 120"/>
                <a:gd name="T3" fmla="*/ 26 h 120"/>
                <a:gd name="T4" fmla="*/ 120 w 120"/>
                <a:gd name="T5" fmla="*/ 26 h 120"/>
                <a:gd name="T6" fmla="*/ 26 w 120"/>
                <a:gd name="T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20">
                  <a:moveTo>
                    <a:pt x="26" y="120"/>
                  </a:moveTo>
                  <a:cubicBezTo>
                    <a:pt x="0" y="94"/>
                    <a:pt x="0" y="52"/>
                    <a:pt x="26" y="26"/>
                  </a:cubicBezTo>
                  <a:cubicBezTo>
                    <a:pt x="52" y="0"/>
                    <a:pt x="94" y="0"/>
                    <a:pt x="120" y="26"/>
                  </a:cubicBezTo>
                  <a:cubicBezTo>
                    <a:pt x="26" y="120"/>
                    <a:pt x="26" y="120"/>
                    <a:pt x="26" y="120"/>
                  </a:cubicBezTo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1079"/>
            <p:cNvSpPr>
              <a:spLocks/>
            </p:cNvSpPr>
            <p:nvPr/>
          </p:nvSpPr>
          <p:spPr bwMode="auto">
            <a:xfrm>
              <a:off x="7981951" y="1223963"/>
              <a:ext cx="6350" cy="12700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4 h 4"/>
                <a:gd name="T4" fmla="*/ 2 w 2"/>
                <a:gd name="T5" fmla="*/ 1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1080"/>
            <p:cNvSpPr>
              <a:spLocks/>
            </p:cNvSpPr>
            <p:nvPr/>
          </p:nvSpPr>
          <p:spPr bwMode="auto">
            <a:xfrm>
              <a:off x="7959726" y="125888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1081"/>
            <p:cNvSpPr>
              <a:spLocks/>
            </p:cNvSpPr>
            <p:nvPr/>
          </p:nvSpPr>
          <p:spPr bwMode="auto">
            <a:xfrm>
              <a:off x="7959726" y="125888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1082"/>
            <p:cNvSpPr>
              <a:spLocks/>
            </p:cNvSpPr>
            <p:nvPr/>
          </p:nvSpPr>
          <p:spPr bwMode="auto">
            <a:xfrm>
              <a:off x="7953376" y="1227138"/>
              <a:ext cx="22225" cy="41275"/>
            </a:xfrm>
            <a:custGeom>
              <a:avLst/>
              <a:gdLst>
                <a:gd name="T0" fmla="*/ 2 w 7"/>
                <a:gd name="T1" fmla="*/ 0 h 13"/>
                <a:gd name="T2" fmla="*/ 0 w 7"/>
                <a:gd name="T3" fmla="*/ 5 h 13"/>
                <a:gd name="T4" fmla="*/ 2 w 7"/>
                <a:gd name="T5" fmla="*/ 10 h 13"/>
                <a:gd name="T6" fmla="*/ 2 w 7"/>
                <a:gd name="T7" fmla="*/ 10 h 13"/>
                <a:gd name="T8" fmla="*/ 5 w 7"/>
                <a:gd name="T9" fmla="*/ 13 h 13"/>
                <a:gd name="T10" fmla="*/ 6 w 7"/>
                <a:gd name="T11" fmla="*/ 12 h 13"/>
                <a:gd name="T12" fmla="*/ 7 w 7"/>
                <a:gd name="T13" fmla="*/ 11 h 13"/>
                <a:gd name="T14" fmla="*/ 5 w 7"/>
                <a:gd name="T15" fmla="*/ 8 h 13"/>
                <a:gd name="T16" fmla="*/ 5 w 7"/>
                <a:gd name="T17" fmla="*/ 8 h 13"/>
                <a:gd name="T18" fmla="*/ 2 w 7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3">
                  <a:moveTo>
                    <a:pt x="2" y="0"/>
                  </a:moveTo>
                  <a:cubicBezTo>
                    <a:pt x="1" y="2"/>
                    <a:pt x="0" y="3"/>
                    <a:pt x="0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2" y="5"/>
                    <a:pt x="1" y="2"/>
                    <a:pt x="2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1083"/>
            <p:cNvSpPr>
              <a:spLocks/>
            </p:cNvSpPr>
            <p:nvPr/>
          </p:nvSpPr>
          <p:spPr bwMode="auto">
            <a:xfrm>
              <a:off x="7972426" y="1262063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1084"/>
            <p:cNvSpPr>
              <a:spLocks/>
            </p:cNvSpPr>
            <p:nvPr/>
          </p:nvSpPr>
          <p:spPr bwMode="auto">
            <a:xfrm>
              <a:off x="7972426" y="1262063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1085"/>
            <p:cNvSpPr>
              <a:spLocks noEditPoints="1"/>
            </p:cNvSpPr>
            <p:nvPr/>
          </p:nvSpPr>
          <p:spPr bwMode="auto">
            <a:xfrm>
              <a:off x="7953376" y="1284288"/>
              <a:ext cx="44450" cy="44450"/>
            </a:xfrm>
            <a:custGeom>
              <a:avLst/>
              <a:gdLst>
                <a:gd name="T0" fmla="*/ 14 w 14"/>
                <a:gd name="T1" fmla="*/ 14 h 14"/>
                <a:gd name="T2" fmla="*/ 14 w 14"/>
                <a:gd name="T3" fmla="*/ 14 h 14"/>
                <a:gd name="T4" fmla="*/ 14 w 14"/>
                <a:gd name="T5" fmla="*/ 14 h 14"/>
                <a:gd name="T6" fmla="*/ 14 w 14"/>
                <a:gd name="T7" fmla="*/ 14 h 14"/>
                <a:gd name="T8" fmla="*/ 14 w 14"/>
                <a:gd name="T9" fmla="*/ 14 h 14"/>
                <a:gd name="T10" fmla="*/ 0 w 14"/>
                <a:gd name="T11" fmla="*/ 0 h 14"/>
                <a:gd name="T12" fmla="*/ 5 w 14"/>
                <a:gd name="T13" fmla="*/ 5 h 14"/>
                <a:gd name="T14" fmla="*/ 5 w 14"/>
                <a:gd name="T15" fmla="*/ 5 h 14"/>
                <a:gd name="T16" fmla="*/ 0 w 1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0" y="0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1086"/>
            <p:cNvSpPr>
              <a:spLocks/>
            </p:cNvSpPr>
            <p:nvPr/>
          </p:nvSpPr>
          <p:spPr bwMode="auto">
            <a:xfrm>
              <a:off x="7969251" y="1300163"/>
              <a:ext cx="28575" cy="28575"/>
            </a:xfrm>
            <a:custGeom>
              <a:avLst/>
              <a:gdLst>
                <a:gd name="T0" fmla="*/ 0 w 18"/>
                <a:gd name="T1" fmla="*/ 0 h 18"/>
                <a:gd name="T2" fmla="*/ 0 w 18"/>
                <a:gd name="T3" fmla="*/ 0 h 18"/>
                <a:gd name="T4" fmla="*/ 18 w 18"/>
                <a:gd name="T5" fmla="*/ 18 h 18"/>
                <a:gd name="T6" fmla="*/ 18 w 18"/>
                <a:gd name="T7" fmla="*/ 18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0" y="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1087"/>
            <p:cNvSpPr>
              <a:spLocks/>
            </p:cNvSpPr>
            <p:nvPr/>
          </p:nvSpPr>
          <p:spPr bwMode="auto">
            <a:xfrm>
              <a:off x="7969251" y="1300163"/>
              <a:ext cx="28575" cy="28575"/>
            </a:xfrm>
            <a:custGeom>
              <a:avLst/>
              <a:gdLst>
                <a:gd name="T0" fmla="*/ 0 w 18"/>
                <a:gd name="T1" fmla="*/ 0 h 18"/>
                <a:gd name="T2" fmla="*/ 0 w 18"/>
                <a:gd name="T3" fmla="*/ 0 h 18"/>
                <a:gd name="T4" fmla="*/ 18 w 18"/>
                <a:gd name="T5" fmla="*/ 18 h 18"/>
                <a:gd name="T6" fmla="*/ 18 w 18"/>
                <a:gd name="T7" fmla="*/ 18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0" y="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1088"/>
            <p:cNvSpPr>
              <a:spLocks/>
            </p:cNvSpPr>
            <p:nvPr/>
          </p:nvSpPr>
          <p:spPr bwMode="auto">
            <a:xfrm>
              <a:off x="7953376" y="1268413"/>
              <a:ext cx="57150" cy="60325"/>
            </a:xfrm>
            <a:custGeom>
              <a:avLst/>
              <a:gdLst>
                <a:gd name="T0" fmla="*/ 5 w 18"/>
                <a:gd name="T1" fmla="*/ 0 h 19"/>
                <a:gd name="T2" fmla="*/ 0 w 18"/>
                <a:gd name="T3" fmla="*/ 5 h 19"/>
                <a:gd name="T4" fmla="*/ 5 w 18"/>
                <a:gd name="T5" fmla="*/ 10 h 19"/>
                <a:gd name="T6" fmla="*/ 14 w 18"/>
                <a:gd name="T7" fmla="*/ 19 h 19"/>
                <a:gd name="T8" fmla="*/ 14 w 18"/>
                <a:gd name="T9" fmla="*/ 19 h 19"/>
                <a:gd name="T10" fmla="*/ 18 w 18"/>
                <a:gd name="T11" fmla="*/ 13 h 19"/>
                <a:gd name="T12" fmla="*/ 5 w 1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7"/>
                    <a:pt x="16" y="15"/>
                    <a:pt x="18" y="1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1089"/>
            <p:cNvSpPr>
              <a:spLocks/>
            </p:cNvSpPr>
            <p:nvPr/>
          </p:nvSpPr>
          <p:spPr bwMode="auto">
            <a:xfrm>
              <a:off x="7943851" y="1309688"/>
              <a:ext cx="153988" cy="287338"/>
            </a:xfrm>
            <a:custGeom>
              <a:avLst/>
              <a:gdLst>
                <a:gd name="T0" fmla="*/ 21 w 48"/>
                <a:gd name="T1" fmla="*/ 0 h 89"/>
                <a:gd name="T2" fmla="*/ 17 w 48"/>
                <a:gd name="T3" fmla="*/ 6 h 89"/>
                <a:gd name="T4" fmla="*/ 17 w 48"/>
                <a:gd name="T5" fmla="*/ 6 h 89"/>
                <a:gd name="T6" fmla="*/ 17 w 48"/>
                <a:gd name="T7" fmla="*/ 6 h 89"/>
                <a:gd name="T8" fmla="*/ 26 w 48"/>
                <a:gd name="T9" fmla="*/ 89 h 89"/>
                <a:gd name="T10" fmla="*/ 48 w 48"/>
                <a:gd name="T11" fmla="*/ 67 h 89"/>
                <a:gd name="T12" fmla="*/ 21 w 48"/>
                <a:gd name="T13" fmla="*/ 1 h 89"/>
                <a:gd name="T14" fmla="*/ 21 w 48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9">
                  <a:moveTo>
                    <a:pt x="21" y="0"/>
                  </a:moveTo>
                  <a:cubicBezTo>
                    <a:pt x="19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0" y="32"/>
                    <a:pt x="3" y="66"/>
                    <a:pt x="26" y="89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25" y="44"/>
                    <a:pt x="15" y="17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CF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1090"/>
            <p:cNvSpPr>
              <a:spLocks noEditPoints="1"/>
            </p:cNvSpPr>
            <p:nvPr/>
          </p:nvSpPr>
          <p:spPr bwMode="auto">
            <a:xfrm>
              <a:off x="8113713" y="1471613"/>
              <a:ext cx="34925" cy="34925"/>
            </a:xfrm>
            <a:custGeom>
              <a:avLst/>
              <a:gdLst>
                <a:gd name="T0" fmla="*/ 6 w 11"/>
                <a:gd name="T1" fmla="*/ 5 h 11"/>
                <a:gd name="T2" fmla="*/ 0 w 11"/>
                <a:gd name="T3" fmla="*/ 11 h 11"/>
                <a:gd name="T4" fmla="*/ 0 w 11"/>
                <a:gd name="T5" fmla="*/ 11 h 11"/>
                <a:gd name="T6" fmla="*/ 6 w 11"/>
                <a:gd name="T7" fmla="*/ 5 h 11"/>
                <a:gd name="T8" fmla="*/ 11 w 11"/>
                <a:gd name="T9" fmla="*/ 0 h 11"/>
                <a:gd name="T10" fmla="*/ 9 w 11"/>
                <a:gd name="T11" fmla="*/ 2 h 11"/>
                <a:gd name="T12" fmla="*/ 9 w 11"/>
                <a:gd name="T13" fmla="*/ 2 h 11"/>
                <a:gd name="T14" fmla="*/ 11 w 11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6" y="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11" y="0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1091"/>
            <p:cNvSpPr>
              <a:spLocks/>
            </p:cNvSpPr>
            <p:nvPr/>
          </p:nvSpPr>
          <p:spPr bwMode="auto">
            <a:xfrm>
              <a:off x="8097838" y="1506538"/>
              <a:ext cx="15875" cy="19050"/>
            </a:xfrm>
            <a:custGeom>
              <a:avLst/>
              <a:gdLst>
                <a:gd name="T0" fmla="*/ 5 w 5"/>
                <a:gd name="T1" fmla="*/ 0 h 6"/>
                <a:gd name="T2" fmla="*/ 0 w 5"/>
                <a:gd name="T3" fmla="*/ 6 h 6"/>
                <a:gd name="T4" fmla="*/ 0 w 5"/>
                <a:gd name="T5" fmla="*/ 6 h 6"/>
                <a:gd name="T6" fmla="*/ 5 w 5"/>
                <a:gd name="T7" fmla="*/ 0 h 6"/>
                <a:gd name="T8" fmla="*/ 5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1092"/>
            <p:cNvSpPr>
              <a:spLocks/>
            </p:cNvSpPr>
            <p:nvPr/>
          </p:nvSpPr>
          <p:spPr bwMode="auto">
            <a:xfrm>
              <a:off x="8097838" y="1506538"/>
              <a:ext cx="15875" cy="19050"/>
            </a:xfrm>
            <a:custGeom>
              <a:avLst/>
              <a:gdLst>
                <a:gd name="T0" fmla="*/ 5 w 5"/>
                <a:gd name="T1" fmla="*/ 0 h 6"/>
                <a:gd name="T2" fmla="*/ 0 w 5"/>
                <a:gd name="T3" fmla="*/ 6 h 6"/>
                <a:gd name="T4" fmla="*/ 0 w 5"/>
                <a:gd name="T5" fmla="*/ 6 h 6"/>
                <a:gd name="T6" fmla="*/ 5 w 5"/>
                <a:gd name="T7" fmla="*/ 0 h 6"/>
                <a:gd name="T8" fmla="*/ 5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CF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1093"/>
            <p:cNvSpPr>
              <a:spLocks noEditPoints="1"/>
            </p:cNvSpPr>
            <p:nvPr/>
          </p:nvSpPr>
          <p:spPr bwMode="auto">
            <a:xfrm>
              <a:off x="7402513" y="1316038"/>
              <a:ext cx="514350" cy="515938"/>
            </a:xfrm>
            <a:custGeom>
              <a:avLst/>
              <a:gdLst>
                <a:gd name="T0" fmla="*/ 30 w 324"/>
                <a:gd name="T1" fmla="*/ 325 h 325"/>
                <a:gd name="T2" fmla="*/ 0 w 324"/>
                <a:gd name="T3" fmla="*/ 294 h 325"/>
                <a:gd name="T4" fmla="*/ 294 w 324"/>
                <a:gd name="T5" fmla="*/ 0 h 325"/>
                <a:gd name="T6" fmla="*/ 324 w 324"/>
                <a:gd name="T7" fmla="*/ 31 h 325"/>
                <a:gd name="T8" fmla="*/ 30 w 324"/>
                <a:gd name="T9" fmla="*/ 325 h 325"/>
                <a:gd name="T10" fmla="*/ 16 w 324"/>
                <a:gd name="T11" fmla="*/ 294 h 325"/>
                <a:gd name="T12" fmla="*/ 30 w 324"/>
                <a:gd name="T13" fmla="*/ 309 h 325"/>
                <a:gd name="T14" fmla="*/ 306 w 324"/>
                <a:gd name="T15" fmla="*/ 31 h 325"/>
                <a:gd name="T16" fmla="*/ 294 w 324"/>
                <a:gd name="T17" fmla="*/ 17 h 325"/>
                <a:gd name="T18" fmla="*/ 16 w 324"/>
                <a:gd name="T19" fmla="*/ 29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325">
                  <a:moveTo>
                    <a:pt x="30" y="325"/>
                  </a:moveTo>
                  <a:lnTo>
                    <a:pt x="0" y="294"/>
                  </a:lnTo>
                  <a:lnTo>
                    <a:pt x="294" y="0"/>
                  </a:lnTo>
                  <a:lnTo>
                    <a:pt x="324" y="31"/>
                  </a:lnTo>
                  <a:lnTo>
                    <a:pt x="30" y="325"/>
                  </a:lnTo>
                  <a:close/>
                  <a:moveTo>
                    <a:pt x="16" y="294"/>
                  </a:moveTo>
                  <a:lnTo>
                    <a:pt x="30" y="309"/>
                  </a:lnTo>
                  <a:lnTo>
                    <a:pt x="306" y="31"/>
                  </a:lnTo>
                  <a:lnTo>
                    <a:pt x="294" y="17"/>
                  </a:lnTo>
                  <a:lnTo>
                    <a:pt x="16" y="29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1094"/>
            <p:cNvSpPr>
              <a:spLocks noEditPoints="1"/>
            </p:cNvSpPr>
            <p:nvPr/>
          </p:nvSpPr>
          <p:spPr bwMode="auto">
            <a:xfrm>
              <a:off x="7415213" y="1754188"/>
              <a:ext cx="373063" cy="612775"/>
            </a:xfrm>
            <a:custGeom>
              <a:avLst/>
              <a:gdLst>
                <a:gd name="T0" fmla="*/ 199 w 235"/>
                <a:gd name="T1" fmla="*/ 386 h 386"/>
                <a:gd name="T2" fmla="*/ 0 w 235"/>
                <a:gd name="T3" fmla="*/ 20 h 386"/>
                <a:gd name="T4" fmla="*/ 37 w 235"/>
                <a:gd name="T5" fmla="*/ 0 h 386"/>
                <a:gd name="T6" fmla="*/ 235 w 235"/>
                <a:gd name="T7" fmla="*/ 365 h 386"/>
                <a:gd name="T8" fmla="*/ 199 w 235"/>
                <a:gd name="T9" fmla="*/ 386 h 386"/>
                <a:gd name="T10" fmla="*/ 16 w 235"/>
                <a:gd name="T11" fmla="*/ 25 h 386"/>
                <a:gd name="T12" fmla="*/ 203 w 235"/>
                <a:gd name="T13" fmla="*/ 369 h 386"/>
                <a:gd name="T14" fmla="*/ 219 w 235"/>
                <a:gd name="T15" fmla="*/ 359 h 386"/>
                <a:gd name="T16" fmla="*/ 31 w 235"/>
                <a:gd name="T17" fmla="*/ 16 h 386"/>
                <a:gd name="T18" fmla="*/ 16 w 235"/>
                <a:gd name="T19" fmla="*/ 2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" h="386">
                  <a:moveTo>
                    <a:pt x="199" y="386"/>
                  </a:moveTo>
                  <a:lnTo>
                    <a:pt x="0" y="20"/>
                  </a:lnTo>
                  <a:lnTo>
                    <a:pt x="37" y="0"/>
                  </a:lnTo>
                  <a:lnTo>
                    <a:pt x="235" y="365"/>
                  </a:lnTo>
                  <a:lnTo>
                    <a:pt x="199" y="386"/>
                  </a:lnTo>
                  <a:close/>
                  <a:moveTo>
                    <a:pt x="16" y="25"/>
                  </a:moveTo>
                  <a:lnTo>
                    <a:pt x="203" y="369"/>
                  </a:lnTo>
                  <a:lnTo>
                    <a:pt x="219" y="359"/>
                  </a:lnTo>
                  <a:lnTo>
                    <a:pt x="31" y="16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Oval 1095"/>
            <p:cNvSpPr>
              <a:spLocks noChangeArrowheads="1"/>
            </p:cNvSpPr>
            <p:nvPr/>
          </p:nvSpPr>
          <p:spPr bwMode="auto">
            <a:xfrm>
              <a:off x="7402513" y="1731963"/>
              <a:ext cx="106363" cy="109538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Oval 1096"/>
            <p:cNvSpPr>
              <a:spLocks noChangeArrowheads="1"/>
            </p:cNvSpPr>
            <p:nvPr/>
          </p:nvSpPr>
          <p:spPr bwMode="auto">
            <a:xfrm>
              <a:off x="7421563" y="1754188"/>
              <a:ext cx="68263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Oval 1097"/>
            <p:cNvSpPr>
              <a:spLocks noChangeArrowheads="1"/>
            </p:cNvSpPr>
            <p:nvPr/>
          </p:nvSpPr>
          <p:spPr bwMode="auto">
            <a:xfrm>
              <a:off x="7694613" y="2282826"/>
              <a:ext cx="109538" cy="109538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Oval 1098"/>
            <p:cNvSpPr>
              <a:spLocks noChangeArrowheads="1"/>
            </p:cNvSpPr>
            <p:nvPr/>
          </p:nvSpPr>
          <p:spPr bwMode="auto">
            <a:xfrm>
              <a:off x="7718426" y="2301876"/>
              <a:ext cx="66675" cy="68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Oval 1099"/>
            <p:cNvSpPr>
              <a:spLocks noChangeArrowheads="1"/>
            </p:cNvSpPr>
            <p:nvPr/>
          </p:nvSpPr>
          <p:spPr bwMode="auto">
            <a:xfrm>
              <a:off x="7834313" y="1287463"/>
              <a:ext cx="109538" cy="106363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Oval 1100"/>
            <p:cNvSpPr>
              <a:spLocks noChangeArrowheads="1"/>
            </p:cNvSpPr>
            <p:nvPr/>
          </p:nvSpPr>
          <p:spPr bwMode="auto">
            <a:xfrm>
              <a:off x="7856538" y="1306513"/>
              <a:ext cx="66675" cy="68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1101"/>
            <p:cNvSpPr>
              <a:spLocks/>
            </p:cNvSpPr>
            <p:nvPr/>
          </p:nvSpPr>
          <p:spPr bwMode="auto">
            <a:xfrm>
              <a:off x="7637463" y="1547813"/>
              <a:ext cx="47625" cy="46038"/>
            </a:xfrm>
            <a:custGeom>
              <a:avLst/>
              <a:gdLst>
                <a:gd name="T0" fmla="*/ 8 w 30"/>
                <a:gd name="T1" fmla="*/ 0 h 29"/>
                <a:gd name="T2" fmla="*/ 0 w 30"/>
                <a:gd name="T3" fmla="*/ 6 h 29"/>
                <a:gd name="T4" fmla="*/ 24 w 30"/>
                <a:gd name="T5" fmla="*/ 29 h 29"/>
                <a:gd name="T6" fmla="*/ 30 w 30"/>
                <a:gd name="T7" fmla="*/ 23 h 29"/>
                <a:gd name="T8" fmla="*/ 8 w 3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8" y="0"/>
                  </a:moveTo>
                  <a:lnTo>
                    <a:pt x="0" y="6"/>
                  </a:lnTo>
                  <a:lnTo>
                    <a:pt x="24" y="29"/>
                  </a:lnTo>
                  <a:lnTo>
                    <a:pt x="30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1102"/>
            <p:cNvSpPr>
              <a:spLocks/>
            </p:cNvSpPr>
            <p:nvPr/>
          </p:nvSpPr>
          <p:spPr bwMode="auto">
            <a:xfrm>
              <a:off x="7572376" y="2038351"/>
              <a:ext cx="55563" cy="38100"/>
            </a:xfrm>
            <a:custGeom>
              <a:avLst/>
              <a:gdLst>
                <a:gd name="T0" fmla="*/ 35 w 35"/>
                <a:gd name="T1" fmla="*/ 8 h 24"/>
                <a:gd name="T2" fmla="*/ 29 w 35"/>
                <a:gd name="T3" fmla="*/ 0 h 24"/>
                <a:gd name="T4" fmla="*/ 0 w 35"/>
                <a:gd name="T5" fmla="*/ 16 h 24"/>
                <a:gd name="T6" fmla="*/ 7 w 35"/>
                <a:gd name="T7" fmla="*/ 24 h 24"/>
                <a:gd name="T8" fmla="*/ 35 w 3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5" y="8"/>
                  </a:moveTo>
                  <a:lnTo>
                    <a:pt x="29" y="0"/>
                  </a:lnTo>
                  <a:lnTo>
                    <a:pt x="0" y="16"/>
                  </a:lnTo>
                  <a:lnTo>
                    <a:pt x="7" y="24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1103"/>
            <p:cNvSpPr>
              <a:spLocks/>
            </p:cNvSpPr>
            <p:nvPr/>
          </p:nvSpPr>
          <p:spPr bwMode="auto">
            <a:xfrm>
              <a:off x="7572376" y="2417763"/>
              <a:ext cx="347663" cy="125413"/>
            </a:xfrm>
            <a:custGeom>
              <a:avLst/>
              <a:gdLst>
                <a:gd name="T0" fmla="*/ 0 w 108"/>
                <a:gd name="T1" fmla="*/ 39 h 39"/>
                <a:gd name="T2" fmla="*/ 54 w 108"/>
                <a:gd name="T3" fmla="*/ 0 h 39"/>
                <a:gd name="T4" fmla="*/ 108 w 108"/>
                <a:gd name="T5" fmla="*/ 39 h 39"/>
                <a:gd name="T6" fmla="*/ 0 w 108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39">
                  <a:moveTo>
                    <a:pt x="0" y="39"/>
                  </a:moveTo>
                  <a:cubicBezTo>
                    <a:pt x="0" y="17"/>
                    <a:pt x="24" y="0"/>
                    <a:pt x="54" y="0"/>
                  </a:cubicBezTo>
                  <a:cubicBezTo>
                    <a:pt x="84" y="0"/>
                    <a:pt x="108" y="17"/>
                    <a:pt x="108" y="39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1104"/>
            <p:cNvSpPr>
              <a:spLocks noEditPoints="1"/>
            </p:cNvSpPr>
            <p:nvPr/>
          </p:nvSpPr>
          <p:spPr bwMode="auto">
            <a:xfrm>
              <a:off x="7572376" y="2540001"/>
              <a:ext cx="347663" cy="3175"/>
            </a:xfrm>
            <a:custGeom>
              <a:avLst/>
              <a:gdLst>
                <a:gd name="T0" fmla="*/ 108 w 108"/>
                <a:gd name="T1" fmla="*/ 1 h 1"/>
                <a:gd name="T2" fmla="*/ 108 w 108"/>
                <a:gd name="T3" fmla="*/ 1 h 1"/>
                <a:gd name="T4" fmla="*/ 108 w 108"/>
                <a:gd name="T5" fmla="*/ 1 h 1"/>
                <a:gd name="T6" fmla="*/ 108 w 108"/>
                <a:gd name="T7" fmla="*/ 1 h 1"/>
                <a:gd name="T8" fmla="*/ 0 w 108"/>
                <a:gd name="T9" fmla="*/ 1 h 1"/>
                <a:gd name="T10" fmla="*/ 0 w 108"/>
                <a:gd name="T11" fmla="*/ 1 h 1"/>
                <a:gd name="T12" fmla="*/ 0 w 108"/>
                <a:gd name="T13" fmla="*/ 1 h 1"/>
                <a:gd name="T14" fmla="*/ 0 w 108"/>
                <a:gd name="T15" fmla="*/ 1 h 1"/>
                <a:gd name="T16" fmla="*/ 108 w 108"/>
                <a:gd name="T17" fmla="*/ 1 h 1"/>
                <a:gd name="T18" fmla="*/ 108 w 108"/>
                <a:gd name="T19" fmla="*/ 1 h 1"/>
                <a:gd name="T20" fmla="*/ 108 w 108"/>
                <a:gd name="T21" fmla="*/ 1 h 1"/>
                <a:gd name="T22" fmla="*/ 0 w 108"/>
                <a:gd name="T23" fmla="*/ 1 h 1"/>
                <a:gd name="T24" fmla="*/ 0 w 108"/>
                <a:gd name="T25" fmla="*/ 1 h 1"/>
                <a:gd name="T26" fmla="*/ 0 w 108"/>
                <a:gd name="T27" fmla="*/ 1 h 1"/>
                <a:gd name="T28" fmla="*/ 108 w 108"/>
                <a:gd name="T29" fmla="*/ 0 h 1"/>
                <a:gd name="T30" fmla="*/ 108 w 108"/>
                <a:gd name="T31" fmla="*/ 1 h 1"/>
                <a:gd name="T32" fmla="*/ 108 w 108"/>
                <a:gd name="T33" fmla="*/ 0 h 1"/>
                <a:gd name="T34" fmla="*/ 108 w 108"/>
                <a:gd name="T35" fmla="*/ 0 h 1"/>
                <a:gd name="T36" fmla="*/ 108 w 108"/>
                <a:gd name="T37" fmla="*/ 0 h 1"/>
                <a:gd name="T38" fmla="*/ 108 w 108"/>
                <a:gd name="T39" fmla="*/ 0 h 1"/>
                <a:gd name="T40" fmla="*/ 108 w 108"/>
                <a:gd name="T41" fmla="*/ 0 h 1"/>
                <a:gd name="T42" fmla="*/ 108 w 108"/>
                <a:gd name="T43" fmla="*/ 0 h 1"/>
                <a:gd name="T44" fmla="*/ 108 w 108"/>
                <a:gd name="T45" fmla="*/ 0 h 1"/>
                <a:gd name="T46" fmla="*/ 108 w 108"/>
                <a:gd name="T47" fmla="*/ 0 h 1"/>
                <a:gd name="T48" fmla="*/ 108 w 108"/>
                <a:gd name="T49" fmla="*/ 0 h 1"/>
                <a:gd name="T50" fmla="*/ 108 w 108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"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08" y="0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0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1105"/>
            <p:cNvSpPr>
              <a:spLocks/>
            </p:cNvSpPr>
            <p:nvPr/>
          </p:nvSpPr>
          <p:spPr bwMode="auto">
            <a:xfrm>
              <a:off x="7572376" y="2455863"/>
              <a:ext cx="347663" cy="87313"/>
            </a:xfrm>
            <a:custGeom>
              <a:avLst/>
              <a:gdLst>
                <a:gd name="T0" fmla="*/ 15 w 108"/>
                <a:gd name="T1" fmla="*/ 0 h 27"/>
                <a:gd name="T2" fmla="*/ 0 w 108"/>
                <a:gd name="T3" fmla="*/ 27 h 27"/>
                <a:gd name="T4" fmla="*/ 0 w 108"/>
                <a:gd name="T5" fmla="*/ 27 h 27"/>
                <a:gd name="T6" fmla="*/ 0 w 108"/>
                <a:gd name="T7" fmla="*/ 27 h 27"/>
                <a:gd name="T8" fmla="*/ 0 w 108"/>
                <a:gd name="T9" fmla="*/ 27 h 27"/>
                <a:gd name="T10" fmla="*/ 108 w 108"/>
                <a:gd name="T11" fmla="*/ 27 h 27"/>
                <a:gd name="T12" fmla="*/ 108 w 108"/>
                <a:gd name="T13" fmla="*/ 27 h 27"/>
                <a:gd name="T14" fmla="*/ 108 w 108"/>
                <a:gd name="T15" fmla="*/ 27 h 27"/>
                <a:gd name="T16" fmla="*/ 108 w 108"/>
                <a:gd name="T17" fmla="*/ 27 h 27"/>
                <a:gd name="T18" fmla="*/ 108 w 108"/>
                <a:gd name="T19" fmla="*/ 27 h 27"/>
                <a:gd name="T20" fmla="*/ 108 w 108"/>
                <a:gd name="T21" fmla="*/ 26 h 27"/>
                <a:gd name="T22" fmla="*/ 108 w 108"/>
                <a:gd name="T23" fmla="*/ 26 h 27"/>
                <a:gd name="T24" fmla="*/ 108 w 108"/>
                <a:gd name="T25" fmla="*/ 26 h 27"/>
                <a:gd name="T26" fmla="*/ 108 w 108"/>
                <a:gd name="T27" fmla="*/ 26 h 27"/>
                <a:gd name="T28" fmla="*/ 108 w 108"/>
                <a:gd name="T29" fmla="*/ 26 h 27"/>
                <a:gd name="T30" fmla="*/ 108 w 108"/>
                <a:gd name="T31" fmla="*/ 26 h 27"/>
                <a:gd name="T32" fmla="*/ 108 w 108"/>
                <a:gd name="T33" fmla="*/ 26 h 27"/>
                <a:gd name="T34" fmla="*/ 98 w 108"/>
                <a:gd name="T35" fmla="*/ 4 h 27"/>
                <a:gd name="T36" fmla="*/ 59 w 108"/>
                <a:gd name="T37" fmla="*/ 13 h 27"/>
                <a:gd name="T38" fmla="*/ 15 w 108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" h="27">
                  <a:moveTo>
                    <a:pt x="15" y="0"/>
                  </a:moveTo>
                  <a:cubicBezTo>
                    <a:pt x="6" y="7"/>
                    <a:pt x="0" y="16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18"/>
                    <a:pt x="104" y="10"/>
                    <a:pt x="98" y="4"/>
                  </a:cubicBezTo>
                  <a:cubicBezTo>
                    <a:pt x="88" y="9"/>
                    <a:pt x="74" y="13"/>
                    <a:pt x="59" y="13"/>
                  </a:cubicBezTo>
                  <a:cubicBezTo>
                    <a:pt x="41" y="13"/>
                    <a:pt x="24" y="8"/>
                    <a:pt x="15" y="0"/>
                  </a:cubicBezTo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Rectangle 1106"/>
            <p:cNvSpPr>
              <a:spLocks noChangeArrowheads="1"/>
            </p:cNvSpPr>
            <p:nvPr/>
          </p:nvSpPr>
          <p:spPr bwMode="auto">
            <a:xfrm>
              <a:off x="7553326" y="2530476"/>
              <a:ext cx="38735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439" name="Picture 11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2113" y="1285876"/>
              <a:ext cx="76358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" name="Picture 11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2039938"/>
              <a:ext cx="57150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" name="Picture 11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441451"/>
              <a:ext cx="376238" cy="83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2" name="Picture 11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1" y="1487488"/>
              <a:ext cx="454025" cy="74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" name="Picture 11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288" y="1533526"/>
              <a:ext cx="454025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" name="Picture 11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1288" y="1676401"/>
              <a:ext cx="76200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" name="Picture 11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576" y="1535113"/>
              <a:ext cx="106363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6" name="Picture 11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626" y="1700213"/>
              <a:ext cx="666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7" name="Picture 11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626" y="1768476"/>
              <a:ext cx="666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8" name="Picture 11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626" y="1631951"/>
              <a:ext cx="666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9" name="Picture 111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626" y="1563688"/>
              <a:ext cx="666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" name="Picture 111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2188" y="1531938"/>
              <a:ext cx="49213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" name="Picture 111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2188" y="1565276"/>
              <a:ext cx="47625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2" name="Picture 112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9013" y="1568451"/>
              <a:ext cx="58738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3" name="Picture 112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251" y="1554163"/>
              <a:ext cx="6667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4" name="Picture 112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1373188"/>
              <a:ext cx="1841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5" name="Picture 112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213" y="1281113"/>
              <a:ext cx="165100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6" name="Picture 112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1431926"/>
              <a:ext cx="153988" cy="11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7" name="Freeform 1125"/>
            <p:cNvSpPr>
              <a:spLocks/>
            </p:cNvSpPr>
            <p:nvPr/>
          </p:nvSpPr>
          <p:spPr bwMode="auto">
            <a:xfrm>
              <a:off x="8110538" y="2035176"/>
              <a:ext cx="347663" cy="533400"/>
            </a:xfrm>
            <a:custGeom>
              <a:avLst/>
              <a:gdLst>
                <a:gd name="T0" fmla="*/ 108 w 108"/>
                <a:gd name="T1" fmla="*/ 158 h 166"/>
                <a:gd name="T2" fmla="*/ 106 w 108"/>
                <a:gd name="T3" fmla="*/ 164 h 166"/>
                <a:gd name="T4" fmla="*/ 101 w 108"/>
                <a:gd name="T5" fmla="*/ 166 h 166"/>
                <a:gd name="T6" fmla="*/ 7 w 108"/>
                <a:gd name="T7" fmla="*/ 166 h 166"/>
                <a:gd name="T8" fmla="*/ 2 w 108"/>
                <a:gd name="T9" fmla="*/ 164 h 166"/>
                <a:gd name="T10" fmla="*/ 0 w 108"/>
                <a:gd name="T11" fmla="*/ 158 h 166"/>
                <a:gd name="T12" fmla="*/ 0 w 108"/>
                <a:gd name="T13" fmla="*/ 7 h 166"/>
                <a:gd name="T14" fmla="*/ 2 w 108"/>
                <a:gd name="T15" fmla="*/ 2 h 166"/>
                <a:gd name="T16" fmla="*/ 7 w 108"/>
                <a:gd name="T17" fmla="*/ 0 h 166"/>
                <a:gd name="T18" fmla="*/ 101 w 108"/>
                <a:gd name="T19" fmla="*/ 0 h 166"/>
                <a:gd name="T20" fmla="*/ 106 w 108"/>
                <a:gd name="T21" fmla="*/ 2 h 166"/>
                <a:gd name="T22" fmla="*/ 108 w 108"/>
                <a:gd name="T23" fmla="*/ 7 h 166"/>
                <a:gd name="T24" fmla="*/ 108 w 108"/>
                <a:gd name="T25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66">
                  <a:moveTo>
                    <a:pt x="108" y="158"/>
                  </a:moveTo>
                  <a:cubicBezTo>
                    <a:pt x="108" y="160"/>
                    <a:pt x="108" y="162"/>
                    <a:pt x="106" y="164"/>
                  </a:cubicBezTo>
                  <a:cubicBezTo>
                    <a:pt x="105" y="165"/>
                    <a:pt x="103" y="166"/>
                    <a:pt x="101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6" y="166"/>
                    <a:pt x="4" y="165"/>
                    <a:pt x="2" y="164"/>
                  </a:cubicBezTo>
                  <a:cubicBezTo>
                    <a:pt x="1" y="162"/>
                    <a:pt x="0" y="160"/>
                    <a:pt x="0" y="15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5" y="0"/>
                    <a:pt x="106" y="2"/>
                  </a:cubicBezTo>
                  <a:cubicBezTo>
                    <a:pt x="108" y="3"/>
                    <a:pt x="108" y="5"/>
                    <a:pt x="108" y="7"/>
                  </a:cubicBezTo>
                  <a:lnTo>
                    <a:pt x="108" y="158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Oval 1126"/>
            <p:cNvSpPr>
              <a:spLocks noChangeArrowheads="1"/>
            </p:cNvSpPr>
            <p:nvPr/>
          </p:nvSpPr>
          <p:spPr bwMode="auto">
            <a:xfrm>
              <a:off x="8207376" y="2098676"/>
              <a:ext cx="157163" cy="15875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Oval 1127"/>
            <p:cNvSpPr>
              <a:spLocks noChangeArrowheads="1"/>
            </p:cNvSpPr>
            <p:nvPr/>
          </p:nvSpPr>
          <p:spPr bwMode="auto">
            <a:xfrm>
              <a:off x="8216901" y="2108201"/>
              <a:ext cx="134938" cy="13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Oval 1128"/>
            <p:cNvSpPr>
              <a:spLocks noChangeArrowheads="1"/>
            </p:cNvSpPr>
            <p:nvPr/>
          </p:nvSpPr>
          <p:spPr bwMode="auto">
            <a:xfrm>
              <a:off x="8248651" y="2141538"/>
              <a:ext cx="71438" cy="69850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Oval 1129"/>
            <p:cNvSpPr>
              <a:spLocks noChangeArrowheads="1"/>
            </p:cNvSpPr>
            <p:nvPr/>
          </p:nvSpPr>
          <p:spPr bwMode="auto">
            <a:xfrm>
              <a:off x="8264526" y="2157413"/>
              <a:ext cx="39688" cy="3810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Oval 1130"/>
            <p:cNvSpPr>
              <a:spLocks noChangeArrowheads="1"/>
            </p:cNvSpPr>
            <p:nvPr/>
          </p:nvSpPr>
          <p:spPr bwMode="auto">
            <a:xfrm>
              <a:off x="8169276" y="2279651"/>
              <a:ext cx="230188" cy="23495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Oval 1131"/>
            <p:cNvSpPr>
              <a:spLocks noChangeArrowheads="1"/>
            </p:cNvSpPr>
            <p:nvPr/>
          </p:nvSpPr>
          <p:spPr bwMode="auto">
            <a:xfrm>
              <a:off x="8185151" y="2295526"/>
              <a:ext cx="198438" cy="20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Oval 1132"/>
            <p:cNvSpPr>
              <a:spLocks noChangeArrowheads="1"/>
            </p:cNvSpPr>
            <p:nvPr/>
          </p:nvSpPr>
          <p:spPr bwMode="auto">
            <a:xfrm>
              <a:off x="8232776" y="2343151"/>
              <a:ext cx="103188" cy="106363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Oval 1133"/>
            <p:cNvSpPr>
              <a:spLocks noChangeArrowheads="1"/>
            </p:cNvSpPr>
            <p:nvPr/>
          </p:nvSpPr>
          <p:spPr bwMode="auto">
            <a:xfrm>
              <a:off x="8255001" y="2366963"/>
              <a:ext cx="58738" cy="5715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1134"/>
            <p:cNvSpPr>
              <a:spLocks/>
            </p:cNvSpPr>
            <p:nvPr/>
          </p:nvSpPr>
          <p:spPr bwMode="auto">
            <a:xfrm>
              <a:off x="9990138" y="2035176"/>
              <a:ext cx="347663" cy="533400"/>
            </a:xfrm>
            <a:custGeom>
              <a:avLst/>
              <a:gdLst>
                <a:gd name="T0" fmla="*/ 108 w 108"/>
                <a:gd name="T1" fmla="*/ 158 h 166"/>
                <a:gd name="T2" fmla="*/ 106 w 108"/>
                <a:gd name="T3" fmla="*/ 164 h 166"/>
                <a:gd name="T4" fmla="*/ 100 w 108"/>
                <a:gd name="T5" fmla="*/ 166 h 166"/>
                <a:gd name="T6" fmla="*/ 7 w 108"/>
                <a:gd name="T7" fmla="*/ 166 h 166"/>
                <a:gd name="T8" fmla="*/ 2 w 108"/>
                <a:gd name="T9" fmla="*/ 164 h 166"/>
                <a:gd name="T10" fmla="*/ 0 w 108"/>
                <a:gd name="T11" fmla="*/ 158 h 166"/>
                <a:gd name="T12" fmla="*/ 0 w 108"/>
                <a:gd name="T13" fmla="*/ 7 h 166"/>
                <a:gd name="T14" fmla="*/ 2 w 108"/>
                <a:gd name="T15" fmla="*/ 2 h 166"/>
                <a:gd name="T16" fmla="*/ 7 w 108"/>
                <a:gd name="T17" fmla="*/ 0 h 166"/>
                <a:gd name="T18" fmla="*/ 100 w 108"/>
                <a:gd name="T19" fmla="*/ 0 h 166"/>
                <a:gd name="T20" fmla="*/ 106 w 108"/>
                <a:gd name="T21" fmla="*/ 2 h 166"/>
                <a:gd name="T22" fmla="*/ 108 w 108"/>
                <a:gd name="T23" fmla="*/ 7 h 166"/>
                <a:gd name="T24" fmla="*/ 108 w 108"/>
                <a:gd name="T25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66">
                  <a:moveTo>
                    <a:pt x="108" y="158"/>
                  </a:moveTo>
                  <a:cubicBezTo>
                    <a:pt x="108" y="160"/>
                    <a:pt x="107" y="162"/>
                    <a:pt x="106" y="164"/>
                  </a:cubicBezTo>
                  <a:cubicBezTo>
                    <a:pt x="104" y="165"/>
                    <a:pt x="102" y="166"/>
                    <a:pt x="100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5" y="166"/>
                    <a:pt x="3" y="165"/>
                    <a:pt x="2" y="164"/>
                  </a:cubicBezTo>
                  <a:cubicBezTo>
                    <a:pt x="0" y="162"/>
                    <a:pt x="0" y="160"/>
                    <a:pt x="0" y="15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0"/>
                    <a:pt x="106" y="2"/>
                  </a:cubicBezTo>
                  <a:cubicBezTo>
                    <a:pt x="107" y="3"/>
                    <a:pt x="108" y="5"/>
                    <a:pt x="108" y="7"/>
                  </a:cubicBezTo>
                  <a:lnTo>
                    <a:pt x="108" y="158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Oval 1135"/>
            <p:cNvSpPr>
              <a:spLocks noChangeArrowheads="1"/>
            </p:cNvSpPr>
            <p:nvPr/>
          </p:nvSpPr>
          <p:spPr bwMode="auto">
            <a:xfrm>
              <a:off x="10083801" y="2098676"/>
              <a:ext cx="157163" cy="15875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Oval 1136"/>
            <p:cNvSpPr>
              <a:spLocks noChangeArrowheads="1"/>
            </p:cNvSpPr>
            <p:nvPr/>
          </p:nvSpPr>
          <p:spPr bwMode="auto">
            <a:xfrm>
              <a:off x="10096501" y="2108201"/>
              <a:ext cx="134938" cy="13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Oval 1137"/>
            <p:cNvSpPr>
              <a:spLocks noChangeArrowheads="1"/>
            </p:cNvSpPr>
            <p:nvPr/>
          </p:nvSpPr>
          <p:spPr bwMode="auto">
            <a:xfrm>
              <a:off x="10128251" y="2141538"/>
              <a:ext cx="71438" cy="69850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Oval 1138"/>
            <p:cNvSpPr>
              <a:spLocks noChangeArrowheads="1"/>
            </p:cNvSpPr>
            <p:nvPr/>
          </p:nvSpPr>
          <p:spPr bwMode="auto">
            <a:xfrm>
              <a:off x="10144126" y="2157413"/>
              <a:ext cx="39688" cy="3810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Oval 1139"/>
            <p:cNvSpPr>
              <a:spLocks noChangeArrowheads="1"/>
            </p:cNvSpPr>
            <p:nvPr/>
          </p:nvSpPr>
          <p:spPr bwMode="auto">
            <a:xfrm>
              <a:off x="10047288" y="2279651"/>
              <a:ext cx="231775" cy="23495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Oval 1140"/>
            <p:cNvSpPr>
              <a:spLocks noChangeArrowheads="1"/>
            </p:cNvSpPr>
            <p:nvPr/>
          </p:nvSpPr>
          <p:spPr bwMode="auto">
            <a:xfrm>
              <a:off x="10064751" y="2295526"/>
              <a:ext cx="198438" cy="20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Oval 1141"/>
            <p:cNvSpPr>
              <a:spLocks noChangeArrowheads="1"/>
            </p:cNvSpPr>
            <p:nvPr/>
          </p:nvSpPr>
          <p:spPr bwMode="auto">
            <a:xfrm>
              <a:off x="10112376" y="2343151"/>
              <a:ext cx="103188" cy="106363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Oval 1142"/>
            <p:cNvSpPr>
              <a:spLocks noChangeArrowheads="1"/>
            </p:cNvSpPr>
            <p:nvPr/>
          </p:nvSpPr>
          <p:spPr bwMode="auto">
            <a:xfrm>
              <a:off x="10134601" y="2366963"/>
              <a:ext cx="58738" cy="5715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1143"/>
            <p:cNvSpPr>
              <a:spLocks noEditPoints="1"/>
            </p:cNvSpPr>
            <p:nvPr/>
          </p:nvSpPr>
          <p:spPr bwMode="auto">
            <a:xfrm>
              <a:off x="8351838" y="2370138"/>
              <a:ext cx="134938" cy="134938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5 h 42"/>
                <a:gd name="T12" fmla="*/ 7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33"/>
                    <a:pt x="9" y="42"/>
                    <a:pt x="21" y="42"/>
                  </a:cubicBezTo>
                  <a:cubicBezTo>
                    <a:pt x="32" y="42"/>
                    <a:pt x="42" y="33"/>
                    <a:pt x="42" y="21"/>
                  </a:cubicBezTo>
                  <a:cubicBezTo>
                    <a:pt x="42" y="10"/>
                    <a:pt x="32" y="0"/>
                    <a:pt x="21" y="0"/>
                  </a:cubicBezTo>
                  <a:close/>
                  <a:moveTo>
                    <a:pt x="21" y="35"/>
                  </a:moveTo>
                  <a:cubicBezTo>
                    <a:pt x="13" y="35"/>
                    <a:pt x="7" y="29"/>
                    <a:pt x="7" y="21"/>
                  </a:cubicBezTo>
                  <a:cubicBezTo>
                    <a:pt x="7" y="14"/>
                    <a:pt x="13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9"/>
                    <a:pt x="28" y="35"/>
                    <a:pt x="21" y="35"/>
                  </a:cubicBez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1144"/>
            <p:cNvSpPr>
              <a:spLocks/>
            </p:cNvSpPr>
            <p:nvPr/>
          </p:nvSpPr>
          <p:spPr bwMode="auto">
            <a:xfrm>
              <a:off x="8407401" y="2339976"/>
              <a:ext cx="198438" cy="228600"/>
            </a:xfrm>
            <a:custGeom>
              <a:avLst/>
              <a:gdLst>
                <a:gd name="T0" fmla="*/ 59 w 62"/>
                <a:gd name="T1" fmla="*/ 57 h 71"/>
                <a:gd name="T2" fmla="*/ 54 w 62"/>
                <a:gd name="T3" fmla="*/ 67 h 71"/>
                <a:gd name="T4" fmla="*/ 44 w 62"/>
                <a:gd name="T5" fmla="*/ 71 h 71"/>
                <a:gd name="T6" fmla="*/ 18 w 62"/>
                <a:gd name="T7" fmla="*/ 71 h 71"/>
                <a:gd name="T8" fmla="*/ 8 w 62"/>
                <a:gd name="T9" fmla="*/ 67 h 71"/>
                <a:gd name="T10" fmla="*/ 3 w 62"/>
                <a:gd name="T11" fmla="*/ 57 h 71"/>
                <a:gd name="T12" fmla="*/ 0 w 62"/>
                <a:gd name="T13" fmla="*/ 0 h 71"/>
                <a:gd name="T14" fmla="*/ 62 w 62"/>
                <a:gd name="T15" fmla="*/ 0 h 71"/>
                <a:gd name="T16" fmla="*/ 59 w 62"/>
                <a:gd name="T17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71">
                  <a:moveTo>
                    <a:pt x="59" y="57"/>
                  </a:moveTo>
                  <a:cubicBezTo>
                    <a:pt x="59" y="60"/>
                    <a:pt x="57" y="64"/>
                    <a:pt x="54" y="67"/>
                  </a:cubicBezTo>
                  <a:cubicBezTo>
                    <a:pt x="51" y="70"/>
                    <a:pt x="48" y="71"/>
                    <a:pt x="44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4" y="71"/>
                    <a:pt x="11" y="70"/>
                    <a:pt x="8" y="67"/>
                  </a:cubicBezTo>
                  <a:cubicBezTo>
                    <a:pt x="5" y="64"/>
                    <a:pt x="3" y="60"/>
                    <a:pt x="3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59" y="57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Oval 1145"/>
            <p:cNvSpPr>
              <a:spLocks noChangeArrowheads="1"/>
            </p:cNvSpPr>
            <p:nvPr/>
          </p:nvSpPr>
          <p:spPr bwMode="auto">
            <a:xfrm>
              <a:off x="8442326" y="2392363"/>
              <a:ext cx="128588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Oval 1146"/>
            <p:cNvSpPr>
              <a:spLocks noChangeArrowheads="1"/>
            </p:cNvSpPr>
            <p:nvPr/>
          </p:nvSpPr>
          <p:spPr bwMode="auto">
            <a:xfrm>
              <a:off x="8455026" y="2405063"/>
              <a:ext cx="103188" cy="103188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1147"/>
            <p:cNvSpPr>
              <a:spLocks/>
            </p:cNvSpPr>
            <p:nvPr/>
          </p:nvSpPr>
          <p:spPr bwMode="auto">
            <a:xfrm>
              <a:off x="9717088" y="2495551"/>
              <a:ext cx="176213" cy="60325"/>
            </a:xfrm>
            <a:custGeom>
              <a:avLst/>
              <a:gdLst>
                <a:gd name="T0" fmla="*/ 0 w 55"/>
                <a:gd name="T1" fmla="*/ 19 h 19"/>
                <a:gd name="T2" fmla="*/ 27 w 55"/>
                <a:gd name="T3" fmla="*/ 0 h 19"/>
                <a:gd name="T4" fmla="*/ 55 w 55"/>
                <a:gd name="T5" fmla="*/ 19 h 19"/>
                <a:gd name="T6" fmla="*/ 0 w 55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9">
                  <a:moveTo>
                    <a:pt x="0" y="19"/>
                  </a:moveTo>
                  <a:cubicBezTo>
                    <a:pt x="0" y="9"/>
                    <a:pt x="13" y="0"/>
                    <a:pt x="27" y="0"/>
                  </a:cubicBezTo>
                  <a:cubicBezTo>
                    <a:pt x="42" y="0"/>
                    <a:pt x="55" y="9"/>
                    <a:pt x="55" y="19"/>
                  </a:cubicBez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1148"/>
            <p:cNvSpPr>
              <a:spLocks noEditPoints="1"/>
            </p:cNvSpPr>
            <p:nvPr/>
          </p:nvSpPr>
          <p:spPr bwMode="auto">
            <a:xfrm>
              <a:off x="9717088" y="2555876"/>
              <a:ext cx="176213" cy="0"/>
            </a:xfrm>
            <a:custGeom>
              <a:avLst/>
              <a:gdLst>
                <a:gd name="T0" fmla="*/ 0 w 55"/>
                <a:gd name="T1" fmla="*/ 0 w 55"/>
                <a:gd name="T2" fmla="*/ 0 w 55"/>
                <a:gd name="T3" fmla="*/ 0 w 55"/>
                <a:gd name="T4" fmla="*/ 55 w 55"/>
                <a:gd name="T5" fmla="*/ 55 w 55"/>
                <a:gd name="T6" fmla="*/ 55 w 55"/>
                <a:gd name="T7" fmla="*/ 55 w 55"/>
                <a:gd name="T8" fmla="*/ 55 w 55"/>
                <a:gd name="T9" fmla="*/ 55 w 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5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1149"/>
            <p:cNvSpPr>
              <a:spLocks/>
            </p:cNvSpPr>
            <p:nvPr/>
          </p:nvSpPr>
          <p:spPr bwMode="auto">
            <a:xfrm>
              <a:off x="9717088" y="2514601"/>
              <a:ext cx="176213" cy="41275"/>
            </a:xfrm>
            <a:custGeom>
              <a:avLst/>
              <a:gdLst>
                <a:gd name="T0" fmla="*/ 8 w 55"/>
                <a:gd name="T1" fmla="*/ 0 h 13"/>
                <a:gd name="T2" fmla="*/ 0 w 55"/>
                <a:gd name="T3" fmla="*/ 13 h 13"/>
                <a:gd name="T4" fmla="*/ 0 w 55"/>
                <a:gd name="T5" fmla="*/ 13 h 13"/>
                <a:gd name="T6" fmla="*/ 55 w 55"/>
                <a:gd name="T7" fmla="*/ 13 h 13"/>
                <a:gd name="T8" fmla="*/ 55 w 55"/>
                <a:gd name="T9" fmla="*/ 13 h 13"/>
                <a:gd name="T10" fmla="*/ 55 w 55"/>
                <a:gd name="T11" fmla="*/ 13 h 13"/>
                <a:gd name="T12" fmla="*/ 55 w 55"/>
                <a:gd name="T13" fmla="*/ 13 h 13"/>
                <a:gd name="T14" fmla="*/ 55 w 55"/>
                <a:gd name="T15" fmla="*/ 13 h 13"/>
                <a:gd name="T16" fmla="*/ 55 w 55"/>
                <a:gd name="T17" fmla="*/ 13 h 13"/>
                <a:gd name="T18" fmla="*/ 49 w 55"/>
                <a:gd name="T19" fmla="*/ 2 h 13"/>
                <a:gd name="T20" fmla="*/ 30 w 55"/>
                <a:gd name="T21" fmla="*/ 6 h 13"/>
                <a:gd name="T22" fmla="*/ 8 w 5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3">
                  <a:moveTo>
                    <a:pt x="8" y="0"/>
                  </a:moveTo>
                  <a:cubicBezTo>
                    <a:pt x="3" y="3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9"/>
                    <a:pt x="52" y="5"/>
                    <a:pt x="49" y="2"/>
                  </a:cubicBezTo>
                  <a:cubicBezTo>
                    <a:pt x="44" y="4"/>
                    <a:pt x="38" y="6"/>
                    <a:pt x="30" y="6"/>
                  </a:cubicBezTo>
                  <a:cubicBezTo>
                    <a:pt x="21" y="6"/>
                    <a:pt x="13" y="4"/>
                    <a:pt x="8" y="0"/>
                  </a:cubicBezTo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Rectangle 1150"/>
            <p:cNvSpPr>
              <a:spLocks noChangeArrowheads="1"/>
            </p:cNvSpPr>
            <p:nvPr/>
          </p:nvSpPr>
          <p:spPr bwMode="auto">
            <a:xfrm>
              <a:off x="9717088" y="2549526"/>
              <a:ext cx="176213" cy="158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Oval 1151"/>
            <p:cNvSpPr>
              <a:spLocks noChangeArrowheads="1"/>
            </p:cNvSpPr>
            <p:nvPr/>
          </p:nvSpPr>
          <p:spPr bwMode="auto">
            <a:xfrm>
              <a:off x="10698163" y="1328738"/>
              <a:ext cx="215900" cy="200025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1152"/>
            <p:cNvSpPr>
              <a:spLocks/>
            </p:cNvSpPr>
            <p:nvPr/>
          </p:nvSpPr>
          <p:spPr bwMode="auto">
            <a:xfrm>
              <a:off x="10629901" y="1471613"/>
              <a:ext cx="350838" cy="366713"/>
            </a:xfrm>
            <a:custGeom>
              <a:avLst/>
              <a:gdLst>
                <a:gd name="T0" fmla="*/ 84 w 109"/>
                <a:gd name="T1" fmla="*/ 29 h 114"/>
                <a:gd name="T2" fmla="*/ 55 w 109"/>
                <a:gd name="T3" fmla="*/ 114 h 114"/>
                <a:gd name="T4" fmla="*/ 25 w 109"/>
                <a:gd name="T5" fmla="*/ 29 h 114"/>
                <a:gd name="T6" fmla="*/ 55 w 109"/>
                <a:gd name="T7" fmla="*/ 0 h 114"/>
                <a:gd name="T8" fmla="*/ 84 w 109"/>
                <a:gd name="T9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4">
                  <a:moveTo>
                    <a:pt x="84" y="29"/>
                  </a:moveTo>
                  <a:cubicBezTo>
                    <a:pt x="95" y="61"/>
                    <a:pt x="109" y="114"/>
                    <a:pt x="55" y="114"/>
                  </a:cubicBezTo>
                  <a:cubicBezTo>
                    <a:pt x="0" y="114"/>
                    <a:pt x="14" y="61"/>
                    <a:pt x="25" y="29"/>
                  </a:cubicBezTo>
                  <a:cubicBezTo>
                    <a:pt x="32" y="10"/>
                    <a:pt x="44" y="0"/>
                    <a:pt x="55" y="0"/>
                  </a:cubicBezTo>
                  <a:cubicBezTo>
                    <a:pt x="65" y="0"/>
                    <a:pt x="78" y="10"/>
                    <a:pt x="84" y="29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1153"/>
            <p:cNvSpPr>
              <a:spLocks/>
            </p:cNvSpPr>
            <p:nvPr/>
          </p:nvSpPr>
          <p:spPr bwMode="auto">
            <a:xfrm>
              <a:off x="10701338" y="1319213"/>
              <a:ext cx="61913" cy="71438"/>
            </a:xfrm>
            <a:custGeom>
              <a:avLst/>
              <a:gdLst>
                <a:gd name="T0" fmla="*/ 4 w 19"/>
                <a:gd name="T1" fmla="*/ 0 h 22"/>
                <a:gd name="T2" fmla="*/ 5 w 19"/>
                <a:gd name="T3" fmla="*/ 17 h 22"/>
                <a:gd name="T4" fmla="*/ 19 w 19"/>
                <a:gd name="T5" fmla="*/ 9 h 22"/>
                <a:gd name="T6" fmla="*/ 4 w 19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2">
                  <a:moveTo>
                    <a:pt x="4" y="0"/>
                  </a:moveTo>
                  <a:cubicBezTo>
                    <a:pt x="4" y="0"/>
                    <a:pt x="0" y="12"/>
                    <a:pt x="5" y="17"/>
                  </a:cubicBezTo>
                  <a:cubicBezTo>
                    <a:pt x="10" y="22"/>
                    <a:pt x="19" y="9"/>
                    <a:pt x="19" y="9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1154"/>
            <p:cNvSpPr>
              <a:spLocks/>
            </p:cNvSpPr>
            <p:nvPr/>
          </p:nvSpPr>
          <p:spPr bwMode="auto">
            <a:xfrm>
              <a:off x="10848976" y="1319213"/>
              <a:ext cx="61913" cy="71438"/>
            </a:xfrm>
            <a:custGeom>
              <a:avLst/>
              <a:gdLst>
                <a:gd name="T0" fmla="*/ 15 w 19"/>
                <a:gd name="T1" fmla="*/ 0 h 22"/>
                <a:gd name="T2" fmla="*/ 14 w 19"/>
                <a:gd name="T3" fmla="*/ 17 h 22"/>
                <a:gd name="T4" fmla="*/ 0 w 19"/>
                <a:gd name="T5" fmla="*/ 9 h 22"/>
                <a:gd name="T6" fmla="*/ 15 w 19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2">
                  <a:moveTo>
                    <a:pt x="15" y="0"/>
                  </a:moveTo>
                  <a:cubicBezTo>
                    <a:pt x="15" y="0"/>
                    <a:pt x="19" y="12"/>
                    <a:pt x="14" y="17"/>
                  </a:cubicBezTo>
                  <a:cubicBezTo>
                    <a:pt x="9" y="22"/>
                    <a:pt x="0" y="9"/>
                    <a:pt x="0" y="9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1155"/>
            <p:cNvSpPr>
              <a:spLocks/>
            </p:cNvSpPr>
            <p:nvPr/>
          </p:nvSpPr>
          <p:spPr bwMode="auto">
            <a:xfrm>
              <a:off x="10775951" y="1782763"/>
              <a:ext cx="95250" cy="252413"/>
            </a:xfrm>
            <a:custGeom>
              <a:avLst/>
              <a:gdLst>
                <a:gd name="T0" fmla="*/ 22 w 30"/>
                <a:gd name="T1" fmla="*/ 78 h 78"/>
                <a:gd name="T2" fmla="*/ 20 w 30"/>
                <a:gd name="T3" fmla="*/ 77 h 78"/>
                <a:gd name="T4" fmla="*/ 8 w 30"/>
                <a:gd name="T5" fmla="*/ 47 h 78"/>
                <a:gd name="T6" fmla="*/ 14 w 30"/>
                <a:gd name="T7" fmla="*/ 37 h 78"/>
                <a:gd name="T8" fmla="*/ 20 w 30"/>
                <a:gd name="T9" fmla="*/ 21 h 78"/>
                <a:gd name="T10" fmla="*/ 4 w 30"/>
                <a:gd name="T11" fmla="*/ 8 h 78"/>
                <a:gd name="T12" fmla="*/ 1 w 30"/>
                <a:gd name="T13" fmla="*/ 4 h 78"/>
                <a:gd name="T14" fmla="*/ 5 w 30"/>
                <a:gd name="T15" fmla="*/ 0 h 78"/>
                <a:gd name="T16" fmla="*/ 28 w 30"/>
                <a:gd name="T17" fmla="*/ 19 h 78"/>
                <a:gd name="T18" fmla="*/ 20 w 30"/>
                <a:gd name="T19" fmla="*/ 42 h 78"/>
                <a:gd name="T20" fmla="*/ 15 w 30"/>
                <a:gd name="T21" fmla="*/ 50 h 78"/>
                <a:gd name="T22" fmla="*/ 24 w 30"/>
                <a:gd name="T23" fmla="*/ 71 h 78"/>
                <a:gd name="T24" fmla="*/ 26 w 30"/>
                <a:gd name="T25" fmla="*/ 76 h 78"/>
                <a:gd name="T26" fmla="*/ 22 w 30"/>
                <a:gd name="T2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78">
                  <a:moveTo>
                    <a:pt x="22" y="78"/>
                  </a:moveTo>
                  <a:cubicBezTo>
                    <a:pt x="22" y="78"/>
                    <a:pt x="21" y="78"/>
                    <a:pt x="20" y="77"/>
                  </a:cubicBezTo>
                  <a:cubicBezTo>
                    <a:pt x="8" y="71"/>
                    <a:pt x="3" y="58"/>
                    <a:pt x="8" y="47"/>
                  </a:cubicBezTo>
                  <a:cubicBezTo>
                    <a:pt x="9" y="43"/>
                    <a:pt x="12" y="40"/>
                    <a:pt x="14" y="37"/>
                  </a:cubicBezTo>
                  <a:cubicBezTo>
                    <a:pt x="18" y="32"/>
                    <a:pt x="22" y="27"/>
                    <a:pt x="20" y="21"/>
                  </a:cubicBezTo>
                  <a:cubicBezTo>
                    <a:pt x="17" y="9"/>
                    <a:pt x="4" y="8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5" y="0"/>
                    <a:pt x="24" y="2"/>
                    <a:pt x="28" y="19"/>
                  </a:cubicBezTo>
                  <a:cubicBezTo>
                    <a:pt x="30" y="29"/>
                    <a:pt x="25" y="36"/>
                    <a:pt x="20" y="42"/>
                  </a:cubicBezTo>
                  <a:cubicBezTo>
                    <a:pt x="18" y="44"/>
                    <a:pt x="16" y="47"/>
                    <a:pt x="15" y="50"/>
                  </a:cubicBezTo>
                  <a:cubicBezTo>
                    <a:pt x="11" y="58"/>
                    <a:pt x="15" y="66"/>
                    <a:pt x="24" y="71"/>
                  </a:cubicBezTo>
                  <a:cubicBezTo>
                    <a:pt x="26" y="71"/>
                    <a:pt x="27" y="74"/>
                    <a:pt x="26" y="76"/>
                  </a:cubicBezTo>
                  <a:cubicBezTo>
                    <a:pt x="25" y="77"/>
                    <a:pt x="24" y="78"/>
                    <a:pt x="22" y="7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Rectangle 1156"/>
            <p:cNvSpPr>
              <a:spLocks noChangeArrowheads="1"/>
            </p:cNvSpPr>
            <p:nvPr/>
          </p:nvSpPr>
          <p:spPr bwMode="auto">
            <a:xfrm>
              <a:off x="9326563" y="855663"/>
              <a:ext cx="180975" cy="187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Rectangle 1157"/>
            <p:cNvSpPr>
              <a:spLocks noChangeArrowheads="1"/>
            </p:cNvSpPr>
            <p:nvPr/>
          </p:nvSpPr>
          <p:spPr bwMode="auto">
            <a:xfrm>
              <a:off x="9326563" y="855663"/>
              <a:ext cx="18097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Rectangle 1158"/>
            <p:cNvSpPr>
              <a:spLocks noChangeArrowheads="1"/>
            </p:cNvSpPr>
            <p:nvPr/>
          </p:nvSpPr>
          <p:spPr bwMode="auto">
            <a:xfrm>
              <a:off x="9342438" y="876301"/>
              <a:ext cx="149225" cy="125413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Rectangle 1159"/>
            <p:cNvSpPr>
              <a:spLocks noChangeArrowheads="1"/>
            </p:cNvSpPr>
            <p:nvPr/>
          </p:nvSpPr>
          <p:spPr bwMode="auto">
            <a:xfrm>
              <a:off x="9342438" y="876301"/>
              <a:ext cx="14922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1160"/>
            <p:cNvSpPr>
              <a:spLocks/>
            </p:cNvSpPr>
            <p:nvPr/>
          </p:nvSpPr>
          <p:spPr bwMode="auto">
            <a:xfrm>
              <a:off x="9398001" y="811213"/>
              <a:ext cx="60325" cy="44450"/>
            </a:xfrm>
            <a:custGeom>
              <a:avLst/>
              <a:gdLst>
                <a:gd name="T0" fmla="*/ 26 w 38"/>
                <a:gd name="T1" fmla="*/ 0 h 28"/>
                <a:gd name="T2" fmla="*/ 0 w 38"/>
                <a:gd name="T3" fmla="*/ 26 h 28"/>
                <a:gd name="T4" fmla="*/ 2 w 38"/>
                <a:gd name="T5" fmla="*/ 28 h 28"/>
                <a:gd name="T6" fmla="*/ 20 w 38"/>
                <a:gd name="T7" fmla="*/ 28 h 28"/>
                <a:gd name="T8" fmla="*/ 38 w 38"/>
                <a:gd name="T9" fmla="*/ 10 h 28"/>
                <a:gd name="T10" fmla="*/ 26 w 3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26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0" y="28"/>
                  </a:lnTo>
                  <a:lnTo>
                    <a:pt x="38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1161"/>
            <p:cNvSpPr>
              <a:spLocks/>
            </p:cNvSpPr>
            <p:nvPr/>
          </p:nvSpPr>
          <p:spPr bwMode="auto">
            <a:xfrm>
              <a:off x="9398001" y="811213"/>
              <a:ext cx="60325" cy="44450"/>
            </a:xfrm>
            <a:custGeom>
              <a:avLst/>
              <a:gdLst>
                <a:gd name="T0" fmla="*/ 26 w 38"/>
                <a:gd name="T1" fmla="*/ 0 h 28"/>
                <a:gd name="T2" fmla="*/ 0 w 38"/>
                <a:gd name="T3" fmla="*/ 26 h 28"/>
                <a:gd name="T4" fmla="*/ 2 w 38"/>
                <a:gd name="T5" fmla="*/ 28 h 28"/>
                <a:gd name="T6" fmla="*/ 20 w 38"/>
                <a:gd name="T7" fmla="*/ 28 h 28"/>
                <a:gd name="T8" fmla="*/ 38 w 38"/>
                <a:gd name="T9" fmla="*/ 10 h 28"/>
                <a:gd name="T10" fmla="*/ 26 w 3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26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0" y="28"/>
                  </a:lnTo>
                  <a:lnTo>
                    <a:pt x="38" y="1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1162"/>
            <p:cNvSpPr>
              <a:spLocks/>
            </p:cNvSpPr>
            <p:nvPr/>
          </p:nvSpPr>
          <p:spPr bwMode="auto">
            <a:xfrm>
              <a:off x="9401176" y="855663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10 w 18"/>
                <a:gd name="T5" fmla="*/ 10 h 10"/>
                <a:gd name="T6" fmla="*/ 18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1163"/>
            <p:cNvSpPr>
              <a:spLocks/>
            </p:cNvSpPr>
            <p:nvPr/>
          </p:nvSpPr>
          <p:spPr bwMode="auto">
            <a:xfrm>
              <a:off x="9401176" y="855663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10 w 18"/>
                <a:gd name="T5" fmla="*/ 10 h 10"/>
                <a:gd name="T6" fmla="*/ 18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Rectangle 1164"/>
            <p:cNvSpPr>
              <a:spLocks noChangeArrowheads="1"/>
            </p:cNvSpPr>
            <p:nvPr/>
          </p:nvSpPr>
          <p:spPr bwMode="auto">
            <a:xfrm>
              <a:off x="9082088" y="814388"/>
              <a:ext cx="177800" cy="19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Rectangle 1165"/>
            <p:cNvSpPr>
              <a:spLocks noChangeArrowheads="1"/>
            </p:cNvSpPr>
            <p:nvPr/>
          </p:nvSpPr>
          <p:spPr bwMode="auto">
            <a:xfrm>
              <a:off x="9082088" y="814388"/>
              <a:ext cx="1778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Rectangle 1166"/>
            <p:cNvSpPr>
              <a:spLocks noChangeArrowheads="1"/>
            </p:cNvSpPr>
            <p:nvPr/>
          </p:nvSpPr>
          <p:spPr bwMode="auto">
            <a:xfrm>
              <a:off x="9097963" y="833438"/>
              <a:ext cx="146050" cy="1285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Rectangle 1167"/>
            <p:cNvSpPr>
              <a:spLocks noChangeArrowheads="1"/>
            </p:cNvSpPr>
            <p:nvPr/>
          </p:nvSpPr>
          <p:spPr bwMode="auto">
            <a:xfrm>
              <a:off x="9097963" y="833438"/>
              <a:ext cx="1460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1168"/>
            <p:cNvSpPr>
              <a:spLocks/>
            </p:cNvSpPr>
            <p:nvPr/>
          </p:nvSpPr>
          <p:spPr bwMode="auto">
            <a:xfrm>
              <a:off x="9153526" y="769938"/>
              <a:ext cx="60325" cy="44450"/>
            </a:xfrm>
            <a:custGeom>
              <a:avLst/>
              <a:gdLst>
                <a:gd name="T0" fmla="*/ 26 w 38"/>
                <a:gd name="T1" fmla="*/ 0 h 28"/>
                <a:gd name="T2" fmla="*/ 0 w 38"/>
                <a:gd name="T3" fmla="*/ 26 h 28"/>
                <a:gd name="T4" fmla="*/ 2 w 38"/>
                <a:gd name="T5" fmla="*/ 28 h 28"/>
                <a:gd name="T6" fmla="*/ 20 w 38"/>
                <a:gd name="T7" fmla="*/ 28 h 28"/>
                <a:gd name="T8" fmla="*/ 38 w 38"/>
                <a:gd name="T9" fmla="*/ 12 h 28"/>
                <a:gd name="T10" fmla="*/ 26 w 3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26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0" y="28"/>
                  </a:lnTo>
                  <a:lnTo>
                    <a:pt x="38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1169"/>
            <p:cNvSpPr>
              <a:spLocks/>
            </p:cNvSpPr>
            <p:nvPr/>
          </p:nvSpPr>
          <p:spPr bwMode="auto">
            <a:xfrm>
              <a:off x="9153526" y="769938"/>
              <a:ext cx="60325" cy="44450"/>
            </a:xfrm>
            <a:custGeom>
              <a:avLst/>
              <a:gdLst>
                <a:gd name="T0" fmla="*/ 26 w 38"/>
                <a:gd name="T1" fmla="*/ 0 h 28"/>
                <a:gd name="T2" fmla="*/ 0 w 38"/>
                <a:gd name="T3" fmla="*/ 26 h 28"/>
                <a:gd name="T4" fmla="*/ 2 w 38"/>
                <a:gd name="T5" fmla="*/ 28 h 28"/>
                <a:gd name="T6" fmla="*/ 20 w 38"/>
                <a:gd name="T7" fmla="*/ 28 h 28"/>
                <a:gd name="T8" fmla="*/ 38 w 38"/>
                <a:gd name="T9" fmla="*/ 12 h 28"/>
                <a:gd name="T10" fmla="*/ 26 w 3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26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0" y="28"/>
                  </a:lnTo>
                  <a:lnTo>
                    <a:pt x="38" y="12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1170"/>
            <p:cNvSpPr>
              <a:spLocks/>
            </p:cNvSpPr>
            <p:nvPr/>
          </p:nvSpPr>
          <p:spPr bwMode="auto">
            <a:xfrm>
              <a:off x="9156701" y="814388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8 w 18"/>
                <a:gd name="T5" fmla="*/ 10 h 10"/>
                <a:gd name="T6" fmla="*/ 18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8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1171"/>
            <p:cNvSpPr>
              <a:spLocks/>
            </p:cNvSpPr>
            <p:nvPr/>
          </p:nvSpPr>
          <p:spPr bwMode="auto">
            <a:xfrm>
              <a:off x="9156701" y="814388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8 w 18"/>
                <a:gd name="T5" fmla="*/ 10 h 10"/>
                <a:gd name="T6" fmla="*/ 18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8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Rectangle 1172"/>
            <p:cNvSpPr>
              <a:spLocks noChangeArrowheads="1"/>
            </p:cNvSpPr>
            <p:nvPr/>
          </p:nvSpPr>
          <p:spPr bwMode="auto">
            <a:xfrm>
              <a:off x="9223376" y="588963"/>
              <a:ext cx="180975" cy="19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Rectangle 1173"/>
            <p:cNvSpPr>
              <a:spLocks noChangeArrowheads="1"/>
            </p:cNvSpPr>
            <p:nvPr/>
          </p:nvSpPr>
          <p:spPr bwMode="auto">
            <a:xfrm>
              <a:off x="9223376" y="588963"/>
              <a:ext cx="18097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Rectangle 1174"/>
            <p:cNvSpPr>
              <a:spLocks noChangeArrowheads="1"/>
            </p:cNvSpPr>
            <p:nvPr/>
          </p:nvSpPr>
          <p:spPr bwMode="auto">
            <a:xfrm>
              <a:off x="9240838" y="608013"/>
              <a:ext cx="147638" cy="128588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1175"/>
            <p:cNvSpPr>
              <a:spLocks/>
            </p:cNvSpPr>
            <p:nvPr/>
          </p:nvSpPr>
          <p:spPr bwMode="auto">
            <a:xfrm>
              <a:off x="9294813" y="544513"/>
              <a:ext cx="61913" cy="44450"/>
            </a:xfrm>
            <a:custGeom>
              <a:avLst/>
              <a:gdLst>
                <a:gd name="T0" fmla="*/ 28 w 39"/>
                <a:gd name="T1" fmla="*/ 0 h 28"/>
                <a:gd name="T2" fmla="*/ 0 w 39"/>
                <a:gd name="T3" fmla="*/ 26 h 28"/>
                <a:gd name="T4" fmla="*/ 2 w 39"/>
                <a:gd name="T5" fmla="*/ 28 h 28"/>
                <a:gd name="T6" fmla="*/ 22 w 39"/>
                <a:gd name="T7" fmla="*/ 28 h 28"/>
                <a:gd name="T8" fmla="*/ 39 w 39"/>
                <a:gd name="T9" fmla="*/ 12 h 28"/>
                <a:gd name="T10" fmla="*/ 28 w 3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2" y="28"/>
                  </a:lnTo>
                  <a:lnTo>
                    <a:pt x="39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1176"/>
            <p:cNvSpPr>
              <a:spLocks/>
            </p:cNvSpPr>
            <p:nvPr/>
          </p:nvSpPr>
          <p:spPr bwMode="auto">
            <a:xfrm>
              <a:off x="9294813" y="544513"/>
              <a:ext cx="61913" cy="44450"/>
            </a:xfrm>
            <a:custGeom>
              <a:avLst/>
              <a:gdLst>
                <a:gd name="T0" fmla="*/ 28 w 39"/>
                <a:gd name="T1" fmla="*/ 0 h 28"/>
                <a:gd name="T2" fmla="*/ 0 w 39"/>
                <a:gd name="T3" fmla="*/ 26 h 28"/>
                <a:gd name="T4" fmla="*/ 2 w 39"/>
                <a:gd name="T5" fmla="*/ 28 h 28"/>
                <a:gd name="T6" fmla="*/ 22 w 39"/>
                <a:gd name="T7" fmla="*/ 28 h 28"/>
                <a:gd name="T8" fmla="*/ 39 w 39"/>
                <a:gd name="T9" fmla="*/ 12 h 28"/>
                <a:gd name="T10" fmla="*/ 28 w 3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2" y="28"/>
                  </a:lnTo>
                  <a:lnTo>
                    <a:pt x="39" y="12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177"/>
            <p:cNvSpPr>
              <a:spLocks/>
            </p:cNvSpPr>
            <p:nvPr/>
          </p:nvSpPr>
          <p:spPr bwMode="auto">
            <a:xfrm>
              <a:off x="9297988" y="588963"/>
              <a:ext cx="31750" cy="15875"/>
            </a:xfrm>
            <a:custGeom>
              <a:avLst/>
              <a:gdLst>
                <a:gd name="T0" fmla="*/ 20 w 20"/>
                <a:gd name="T1" fmla="*/ 0 h 10"/>
                <a:gd name="T2" fmla="*/ 0 w 20"/>
                <a:gd name="T3" fmla="*/ 0 h 10"/>
                <a:gd name="T4" fmla="*/ 10 w 20"/>
                <a:gd name="T5" fmla="*/ 10 h 10"/>
                <a:gd name="T6" fmla="*/ 20 w 2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178"/>
            <p:cNvSpPr>
              <a:spLocks/>
            </p:cNvSpPr>
            <p:nvPr/>
          </p:nvSpPr>
          <p:spPr bwMode="auto">
            <a:xfrm>
              <a:off x="9297988" y="588963"/>
              <a:ext cx="31750" cy="15875"/>
            </a:xfrm>
            <a:custGeom>
              <a:avLst/>
              <a:gdLst>
                <a:gd name="T0" fmla="*/ 20 w 20"/>
                <a:gd name="T1" fmla="*/ 0 h 10"/>
                <a:gd name="T2" fmla="*/ 0 w 20"/>
                <a:gd name="T3" fmla="*/ 0 h 10"/>
                <a:gd name="T4" fmla="*/ 10 w 20"/>
                <a:gd name="T5" fmla="*/ 10 h 10"/>
                <a:gd name="T6" fmla="*/ 20 w 2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1179"/>
            <p:cNvSpPr>
              <a:spLocks/>
            </p:cNvSpPr>
            <p:nvPr/>
          </p:nvSpPr>
          <p:spPr bwMode="auto">
            <a:xfrm>
              <a:off x="8693151" y="795338"/>
              <a:ext cx="292100" cy="379413"/>
            </a:xfrm>
            <a:custGeom>
              <a:avLst/>
              <a:gdLst>
                <a:gd name="T0" fmla="*/ 12 w 184"/>
                <a:gd name="T1" fmla="*/ 0 h 239"/>
                <a:gd name="T2" fmla="*/ 0 w 184"/>
                <a:gd name="T3" fmla="*/ 0 h 239"/>
                <a:gd name="T4" fmla="*/ 0 w 184"/>
                <a:gd name="T5" fmla="*/ 239 h 239"/>
                <a:gd name="T6" fmla="*/ 12 w 184"/>
                <a:gd name="T7" fmla="*/ 239 h 239"/>
                <a:gd name="T8" fmla="*/ 184 w 184"/>
                <a:gd name="T9" fmla="*/ 239 h 239"/>
                <a:gd name="T10" fmla="*/ 184 w 184"/>
                <a:gd name="T11" fmla="*/ 0 h 239"/>
                <a:gd name="T12" fmla="*/ 12 w 184"/>
                <a:gd name="T1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9">
                  <a:moveTo>
                    <a:pt x="12" y="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2" y="239"/>
                  </a:lnTo>
                  <a:lnTo>
                    <a:pt x="184" y="239"/>
                  </a:lnTo>
                  <a:lnTo>
                    <a:pt x="18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1180"/>
            <p:cNvSpPr>
              <a:spLocks/>
            </p:cNvSpPr>
            <p:nvPr/>
          </p:nvSpPr>
          <p:spPr bwMode="auto">
            <a:xfrm>
              <a:off x="8693151" y="795338"/>
              <a:ext cx="292100" cy="379413"/>
            </a:xfrm>
            <a:custGeom>
              <a:avLst/>
              <a:gdLst>
                <a:gd name="T0" fmla="*/ 12 w 184"/>
                <a:gd name="T1" fmla="*/ 0 h 239"/>
                <a:gd name="T2" fmla="*/ 0 w 184"/>
                <a:gd name="T3" fmla="*/ 0 h 239"/>
                <a:gd name="T4" fmla="*/ 0 w 184"/>
                <a:gd name="T5" fmla="*/ 239 h 239"/>
                <a:gd name="T6" fmla="*/ 12 w 184"/>
                <a:gd name="T7" fmla="*/ 239 h 239"/>
                <a:gd name="T8" fmla="*/ 184 w 184"/>
                <a:gd name="T9" fmla="*/ 239 h 239"/>
                <a:gd name="T10" fmla="*/ 184 w 184"/>
                <a:gd name="T11" fmla="*/ 0 h 239"/>
                <a:gd name="T12" fmla="*/ 12 w 184"/>
                <a:gd name="T1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9">
                  <a:moveTo>
                    <a:pt x="12" y="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2" y="239"/>
                  </a:lnTo>
                  <a:lnTo>
                    <a:pt x="184" y="239"/>
                  </a:lnTo>
                  <a:lnTo>
                    <a:pt x="184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Rectangle 1181"/>
            <p:cNvSpPr>
              <a:spLocks noChangeArrowheads="1"/>
            </p:cNvSpPr>
            <p:nvPr/>
          </p:nvSpPr>
          <p:spPr bwMode="auto">
            <a:xfrm>
              <a:off x="8724901" y="830263"/>
              <a:ext cx="119063" cy="95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Rectangle 1182"/>
            <p:cNvSpPr>
              <a:spLocks noChangeArrowheads="1"/>
            </p:cNvSpPr>
            <p:nvPr/>
          </p:nvSpPr>
          <p:spPr bwMode="auto">
            <a:xfrm>
              <a:off x="8724901" y="849313"/>
              <a:ext cx="165100" cy="95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Rectangle 1183"/>
            <p:cNvSpPr>
              <a:spLocks noChangeArrowheads="1"/>
            </p:cNvSpPr>
            <p:nvPr/>
          </p:nvSpPr>
          <p:spPr bwMode="auto">
            <a:xfrm>
              <a:off x="8724901" y="868363"/>
              <a:ext cx="147638" cy="11113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Rectangle 1184"/>
            <p:cNvSpPr>
              <a:spLocks noChangeArrowheads="1"/>
            </p:cNvSpPr>
            <p:nvPr/>
          </p:nvSpPr>
          <p:spPr bwMode="auto">
            <a:xfrm>
              <a:off x="8724901" y="1117601"/>
              <a:ext cx="228600" cy="95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Rectangle 1185"/>
            <p:cNvSpPr>
              <a:spLocks noChangeArrowheads="1"/>
            </p:cNvSpPr>
            <p:nvPr/>
          </p:nvSpPr>
          <p:spPr bwMode="auto">
            <a:xfrm>
              <a:off x="8724901" y="1117601"/>
              <a:ext cx="228600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Rectangle 1186"/>
            <p:cNvSpPr>
              <a:spLocks noChangeArrowheads="1"/>
            </p:cNvSpPr>
            <p:nvPr/>
          </p:nvSpPr>
          <p:spPr bwMode="auto">
            <a:xfrm>
              <a:off x="8724901" y="1136651"/>
              <a:ext cx="228600" cy="95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Rectangle 1187"/>
            <p:cNvSpPr>
              <a:spLocks noChangeArrowheads="1"/>
            </p:cNvSpPr>
            <p:nvPr/>
          </p:nvSpPr>
          <p:spPr bwMode="auto">
            <a:xfrm>
              <a:off x="8724901" y="1136651"/>
              <a:ext cx="228600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Rectangle 1188"/>
            <p:cNvSpPr>
              <a:spLocks noChangeArrowheads="1"/>
            </p:cNvSpPr>
            <p:nvPr/>
          </p:nvSpPr>
          <p:spPr bwMode="auto">
            <a:xfrm>
              <a:off x="8724901" y="901701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Rectangle 1189"/>
            <p:cNvSpPr>
              <a:spLocks noChangeArrowheads="1"/>
            </p:cNvSpPr>
            <p:nvPr/>
          </p:nvSpPr>
          <p:spPr bwMode="auto">
            <a:xfrm>
              <a:off x="8724901" y="911226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Rectangle 1190"/>
            <p:cNvSpPr>
              <a:spLocks noChangeArrowheads="1"/>
            </p:cNvSpPr>
            <p:nvPr/>
          </p:nvSpPr>
          <p:spPr bwMode="auto">
            <a:xfrm>
              <a:off x="8724901" y="923926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Rectangle 1191"/>
            <p:cNvSpPr>
              <a:spLocks noChangeArrowheads="1"/>
            </p:cNvSpPr>
            <p:nvPr/>
          </p:nvSpPr>
          <p:spPr bwMode="auto">
            <a:xfrm>
              <a:off x="8724901" y="933451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Rectangle 1192"/>
            <p:cNvSpPr>
              <a:spLocks noChangeArrowheads="1"/>
            </p:cNvSpPr>
            <p:nvPr/>
          </p:nvSpPr>
          <p:spPr bwMode="auto">
            <a:xfrm>
              <a:off x="8724901" y="955676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Rectangle 1193"/>
            <p:cNvSpPr>
              <a:spLocks noChangeArrowheads="1"/>
            </p:cNvSpPr>
            <p:nvPr/>
          </p:nvSpPr>
          <p:spPr bwMode="auto">
            <a:xfrm>
              <a:off x="8724901" y="946151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1194"/>
            <p:cNvSpPr>
              <a:spLocks noEditPoints="1"/>
            </p:cNvSpPr>
            <p:nvPr/>
          </p:nvSpPr>
          <p:spPr bwMode="auto">
            <a:xfrm>
              <a:off x="8850313" y="898526"/>
              <a:ext cx="106363" cy="85725"/>
            </a:xfrm>
            <a:custGeom>
              <a:avLst/>
              <a:gdLst>
                <a:gd name="T0" fmla="*/ 0 w 67"/>
                <a:gd name="T1" fmla="*/ 54 h 54"/>
                <a:gd name="T2" fmla="*/ 0 w 67"/>
                <a:gd name="T3" fmla="*/ 54 h 54"/>
                <a:gd name="T4" fmla="*/ 0 w 67"/>
                <a:gd name="T5" fmla="*/ 0 h 54"/>
                <a:gd name="T6" fmla="*/ 2 w 67"/>
                <a:gd name="T7" fmla="*/ 0 h 54"/>
                <a:gd name="T8" fmla="*/ 67 w 67"/>
                <a:gd name="T9" fmla="*/ 0 h 54"/>
                <a:gd name="T10" fmla="*/ 67 w 67"/>
                <a:gd name="T11" fmla="*/ 0 h 54"/>
                <a:gd name="T12" fmla="*/ 67 w 67"/>
                <a:gd name="T13" fmla="*/ 54 h 54"/>
                <a:gd name="T14" fmla="*/ 67 w 67"/>
                <a:gd name="T15" fmla="*/ 54 h 54"/>
                <a:gd name="T16" fmla="*/ 0 w 67"/>
                <a:gd name="T17" fmla="*/ 54 h 54"/>
                <a:gd name="T18" fmla="*/ 2 w 67"/>
                <a:gd name="T19" fmla="*/ 2 h 54"/>
                <a:gd name="T20" fmla="*/ 2 w 67"/>
                <a:gd name="T21" fmla="*/ 52 h 54"/>
                <a:gd name="T22" fmla="*/ 67 w 67"/>
                <a:gd name="T23" fmla="*/ 52 h 54"/>
                <a:gd name="T24" fmla="*/ 67 w 67"/>
                <a:gd name="T25" fmla="*/ 2 h 54"/>
                <a:gd name="T26" fmla="*/ 2 w 67"/>
                <a:gd name="T27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4">
                  <a:moveTo>
                    <a:pt x="0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0" y="54"/>
                  </a:lnTo>
                  <a:close/>
                  <a:moveTo>
                    <a:pt x="2" y="2"/>
                  </a:moveTo>
                  <a:lnTo>
                    <a:pt x="2" y="52"/>
                  </a:lnTo>
                  <a:lnTo>
                    <a:pt x="67" y="52"/>
                  </a:lnTo>
                  <a:lnTo>
                    <a:pt x="67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195"/>
            <p:cNvSpPr>
              <a:spLocks noEditPoints="1"/>
            </p:cNvSpPr>
            <p:nvPr/>
          </p:nvSpPr>
          <p:spPr bwMode="auto">
            <a:xfrm>
              <a:off x="8850313" y="898526"/>
              <a:ext cx="106363" cy="85725"/>
            </a:xfrm>
            <a:custGeom>
              <a:avLst/>
              <a:gdLst>
                <a:gd name="T0" fmla="*/ 0 w 67"/>
                <a:gd name="T1" fmla="*/ 54 h 54"/>
                <a:gd name="T2" fmla="*/ 0 w 67"/>
                <a:gd name="T3" fmla="*/ 54 h 54"/>
                <a:gd name="T4" fmla="*/ 0 w 67"/>
                <a:gd name="T5" fmla="*/ 0 h 54"/>
                <a:gd name="T6" fmla="*/ 2 w 67"/>
                <a:gd name="T7" fmla="*/ 0 h 54"/>
                <a:gd name="T8" fmla="*/ 67 w 67"/>
                <a:gd name="T9" fmla="*/ 0 h 54"/>
                <a:gd name="T10" fmla="*/ 67 w 67"/>
                <a:gd name="T11" fmla="*/ 0 h 54"/>
                <a:gd name="T12" fmla="*/ 67 w 67"/>
                <a:gd name="T13" fmla="*/ 54 h 54"/>
                <a:gd name="T14" fmla="*/ 67 w 67"/>
                <a:gd name="T15" fmla="*/ 54 h 54"/>
                <a:gd name="T16" fmla="*/ 0 w 67"/>
                <a:gd name="T17" fmla="*/ 54 h 54"/>
                <a:gd name="T18" fmla="*/ 2 w 67"/>
                <a:gd name="T19" fmla="*/ 2 h 54"/>
                <a:gd name="T20" fmla="*/ 2 w 67"/>
                <a:gd name="T21" fmla="*/ 52 h 54"/>
                <a:gd name="T22" fmla="*/ 67 w 67"/>
                <a:gd name="T23" fmla="*/ 52 h 54"/>
                <a:gd name="T24" fmla="*/ 67 w 67"/>
                <a:gd name="T25" fmla="*/ 2 h 54"/>
                <a:gd name="T26" fmla="*/ 2 w 67"/>
                <a:gd name="T27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4">
                  <a:moveTo>
                    <a:pt x="0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0" y="54"/>
                  </a:lnTo>
                  <a:moveTo>
                    <a:pt x="2" y="2"/>
                  </a:moveTo>
                  <a:lnTo>
                    <a:pt x="2" y="52"/>
                  </a:lnTo>
                  <a:lnTo>
                    <a:pt x="67" y="52"/>
                  </a:lnTo>
                  <a:lnTo>
                    <a:pt x="67" y="2"/>
                  </a:lnTo>
                  <a:lnTo>
                    <a:pt x="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196"/>
            <p:cNvSpPr>
              <a:spLocks/>
            </p:cNvSpPr>
            <p:nvPr/>
          </p:nvSpPr>
          <p:spPr bwMode="auto">
            <a:xfrm>
              <a:off x="8853488" y="898526"/>
              <a:ext cx="103188" cy="85725"/>
            </a:xfrm>
            <a:custGeom>
              <a:avLst/>
              <a:gdLst>
                <a:gd name="T0" fmla="*/ 0 w 65"/>
                <a:gd name="T1" fmla="*/ 54 h 54"/>
                <a:gd name="T2" fmla="*/ 0 w 65"/>
                <a:gd name="T3" fmla="*/ 52 h 54"/>
                <a:gd name="T4" fmla="*/ 63 w 65"/>
                <a:gd name="T5" fmla="*/ 0 h 54"/>
                <a:gd name="T6" fmla="*/ 65 w 65"/>
                <a:gd name="T7" fmla="*/ 2 h 54"/>
                <a:gd name="T8" fmla="*/ 0 w 65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54"/>
                  </a:moveTo>
                  <a:lnTo>
                    <a:pt x="0" y="5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197"/>
            <p:cNvSpPr>
              <a:spLocks/>
            </p:cNvSpPr>
            <p:nvPr/>
          </p:nvSpPr>
          <p:spPr bwMode="auto">
            <a:xfrm>
              <a:off x="8853488" y="898526"/>
              <a:ext cx="103188" cy="85725"/>
            </a:xfrm>
            <a:custGeom>
              <a:avLst/>
              <a:gdLst>
                <a:gd name="T0" fmla="*/ 0 w 65"/>
                <a:gd name="T1" fmla="*/ 54 h 54"/>
                <a:gd name="T2" fmla="*/ 0 w 65"/>
                <a:gd name="T3" fmla="*/ 52 h 54"/>
                <a:gd name="T4" fmla="*/ 63 w 65"/>
                <a:gd name="T5" fmla="*/ 0 h 54"/>
                <a:gd name="T6" fmla="*/ 65 w 65"/>
                <a:gd name="T7" fmla="*/ 2 h 54"/>
                <a:gd name="T8" fmla="*/ 0 w 65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54"/>
                  </a:moveTo>
                  <a:lnTo>
                    <a:pt x="0" y="5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0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198"/>
            <p:cNvSpPr>
              <a:spLocks/>
            </p:cNvSpPr>
            <p:nvPr/>
          </p:nvSpPr>
          <p:spPr bwMode="auto">
            <a:xfrm>
              <a:off x="8853488" y="898526"/>
              <a:ext cx="103188" cy="85725"/>
            </a:xfrm>
            <a:custGeom>
              <a:avLst/>
              <a:gdLst>
                <a:gd name="T0" fmla="*/ 0 w 65"/>
                <a:gd name="T1" fmla="*/ 2 h 54"/>
                <a:gd name="T2" fmla="*/ 0 w 65"/>
                <a:gd name="T3" fmla="*/ 0 h 54"/>
                <a:gd name="T4" fmla="*/ 65 w 65"/>
                <a:gd name="T5" fmla="*/ 52 h 54"/>
                <a:gd name="T6" fmla="*/ 63 w 65"/>
                <a:gd name="T7" fmla="*/ 54 h 54"/>
                <a:gd name="T8" fmla="*/ 0 w 65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2"/>
                  </a:moveTo>
                  <a:lnTo>
                    <a:pt x="0" y="0"/>
                  </a:lnTo>
                  <a:lnTo>
                    <a:pt x="65" y="52"/>
                  </a:lnTo>
                  <a:lnTo>
                    <a:pt x="63" y="5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199"/>
            <p:cNvSpPr>
              <a:spLocks/>
            </p:cNvSpPr>
            <p:nvPr/>
          </p:nvSpPr>
          <p:spPr bwMode="auto">
            <a:xfrm>
              <a:off x="8853488" y="898526"/>
              <a:ext cx="103188" cy="85725"/>
            </a:xfrm>
            <a:custGeom>
              <a:avLst/>
              <a:gdLst>
                <a:gd name="T0" fmla="*/ 0 w 65"/>
                <a:gd name="T1" fmla="*/ 2 h 54"/>
                <a:gd name="T2" fmla="*/ 0 w 65"/>
                <a:gd name="T3" fmla="*/ 0 h 54"/>
                <a:gd name="T4" fmla="*/ 65 w 65"/>
                <a:gd name="T5" fmla="*/ 52 h 54"/>
                <a:gd name="T6" fmla="*/ 63 w 65"/>
                <a:gd name="T7" fmla="*/ 54 h 54"/>
                <a:gd name="T8" fmla="*/ 0 w 65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2"/>
                  </a:moveTo>
                  <a:lnTo>
                    <a:pt x="0" y="0"/>
                  </a:lnTo>
                  <a:lnTo>
                    <a:pt x="65" y="52"/>
                  </a:lnTo>
                  <a:lnTo>
                    <a:pt x="63" y="54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Rectangle 1200"/>
            <p:cNvSpPr>
              <a:spLocks noChangeArrowheads="1"/>
            </p:cNvSpPr>
            <p:nvPr/>
          </p:nvSpPr>
          <p:spPr bwMode="auto">
            <a:xfrm>
              <a:off x="8724901" y="968376"/>
              <a:ext cx="109538" cy="158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Rectangle 1201"/>
            <p:cNvSpPr>
              <a:spLocks noChangeArrowheads="1"/>
            </p:cNvSpPr>
            <p:nvPr/>
          </p:nvSpPr>
          <p:spPr bwMode="auto">
            <a:xfrm>
              <a:off x="8847138" y="1008063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Rectangle 1202"/>
            <p:cNvSpPr>
              <a:spLocks noChangeArrowheads="1"/>
            </p:cNvSpPr>
            <p:nvPr/>
          </p:nvSpPr>
          <p:spPr bwMode="auto">
            <a:xfrm>
              <a:off x="8847138" y="1008063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Rectangle 1203"/>
            <p:cNvSpPr>
              <a:spLocks noChangeArrowheads="1"/>
            </p:cNvSpPr>
            <p:nvPr/>
          </p:nvSpPr>
          <p:spPr bwMode="auto">
            <a:xfrm>
              <a:off x="8847138" y="1020763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Rectangle 1204"/>
            <p:cNvSpPr>
              <a:spLocks noChangeArrowheads="1"/>
            </p:cNvSpPr>
            <p:nvPr/>
          </p:nvSpPr>
          <p:spPr bwMode="auto">
            <a:xfrm>
              <a:off x="8847138" y="1020763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Rectangle 1205"/>
            <p:cNvSpPr>
              <a:spLocks noChangeArrowheads="1"/>
            </p:cNvSpPr>
            <p:nvPr/>
          </p:nvSpPr>
          <p:spPr bwMode="auto">
            <a:xfrm>
              <a:off x="8847138" y="1030288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Rectangle 1206"/>
            <p:cNvSpPr>
              <a:spLocks noChangeArrowheads="1"/>
            </p:cNvSpPr>
            <p:nvPr/>
          </p:nvSpPr>
          <p:spPr bwMode="auto">
            <a:xfrm>
              <a:off x="8847138" y="1030288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Rectangle 1207"/>
            <p:cNvSpPr>
              <a:spLocks noChangeArrowheads="1"/>
            </p:cNvSpPr>
            <p:nvPr/>
          </p:nvSpPr>
          <p:spPr bwMode="auto">
            <a:xfrm>
              <a:off x="8847138" y="1042988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Rectangle 1208"/>
            <p:cNvSpPr>
              <a:spLocks noChangeArrowheads="1"/>
            </p:cNvSpPr>
            <p:nvPr/>
          </p:nvSpPr>
          <p:spPr bwMode="auto">
            <a:xfrm>
              <a:off x="8847138" y="1042988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Rectangle 1209"/>
            <p:cNvSpPr>
              <a:spLocks noChangeArrowheads="1"/>
            </p:cNvSpPr>
            <p:nvPr/>
          </p:nvSpPr>
          <p:spPr bwMode="auto">
            <a:xfrm>
              <a:off x="8847138" y="1065213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Rectangle 1211"/>
            <p:cNvSpPr>
              <a:spLocks noChangeArrowheads="1"/>
            </p:cNvSpPr>
            <p:nvPr/>
          </p:nvSpPr>
          <p:spPr bwMode="auto">
            <a:xfrm>
              <a:off x="8847138" y="106521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Rectangle 1212"/>
            <p:cNvSpPr>
              <a:spLocks noChangeArrowheads="1"/>
            </p:cNvSpPr>
            <p:nvPr/>
          </p:nvSpPr>
          <p:spPr bwMode="auto">
            <a:xfrm>
              <a:off x="8847138" y="1052514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Rectangle 1213"/>
            <p:cNvSpPr>
              <a:spLocks noChangeArrowheads="1"/>
            </p:cNvSpPr>
            <p:nvPr/>
          </p:nvSpPr>
          <p:spPr bwMode="auto">
            <a:xfrm>
              <a:off x="8847138" y="105251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214"/>
            <p:cNvSpPr>
              <a:spLocks noEditPoints="1"/>
            </p:cNvSpPr>
            <p:nvPr/>
          </p:nvSpPr>
          <p:spPr bwMode="auto">
            <a:xfrm>
              <a:off x="8724900" y="1004889"/>
              <a:ext cx="106363" cy="88900"/>
            </a:xfrm>
            <a:custGeom>
              <a:avLst/>
              <a:gdLst>
                <a:gd name="T0" fmla="*/ 0 w 67"/>
                <a:gd name="T1" fmla="*/ 56 h 56"/>
                <a:gd name="T2" fmla="*/ 0 w 67"/>
                <a:gd name="T3" fmla="*/ 54 h 56"/>
                <a:gd name="T4" fmla="*/ 0 w 67"/>
                <a:gd name="T5" fmla="*/ 0 h 56"/>
                <a:gd name="T6" fmla="*/ 0 w 67"/>
                <a:gd name="T7" fmla="*/ 0 h 56"/>
                <a:gd name="T8" fmla="*/ 67 w 67"/>
                <a:gd name="T9" fmla="*/ 0 h 56"/>
                <a:gd name="T10" fmla="*/ 67 w 67"/>
                <a:gd name="T11" fmla="*/ 2 h 56"/>
                <a:gd name="T12" fmla="*/ 67 w 67"/>
                <a:gd name="T13" fmla="*/ 56 h 56"/>
                <a:gd name="T14" fmla="*/ 65 w 67"/>
                <a:gd name="T15" fmla="*/ 56 h 56"/>
                <a:gd name="T16" fmla="*/ 0 w 67"/>
                <a:gd name="T17" fmla="*/ 56 h 56"/>
                <a:gd name="T18" fmla="*/ 2 w 67"/>
                <a:gd name="T19" fmla="*/ 2 h 56"/>
                <a:gd name="T20" fmla="*/ 2 w 67"/>
                <a:gd name="T21" fmla="*/ 54 h 56"/>
                <a:gd name="T22" fmla="*/ 65 w 67"/>
                <a:gd name="T23" fmla="*/ 54 h 56"/>
                <a:gd name="T24" fmla="*/ 65 w 67"/>
                <a:gd name="T25" fmla="*/ 2 h 56"/>
                <a:gd name="T26" fmla="*/ 2 w 67"/>
                <a:gd name="T2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6">
                  <a:moveTo>
                    <a:pt x="0" y="56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2"/>
                  </a:lnTo>
                  <a:lnTo>
                    <a:pt x="67" y="56"/>
                  </a:lnTo>
                  <a:lnTo>
                    <a:pt x="65" y="56"/>
                  </a:lnTo>
                  <a:lnTo>
                    <a:pt x="0" y="56"/>
                  </a:lnTo>
                  <a:close/>
                  <a:moveTo>
                    <a:pt x="2" y="2"/>
                  </a:moveTo>
                  <a:lnTo>
                    <a:pt x="2" y="54"/>
                  </a:lnTo>
                  <a:lnTo>
                    <a:pt x="65" y="54"/>
                  </a:lnTo>
                  <a:lnTo>
                    <a:pt x="65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215"/>
            <p:cNvSpPr>
              <a:spLocks noEditPoints="1"/>
            </p:cNvSpPr>
            <p:nvPr/>
          </p:nvSpPr>
          <p:spPr bwMode="auto">
            <a:xfrm>
              <a:off x="8724900" y="1004889"/>
              <a:ext cx="106363" cy="88900"/>
            </a:xfrm>
            <a:custGeom>
              <a:avLst/>
              <a:gdLst>
                <a:gd name="T0" fmla="*/ 0 w 67"/>
                <a:gd name="T1" fmla="*/ 56 h 56"/>
                <a:gd name="T2" fmla="*/ 0 w 67"/>
                <a:gd name="T3" fmla="*/ 54 h 56"/>
                <a:gd name="T4" fmla="*/ 0 w 67"/>
                <a:gd name="T5" fmla="*/ 0 h 56"/>
                <a:gd name="T6" fmla="*/ 0 w 67"/>
                <a:gd name="T7" fmla="*/ 0 h 56"/>
                <a:gd name="T8" fmla="*/ 67 w 67"/>
                <a:gd name="T9" fmla="*/ 0 h 56"/>
                <a:gd name="T10" fmla="*/ 67 w 67"/>
                <a:gd name="T11" fmla="*/ 2 h 56"/>
                <a:gd name="T12" fmla="*/ 67 w 67"/>
                <a:gd name="T13" fmla="*/ 56 h 56"/>
                <a:gd name="T14" fmla="*/ 65 w 67"/>
                <a:gd name="T15" fmla="*/ 56 h 56"/>
                <a:gd name="T16" fmla="*/ 0 w 67"/>
                <a:gd name="T17" fmla="*/ 56 h 56"/>
                <a:gd name="T18" fmla="*/ 2 w 67"/>
                <a:gd name="T19" fmla="*/ 2 h 56"/>
                <a:gd name="T20" fmla="*/ 2 w 67"/>
                <a:gd name="T21" fmla="*/ 54 h 56"/>
                <a:gd name="T22" fmla="*/ 65 w 67"/>
                <a:gd name="T23" fmla="*/ 54 h 56"/>
                <a:gd name="T24" fmla="*/ 65 w 67"/>
                <a:gd name="T25" fmla="*/ 2 h 56"/>
                <a:gd name="T26" fmla="*/ 2 w 67"/>
                <a:gd name="T2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6">
                  <a:moveTo>
                    <a:pt x="0" y="56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2"/>
                  </a:lnTo>
                  <a:lnTo>
                    <a:pt x="67" y="56"/>
                  </a:lnTo>
                  <a:lnTo>
                    <a:pt x="65" y="56"/>
                  </a:lnTo>
                  <a:lnTo>
                    <a:pt x="0" y="56"/>
                  </a:lnTo>
                  <a:moveTo>
                    <a:pt x="2" y="2"/>
                  </a:moveTo>
                  <a:lnTo>
                    <a:pt x="2" y="54"/>
                  </a:lnTo>
                  <a:lnTo>
                    <a:pt x="65" y="54"/>
                  </a:lnTo>
                  <a:lnTo>
                    <a:pt x="65" y="2"/>
                  </a:lnTo>
                  <a:lnTo>
                    <a:pt x="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216"/>
            <p:cNvSpPr>
              <a:spLocks/>
            </p:cNvSpPr>
            <p:nvPr/>
          </p:nvSpPr>
          <p:spPr bwMode="auto">
            <a:xfrm>
              <a:off x="8724900" y="1004889"/>
              <a:ext cx="103188" cy="85725"/>
            </a:xfrm>
            <a:custGeom>
              <a:avLst/>
              <a:gdLst>
                <a:gd name="T0" fmla="*/ 0 w 65"/>
                <a:gd name="T1" fmla="*/ 2 h 54"/>
                <a:gd name="T2" fmla="*/ 2 w 65"/>
                <a:gd name="T3" fmla="*/ 0 h 54"/>
                <a:gd name="T4" fmla="*/ 65 w 65"/>
                <a:gd name="T5" fmla="*/ 54 h 54"/>
                <a:gd name="T6" fmla="*/ 65 w 65"/>
                <a:gd name="T7" fmla="*/ 54 h 54"/>
                <a:gd name="T8" fmla="*/ 0 w 65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2"/>
                  </a:moveTo>
                  <a:lnTo>
                    <a:pt x="2" y="0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217"/>
            <p:cNvSpPr>
              <a:spLocks/>
            </p:cNvSpPr>
            <p:nvPr/>
          </p:nvSpPr>
          <p:spPr bwMode="auto">
            <a:xfrm>
              <a:off x="8724900" y="1004889"/>
              <a:ext cx="103188" cy="85725"/>
            </a:xfrm>
            <a:custGeom>
              <a:avLst/>
              <a:gdLst>
                <a:gd name="T0" fmla="*/ 0 w 65"/>
                <a:gd name="T1" fmla="*/ 2 h 54"/>
                <a:gd name="T2" fmla="*/ 2 w 65"/>
                <a:gd name="T3" fmla="*/ 0 h 54"/>
                <a:gd name="T4" fmla="*/ 65 w 65"/>
                <a:gd name="T5" fmla="*/ 54 h 54"/>
                <a:gd name="T6" fmla="*/ 65 w 65"/>
                <a:gd name="T7" fmla="*/ 54 h 54"/>
                <a:gd name="T8" fmla="*/ 0 w 65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2"/>
                  </a:moveTo>
                  <a:lnTo>
                    <a:pt x="2" y="0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218"/>
            <p:cNvSpPr>
              <a:spLocks/>
            </p:cNvSpPr>
            <p:nvPr/>
          </p:nvSpPr>
          <p:spPr bwMode="auto">
            <a:xfrm>
              <a:off x="8724900" y="1004889"/>
              <a:ext cx="103188" cy="85725"/>
            </a:xfrm>
            <a:custGeom>
              <a:avLst/>
              <a:gdLst>
                <a:gd name="T0" fmla="*/ 2 w 65"/>
                <a:gd name="T1" fmla="*/ 54 h 54"/>
                <a:gd name="T2" fmla="*/ 0 w 65"/>
                <a:gd name="T3" fmla="*/ 54 h 54"/>
                <a:gd name="T4" fmla="*/ 65 w 65"/>
                <a:gd name="T5" fmla="*/ 0 h 54"/>
                <a:gd name="T6" fmla="*/ 65 w 65"/>
                <a:gd name="T7" fmla="*/ 2 h 54"/>
                <a:gd name="T8" fmla="*/ 2 w 65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2" y="54"/>
                  </a:moveTo>
                  <a:lnTo>
                    <a:pt x="0" y="54"/>
                  </a:lnTo>
                  <a:lnTo>
                    <a:pt x="65" y="0"/>
                  </a:lnTo>
                  <a:lnTo>
                    <a:pt x="65" y="2"/>
                  </a:lnTo>
                  <a:lnTo>
                    <a:pt x="2" y="5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Rectangle 1219"/>
            <p:cNvSpPr>
              <a:spLocks noChangeArrowheads="1"/>
            </p:cNvSpPr>
            <p:nvPr/>
          </p:nvSpPr>
          <p:spPr bwMode="auto">
            <a:xfrm>
              <a:off x="8847138" y="1077914"/>
              <a:ext cx="109538" cy="127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Rectangle 1220"/>
            <p:cNvSpPr>
              <a:spLocks noChangeArrowheads="1"/>
            </p:cNvSpPr>
            <p:nvPr/>
          </p:nvSpPr>
          <p:spPr bwMode="auto">
            <a:xfrm>
              <a:off x="8847138" y="1077914"/>
              <a:ext cx="109538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221"/>
            <p:cNvSpPr>
              <a:spLocks/>
            </p:cNvSpPr>
            <p:nvPr/>
          </p:nvSpPr>
          <p:spPr bwMode="auto">
            <a:xfrm>
              <a:off x="8956675" y="1143001"/>
              <a:ext cx="61913" cy="60325"/>
            </a:xfrm>
            <a:custGeom>
              <a:avLst/>
              <a:gdLst>
                <a:gd name="T0" fmla="*/ 29 w 39"/>
                <a:gd name="T1" fmla="*/ 0 h 38"/>
                <a:gd name="T2" fmla="*/ 18 w 39"/>
                <a:gd name="T3" fmla="*/ 10 h 38"/>
                <a:gd name="T4" fmla="*/ 18 w 39"/>
                <a:gd name="T5" fmla="*/ 20 h 38"/>
                <a:gd name="T6" fmla="*/ 8 w 39"/>
                <a:gd name="T7" fmla="*/ 20 h 38"/>
                <a:gd name="T8" fmla="*/ 0 w 39"/>
                <a:gd name="T9" fmla="*/ 28 h 38"/>
                <a:gd name="T10" fmla="*/ 12 w 39"/>
                <a:gd name="T11" fmla="*/ 38 h 38"/>
                <a:gd name="T12" fmla="*/ 39 w 39"/>
                <a:gd name="T13" fmla="*/ 12 h 38"/>
                <a:gd name="T14" fmla="*/ 29 w 39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29" y="0"/>
                  </a:moveTo>
                  <a:lnTo>
                    <a:pt x="18" y="10"/>
                  </a:lnTo>
                  <a:lnTo>
                    <a:pt x="18" y="20"/>
                  </a:lnTo>
                  <a:lnTo>
                    <a:pt x="8" y="20"/>
                  </a:lnTo>
                  <a:lnTo>
                    <a:pt x="0" y="28"/>
                  </a:lnTo>
                  <a:lnTo>
                    <a:pt x="12" y="38"/>
                  </a:lnTo>
                  <a:lnTo>
                    <a:pt x="39" y="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222"/>
            <p:cNvSpPr>
              <a:spLocks/>
            </p:cNvSpPr>
            <p:nvPr/>
          </p:nvSpPr>
          <p:spPr bwMode="auto">
            <a:xfrm>
              <a:off x="8956675" y="1143001"/>
              <a:ext cx="61913" cy="60325"/>
            </a:xfrm>
            <a:custGeom>
              <a:avLst/>
              <a:gdLst>
                <a:gd name="T0" fmla="*/ 29 w 39"/>
                <a:gd name="T1" fmla="*/ 0 h 38"/>
                <a:gd name="T2" fmla="*/ 18 w 39"/>
                <a:gd name="T3" fmla="*/ 10 h 38"/>
                <a:gd name="T4" fmla="*/ 18 w 39"/>
                <a:gd name="T5" fmla="*/ 20 h 38"/>
                <a:gd name="T6" fmla="*/ 8 w 39"/>
                <a:gd name="T7" fmla="*/ 20 h 38"/>
                <a:gd name="T8" fmla="*/ 0 w 39"/>
                <a:gd name="T9" fmla="*/ 28 h 38"/>
                <a:gd name="T10" fmla="*/ 12 w 39"/>
                <a:gd name="T11" fmla="*/ 38 h 38"/>
                <a:gd name="T12" fmla="*/ 39 w 39"/>
                <a:gd name="T13" fmla="*/ 12 h 38"/>
                <a:gd name="T14" fmla="*/ 29 w 39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29" y="0"/>
                  </a:moveTo>
                  <a:lnTo>
                    <a:pt x="18" y="10"/>
                  </a:lnTo>
                  <a:lnTo>
                    <a:pt x="18" y="20"/>
                  </a:lnTo>
                  <a:lnTo>
                    <a:pt x="8" y="20"/>
                  </a:lnTo>
                  <a:lnTo>
                    <a:pt x="0" y="28"/>
                  </a:lnTo>
                  <a:lnTo>
                    <a:pt x="12" y="38"/>
                  </a:lnTo>
                  <a:lnTo>
                    <a:pt x="39" y="12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223"/>
            <p:cNvSpPr>
              <a:spLocks noEditPoints="1"/>
            </p:cNvSpPr>
            <p:nvPr/>
          </p:nvSpPr>
          <p:spPr bwMode="auto">
            <a:xfrm>
              <a:off x="8699500" y="879476"/>
              <a:ext cx="285750" cy="295275"/>
            </a:xfrm>
            <a:custGeom>
              <a:avLst/>
              <a:gdLst>
                <a:gd name="T0" fmla="*/ 116 w 180"/>
                <a:gd name="T1" fmla="*/ 64 h 186"/>
                <a:gd name="T2" fmla="*/ 136 w 180"/>
                <a:gd name="T3" fmla="*/ 44 h 186"/>
                <a:gd name="T4" fmla="*/ 136 w 180"/>
                <a:gd name="T5" fmla="*/ 44 h 186"/>
                <a:gd name="T6" fmla="*/ 162 w 180"/>
                <a:gd name="T7" fmla="*/ 20 h 186"/>
                <a:gd name="T8" fmla="*/ 93 w 180"/>
                <a:gd name="T9" fmla="*/ 133 h 186"/>
                <a:gd name="T10" fmla="*/ 162 w 180"/>
                <a:gd name="T11" fmla="*/ 125 h 186"/>
                <a:gd name="T12" fmla="*/ 93 w 180"/>
                <a:gd name="T13" fmla="*/ 119 h 186"/>
                <a:gd name="T14" fmla="*/ 162 w 180"/>
                <a:gd name="T15" fmla="*/ 117 h 186"/>
                <a:gd name="T16" fmla="*/ 93 w 180"/>
                <a:gd name="T17" fmla="*/ 119 h 186"/>
                <a:gd name="T18" fmla="*/ 93 w 180"/>
                <a:gd name="T19" fmla="*/ 109 h 186"/>
                <a:gd name="T20" fmla="*/ 162 w 180"/>
                <a:gd name="T21" fmla="*/ 111 h 186"/>
                <a:gd name="T22" fmla="*/ 93 w 180"/>
                <a:gd name="T23" fmla="*/ 105 h 186"/>
                <a:gd name="T24" fmla="*/ 162 w 180"/>
                <a:gd name="T25" fmla="*/ 103 h 186"/>
                <a:gd name="T26" fmla="*/ 93 w 180"/>
                <a:gd name="T27" fmla="*/ 105 h 186"/>
                <a:gd name="T28" fmla="*/ 93 w 180"/>
                <a:gd name="T29" fmla="*/ 95 h 186"/>
                <a:gd name="T30" fmla="*/ 162 w 180"/>
                <a:gd name="T31" fmla="*/ 97 h 186"/>
                <a:gd name="T32" fmla="*/ 93 w 180"/>
                <a:gd name="T33" fmla="*/ 91 h 186"/>
                <a:gd name="T34" fmla="*/ 162 w 180"/>
                <a:gd name="T35" fmla="*/ 89 h 186"/>
                <a:gd name="T36" fmla="*/ 93 w 180"/>
                <a:gd name="T37" fmla="*/ 91 h 186"/>
                <a:gd name="T38" fmla="*/ 162 w 180"/>
                <a:gd name="T39" fmla="*/ 18 h 186"/>
                <a:gd name="T40" fmla="*/ 162 w 180"/>
                <a:gd name="T41" fmla="*/ 66 h 186"/>
                <a:gd name="T42" fmla="*/ 99 w 180"/>
                <a:gd name="T43" fmla="*/ 81 h 186"/>
                <a:gd name="T44" fmla="*/ 162 w 180"/>
                <a:gd name="T45" fmla="*/ 83 h 186"/>
                <a:gd name="T46" fmla="*/ 83 w 180"/>
                <a:gd name="T47" fmla="*/ 97 h 186"/>
                <a:gd name="T48" fmla="*/ 81 w 180"/>
                <a:gd name="T49" fmla="*/ 135 h 186"/>
                <a:gd name="T50" fmla="*/ 30 w 180"/>
                <a:gd name="T51" fmla="*/ 150 h 186"/>
                <a:gd name="T52" fmla="*/ 160 w 180"/>
                <a:gd name="T53" fmla="*/ 156 h 186"/>
                <a:gd name="T54" fmla="*/ 18 w 180"/>
                <a:gd name="T55" fmla="*/ 162 h 186"/>
                <a:gd name="T56" fmla="*/ 160 w 180"/>
                <a:gd name="T57" fmla="*/ 168 h 186"/>
                <a:gd name="T58" fmla="*/ 16 w 180"/>
                <a:gd name="T59" fmla="*/ 164 h 186"/>
                <a:gd name="T60" fmla="*/ 6 w 180"/>
                <a:gd name="T61" fmla="*/ 186 h 186"/>
                <a:gd name="T62" fmla="*/ 170 w 180"/>
                <a:gd name="T63" fmla="*/ 186 h 186"/>
                <a:gd name="T64" fmla="*/ 180 w 180"/>
                <a:gd name="T6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0" h="186">
                  <a:moveTo>
                    <a:pt x="136" y="44"/>
                  </a:moveTo>
                  <a:lnTo>
                    <a:pt x="116" y="64"/>
                  </a:lnTo>
                  <a:lnTo>
                    <a:pt x="160" y="64"/>
                  </a:lnTo>
                  <a:lnTo>
                    <a:pt x="136" y="44"/>
                  </a:lnTo>
                  <a:close/>
                  <a:moveTo>
                    <a:pt x="162" y="20"/>
                  </a:moveTo>
                  <a:lnTo>
                    <a:pt x="136" y="44"/>
                  </a:lnTo>
                  <a:lnTo>
                    <a:pt x="162" y="64"/>
                  </a:lnTo>
                  <a:lnTo>
                    <a:pt x="162" y="20"/>
                  </a:lnTo>
                  <a:close/>
                  <a:moveTo>
                    <a:pt x="162" y="133"/>
                  </a:moveTo>
                  <a:lnTo>
                    <a:pt x="93" y="133"/>
                  </a:lnTo>
                  <a:lnTo>
                    <a:pt x="93" y="125"/>
                  </a:lnTo>
                  <a:lnTo>
                    <a:pt x="162" y="125"/>
                  </a:lnTo>
                  <a:lnTo>
                    <a:pt x="162" y="133"/>
                  </a:lnTo>
                  <a:close/>
                  <a:moveTo>
                    <a:pt x="93" y="119"/>
                  </a:moveTo>
                  <a:lnTo>
                    <a:pt x="93" y="117"/>
                  </a:lnTo>
                  <a:lnTo>
                    <a:pt x="162" y="117"/>
                  </a:lnTo>
                  <a:lnTo>
                    <a:pt x="162" y="119"/>
                  </a:lnTo>
                  <a:lnTo>
                    <a:pt x="93" y="119"/>
                  </a:lnTo>
                  <a:close/>
                  <a:moveTo>
                    <a:pt x="93" y="111"/>
                  </a:moveTo>
                  <a:lnTo>
                    <a:pt x="93" y="109"/>
                  </a:lnTo>
                  <a:lnTo>
                    <a:pt x="162" y="109"/>
                  </a:lnTo>
                  <a:lnTo>
                    <a:pt x="162" y="111"/>
                  </a:lnTo>
                  <a:lnTo>
                    <a:pt x="93" y="111"/>
                  </a:lnTo>
                  <a:close/>
                  <a:moveTo>
                    <a:pt x="93" y="105"/>
                  </a:moveTo>
                  <a:lnTo>
                    <a:pt x="93" y="103"/>
                  </a:lnTo>
                  <a:lnTo>
                    <a:pt x="162" y="103"/>
                  </a:lnTo>
                  <a:lnTo>
                    <a:pt x="162" y="105"/>
                  </a:lnTo>
                  <a:lnTo>
                    <a:pt x="93" y="105"/>
                  </a:lnTo>
                  <a:close/>
                  <a:moveTo>
                    <a:pt x="93" y="97"/>
                  </a:moveTo>
                  <a:lnTo>
                    <a:pt x="93" y="95"/>
                  </a:lnTo>
                  <a:lnTo>
                    <a:pt x="162" y="95"/>
                  </a:lnTo>
                  <a:lnTo>
                    <a:pt x="162" y="97"/>
                  </a:lnTo>
                  <a:lnTo>
                    <a:pt x="93" y="97"/>
                  </a:lnTo>
                  <a:close/>
                  <a:moveTo>
                    <a:pt x="93" y="91"/>
                  </a:moveTo>
                  <a:lnTo>
                    <a:pt x="93" y="89"/>
                  </a:lnTo>
                  <a:lnTo>
                    <a:pt x="162" y="89"/>
                  </a:lnTo>
                  <a:lnTo>
                    <a:pt x="162" y="91"/>
                  </a:lnTo>
                  <a:lnTo>
                    <a:pt x="93" y="91"/>
                  </a:lnTo>
                  <a:close/>
                  <a:moveTo>
                    <a:pt x="180" y="0"/>
                  </a:moveTo>
                  <a:lnTo>
                    <a:pt x="162" y="18"/>
                  </a:lnTo>
                  <a:lnTo>
                    <a:pt x="162" y="66"/>
                  </a:lnTo>
                  <a:lnTo>
                    <a:pt x="162" y="66"/>
                  </a:lnTo>
                  <a:lnTo>
                    <a:pt x="114" y="66"/>
                  </a:lnTo>
                  <a:lnTo>
                    <a:pt x="99" y="81"/>
                  </a:lnTo>
                  <a:lnTo>
                    <a:pt x="162" y="81"/>
                  </a:lnTo>
                  <a:lnTo>
                    <a:pt x="162" y="83"/>
                  </a:lnTo>
                  <a:lnTo>
                    <a:pt x="97" y="83"/>
                  </a:lnTo>
                  <a:lnTo>
                    <a:pt x="83" y="97"/>
                  </a:lnTo>
                  <a:lnTo>
                    <a:pt x="83" y="135"/>
                  </a:lnTo>
                  <a:lnTo>
                    <a:pt x="81" y="135"/>
                  </a:lnTo>
                  <a:lnTo>
                    <a:pt x="45" y="135"/>
                  </a:lnTo>
                  <a:lnTo>
                    <a:pt x="30" y="150"/>
                  </a:lnTo>
                  <a:lnTo>
                    <a:pt x="160" y="150"/>
                  </a:lnTo>
                  <a:lnTo>
                    <a:pt x="160" y="156"/>
                  </a:lnTo>
                  <a:lnTo>
                    <a:pt x="24" y="156"/>
                  </a:lnTo>
                  <a:lnTo>
                    <a:pt x="18" y="162"/>
                  </a:lnTo>
                  <a:lnTo>
                    <a:pt x="160" y="162"/>
                  </a:lnTo>
                  <a:lnTo>
                    <a:pt x="160" y="168"/>
                  </a:lnTo>
                  <a:lnTo>
                    <a:pt x="16" y="168"/>
                  </a:lnTo>
                  <a:lnTo>
                    <a:pt x="16" y="164"/>
                  </a:lnTo>
                  <a:lnTo>
                    <a:pt x="0" y="180"/>
                  </a:lnTo>
                  <a:lnTo>
                    <a:pt x="6" y="186"/>
                  </a:lnTo>
                  <a:lnTo>
                    <a:pt x="8" y="186"/>
                  </a:lnTo>
                  <a:lnTo>
                    <a:pt x="170" y="186"/>
                  </a:lnTo>
                  <a:lnTo>
                    <a:pt x="180" y="176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1224"/>
            <p:cNvSpPr>
              <a:spLocks noEditPoints="1"/>
            </p:cNvSpPr>
            <p:nvPr/>
          </p:nvSpPr>
          <p:spPr bwMode="auto">
            <a:xfrm>
              <a:off x="8699500" y="879476"/>
              <a:ext cx="285750" cy="295275"/>
            </a:xfrm>
            <a:custGeom>
              <a:avLst/>
              <a:gdLst>
                <a:gd name="T0" fmla="*/ 116 w 180"/>
                <a:gd name="T1" fmla="*/ 64 h 186"/>
                <a:gd name="T2" fmla="*/ 136 w 180"/>
                <a:gd name="T3" fmla="*/ 44 h 186"/>
                <a:gd name="T4" fmla="*/ 136 w 180"/>
                <a:gd name="T5" fmla="*/ 44 h 186"/>
                <a:gd name="T6" fmla="*/ 162 w 180"/>
                <a:gd name="T7" fmla="*/ 20 h 186"/>
                <a:gd name="T8" fmla="*/ 93 w 180"/>
                <a:gd name="T9" fmla="*/ 133 h 186"/>
                <a:gd name="T10" fmla="*/ 162 w 180"/>
                <a:gd name="T11" fmla="*/ 125 h 186"/>
                <a:gd name="T12" fmla="*/ 93 w 180"/>
                <a:gd name="T13" fmla="*/ 119 h 186"/>
                <a:gd name="T14" fmla="*/ 162 w 180"/>
                <a:gd name="T15" fmla="*/ 117 h 186"/>
                <a:gd name="T16" fmla="*/ 93 w 180"/>
                <a:gd name="T17" fmla="*/ 119 h 186"/>
                <a:gd name="T18" fmla="*/ 93 w 180"/>
                <a:gd name="T19" fmla="*/ 109 h 186"/>
                <a:gd name="T20" fmla="*/ 162 w 180"/>
                <a:gd name="T21" fmla="*/ 111 h 186"/>
                <a:gd name="T22" fmla="*/ 93 w 180"/>
                <a:gd name="T23" fmla="*/ 105 h 186"/>
                <a:gd name="T24" fmla="*/ 162 w 180"/>
                <a:gd name="T25" fmla="*/ 103 h 186"/>
                <a:gd name="T26" fmla="*/ 93 w 180"/>
                <a:gd name="T27" fmla="*/ 105 h 186"/>
                <a:gd name="T28" fmla="*/ 93 w 180"/>
                <a:gd name="T29" fmla="*/ 95 h 186"/>
                <a:gd name="T30" fmla="*/ 162 w 180"/>
                <a:gd name="T31" fmla="*/ 97 h 186"/>
                <a:gd name="T32" fmla="*/ 93 w 180"/>
                <a:gd name="T33" fmla="*/ 91 h 186"/>
                <a:gd name="T34" fmla="*/ 162 w 180"/>
                <a:gd name="T35" fmla="*/ 89 h 186"/>
                <a:gd name="T36" fmla="*/ 93 w 180"/>
                <a:gd name="T37" fmla="*/ 91 h 186"/>
                <a:gd name="T38" fmla="*/ 162 w 180"/>
                <a:gd name="T39" fmla="*/ 18 h 186"/>
                <a:gd name="T40" fmla="*/ 162 w 180"/>
                <a:gd name="T41" fmla="*/ 66 h 186"/>
                <a:gd name="T42" fmla="*/ 99 w 180"/>
                <a:gd name="T43" fmla="*/ 81 h 186"/>
                <a:gd name="T44" fmla="*/ 162 w 180"/>
                <a:gd name="T45" fmla="*/ 83 h 186"/>
                <a:gd name="T46" fmla="*/ 83 w 180"/>
                <a:gd name="T47" fmla="*/ 97 h 186"/>
                <a:gd name="T48" fmla="*/ 81 w 180"/>
                <a:gd name="T49" fmla="*/ 135 h 186"/>
                <a:gd name="T50" fmla="*/ 30 w 180"/>
                <a:gd name="T51" fmla="*/ 150 h 186"/>
                <a:gd name="T52" fmla="*/ 160 w 180"/>
                <a:gd name="T53" fmla="*/ 156 h 186"/>
                <a:gd name="T54" fmla="*/ 18 w 180"/>
                <a:gd name="T55" fmla="*/ 162 h 186"/>
                <a:gd name="T56" fmla="*/ 160 w 180"/>
                <a:gd name="T57" fmla="*/ 168 h 186"/>
                <a:gd name="T58" fmla="*/ 16 w 180"/>
                <a:gd name="T59" fmla="*/ 164 h 186"/>
                <a:gd name="T60" fmla="*/ 6 w 180"/>
                <a:gd name="T61" fmla="*/ 186 h 186"/>
                <a:gd name="T62" fmla="*/ 170 w 180"/>
                <a:gd name="T63" fmla="*/ 186 h 186"/>
                <a:gd name="T64" fmla="*/ 180 w 180"/>
                <a:gd name="T6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0" h="186">
                  <a:moveTo>
                    <a:pt x="136" y="44"/>
                  </a:moveTo>
                  <a:lnTo>
                    <a:pt x="116" y="64"/>
                  </a:lnTo>
                  <a:lnTo>
                    <a:pt x="160" y="64"/>
                  </a:lnTo>
                  <a:lnTo>
                    <a:pt x="136" y="44"/>
                  </a:lnTo>
                  <a:moveTo>
                    <a:pt x="162" y="20"/>
                  </a:moveTo>
                  <a:lnTo>
                    <a:pt x="136" y="44"/>
                  </a:lnTo>
                  <a:lnTo>
                    <a:pt x="162" y="64"/>
                  </a:lnTo>
                  <a:lnTo>
                    <a:pt x="162" y="20"/>
                  </a:lnTo>
                  <a:moveTo>
                    <a:pt x="162" y="133"/>
                  </a:moveTo>
                  <a:lnTo>
                    <a:pt x="93" y="133"/>
                  </a:lnTo>
                  <a:lnTo>
                    <a:pt x="93" y="125"/>
                  </a:lnTo>
                  <a:lnTo>
                    <a:pt x="162" y="125"/>
                  </a:lnTo>
                  <a:lnTo>
                    <a:pt x="162" y="133"/>
                  </a:lnTo>
                  <a:moveTo>
                    <a:pt x="93" y="119"/>
                  </a:moveTo>
                  <a:lnTo>
                    <a:pt x="93" y="117"/>
                  </a:lnTo>
                  <a:lnTo>
                    <a:pt x="162" y="117"/>
                  </a:lnTo>
                  <a:lnTo>
                    <a:pt x="162" y="119"/>
                  </a:lnTo>
                  <a:lnTo>
                    <a:pt x="93" y="119"/>
                  </a:lnTo>
                  <a:moveTo>
                    <a:pt x="93" y="111"/>
                  </a:moveTo>
                  <a:lnTo>
                    <a:pt x="93" y="109"/>
                  </a:lnTo>
                  <a:lnTo>
                    <a:pt x="162" y="109"/>
                  </a:lnTo>
                  <a:lnTo>
                    <a:pt x="162" y="111"/>
                  </a:lnTo>
                  <a:lnTo>
                    <a:pt x="93" y="111"/>
                  </a:lnTo>
                  <a:moveTo>
                    <a:pt x="93" y="105"/>
                  </a:moveTo>
                  <a:lnTo>
                    <a:pt x="93" y="103"/>
                  </a:lnTo>
                  <a:lnTo>
                    <a:pt x="162" y="103"/>
                  </a:lnTo>
                  <a:lnTo>
                    <a:pt x="162" y="105"/>
                  </a:lnTo>
                  <a:lnTo>
                    <a:pt x="93" y="105"/>
                  </a:lnTo>
                  <a:moveTo>
                    <a:pt x="93" y="97"/>
                  </a:moveTo>
                  <a:lnTo>
                    <a:pt x="93" y="95"/>
                  </a:lnTo>
                  <a:lnTo>
                    <a:pt x="162" y="95"/>
                  </a:lnTo>
                  <a:lnTo>
                    <a:pt x="162" y="97"/>
                  </a:lnTo>
                  <a:lnTo>
                    <a:pt x="93" y="97"/>
                  </a:lnTo>
                  <a:moveTo>
                    <a:pt x="93" y="91"/>
                  </a:moveTo>
                  <a:lnTo>
                    <a:pt x="93" y="89"/>
                  </a:lnTo>
                  <a:lnTo>
                    <a:pt x="162" y="89"/>
                  </a:lnTo>
                  <a:lnTo>
                    <a:pt x="162" y="91"/>
                  </a:lnTo>
                  <a:lnTo>
                    <a:pt x="93" y="91"/>
                  </a:lnTo>
                  <a:moveTo>
                    <a:pt x="180" y="0"/>
                  </a:moveTo>
                  <a:lnTo>
                    <a:pt x="162" y="18"/>
                  </a:lnTo>
                  <a:lnTo>
                    <a:pt x="162" y="66"/>
                  </a:lnTo>
                  <a:lnTo>
                    <a:pt x="162" y="66"/>
                  </a:lnTo>
                  <a:lnTo>
                    <a:pt x="114" y="66"/>
                  </a:lnTo>
                  <a:lnTo>
                    <a:pt x="99" y="81"/>
                  </a:lnTo>
                  <a:lnTo>
                    <a:pt x="162" y="81"/>
                  </a:lnTo>
                  <a:lnTo>
                    <a:pt x="162" y="83"/>
                  </a:lnTo>
                  <a:lnTo>
                    <a:pt x="97" y="83"/>
                  </a:lnTo>
                  <a:lnTo>
                    <a:pt x="83" y="97"/>
                  </a:lnTo>
                  <a:lnTo>
                    <a:pt x="83" y="135"/>
                  </a:lnTo>
                  <a:lnTo>
                    <a:pt x="81" y="135"/>
                  </a:lnTo>
                  <a:lnTo>
                    <a:pt x="45" y="135"/>
                  </a:lnTo>
                  <a:lnTo>
                    <a:pt x="30" y="150"/>
                  </a:lnTo>
                  <a:lnTo>
                    <a:pt x="160" y="150"/>
                  </a:lnTo>
                  <a:lnTo>
                    <a:pt x="160" y="156"/>
                  </a:lnTo>
                  <a:lnTo>
                    <a:pt x="24" y="156"/>
                  </a:lnTo>
                  <a:lnTo>
                    <a:pt x="18" y="162"/>
                  </a:lnTo>
                  <a:lnTo>
                    <a:pt x="160" y="162"/>
                  </a:lnTo>
                  <a:lnTo>
                    <a:pt x="160" y="168"/>
                  </a:lnTo>
                  <a:lnTo>
                    <a:pt x="16" y="168"/>
                  </a:lnTo>
                  <a:lnTo>
                    <a:pt x="16" y="164"/>
                  </a:lnTo>
                  <a:lnTo>
                    <a:pt x="0" y="180"/>
                  </a:lnTo>
                  <a:lnTo>
                    <a:pt x="6" y="186"/>
                  </a:lnTo>
                  <a:lnTo>
                    <a:pt x="8" y="186"/>
                  </a:lnTo>
                  <a:lnTo>
                    <a:pt x="170" y="186"/>
                  </a:lnTo>
                  <a:lnTo>
                    <a:pt x="180" y="176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1225"/>
            <p:cNvSpPr>
              <a:spLocks/>
            </p:cNvSpPr>
            <p:nvPr/>
          </p:nvSpPr>
          <p:spPr bwMode="auto">
            <a:xfrm>
              <a:off x="8737600" y="1117601"/>
              <a:ext cx="215900" cy="9525"/>
            </a:xfrm>
            <a:custGeom>
              <a:avLst/>
              <a:gdLst>
                <a:gd name="T0" fmla="*/ 136 w 136"/>
                <a:gd name="T1" fmla="*/ 0 h 6"/>
                <a:gd name="T2" fmla="*/ 6 w 136"/>
                <a:gd name="T3" fmla="*/ 0 h 6"/>
                <a:gd name="T4" fmla="*/ 0 w 136"/>
                <a:gd name="T5" fmla="*/ 6 h 6"/>
                <a:gd name="T6" fmla="*/ 136 w 136"/>
                <a:gd name="T7" fmla="*/ 6 h 6"/>
                <a:gd name="T8" fmla="*/ 136 w 13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6">
                  <a:moveTo>
                    <a:pt x="13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136" y="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D4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1226"/>
            <p:cNvSpPr>
              <a:spLocks/>
            </p:cNvSpPr>
            <p:nvPr/>
          </p:nvSpPr>
          <p:spPr bwMode="auto">
            <a:xfrm>
              <a:off x="8737600" y="1117601"/>
              <a:ext cx="215900" cy="9525"/>
            </a:xfrm>
            <a:custGeom>
              <a:avLst/>
              <a:gdLst>
                <a:gd name="T0" fmla="*/ 136 w 136"/>
                <a:gd name="T1" fmla="*/ 0 h 6"/>
                <a:gd name="T2" fmla="*/ 6 w 136"/>
                <a:gd name="T3" fmla="*/ 0 h 6"/>
                <a:gd name="T4" fmla="*/ 0 w 136"/>
                <a:gd name="T5" fmla="*/ 6 h 6"/>
                <a:gd name="T6" fmla="*/ 136 w 136"/>
                <a:gd name="T7" fmla="*/ 6 h 6"/>
                <a:gd name="T8" fmla="*/ 136 w 13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6">
                  <a:moveTo>
                    <a:pt x="13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136" y="6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1227"/>
            <p:cNvSpPr>
              <a:spLocks/>
            </p:cNvSpPr>
            <p:nvPr/>
          </p:nvSpPr>
          <p:spPr bwMode="auto">
            <a:xfrm>
              <a:off x="8724900" y="1136651"/>
              <a:ext cx="228600" cy="9525"/>
            </a:xfrm>
            <a:custGeom>
              <a:avLst/>
              <a:gdLst>
                <a:gd name="T0" fmla="*/ 144 w 144"/>
                <a:gd name="T1" fmla="*/ 0 h 6"/>
                <a:gd name="T2" fmla="*/ 2 w 144"/>
                <a:gd name="T3" fmla="*/ 0 h 6"/>
                <a:gd name="T4" fmla="*/ 0 w 144"/>
                <a:gd name="T5" fmla="*/ 2 h 6"/>
                <a:gd name="T6" fmla="*/ 0 w 144"/>
                <a:gd name="T7" fmla="*/ 6 h 6"/>
                <a:gd name="T8" fmla="*/ 144 w 144"/>
                <a:gd name="T9" fmla="*/ 6 h 6"/>
                <a:gd name="T10" fmla="*/ 144 w 14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6">
                  <a:moveTo>
                    <a:pt x="14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44" y="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D4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1228"/>
            <p:cNvSpPr>
              <a:spLocks/>
            </p:cNvSpPr>
            <p:nvPr/>
          </p:nvSpPr>
          <p:spPr bwMode="auto">
            <a:xfrm>
              <a:off x="8724900" y="1136651"/>
              <a:ext cx="228600" cy="9525"/>
            </a:xfrm>
            <a:custGeom>
              <a:avLst/>
              <a:gdLst>
                <a:gd name="T0" fmla="*/ 144 w 144"/>
                <a:gd name="T1" fmla="*/ 0 h 6"/>
                <a:gd name="T2" fmla="*/ 2 w 144"/>
                <a:gd name="T3" fmla="*/ 0 h 6"/>
                <a:gd name="T4" fmla="*/ 0 w 144"/>
                <a:gd name="T5" fmla="*/ 2 h 6"/>
                <a:gd name="T6" fmla="*/ 0 w 144"/>
                <a:gd name="T7" fmla="*/ 6 h 6"/>
                <a:gd name="T8" fmla="*/ 144 w 144"/>
                <a:gd name="T9" fmla="*/ 6 h 6"/>
                <a:gd name="T10" fmla="*/ 144 w 14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6">
                  <a:moveTo>
                    <a:pt x="14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44" y="6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1229"/>
            <p:cNvSpPr>
              <a:spLocks/>
            </p:cNvSpPr>
            <p:nvPr/>
          </p:nvSpPr>
          <p:spPr bwMode="auto">
            <a:xfrm>
              <a:off x="8880475" y="908051"/>
              <a:ext cx="76200" cy="76200"/>
            </a:xfrm>
            <a:custGeom>
              <a:avLst/>
              <a:gdLst>
                <a:gd name="T0" fmla="*/ 48 w 48"/>
                <a:gd name="T1" fmla="*/ 0 h 48"/>
                <a:gd name="T2" fmla="*/ 48 w 48"/>
                <a:gd name="T3" fmla="*/ 2 h 48"/>
                <a:gd name="T4" fmla="*/ 48 w 48"/>
                <a:gd name="T5" fmla="*/ 46 h 48"/>
                <a:gd name="T6" fmla="*/ 48 w 48"/>
                <a:gd name="T7" fmla="*/ 46 h 48"/>
                <a:gd name="T8" fmla="*/ 46 w 48"/>
                <a:gd name="T9" fmla="*/ 48 h 48"/>
                <a:gd name="T10" fmla="*/ 46 w 48"/>
                <a:gd name="T11" fmla="*/ 46 h 48"/>
                <a:gd name="T12" fmla="*/ 2 w 48"/>
                <a:gd name="T13" fmla="*/ 46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48 h 48"/>
                <a:gd name="T20" fmla="*/ 48 w 48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8" y="2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1230"/>
            <p:cNvSpPr>
              <a:spLocks/>
            </p:cNvSpPr>
            <p:nvPr/>
          </p:nvSpPr>
          <p:spPr bwMode="auto">
            <a:xfrm>
              <a:off x="8880475" y="908051"/>
              <a:ext cx="76200" cy="76200"/>
            </a:xfrm>
            <a:custGeom>
              <a:avLst/>
              <a:gdLst>
                <a:gd name="T0" fmla="*/ 48 w 48"/>
                <a:gd name="T1" fmla="*/ 0 h 48"/>
                <a:gd name="T2" fmla="*/ 48 w 48"/>
                <a:gd name="T3" fmla="*/ 2 h 48"/>
                <a:gd name="T4" fmla="*/ 48 w 48"/>
                <a:gd name="T5" fmla="*/ 46 h 48"/>
                <a:gd name="T6" fmla="*/ 48 w 48"/>
                <a:gd name="T7" fmla="*/ 46 h 48"/>
                <a:gd name="T8" fmla="*/ 46 w 48"/>
                <a:gd name="T9" fmla="*/ 48 h 48"/>
                <a:gd name="T10" fmla="*/ 46 w 48"/>
                <a:gd name="T11" fmla="*/ 46 h 48"/>
                <a:gd name="T12" fmla="*/ 2 w 48"/>
                <a:gd name="T13" fmla="*/ 46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48 h 48"/>
                <a:gd name="T20" fmla="*/ 48 w 48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8" y="2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1231"/>
            <p:cNvSpPr>
              <a:spLocks/>
            </p:cNvSpPr>
            <p:nvPr/>
          </p:nvSpPr>
          <p:spPr bwMode="auto">
            <a:xfrm>
              <a:off x="8915400" y="949326"/>
              <a:ext cx="41275" cy="34925"/>
            </a:xfrm>
            <a:custGeom>
              <a:avLst/>
              <a:gdLst>
                <a:gd name="T0" fmla="*/ 0 w 26"/>
                <a:gd name="T1" fmla="*/ 0 h 22"/>
                <a:gd name="T2" fmla="*/ 0 w 26"/>
                <a:gd name="T3" fmla="*/ 0 h 22"/>
                <a:gd name="T4" fmla="*/ 24 w 26"/>
                <a:gd name="T5" fmla="*/ 20 h 22"/>
                <a:gd name="T6" fmla="*/ 24 w 26"/>
                <a:gd name="T7" fmla="*/ 22 h 22"/>
                <a:gd name="T8" fmla="*/ 26 w 26"/>
                <a:gd name="T9" fmla="*/ 20 h 22"/>
                <a:gd name="T10" fmla="*/ 26 w 26"/>
                <a:gd name="T11" fmla="*/ 20 h 22"/>
                <a:gd name="T12" fmla="*/ 0 w 2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0" y="0"/>
                  </a:moveTo>
                  <a:lnTo>
                    <a:pt x="0" y="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1232"/>
            <p:cNvSpPr>
              <a:spLocks/>
            </p:cNvSpPr>
            <p:nvPr/>
          </p:nvSpPr>
          <p:spPr bwMode="auto">
            <a:xfrm>
              <a:off x="8915400" y="949326"/>
              <a:ext cx="41275" cy="34925"/>
            </a:xfrm>
            <a:custGeom>
              <a:avLst/>
              <a:gdLst>
                <a:gd name="T0" fmla="*/ 0 w 26"/>
                <a:gd name="T1" fmla="*/ 0 h 22"/>
                <a:gd name="T2" fmla="*/ 0 w 26"/>
                <a:gd name="T3" fmla="*/ 0 h 22"/>
                <a:gd name="T4" fmla="*/ 24 w 26"/>
                <a:gd name="T5" fmla="*/ 20 h 22"/>
                <a:gd name="T6" fmla="*/ 24 w 26"/>
                <a:gd name="T7" fmla="*/ 22 h 22"/>
                <a:gd name="T8" fmla="*/ 26 w 26"/>
                <a:gd name="T9" fmla="*/ 20 h 22"/>
                <a:gd name="T10" fmla="*/ 26 w 26"/>
                <a:gd name="T11" fmla="*/ 20 h 22"/>
                <a:gd name="T12" fmla="*/ 0 w 2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0" y="0"/>
                  </a:moveTo>
                  <a:lnTo>
                    <a:pt x="0" y="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1233"/>
            <p:cNvSpPr>
              <a:spLocks noEditPoints="1"/>
            </p:cNvSpPr>
            <p:nvPr/>
          </p:nvSpPr>
          <p:spPr bwMode="auto">
            <a:xfrm>
              <a:off x="8774113" y="1036639"/>
              <a:ext cx="53975" cy="53975"/>
            </a:xfrm>
            <a:custGeom>
              <a:avLst/>
              <a:gdLst>
                <a:gd name="T0" fmla="*/ 14 w 34"/>
                <a:gd name="T1" fmla="*/ 20 h 34"/>
                <a:gd name="T2" fmla="*/ 0 w 34"/>
                <a:gd name="T3" fmla="*/ 34 h 34"/>
                <a:gd name="T4" fmla="*/ 32 w 34"/>
                <a:gd name="T5" fmla="*/ 34 h 34"/>
                <a:gd name="T6" fmla="*/ 14 w 34"/>
                <a:gd name="T7" fmla="*/ 20 h 34"/>
                <a:gd name="T8" fmla="*/ 34 w 34"/>
                <a:gd name="T9" fmla="*/ 0 h 34"/>
                <a:gd name="T10" fmla="*/ 16 w 34"/>
                <a:gd name="T11" fmla="*/ 18 h 34"/>
                <a:gd name="T12" fmla="*/ 34 w 34"/>
                <a:gd name="T13" fmla="*/ 32 h 34"/>
                <a:gd name="T14" fmla="*/ 34 w 3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4">
                  <a:moveTo>
                    <a:pt x="14" y="20"/>
                  </a:moveTo>
                  <a:lnTo>
                    <a:pt x="0" y="34"/>
                  </a:lnTo>
                  <a:lnTo>
                    <a:pt x="32" y="34"/>
                  </a:lnTo>
                  <a:lnTo>
                    <a:pt x="14" y="20"/>
                  </a:lnTo>
                  <a:close/>
                  <a:moveTo>
                    <a:pt x="34" y="0"/>
                  </a:moveTo>
                  <a:lnTo>
                    <a:pt x="16" y="18"/>
                  </a:lnTo>
                  <a:lnTo>
                    <a:pt x="34" y="3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1234"/>
            <p:cNvSpPr>
              <a:spLocks noEditPoints="1"/>
            </p:cNvSpPr>
            <p:nvPr/>
          </p:nvSpPr>
          <p:spPr bwMode="auto">
            <a:xfrm>
              <a:off x="8774113" y="1036639"/>
              <a:ext cx="53975" cy="53975"/>
            </a:xfrm>
            <a:custGeom>
              <a:avLst/>
              <a:gdLst>
                <a:gd name="T0" fmla="*/ 14 w 34"/>
                <a:gd name="T1" fmla="*/ 20 h 34"/>
                <a:gd name="T2" fmla="*/ 0 w 34"/>
                <a:gd name="T3" fmla="*/ 34 h 34"/>
                <a:gd name="T4" fmla="*/ 32 w 34"/>
                <a:gd name="T5" fmla="*/ 34 h 34"/>
                <a:gd name="T6" fmla="*/ 14 w 34"/>
                <a:gd name="T7" fmla="*/ 20 h 34"/>
                <a:gd name="T8" fmla="*/ 34 w 34"/>
                <a:gd name="T9" fmla="*/ 0 h 34"/>
                <a:gd name="T10" fmla="*/ 16 w 34"/>
                <a:gd name="T11" fmla="*/ 18 h 34"/>
                <a:gd name="T12" fmla="*/ 34 w 34"/>
                <a:gd name="T13" fmla="*/ 32 h 34"/>
                <a:gd name="T14" fmla="*/ 34 w 3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4">
                  <a:moveTo>
                    <a:pt x="14" y="20"/>
                  </a:moveTo>
                  <a:lnTo>
                    <a:pt x="0" y="34"/>
                  </a:lnTo>
                  <a:lnTo>
                    <a:pt x="32" y="34"/>
                  </a:lnTo>
                  <a:lnTo>
                    <a:pt x="14" y="20"/>
                  </a:lnTo>
                  <a:moveTo>
                    <a:pt x="34" y="0"/>
                  </a:moveTo>
                  <a:lnTo>
                    <a:pt x="16" y="18"/>
                  </a:lnTo>
                  <a:lnTo>
                    <a:pt x="34" y="32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1235"/>
            <p:cNvSpPr>
              <a:spLocks/>
            </p:cNvSpPr>
            <p:nvPr/>
          </p:nvSpPr>
          <p:spPr bwMode="auto">
            <a:xfrm>
              <a:off x="8853488" y="1008064"/>
              <a:ext cx="103188" cy="3175"/>
            </a:xfrm>
            <a:custGeom>
              <a:avLst/>
              <a:gdLst>
                <a:gd name="T0" fmla="*/ 65 w 65"/>
                <a:gd name="T1" fmla="*/ 0 h 2"/>
                <a:gd name="T2" fmla="*/ 2 w 65"/>
                <a:gd name="T3" fmla="*/ 0 h 2"/>
                <a:gd name="T4" fmla="*/ 0 w 65"/>
                <a:gd name="T5" fmla="*/ 2 h 2"/>
                <a:gd name="T6" fmla="*/ 65 w 65"/>
                <a:gd name="T7" fmla="*/ 2 h 2"/>
                <a:gd name="T8" fmla="*/ 65 w 6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">
                  <a:moveTo>
                    <a:pt x="6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1236"/>
            <p:cNvSpPr>
              <a:spLocks/>
            </p:cNvSpPr>
            <p:nvPr/>
          </p:nvSpPr>
          <p:spPr bwMode="auto">
            <a:xfrm>
              <a:off x="8853488" y="1008064"/>
              <a:ext cx="103188" cy="3175"/>
            </a:xfrm>
            <a:custGeom>
              <a:avLst/>
              <a:gdLst>
                <a:gd name="T0" fmla="*/ 65 w 65"/>
                <a:gd name="T1" fmla="*/ 0 h 2"/>
                <a:gd name="T2" fmla="*/ 2 w 65"/>
                <a:gd name="T3" fmla="*/ 0 h 2"/>
                <a:gd name="T4" fmla="*/ 0 w 65"/>
                <a:gd name="T5" fmla="*/ 2 h 2"/>
                <a:gd name="T6" fmla="*/ 65 w 65"/>
                <a:gd name="T7" fmla="*/ 2 h 2"/>
                <a:gd name="T8" fmla="*/ 65 w 6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">
                  <a:moveTo>
                    <a:pt x="6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65" y="2"/>
                  </a:lnTo>
                  <a:lnTo>
                    <a:pt x="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Rectangle 1237"/>
            <p:cNvSpPr>
              <a:spLocks noChangeArrowheads="1"/>
            </p:cNvSpPr>
            <p:nvPr/>
          </p:nvSpPr>
          <p:spPr bwMode="auto">
            <a:xfrm>
              <a:off x="8847138" y="1020764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Rectangle 1238"/>
            <p:cNvSpPr>
              <a:spLocks noChangeArrowheads="1"/>
            </p:cNvSpPr>
            <p:nvPr/>
          </p:nvSpPr>
          <p:spPr bwMode="auto">
            <a:xfrm>
              <a:off x="8847138" y="102076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Rectangle 1239"/>
            <p:cNvSpPr>
              <a:spLocks noChangeArrowheads="1"/>
            </p:cNvSpPr>
            <p:nvPr/>
          </p:nvSpPr>
          <p:spPr bwMode="auto">
            <a:xfrm>
              <a:off x="8847138" y="1030289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Rectangle 1240"/>
            <p:cNvSpPr>
              <a:spLocks noChangeArrowheads="1"/>
            </p:cNvSpPr>
            <p:nvPr/>
          </p:nvSpPr>
          <p:spPr bwMode="auto">
            <a:xfrm>
              <a:off x="8847138" y="1030289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Rectangle 1241"/>
            <p:cNvSpPr>
              <a:spLocks noChangeArrowheads="1"/>
            </p:cNvSpPr>
            <p:nvPr/>
          </p:nvSpPr>
          <p:spPr bwMode="auto">
            <a:xfrm>
              <a:off x="8847138" y="1042989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Rectangle 1242"/>
            <p:cNvSpPr>
              <a:spLocks noChangeArrowheads="1"/>
            </p:cNvSpPr>
            <p:nvPr/>
          </p:nvSpPr>
          <p:spPr bwMode="auto">
            <a:xfrm>
              <a:off x="8847138" y="1042989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Rectangle 1243"/>
            <p:cNvSpPr>
              <a:spLocks noChangeArrowheads="1"/>
            </p:cNvSpPr>
            <p:nvPr/>
          </p:nvSpPr>
          <p:spPr bwMode="auto">
            <a:xfrm>
              <a:off x="8847138" y="1065214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Rectangle 1244"/>
            <p:cNvSpPr>
              <a:spLocks noChangeArrowheads="1"/>
            </p:cNvSpPr>
            <p:nvPr/>
          </p:nvSpPr>
          <p:spPr bwMode="auto">
            <a:xfrm>
              <a:off x="8847138" y="106521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Rectangle 1245"/>
            <p:cNvSpPr>
              <a:spLocks noChangeArrowheads="1"/>
            </p:cNvSpPr>
            <p:nvPr/>
          </p:nvSpPr>
          <p:spPr bwMode="auto">
            <a:xfrm>
              <a:off x="8847138" y="1052514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Rectangle 1246"/>
            <p:cNvSpPr>
              <a:spLocks noChangeArrowheads="1"/>
            </p:cNvSpPr>
            <p:nvPr/>
          </p:nvSpPr>
          <p:spPr bwMode="auto">
            <a:xfrm>
              <a:off x="8847138" y="105251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1247"/>
            <p:cNvSpPr>
              <a:spLocks/>
            </p:cNvSpPr>
            <p:nvPr/>
          </p:nvSpPr>
          <p:spPr bwMode="auto">
            <a:xfrm>
              <a:off x="8770938" y="1033464"/>
              <a:ext cx="60325" cy="60325"/>
            </a:xfrm>
            <a:custGeom>
              <a:avLst/>
              <a:gdLst>
                <a:gd name="T0" fmla="*/ 38 w 38"/>
                <a:gd name="T1" fmla="*/ 0 h 38"/>
                <a:gd name="T2" fmla="*/ 36 w 38"/>
                <a:gd name="T3" fmla="*/ 2 h 38"/>
                <a:gd name="T4" fmla="*/ 36 w 38"/>
                <a:gd name="T5" fmla="*/ 34 h 38"/>
                <a:gd name="T6" fmla="*/ 36 w 38"/>
                <a:gd name="T7" fmla="*/ 36 h 38"/>
                <a:gd name="T8" fmla="*/ 36 w 38"/>
                <a:gd name="T9" fmla="*/ 36 h 38"/>
                <a:gd name="T10" fmla="*/ 34 w 38"/>
                <a:gd name="T11" fmla="*/ 36 h 38"/>
                <a:gd name="T12" fmla="*/ 2 w 38"/>
                <a:gd name="T13" fmla="*/ 36 h 38"/>
                <a:gd name="T14" fmla="*/ 0 w 38"/>
                <a:gd name="T15" fmla="*/ 38 h 38"/>
                <a:gd name="T16" fmla="*/ 36 w 38"/>
                <a:gd name="T17" fmla="*/ 38 h 38"/>
                <a:gd name="T18" fmla="*/ 38 w 38"/>
                <a:gd name="T19" fmla="*/ 38 h 38"/>
                <a:gd name="T20" fmla="*/ 38 w 3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lnTo>
                    <a:pt x="36" y="2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1248"/>
            <p:cNvSpPr>
              <a:spLocks/>
            </p:cNvSpPr>
            <p:nvPr/>
          </p:nvSpPr>
          <p:spPr bwMode="auto">
            <a:xfrm>
              <a:off x="8770938" y="1033464"/>
              <a:ext cx="60325" cy="60325"/>
            </a:xfrm>
            <a:custGeom>
              <a:avLst/>
              <a:gdLst>
                <a:gd name="T0" fmla="*/ 38 w 38"/>
                <a:gd name="T1" fmla="*/ 0 h 38"/>
                <a:gd name="T2" fmla="*/ 36 w 38"/>
                <a:gd name="T3" fmla="*/ 2 h 38"/>
                <a:gd name="T4" fmla="*/ 36 w 38"/>
                <a:gd name="T5" fmla="*/ 34 h 38"/>
                <a:gd name="T6" fmla="*/ 36 w 38"/>
                <a:gd name="T7" fmla="*/ 36 h 38"/>
                <a:gd name="T8" fmla="*/ 36 w 38"/>
                <a:gd name="T9" fmla="*/ 36 h 38"/>
                <a:gd name="T10" fmla="*/ 34 w 38"/>
                <a:gd name="T11" fmla="*/ 36 h 38"/>
                <a:gd name="T12" fmla="*/ 2 w 38"/>
                <a:gd name="T13" fmla="*/ 36 h 38"/>
                <a:gd name="T14" fmla="*/ 0 w 38"/>
                <a:gd name="T15" fmla="*/ 38 h 38"/>
                <a:gd name="T16" fmla="*/ 36 w 38"/>
                <a:gd name="T17" fmla="*/ 38 h 38"/>
                <a:gd name="T18" fmla="*/ 38 w 38"/>
                <a:gd name="T19" fmla="*/ 38 h 38"/>
                <a:gd name="T20" fmla="*/ 38 w 3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lnTo>
                    <a:pt x="36" y="2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1249"/>
            <p:cNvSpPr>
              <a:spLocks/>
            </p:cNvSpPr>
            <p:nvPr/>
          </p:nvSpPr>
          <p:spPr bwMode="auto">
            <a:xfrm>
              <a:off x="8796338" y="1065214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0 w 20"/>
                <a:gd name="T3" fmla="*/ 2 h 16"/>
                <a:gd name="T4" fmla="*/ 18 w 20"/>
                <a:gd name="T5" fmla="*/ 16 h 16"/>
                <a:gd name="T6" fmla="*/ 20 w 20"/>
                <a:gd name="T7" fmla="*/ 16 h 16"/>
                <a:gd name="T8" fmla="*/ 20 w 20"/>
                <a:gd name="T9" fmla="*/ 16 h 16"/>
                <a:gd name="T10" fmla="*/ 20 w 20"/>
                <a:gd name="T11" fmla="*/ 14 h 16"/>
                <a:gd name="T12" fmla="*/ 2 w 2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0" y="2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1250"/>
            <p:cNvSpPr>
              <a:spLocks/>
            </p:cNvSpPr>
            <p:nvPr/>
          </p:nvSpPr>
          <p:spPr bwMode="auto">
            <a:xfrm>
              <a:off x="8796338" y="1065214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0 w 20"/>
                <a:gd name="T3" fmla="*/ 2 h 16"/>
                <a:gd name="T4" fmla="*/ 18 w 20"/>
                <a:gd name="T5" fmla="*/ 16 h 16"/>
                <a:gd name="T6" fmla="*/ 20 w 20"/>
                <a:gd name="T7" fmla="*/ 16 h 16"/>
                <a:gd name="T8" fmla="*/ 20 w 20"/>
                <a:gd name="T9" fmla="*/ 16 h 16"/>
                <a:gd name="T10" fmla="*/ 20 w 20"/>
                <a:gd name="T11" fmla="*/ 14 h 16"/>
                <a:gd name="T12" fmla="*/ 2 w 2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0" y="2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Rectangle 1251"/>
            <p:cNvSpPr>
              <a:spLocks noChangeArrowheads="1"/>
            </p:cNvSpPr>
            <p:nvPr/>
          </p:nvSpPr>
          <p:spPr bwMode="auto">
            <a:xfrm>
              <a:off x="8847138" y="1077914"/>
              <a:ext cx="109538" cy="12700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Rectangle 1252"/>
            <p:cNvSpPr>
              <a:spLocks noChangeArrowheads="1"/>
            </p:cNvSpPr>
            <p:nvPr/>
          </p:nvSpPr>
          <p:spPr bwMode="auto">
            <a:xfrm>
              <a:off x="8847138" y="1077914"/>
              <a:ext cx="109538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1253"/>
            <p:cNvSpPr>
              <a:spLocks/>
            </p:cNvSpPr>
            <p:nvPr/>
          </p:nvSpPr>
          <p:spPr bwMode="auto">
            <a:xfrm>
              <a:off x="8969375" y="1158876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1254"/>
            <p:cNvSpPr>
              <a:spLocks/>
            </p:cNvSpPr>
            <p:nvPr/>
          </p:nvSpPr>
          <p:spPr bwMode="auto">
            <a:xfrm>
              <a:off x="8969375" y="1158876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1255"/>
            <p:cNvSpPr>
              <a:spLocks/>
            </p:cNvSpPr>
            <p:nvPr/>
          </p:nvSpPr>
          <p:spPr bwMode="auto">
            <a:xfrm>
              <a:off x="8956675" y="766764"/>
              <a:ext cx="61913" cy="60325"/>
            </a:xfrm>
            <a:custGeom>
              <a:avLst/>
              <a:gdLst>
                <a:gd name="T0" fmla="*/ 12 w 39"/>
                <a:gd name="T1" fmla="*/ 0 h 38"/>
                <a:gd name="T2" fmla="*/ 0 w 39"/>
                <a:gd name="T3" fmla="*/ 12 h 38"/>
                <a:gd name="T4" fmla="*/ 8 w 39"/>
                <a:gd name="T5" fmla="*/ 18 h 38"/>
                <a:gd name="T6" fmla="*/ 18 w 39"/>
                <a:gd name="T7" fmla="*/ 18 h 38"/>
                <a:gd name="T8" fmla="*/ 18 w 39"/>
                <a:gd name="T9" fmla="*/ 28 h 38"/>
                <a:gd name="T10" fmla="*/ 29 w 39"/>
                <a:gd name="T11" fmla="*/ 38 h 38"/>
                <a:gd name="T12" fmla="*/ 39 w 39"/>
                <a:gd name="T13" fmla="*/ 28 h 38"/>
                <a:gd name="T14" fmla="*/ 12 w 39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12" y="0"/>
                  </a:moveTo>
                  <a:lnTo>
                    <a:pt x="0" y="12"/>
                  </a:lnTo>
                  <a:lnTo>
                    <a:pt x="8" y="18"/>
                  </a:lnTo>
                  <a:lnTo>
                    <a:pt x="18" y="18"/>
                  </a:lnTo>
                  <a:lnTo>
                    <a:pt x="18" y="28"/>
                  </a:lnTo>
                  <a:lnTo>
                    <a:pt x="29" y="38"/>
                  </a:lnTo>
                  <a:lnTo>
                    <a:pt x="39" y="2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1256"/>
            <p:cNvSpPr>
              <a:spLocks/>
            </p:cNvSpPr>
            <p:nvPr/>
          </p:nvSpPr>
          <p:spPr bwMode="auto">
            <a:xfrm>
              <a:off x="8956675" y="766764"/>
              <a:ext cx="61913" cy="60325"/>
            </a:xfrm>
            <a:custGeom>
              <a:avLst/>
              <a:gdLst>
                <a:gd name="T0" fmla="*/ 12 w 39"/>
                <a:gd name="T1" fmla="*/ 0 h 38"/>
                <a:gd name="T2" fmla="*/ 0 w 39"/>
                <a:gd name="T3" fmla="*/ 12 h 38"/>
                <a:gd name="T4" fmla="*/ 8 w 39"/>
                <a:gd name="T5" fmla="*/ 18 h 38"/>
                <a:gd name="T6" fmla="*/ 18 w 39"/>
                <a:gd name="T7" fmla="*/ 18 h 38"/>
                <a:gd name="T8" fmla="*/ 18 w 39"/>
                <a:gd name="T9" fmla="*/ 28 h 38"/>
                <a:gd name="T10" fmla="*/ 29 w 39"/>
                <a:gd name="T11" fmla="*/ 38 h 38"/>
                <a:gd name="T12" fmla="*/ 39 w 39"/>
                <a:gd name="T13" fmla="*/ 28 h 38"/>
                <a:gd name="T14" fmla="*/ 12 w 39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12" y="0"/>
                  </a:moveTo>
                  <a:lnTo>
                    <a:pt x="0" y="12"/>
                  </a:lnTo>
                  <a:lnTo>
                    <a:pt x="8" y="18"/>
                  </a:lnTo>
                  <a:lnTo>
                    <a:pt x="18" y="18"/>
                  </a:lnTo>
                  <a:lnTo>
                    <a:pt x="18" y="28"/>
                  </a:lnTo>
                  <a:lnTo>
                    <a:pt x="29" y="38"/>
                  </a:lnTo>
                  <a:lnTo>
                    <a:pt x="39" y="28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1257"/>
            <p:cNvSpPr>
              <a:spLocks/>
            </p:cNvSpPr>
            <p:nvPr/>
          </p:nvSpPr>
          <p:spPr bwMode="auto">
            <a:xfrm>
              <a:off x="8969375" y="795339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0 h 10"/>
                <a:gd name="T4" fmla="*/ 1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1258"/>
            <p:cNvSpPr>
              <a:spLocks/>
            </p:cNvSpPr>
            <p:nvPr/>
          </p:nvSpPr>
          <p:spPr bwMode="auto">
            <a:xfrm>
              <a:off x="8969375" y="795339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0 h 10"/>
                <a:gd name="T4" fmla="*/ 1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1259"/>
            <p:cNvSpPr>
              <a:spLocks/>
            </p:cNvSpPr>
            <p:nvPr/>
          </p:nvSpPr>
          <p:spPr bwMode="auto">
            <a:xfrm>
              <a:off x="8661400" y="1143001"/>
              <a:ext cx="60325" cy="60325"/>
            </a:xfrm>
            <a:custGeom>
              <a:avLst/>
              <a:gdLst>
                <a:gd name="T0" fmla="*/ 12 w 38"/>
                <a:gd name="T1" fmla="*/ 0 h 38"/>
                <a:gd name="T2" fmla="*/ 0 w 38"/>
                <a:gd name="T3" fmla="*/ 12 h 38"/>
                <a:gd name="T4" fmla="*/ 26 w 38"/>
                <a:gd name="T5" fmla="*/ 38 h 38"/>
                <a:gd name="T6" fmla="*/ 38 w 38"/>
                <a:gd name="T7" fmla="*/ 28 h 38"/>
                <a:gd name="T8" fmla="*/ 30 w 38"/>
                <a:gd name="T9" fmla="*/ 20 h 38"/>
                <a:gd name="T10" fmla="*/ 20 w 38"/>
                <a:gd name="T11" fmla="*/ 20 h 38"/>
                <a:gd name="T12" fmla="*/ 20 w 38"/>
                <a:gd name="T13" fmla="*/ 8 h 38"/>
                <a:gd name="T14" fmla="*/ 12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12" y="0"/>
                  </a:moveTo>
                  <a:lnTo>
                    <a:pt x="0" y="12"/>
                  </a:lnTo>
                  <a:lnTo>
                    <a:pt x="26" y="38"/>
                  </a:lnTo>
                  <a:lnTo>
                    <a:pt x="38" y="28"/>
                  </a:lnTo>
                  <a:lnTo>
                    <a:pt x="30" y="20"/>
                  </a:lnTo>
                  <a:lnTo>
                    <a:pt x="20" y="20"/>
                  </a:lnTo>
                  <a:lnTo>
                    <a:pt x="2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1260"/>
            <p:cNvSpPr>
              <a:spLocks/>
            </p:cNvSpPr>
            <p:nvPr/>
          </p:nvSpPr>
          <p:spPr bwMode="auto">
            <a:xfrm>
              <a:off x="8661400" y="1143001"/>
              <a:ext cx="60325" cy="60325"/>
            </a:xfrm>
            <a:custGeom>
              <a:avLst/>
              <a:gdLst>
                <a:gd name="T0" fmla="*/ 12 w 38"/>
                <a:gd name="T1" fmla="*/ 0 h 38"/>
                <a:gd name="T2" fmla="*/ 0 w 38"/>
                <a:gd name="T3" fmla="*/ 12 h 38"/>
                <a:gd name="T4" fmla="*/ 26 w 38"/>
                <a:gd name="T5" fmla="*/ 38 h 38"/>
                <a:gd name="T6" fmla="*/ 38 w 38"/>
                <a:gd name="T7" fmla="*/ 28 h 38"/>
                <a:gd name="T8" fmla="*/ 30 w 38"/>
                <a:gd name="T9" fmla="*/ 20 h 38"/>
                <a:gd name="T10" fmla="*/ 20 w 38"/>
                <a:gd name="T11" fmla="*/ 20 h 38"/>
                <a:gd name="T12" fmla="*/ 20 w 38"/>
                <a:gd name="T13" fmla="*/ 8 h 38"/>
                <a:gd name="T14" fmla="*/ 12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12" y="0"/>
                  </a:moveTo>
                  <a:lnTo>
                    <a:pt x="0" y="12"/>
                  </a:lnTo>
                  <a:lnTo>
                    <a:pt x="26" y="38"/>
                  </a:lnTo>
                  <a:lnTo>
                    <a:pt x="38" y="28"/>
                  </a:lnTo>
                  <a:lnTo>
                    <a:pt x="30" y="20"/>
                  </a:lnTo>
                  <a:lnTo>
                    <a:pt x="20" y="20"/>
                  </a:lnTo>
                  <a:lnTo>
                    <a:pt x="20" y="8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1261"/>
            <p:cNvSpPr>
              <a:spLocks/>
            </p:cNvSpPr>
            <p:nvPr/>
          </p:nvSpPr>
          <p:spPr bwMode="auto">
            <a:xfrm>
              <a:off x="8693150" y="1155701"/>
              <a:ext cx="15875" cy="19050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12 h 12"/>
                <a:gd name="T4" fmla="*/ 1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4 w 10"/>
                <a:gd name="T11" fmla="*/ 6 h 12"/>
                <a:gd name="T12" fmla="*/ 0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0" y="12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1262"/>
            <p:cNvSpPr>
              <a:spLocks/>
            </p:cNvSpPr>
            <p:nvPr/>
          </p:nvSpPr>
          <p:spPr bwMode="auto">
            <a:xfrm>
              <a:off x="8693150" y="1155701"/>
              <a:ext cx="15875" cy="19050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12 h 12"/>
                <a:gd name="T4" fmla="*/ 1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4 w 10"/>
                <a:gd name="T11" fmla="*/ 6 h 12"/>
                <a:gd name="T12" fmla="*/ 0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0" y="12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1263"/>
            <p:cNvSpPr>
              <a:spLocks/>
            </p:cNvSpPr>
            <p:nvPr/>
          </p:nvSpPr>
          <p:spPr bwMode="auto">
            <a:xfrm>
              <a:off x="8693150" y="1165226"/>
              <a:ext cx="15875" cy="95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4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1264"/>
            <p:cNvSpPr>
              <a:spLocks/>
            </p:cNvSpPr>
            <p:nvPr/>
          </p:nvSpPr>
          <p:spPr bwMode="auto">
            <a:xfrm>
              <a:off x="8693150" y="1165226"/>
              <a:ext cx="15875" cy="95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4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0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1265"/>
            <p:cNvSpPr>
              <a:spLocks/>
            </p:cNvSpPr>
            <p:nvPr/>
          </p:nvSpPr>
          <p:spPr bwMode="auto">
            <a:xfrm>
              <a:off x="8661400" y="766764"/>
              <a:ext cx="60325" cy="60325"/>
            </a:xfrm>
            <a:custGeom>
              <a:avLst/>
              <a:gdLst>
                <a:gd name="T0" fmla="*/ 26 w 38"/>
                <a:gd name="T1" fmla="*/ 0 h 38"/>
                <a:gd name="T2" fmla="*/ 0 w 38"/>
                <a:gd name="T3" fmla="*/ 28 h 38"/>
                <a:gd name="T4" fmla="*/ 12 w 38"/>
                <a:gd name="T5" fmla="*/ 38 h 38"/>
                <a:gd name="T6" fmla="*/ 20 w 38"/>
                <a:gd name="T7" fmla="*/ 32 h 38"/>
                <a:gd name="T8" fmla="*/ 20 w 38"/>
                <a:gd name="T9" fmla="*/ 18 h 38"/>
                <a:gd name="T10" fmla="*/ 32 w 38"/>
                <a:gd name="T11" fmla="*/ 18 h 38"/>
                <a:gd name="T12" fmla="*/ 38 w 38"/>
                <a:gd name="T13" fmla="*/ 12 h 38"/>
                <a:gd name="T14" fmla="*/ 26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26" y="0"/>
                  </a:moveTo>
                  <a:lnTo>
                    <a:pt x="0" y="28"/>
                  </a:lnTo>
                  <a:lnTo>
                    <a:pt x="12" y="38"/>
                  </a:lnTo>
                  <a:lnTo>
                    <a:pt x="20" y="32"/>
                  </a:lnTo>
                  <a:lnTo>
                    <a:pt x="20" y="18"/>
                  </a:lnTo>
                  <a:lnTo>
                    <a:pt x="32" y="18"/>
                  </a:lnTo>
                  <a:lnTo>
                    <a:pt x="38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1266"/>
            <p:cNvSpPr>
              <a:spLocks/>
            </p:cNvSpPr>
            <p:nvPr/>
          </p:nvSpPr>
          <p:spPr bwMode="auto">
            <a:xfrm>
              <a:off x="8661400" y="766764"/>
              <a:ext cx="60325" cy="60325"/>
            </a:xfrm>
            <a:custGeom>
              <a:avLst/>
              <a:gdLst>
                <a:gd name="T0" fmla="*/ 26 w 38"/>
                <a:gd name="T1" fmla="*/ 0 h 38"/>
                <a:gd name="T2" fmla="*/ 0 w 38"/>
                <a:gd name="T3" fmla="*/ 28 h 38"/>
                <a:gd name="T4" fmla="*/ 12 w 38"/>
                <a:gd name="T5" fmla="*/ 38 h 38"/>
                <a:gd name="T6" fmla="*/ 20 w 38"/>
                <a:gd name="T7" fmla="*/ 32 h 38"/>
                <a:gd name="T8" fmla="*/ 20 w 38"/>
                <a:gd name="T9" fmla="*/ 18 h 38"/>
                <a:gd name="T10" fmla="*/ 32 w 38"/>
                <a:gd name="T11" fmla="*/ 18 h 38"/>
                <a:gd name="T12" fmla="*/ 38 w 38"/>
                <a:gd name="T13" fmla="*/ 12 h 38"/>
                <a:gd name="T14" fmla="*/ 26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26" y="0"/>
                  </a:moveTo>
                  <a:lnTo>
                    <a:pt x="0" y="28"/>
                  </a:lnTo>
                  <a:lnTo>
                    <a:pt x="12" y="38"/>
                  </a:lnTo>
                  <a:lnTo>
                    <a:pt x="20" y="32"/>
                  </a:lnTo>
                  <a:lnTo>
                    <a:pt x="20" y="18"/>
                  </a:lnTo>
                  <a:lnTo>
                    <a:pt x="32" y="18"/>
                  </a:lnTo>
                  <a:lnTo>
                    <a:pt x="38" y="12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1267"/>
            <p:cNvSpPr>
              <a:spLocks/>
            </p:cNvSpPr>
            <p:nvPr/>
          </p:nvSpPr>
          <p:spPr bwMode="auto">
            <a:xfrm>
              <a:off x="8693150" y="795339"/>
              <a:ext cx="19050" cy="22225"/>
            </a:xfrm>
            <a:custGeom>
              <a:avLst/>
              <a:gdLst>
                <a:gd name="T0" fmla="*/ 12 w 12"/>
                <a:gd name="T1" fmla="*/ 0 h 14"/>
                <a:gd name="T2" fmla="*/ 0 w 12"/>
                <a:gd name="T3" fmla="*/ 0 h 14"/>
                <a:gd name="T4" fmla="*/ 0 w 12"/>
                <a:gd name="T5" fmla="*/ 14 h 14"/>
                <a:gd name="T6" fmla="*/ 12 w 1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1268"/>
            <p:cNvSpPr>
              <a:spLocks/>
            </p:cNvSpPr>
            <p:nvPr/>
          </p:nvSpPr>
          <p:spPr bwMode="auto">
            <a:xfrm>
              <a:off x="8693150" y="795339"/>
              <a:ext cx="19050" cy="22225"/>
            </a:xfrm>
            <a:custGeom>
              <a:avLst/>
              <a:gdLst>
                <a:gd name="T0" fmla="*/ 12 w 12"/>
                <a:gd name="T1" fmla="*/ 0 h 14"/>
                <a:gd name="T2" fmla="*/ 0 w 12"/>
                <a:gd name="T3" fmla="*/ 0 h 14"/>
                <a:gd name="T4" fmla="*/ 0 w 12"/>
                <a:gd name="T5" fmla="*/ 14 h 14"/>
                <a:gd name="T6" fmla="*/ 12 w 1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1269"/>
            <p:cNvSpPr>
              <a:spLocks/>
            </p:cNvSpPr>
            <p:nvPr/>
          </p:nvSpPr>
          <p:spPr bwMode="auto">
            <a:xfrm>
              <a:off x="8313738" y="604839"/>
              <a:ext cx="292100" cy="376238"/>
            </a:xfrm>
            <a:custGeom>
              <a:avLst/>
              <a:gdLst>
                <a:gd name="T0" fmla="*/ 12 w 184"/>
                <a:gd name="T1" fmla="*/ 0 h 237"/>
                <a:gd name="T2" fmla="*/ 0 w 184"/>
                <a:gd name="T3" fmla="*/ 0 h 237"/>
                <a:gd name="T4" fmla="*/ 0 w 184"/>
                <a:gd name="T5" fmla="*/ 237 h 237"/>
                <a:gd name="T6" fmla="*/ 12 w 184"/>
                <a:gd name="T7" fmla="*/ 237 h 237"/>
                <a:gd name="T8" fmla="*/ 184 w 184"/>
                <a:gd name="T9" fmla="*/ 237 h 237"/>
                <a:gd name="T10" fmla="*/ 184 w 184"/>
                <a:gd name="T11" fmla="*/ 0 h 237"/>
                <a:gd name="T12" fmla="*/ 12 w 184"/>
                <a:gd name="T1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7">
                  <a:moveTo>
                    <a:pt x="12" y="0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12" y="237"/>
                  </a:lnTo>
                  <a:lnTo>
                    <a:pt x="184" y="237"/>
                  </a:lnTo>
                  <a:lnTo>
                    <a:pt x="18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1270"/>
            <p:cNvSpPr>
              <a:spLocks/>
            </p:cNvSpPr>
            <p:nvPr/>
          </p:nvSpPr>
          <p:spPr bwMode="auto">
            <a:xfrm>
              <a:off x="8313738" y="604839"/>
              <a:ext cx="292100" cy="376238"/>
            </a:xfrm>
            <a:custGeom>
              <a:avLst/>
              <a:gdLst>
                <a:gd name="T0" fmla="*/ 12 w 184"/>
                <a:gd name="T1" fmla="*/ 0 h 237"/>
                <a:gd name="T2" fmla="*/ 0 w 184"/>
                <a:gd name="T3" fmla="*/ 0 h 237"/>
                <a:gd name="T4" fmla="*/ 0 w 184"/>
                <a:gd name="T5" fmla="*/ 237 h 237"/>
                <a:gd name="T6" fmla="*/ 12 w 184"/>
                <a:gd name="T7" fmla="*/ 237 h 237"/>
                <a:gd name="T8" fmla="*/ 184 w 184"/>
                <a:gd name="T9" fmla="*/ 237 h 237"/>
                <a:gd name="T10" fmla="*/ 184 w 184"/>
                <a:gd name="T11" fmla="*/ 0 h 237"/>
                <a:gd name="T12" fmla="*/ 12 w 184"/>
                <a:gd name="T1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7">
                  <a:moveTo>
                    <a:pt x="12" y="0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12" y="237"/>
                  </a:lnTo>
                  <a:lnTo>
                    <a:pt x="184" y="237"/>
                  </a:lnTo>
                  <a:lnTo>
                    <a:pt x="184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Rectangle 1271"/>
            <p:cNvSpPr>
              <a:spLocks noChangeArrowheads="1"/>
            </p:cNvSpPr>
            <p:nvPr/>
          </p:nvSpPr>
          <p:spPr bwMode="auto">
            <a:xfrm>
              <a:off x="8345488" y="636589"/>
              <a:ext cx="119063" cy="95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Rectangle 1272"/>
            <p:cNvSpPr>
              <a:spLocks noChangeArrowheads="1"/>
            </p:cNvSpPr>
            <p:nvPr/>
          </p:nvSpPr>
          <p:spPr bwMode="auto">
            <a:xfrm>
              <a:off x="8345488" y="657226"/>
              <a:ext cx="166688" cy="95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Rectangle 1273"/>
            <p:cNvSpPr>
              <a:spLocks noChangeArrowheads="1"/>
            </p:cNvSpPr>
            <p:nvPr/>
          </p:nvSpPr>
          <p:spPr bwMode="auto">
            <a:xfrm>
              <a:off x="8345488" y="679451"/>
              <a:ext cx="147638" cy="635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Rectangle 1274"/>
            <p:cNvSpPr>
              <a:spLocks noChangeArrowheads="1"/>
            </p:cNvSpPr>
            <p:nvPr/>
          </p:nvSpPr>
          <p:spPr bwMode="auto">
            <a:xfrm>
              <a:off x="8345488" y="708026"/>
              <a:ext cx="228600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Rectangle 1275"/>
            <p:cNvSpPr>
              <a:spLocks noChangeArrowheads="1"/>
            </p:cNvSpPr>
            <p:nvPr/>
          </p:nvSpPr>
          <p:spPr bwMode="auto">
            <a:xfrm>
              <a:off x="8345488" y="708026"/>
              <a:ext cx="2286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Rectangle 1276"/>
            <p:cNvSpPr>
              <a:spLocks noChangeArrowheads="1"/>
            </p:cNvSpPr>
            <p:nvPr/>
          </p:nvSpPr>
          <p:spPr bwMode="auto">
            <a:xfrm>
              <a:off x="8345488" y="720726"/>
              <a:ext cx="228600" cy="158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Rectangle 1277"/>
            <p:cNvSpPr>
              <a:spLocks noChangeArrowheads="1"/>
            </p:cNvSpPr>
            <p:nvPr/>
          </p:nvSpPr>
          <p:spPr bwMode="auto">
            <a:xfrm>
              <a:off x="8345488" y="720726"/>
              <a:ext cx="2286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Rectangle 1278"/>
            <p:cNvSpPr>
              <a:spLocks noChangeArrowheads="1"/>
            </p:cNvSpPr>
            <p:nvPr/>
          </p:nvSpPr>
          <p:spPr bwMode="auto">
            <a:xfrm>
              <a:off x="8345488" y="730251"/>
              <a:ext cx="228600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Rectangle 1279"/>
            <p:cNvSpPr>
              <a:spLocks noChangeArrowheads="1"/>
            </p:cNvSpPr>
            <p:nvPr/>
          </p:nvSpPr>
          <p:spPr bwMode="auto">
            <a:xfrm>
              <a:off x="8345488" y="730251"/>
              <a:ext cx="2286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Rectangle 1280"/>
            <p:cNvSpPr>
              <a:spLocks noChangeArrowheads="1"/>
            </p:cNvSpPr>
            <p:nvPr/>
          </p:nvSpPr>
          <p:spPr bwMode="auto">
            <a:xfrm>
              <a:off x="8345488" y="742951"/>
              <a:ext cx="228600" cy="158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Rectangle 1281"/>
            <p:cNvSpPr>
              <a:spLocks noChangeArrowheads="1"/>
            </p:cNvSpPr>
            <p:nvPr/>
          </p:nvSpPr>
          <p:spPr bwMode="auto">
            <a:xfrm>
              <a:off x="8345488" y="742951"/>
              <a:ext cx="2286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Rectangle 1282"/>
            <p:cNvSpPr>
              <a:spLocks noChangeArrowheads="1"/>
            </p:cNvSpPr>
            <p:nvPr/>
          </p:nvSpPr>
          <p:spPr bwMode="auto">
            <a:xfrm>
              <a:off x="8345488" y="766764"/>
              <a:ext cx="228600" cy="158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Rectangle 1283"/>
            <p:cNvSpPr>
              <a:spLocks noChangeArrowheads="1"/>
            </p:cNvSpPr>
            <p:nvPr/>
          </p:nvSpPr>
          <p:spPr bwMode="auto">
            <a:xfrm>
              <a:off x="8345488" y="766764"/>
              <a:ext cx="2286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Rectangle 1284"/>
            <p:cNvSpPr>
              <a:spLocks noChangeArrowheads="1"/>
            </p:cNvSpPr>
            <p:nvPr/>
          </p:nvSpPr>
          <p:spPr bwMode="auto">
            <a:xfrm>
              <a:off x="8345488" y="752476"/>
              <a:ext cx="228600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Rectangle 1285"/>
            <p:cNvSpPr>
              <a:spLocks noChangeArrowheads="1"/>
            </p:cNvSpPr>
            <p:nvPr/>
          </p:nvSpPr>
          <p:spPr bwMode="auto">
            <a:xfrm>
              <a:off x="8345488" y="752476"/>
              <a:ext cx="2286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1286"/>
            <p:cNvSpPr>
              <a:spLocks noEditPoints="1"/>
            </p:cNvSpPr>
            <p:nvPr/>
          </p:nvSpPr>
          <p:spPr bwMode="auto">
            <a:xfrm>
              <a:off x="8345488" y="811214"/>
              <a:ext cx="231775" cy="141288"/>
            </a:xfrm>
            <a:custGeom>
              <a:avLst/>
              <a:gdLst>
                <a:gd name="T0" fmla="*/ 146 w 146"/>
                <a:gd name="T1" fmla="*/ 89 h 89"/>
                <a:gd name="T2" fmla="*/ 0 w 146"/>
                <a:gd name="T3" fmla="*/ 89 h 89"/>
                <a:gd name="T4" fmla="*/ 0 w 146"/>
                <a:gd name="T5" fmla="*/ 0 h 89"/>
                <a:gd name="T6" fmla="*/ 146 w 146"/>
                <a:gd name="T7" fmla="*/ 0 h 89"/>
                <a:gd name="T8" fmla="*/ 146 w 146"/>
                <a:gd name="T9" fmla="*/ 89 h 89"/>
                <a:gd name="T10" fmla="*/ 2 w 146"/>
                <a:gd name="T11" fmla="*/ 87 h 89"/>
                <a:gd name="T12" fmla="*/ 144 w 146"/>
                <a:gd name="T13" fmla="*/ 87 h 89"/>
                <a:gd name="T14" fmla="*/ 144 w 146"/>
                <a:gd name="T15" fmla="*/ 2 h 89"/>
                <a:gd name="T16" fmla="*/ 2 w 146"/>
                <a:gd name="T17" fmla="*/ 2 h 89"/>
                <a:gd name="T18" fmla="*/ 2 w 146"/>
                <a:gd name="T1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89">
                  <a:moveTo>
                    <a:pt x="146" y="89"/>
                  </a:moveTo>
                  <a:lnTo>
                    <a:pt x="0" y="89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89"/>
                  </a:lnTo>
                  <a:close/>
                  <a:moveTo>
                    <a:pt x="2" y="87"/>
                  </a:moveTo>
                  <a:lnTo>
                    <a:pt x="144" y="87"/>
                  </a:lnTo>
                  <a:lnTo>
                    <a:pt x="144" y="2"/>
                  </a:lnTo>
                  <a:lnTo>
                    <a:pt x="2" y="2"/>
                  </a:lnTo>
                  <a:lnTo>
                    <a:pt x="2" y="8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1287"/>
            <p:cNvSpPr>
              <a:spLocks noEditPoints="1"/>
            </p:cNvSpPr>
            <p:nvPr/>
          </p:nvSpPr>
          <p:spPr bwMode="auto">
            <a:xfrm>
              <a:off x="8345488" y="811214"/>
              <a:ext cx="231775" cy="141288"/>
            </a:xfrm>
            <a:custGeom>
              <a:avLst/>
              <a:gdLst>
                <a:gd name="T0" fmla="*/ 146 w 146"/>
                <a:gd name="T1" fmla="*/ 89 h 89"/>
                <a:gd name="T2" fmla="*/ 0 w 146"/>
                <a:gd name="T3" fmla="*/ 89 h 89"/>
                <a:gd name="T4" fmla="*/ 0 w 146"/>
                <a:gd name="T5" fmla="*/ 0 h 89"/>
                <a:gd name="T6" fmla="*/ 146 w 146"/>
                <a:gd name="T7" fmla="*/ 0 h 89"/>
                <a:gd name="T8" fmla="*/ 146 w 146"/>
                <a:gd name="T9" fmla="*/ 89 h 89"/>
                <a:gd name="T10" fmla="*/ 2 w 146"/>
                <a:gd name="T11" fmla="*/ 87 h 89"/>
                <a:gd name="T12" fmla="*/ 144 w 146"/>
                <a:gd name="T13" fmla="*/ 87 h 89"/>
                <a:gd name="T14" fmla="*/ 144 w 146"/>
                <a:gd name="T15" fmla="*/ 2 h 89"/>
                <a:gd name="T16" fmla="*/ 2 w 146"/>
                <a:gd name="T17" fmla="*/ 2 h 89"/>
                <a:gd name="T18" fmla="*/ 2 w 146"/>
                <a:gd name="T1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89">
                  <a:moveTo>
                    <a:pt x="146" y="89"/>
                  </a:moveTo>
                  <a:lnTo>
                    <a:pt x="0" y="89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89"/>
                  </a:lnTo>
                  <a:moveTo>
                    <a:pt x="2" y="87"/>
                  </a:moveTo>
                  <a:lnTo>
                    <a:pt x="144" y="87"/>
                  </a:lnTo>
                  <a:lnTo>
                    <a:pt x="144" y="2"/>
                  </a:lnTo>
                  <a:lnTo>
                    <a:pt x="2" y="2"/>
                  </a:lnTo>
                  <a:lnTo>
                    <a:pt x="2" y="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1288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142 w 142"/>
                <a:gd name="T1" fmla="*/ 85 h 85"/>
                <a:gd name="T2" fmla="*/ 0 w 142"/>
                <a:gd name="T3" fmla="*/ 2 h 85"/>
                <a:gd name="T4" fmla="*/ 0 w 142"/>
                <a:gd name="T5" fmla="*/ 0 h 85"/>
                <a:gd name="T6" fmla="*/ 142 w 142"/>
                <a:gd name="T7" fmla="*/ 83 h 85"/>
                <a:gd name="T8" fmla="*/ 142 w 14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5">
                  <a:moveTo>
                    <a:pt x="142" y="8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2" y="83"/>
                  </a:lnTo>
                  <a:lnTo>
                    <a:pt x="142" y="8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1289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142 w 142"/>
                <a:gd name="T1" fmla="*/ 85 h 85"/>
                <a:gd name="T2" fmla="*/ 0 w 142"/>
                <a:gd name="T3" fmla="*/ 2 h 85"/>
                <a:gd name="T4" fmla="*/ 0 w 142"/>
                <a:gd name="T5" fmla="*/ 0 h 85"/>
                <a:gd name="T6" fmla="*/ 142 w 142"/>
                <a:gd name="T7" fmla="*/ 83 h 85"/>
                <a:gd name="T8" fmla="*/ 142 w 14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5">
                  <a:moveTo>
                    <a:pt x="142" y="8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2" y="83"/>
                  </a:lnTo>
                  <a:lnTo>
                    <a:pt x="142" y="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1290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0 w 142"/>
                <a:gd name="T1" fmla="*/ 85 h 85"/>
                <a:gd name="T2" fmla="*/ 0 w 142"/>
                <a:gd name="T3" fmla="*/ 83 h 85"/>
                <a:gd name="T4" fmla="*/ 142 w 142"/>
                <a:gd name="T5" fmla="*/ 0 h 85"/>
                <a:gd name="T6" fmla="*/ 142 w 142"/>
                <a:gd name="T7" fmla="*/ 2 h 85"/>
                <a:gd name="T8" fmla="*/ 0 w 14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5">
                  <a:moveTo>
                    <a:pt x="0" y="85"/>
                  </a:moveTo>
                  <a:lnTo>
                    <a:pt x="0" y="83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1291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0 w 142"/>
                <a:gd name="T1" fmla="*/ 85 h 85"/>
                <a:gd name="T2" fmla="*/ 0 w 142"/>
                <a:gd name="T3" fmla="*/ 83 h 85"/>
                <a:gd name="T4" fmla="*/ 142 w 142"/>
                <a:gd name="T5" fmla="*/ 0 h 85"/>
                <a:gd name="T6" fmla="*/ 142 w 142"/>
                <a:gd name="T7" fmla="*/ 2 h 85"/>
                <a:gd name="T8" fmla="*/ 0 w 14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5">
                  <a:moveTo>
                    <a:pt x="0" y="85"/>
                  </a:moveTo>
                  <a:lnTo>
                    <a:pt x="0" y="83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Rectangle 1292"/>
            <p:cNvSpPr>
              <a:spLocks noChangeArrowheads="1"/>
            </p:cNvSpPr>
            <p:nvPr/>
          </p:nvSpPr>
          <p:spPr bwMode="auto">
            <a:xfrm>
              <a:off x="8345488" y="779464"/>
              <a:ext cx="228600" cy="127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Rectangle 1293"/>
            <p:cNvSpPr>
              <a:spLocks noChangeArrowheads="1"/>
            </p:cNvSpPr>
            <p:nvPr/>
          </p:nvSpPr>
          <p:spPr bwMode="auto">
            <a:xfrm>
              <a:off x="8345488" y="779464"/>
              <a:ext cx="228600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1294"/>
            <p:cNvSpPr>
              <a:spLocks/>
            </p:cNvSpPr>
            <p:nvPr/>
          </p:nvSpPr>
          <p:spPr bwMode="auto">
            <a:xfrm>
              <a:off x="8577263" y="952501"/>
              <a:ext cx="60325" cy="61913"/>
            </a:xfrm>
            <a:custGeom>
              <a:avLst/>
              <a:gdLst>
                <a:gd name="T0" fmla="*/ 28 w 38"/>
                <a:gd name="T1" fmla="*/ 0 h 39"/>
                <a:gd name="T2" fmla="*/ 18 w 38"/>
                <a:gd name="T3" fmla="*/ 10 h 39"/>
                <a:gd name="T4" fmla="*/ 18 w 38"/>
                <a:gd name="T5" fmla="*/ 18 h 39"/>
                <a:gd name="T6" fmla="*/ 18 w 38"/>
                <a:gd name="T7" fmla="*/ 18 h 39"/>
                <a:gd name="T8" fmla="*/ 18 w 38"/>
                <a:gd name="T9" fmla="*/ 18 h 39"/>
                <a:gd name="T10" fmla="*/ 8 w 38"/>
                <a:gd name="T11" fmla="*/ 18 h 39"/>
                <a:gd name="T12" fmla="*/ 0 w 38"/>
                <a:gd name="T13" fmla="*/ 27 h 39"/>
                <a:gd name="T14" fmla="*/ 12 w 38"/>
                <a:gd name="T15" fmla="*/ 39 h 39"/>
                <a:gd name="T16" fmla="*/ 38 w 38"/>
                <a:gd name="T17" fmla="*/ 12 h 39"/>
                <a:gd name="T18" fmla="*/ 28 w 38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28" y="0"/>
                  </a:moveTo>
                  <a:lnTo>
                    <a:pt x="18" y="1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8" y="18"/>
                  </a:lnTo>
                  <a:lnTo>
                    <a:pt x="0" y="27"/>
                  </a:lnTo>
                  <a:lnTo>
                    <a:pt x="12" y="39"/>
                  </a:lnTo>
                  <a:lnTo>
                    <a:pt x="38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Freeform 1295"/>
            <p:cNvSpPr>
              <a:spLocks/>
            </p:cNvSpPr>
            <p:nvPr/>
          </p:nvSpPr>
          <p:spPr bwMode="auto">
            <a:xfrm>
              <a:off x="8577263" y="952501"/>
              <a:ext cx="60325" cy="61913"/>
            </a:xfrm>
            <a:custGeom>
              <a:avLst/>
              <a:gdLst>
                <a:gd name="T0" fmla="*/ 28 w 38"/>
                <a:gd name="T1" fmla="*/ 0 h 39"/>
                <a:gd name="T2" fmla="*/ 18 w 38"/>
                <a:gd name="T3" fmla="*/ 10 h 39"/>
                <a:gd name="T4" fmla="*/ 18 w 38"/>
                <a:gd name="T5" fmla="*/ 18 h 39"/>
                <a:gd name="T6" fmla="*/ 18 w 38"/>
                <a:gd name="T7" fmla="*/ 18 h 39"/>
                <a:gd name="T8" fmla="*/ 18 w 38"/>
                <a:gd name="T9" fmla="*/ 18 h 39"/>
                <a:gd name="T10" fmla="*/ 8 w 38"/>
                <a:gd name="T11" fmla="*/ 18 h 39"/>
                <a:gd name="T12" fmla="*/ 0 w 38"/>
                <a:gd name="T13" fmla="*/ 27 h 39"/>
                <a:gd name="T14" fmla="*/ 12 w 38"/>
                <a:gd name="T15" fmla="*/ 39 h 39"/>
                <a:gd name="T16" fmla="*/ 38 w 38"/>
                <a:gd name="T17" fmla="*/ 12 h 39"/>
                <a:gd name="T18" fmla="*/ 28 w 38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28" y="0"/>
                  </a:moveTo>
                  <a:lnTo>
                    <a:pt x="18" y="1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8" y="18"/>
                  </a:lnTo>
                  <a:lnTo>
                    <a:pt x="0" y="27"/>
                  </a:lnTo>
                  <a:lnTo>
                    <a:pt x="12" y="39"/>
                  </a:lnTo>
                  <a:lnTo>
                    <a:pt x="38" y="12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Rectangle 1296"/>
            <p:cNvSpPr>
              <a:spLocks noChangeArrowheads="1"/>
            </p:cNvSpPr>
            <p:nvPr/>
          </p:nvSpPr>
          <p:spPr bwMode="auto">
            <a:xfrm>
              <a:off x="8605838" y="968376"/>
              <a:ext cx="1588" cy="127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Rectangle 1297"/>
            <p:cNvSpPr>
              <a:spLocks noChangeArrowheads="1"/>
            </p:cNvSpPr>
            <p:nvPr/>
          </p:nvSpPr>
          <p:spPr bwMode="auto">
            <a:xfrm>
              <a:off x="8605838" y="968376"/>
              <a:ext cx="1588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Freeform 1298"/>
            <p:cNvSpPr>
              <a:spLocks/>
            </p:cNvSpPr>
            <p:nvPr/>
          </p:nvSpPr>
          <p:spPr bwMode="auto">
            <a:xfrm>
              <a:off x="8329613" y="981076"/>
              <a:ext cx="263525" cy="0"/>
            </a:xfrm>
            <a:custGeom>
              <a:avLst/>
              <a:gdLst>
                <a:gd name="T0" fmla="*/ 166 w 166"/>
                <a:gd name="T1" fmla="*/ 2 w 166"/>
                <a:gd name="T2" fmla="*/ 0 w 166"/>
                <a:gd name="T3" fmla="*/ 0 w 166"/>
                <a:gd name="T4" fmla="*/ 2 w 166"/>
                <a:gd name="T5" fmla="*/ 164 w 166"/>
                <a:gd name="T6" fmla="*/ 166 w 1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66">
                  <a:moveTo>
                    <a:pt x="16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64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Freeform 1299"/>
            <p:cNvSpPr>
              <a:spLocks/>
            </p:cNvSpPr>
            <p:nvPr/>
          </p:nvSpPr>
          <p:spPr bwMode="auto">
            <a:xfrm>
              <a:off x="8329613" y="981076"/>
              <a:ext cx="263525" cy="0"/>
            </a:xfrm>
            <a:custGeom>
              <a:avLst/>
              <a:gdLst>
                <a:gd name="T0" fmla="*/ 166 w 166"/>
                <a:gd name="T1" fmla="*/ 2 w 166"/>
                <a:gd name="T2" fmla="*/ 0 w 166"/>
                <a:gd name="T3" fmla="*/ 0 w 166"/>
                <a:gd name="T4" fmla="*/ 2 w 166"/>
                <a:gd name="T5" fmla="*/ 164 w 166"/>
                <a:gd name="T6" fmla="*/ 166 w 1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66">
                  <a:moveTo>
                    <a:pt x="16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64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Freeform 1300"/>
            <p:cNvSpPr>
              <a:spLocks noEditPoints="1"/>
            </p:cNvSpPr>
            <p:nvPr/>
          </p:nvSpPr>
          <p:spPr bwMode="auto">
            <a:xfrm>
              <a:off x="8320088" y="688976"/>
              <a:ext cx="285750" cy="292100"/>
            </a:xfrm>
            <a:custGeom>
              <a:avLst/>
              <a:gdLst>
                <a:gd name="T0" fmla="*/ 18 w 180"/>
                <a:gd name="T1" fmla="*/ 164 h 184"/>
                <a:gd name="T2" fmla="*/ 18 w 180"/>
                <a:gd name="T3" fmla="*/ 164 h 184"/>
                <a:gd name="T4" fmla="*/ 18 w 180"/>
                <a:gd name="T5" fmla="*/ 164 h 184"/>
                <a:gd name="T6" fmla="*/ 18 w 180"/>
                <a:gd name="T7" fmla="*/ 164 h 184"/>
                <a:gd name="T8" fmla="*/ 89 w 180"/>
                <a:gd name="T9" fmla="*/ 124 h 184"/>
                <a:gd name="T10" fmla="*/ 20 w 180"/>
                <a:gd name="T11" fmla="*/ 164 h 184"/>
                <a:gd name="T12" fmla="*/ 158 w 180"/>
                <a:gd name="T13" fmla="*/ 164 h 184"/>
                <a:gd name="T14" fmla="*/ 89 w 180"/>
                <a:gd name="T15" fmla="*/ 124 h 184"/>
                <a:gd name="T16" fmla="*/ 69 w 180"/>
                <a:gd name="T17" fmla="*/ 111 h 184"/>
                <a:gd name="T18" fmla="*/ 18 w 180"/>
                <a:gd name="T19" fmla="*/ 162 h 184"/>
                <a:gd name="T20" fmla="*/ 18 w 180"/>
                <a:gd name="T21" fmla="*/ 162 h 184"/>
                <a:gd name="T22" fmla="*/ 87 w 180"/>
                <a:gd name="T23" fmla="*/ 122 h 184"/>
                <a:gd name="T24" fmla="*/ 69 w 180"/>
                <a:gd name="T25" fmla="*/ 111 h 184"/>
                <a:gd name="T26" fmla="*/ 160 w 180"/>
                <a:gd name="T27" fmla="*/ 81 h 184"/>
                <a:gd name="T28" fmla="*/ 91 w 180"/>
                <a:gd name="T29" fmla="*/ 122 h 184"/>
                <a:gd name="T30" fmla="*/ 160 w 180"/>
                <a:gd name="T31" fmla="*/ 162 h 184"/>
                <a:gd name="T32" fmla="*/ 160 w 180"/>
                <a:gd name="T33" fmla="*/ 81 h 184"/>
                <a:gd name="T34" fmla="*/ 158 w 180"/>
                <a:gd name="T35" fmla="*/ 79 h 184"/>
                <a:gd name="T36" fmla="*/ 99 w 180"/>
                <a:gd name="T37" fmla="*/ 79 h 184"/>
                <a:gd name="T38" fmla="*/ 71 w 180"/>
                <a:gd name="T39" fmla="*/ 109 h 184"/>
                <a:gd name="T40" fmla="*/ 89 w 180"/>
                <a:gd name="T41" fmla="*/ 122 h 184"/>
                <a:gd name="T42" fmla="*/ 158 w 180"/>
                <a:gd name="T43" fmla="*/ 79 h 184"/>
                <a:gd name="T44" fmla="*/ 180 w 180"/>
                <a:gd name="T45" fmla="*/ 0 h 184"/>
                <a:gd name="T46" fmla="*/ 160 w 180"/>
                <a:gd name="T47" fmla="*/ 20 h 184"/>
                <a:gd name="T48" fmla="*/ 160 w 180"/>
                <a:gd name="T49" fmla="*/ 20 h 184"/>
                <a:gd name="T50" fmla="*/ 160 w 180"/>
                <a:gd name="T51" fmla="*/ 20 h 184"/>
                <a:gd name="T52" fmla="*/ 158 w 180"/>
                <a:gd name="T53" fmla="*/ 20 h 184"/>
                <a:gd name="T54" fmla="*/ 154 w 180"/>
                <a:gd name="T55" fmla="*/ 26 h 184"/>
                <a:gd name="T56" fmla="*/ 160 w 180"/>
                <a:gd name="T57" fmla="*/ 26 h 184"/>
                <a:gd name="T58" fmla="*/ 160 w 180"/>
                <a:gd name="T59" fmla="*/ 28 h 184"/>
                <a:gd name="T60" fmla="*/ 152 w 180"/>
                <a:gd name="T61" fmla="*/ 28 h 184"/>
                <a:gd name="T62" fmla="*/ 146 w 180"/>
                <a:gd name="T63" fmla="*/ 34 h 184"/>
                <a:gd name="T64" fmla="*/ 160 w 180"/>
                <a:gd name="T65" fmla="*/ 34 h 184"/>
                <a:gd name="T66" fmla="*/ 160 w 180"/>
                <a:gd name="T67" fmla="*/ 34 h 184"/>
                <a:gd name="T68" fmla="*/ 144 w 180"/>
                <a:gd name="T69" fmla="*/ 34 h 184"/>
                <a:gd name="T70" fmla="*/ 140 w 180"/>
                <a:gd name="T71" fmla="*/ 40 h 184"/>
                <a:gd name="T72" fmla="*/ 160 w 180"/>
                <a:gd name="T73" fmla="*/ 40 h 184"/>
                <a:gd name="T74" fmla="*/ 160 w 180"/>
                <a:gd name="T75" fmla="*/ 42 h 184"/>
                <a:gd name="T76" fmla="*/ 138 w 180"/>
                <a:gd name="T77" fmla="*/ 42 h 184"/>
                <a:gd name="T78" fmla="*/ 132 w 180"/>
                <a:gd name="T79" fmla="*/ 49 h 184"/>
                <a:gd name="T80" fmla="*/ 160 w 180"/>
                <a:gd name="T81" fmla="*/ 49 h 184"/>
                <a:gd name="T82" fmla="*/ 160 w 180"/>
                <a:gd name="T83" fmla="*/ 49 h 184"/>
                <a:gd name="T84" fmla="*/ 130 w 180"/>
                <a:gd name="T85" fmla="*/ 49 h 184"/>
                <a:gd name="T86" fmla="*/ 123 w 180"/>
                <a:gd name="T87" fmla="*/ 57 h 184"/>
                <a:gd name="T88" fmla="*/ 160 w 180"/>
                <a:gd name="T89" fmla="*/ 57 h 184"/>
                <a:gd name="T90" fmla="*/ 160 w 180"/>
                <a:gd name="T91" fmla="*/ 65 h 184"/>
                <a:gd name="T92" fmla="*/ 115 w 180"/>
                <a:gd name="T93" fmla="*/ 65 h 184"/>
                <a:gd name="T94" fmla="*/ 101 w 180"/>
                <a:gd name="T95" fmla="*/ 77 h 184"/>
                <a:gd name="T96" fmla="*/ 162 w 180"/>
                <a:gd name="T97" fmla="*/ 77 h 184"/>
                <a:gd name="T98" fmla="*/ 162 w 180"/>
                <a:gd name="T99" fmla="*/ 166 h 184"/>
                <a:gd name="T100" fmla="*/ 16 w 180"/>
                <a:gd name="T101" fmla="*/ 166 h 184"/>
                <a:gd name="T102" fmla="*/ 16 w 180"/>
                <a:gd name="T103" fmla="*/ 164 h 184"/>
                <a:gd name="T104" fmla="*/ 0 w 180"/>
                <a:gd name="T105" fmla="*/ 178 h 184"/>
                <a:gd name="T106" fmla="*/ 6 w 180"/>
                <a:gd name="T107" fmla="*/ 184 h 184"/>
                <a:gd name="T108" fmla="*/ 8 w 180"/>
                <a:gd name="T109" fmla="*/ 184 h 184"/>
                <a:gd name="T110" fmla="*/ 172 w 180"/>
                <a:gd name="T111" fmla="*/ 184 h 184"/>
                <a:gd name="T112" fmla="*/ 180 w 180"/>
                <a:gd name="T113" fmla="*/ 176 h 184"/>
                <a:gd name="T114" fmla="*/ 180 w 180"/>
                <a:gd name="T1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184">
                  <a:moveTo>
                    <a:pt x="18" y="164"/>
                  </a:move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close/>
                  <a:moveTo>
                    <a:pt x="89" y="124"/>
                  </a:moveTo>
                  <a:lnTo>
                    <a:pt x="20" y="164"/>
                  </a:lnTo>
                  <a:lnTo>
                    <a:pt x="158" y="164"/>
                  </a:lnTo>
                  <a:lnTo>
                    <a:pt x="89" y="124"/>
                  </a:lnTo>
                  <a:close/>
                  <a:moveTo>
                    <a:pt x="69" y="111"/>
                  </a:moveTo>
                  <a:lnTo>
                    <a:pt x="18" y="162"/>
                  </a:lnTo>
                  <a:lnTo>
                    <a:pt x="18" y="162"/>
                  </a:lnTo>
                  <a:lnTo>
                    <a:pt x="87" y="122"/>
                  </a:lnTo>
                  <a:lnTo>
                    <a:pt x="69" y="111"/>
                  </a:lnTo>
                  <a:close/>
                  <a:moveTo>
                    <a:pt x="160" y="81"/>
                  </a:moveTo>
                  <a:lnTo>
                    <a:pt x="91" y="122"/>
                  </a:lnTo>
                  <a:lnTo>
                    <a:pt x="160" y="162"/>
                  </a:lnTo>
                  <a:lnTo>
                    <a:pt x="160" y="81"/>
                  </a:lnTo>
                  <a:close/>
                  <a:moveTo>
                    <a:pt x="158" y="79"/>
                  </a:moveTo>
                  <a:lnTo>
                    <a:pt x="99" y="79"/>
                  </a:lnTo>
                  <a:lnTo>
                    <a:pt x="71" y="109"/>
                  </a:lnTo>
                  <a:lnTo>
                    <a:pt x="89" y="122"/>
                  </a:lnTo>
                  <a:lnTo>
                    <a:pt x="158" y="79"/>
                  </a:lnTo>
                  <a:close/>
                  <a:moveTo>
                    <a:pt x="180" y="0"/>
                  </a:moveTo>
                  <a:lnTo>
                    <a:pt x="160" y="20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4" y="26"/>
                  </a:lnTo>
                  <a:lnTo>
                    <a:pt x="160" y="26"/>
                  </a:lnTo>
                  <a:lnTo>
                    <a:pt x="160" y="28"/>
                  </a:lnTo>
                  <a:lnTo>
                    <a:pt x="152" y="28"/>
                  </a:lnTo>
                  <a:lnTo>
                    <a:pt x="146" y="34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44" y="34"/>
                  </a:lnTo>
                  <a:lnTo>
                    <a:pt x="140" y="40"/>
                  </a:lnTo>
                  <a:lnTo>
                    <a:pt x="160" y="40"/>
                  </a:lnTo>
                  <a:lnTo>
                    <a:pt x="160" y="42"/>
                  </a:lnTo>
                  <a:lnTo>
                    <a:pt x="138" y="42"/>
                  </a:lnTo>
                  <a:lnTo>
                    <a:pt x="132" y="49"/>
                  </a:lnTo>
                  <a:lnTo>
                    <a:pt x="160" y="49"/>
                  </a:lnTo>
                  <a:lnTo>
                    <a:pt x="160" y="49"/>
                  </a:lnTo>
                  <a:lnTo>
                    <a:pt x="130" y="49"/>
                  </a:lnTo>
                  <a:lnTo>
                    <a:pt x="123" y="57"/>
                  </a:lnTo>
                  <a:lnTo>
                    <a:pt x="160" y="57"/>
                  </a:lnTo>
                  <a:lnTo>
                    <a:pt x="160" y="65"/>
                  </a:lnTo>
                  <a:lnTo>
                    <a:pt x="115" y="65"/>
                  </a:lnTo>
                  <a:lnTo>
                    <a:pt x="101" y="77"/>
                  </a:lnTo>
                  <a:lnTo>
                    <a:pt x="162" y="77"/>
                  </a:lnTo>
                  <a:lnTo>
                    <a:pt x="162" y="166"/>
                  </a:lnTo>
                  <a:lnTo>
                    <a:pt x="16" y="166"/>
                  </a:lnTo>
                  <a:lnTo>
                    <a:pt x="16" y="164"/>
                  </a:lnTo>
                  <a:lnTo>
                    <a:pt x="0" y="178"/>
                  </a:lnTo>
                  <a:lnTo>
                    <a:pt x="6" y="184"/>
                  </a:lnTo>
                  <a:lnTo>
                    <a:pt x="8" y="184"/>
                  </a:lnTo>
                  <a:lnTo>
                    <a:pt x="172" y="184"/>
                  </a:lnTo>
                  <a:lnTo>
                    <a:pt x="180" y="176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Freeform 1301"/>
            <p:cNvSpPr>
              <a:spLocks noEditPoints="1"/>
            </p:cNvSpPr>
            <p:nvPr/>
          </p:nvSpPr>
          <p:spPr bwMode="auto">
            <a:xfrm>
              <a:off x="8320088" y="688976"/>
              <a:ext cx="285750" cy="292100"/>
            </a:xfrm>
            <a:custGeom>
              <a:avLst/>
              <a:gdLst>
                <a:gd name="T0" fmla="*/ 18 w 180"/>
                <a:gd name="T1" fmla="*/ 164 h 184"/>
                <a:gd name="T2" fmla="*/ 18 w 180"/>
                <a:gd name="T3" fmla="*/ 164 h 184"/>
                <a:gd name="T4" fmla="*/ 18 w 180"/>
                <a:gd name="T5" fmla="*/ 164 h 184"/>
                <a:gd name="T6" fmla="*/ 18 w 180"/>
                <a:gd name="T7" fmla="*/ 164 h 184"/>
                <a:gd name="T8" fmla="*/ 89 w 180"/>
                <a:gd name="T9" fmla="*/ 124 h 184"/>
                <a:gd name="T10" fmla="*/ 20 w 180"/>
                <a:gd name="T11" fmla="*/ 164 h 184"/>
                <a:gd name="T12" fmla="*/ 158 w 180"/>
                <a:gd name="T13" fmla="*/ 164 h 184"/>
                <a:gd name="T14" fmla="*/ 89 w 180"/>
                <a:gd name="T15" fmla="*/ 124 h 184"/>
                <a:gd name="T16" fmla="*/ 69 w 180"/>
                <a:gd name="T17" fmla="*/ 111 h 184"/>
                <a:gd name="T18" fmla="*/ 18 w 180"/>
                <a:gd name="T19" fmla="*/ 162 h 184"/>
                <a:gd name="T20" fmla="*/ 18 w 180"/>
                <a:gd name="T21" fmla="*/ 162 h 184"/>
                <a:gd name="T22" fmla="*/ 87 w 180"/>
                <a:gd name="T23" fmla="*/ 122 h 184"/>
                <a:gd name="T24" fmla="*/ 69 w 180"/>
                <a:gd name="T25" fmla="*/ 111 h 184"/>
                <a:gd name="T26" fmla="*/ 160 w 180"/>
                <a:gd name="T27" fmla="*/ 81 h 184"/>
                <a:gd name="T28" fmla="*/ 91 w 180"/>
                <a:gd name="T29" fmla="*/ 122 h 184"/>
                <a:gd name="T30" fmla="*/ 160 w 180"/>
                <a:gd name="T31" fmla="*/ 162 h 184"/>
                <a:gd name="T32" fmla="*/ 160 w 180"/>
                <a:gd name="T33" fmla="*/ 81 h 184"/>
                <a:gd name="T34" fmla="*/ 158 w 180"/>
                <a:gd name="T35" fmla="*/ 79 h 184"/>
                <a:gd name="T36" fmla="*/ 99 w 180"/>
                <a:gd name="T37" fmla="*/ 79 h 184"/>
                <a:gd name="T38" fmla="*/ 71 w 180"/>
                <a:gd name="T39" fmla="*/ 109 h 184"/>
                <a:gd name="T40" fmla="*/ 89 w 180"/>
                <a:gd name="T41" fmla="*/ 122 h 184"/>
                <a:gd name="T42" fmla="*/ 158 w 180"/>
                <a:gd name="T43" fmla="*/ 79 h 184"/>
                <a:gd name="T44" fmla="*/ 180 w 180"/>
                <a:gd name="T45" fmla="*/ 0 h 184"/>
                <a:gd name="T46" fmla="*/ 160 w 180"/>
                <a:gd name="T47" fmla="*/ 20 h 184"/>
                <a:gd name="T48" fmla="*/ 160 w 180"/>
                <a:gd name="T49" fmla="*/ 20 h 184"/>
                <a:gd name="T50" fmla="*/ 160 w 180"/>
                <a:gd name="T51" fmla="*/ 20 h 184"/>
                <a:gd name="T52" fmla="*/ 158 w 180"/>
                <a:gd name="T53" fmla="*/ 20 h 184"/>
                <a:gd name="T54" fmla="*/ 154 w 180"/>
                <a:gd name="T55" fmla="*/ 26 h 184"/>
                <a:gd name="T56" fmla="*/ 160 w 180"/>
                <a:gd name="T57" fmla="*/ 26 h 184"/>
                <a:gd name="T58" fmla="*/ 160 w 180"/>
                <a:gd name="T59" fmla="*/ 28 h 184"/>
                <a:gd name="T60" fmla="*/ 152 w 180"/>
                <a:gd name="T61" fmla="*/ 28 h 184"/>
                <a:gd name="T62" fmla="*/ 146 w 180"/>
                <a:gd name="T63" fmla="*/ 34 h 184"/>
                <a:gd name="T64" fmla="*/ 160 w 180"/>
                <a:gd name="T65" fmla="*/ 34 h 184"/>
                <a:gd name="T66" fmla="*/ 160 w 180"/>
                <a:gd name="T67" fmla="*/ 34 h 184"/>
                <a:gd name="T68" fmla="*/ 144 w 180"/>
                <a:gd name="T69" fmla="*/ 34 h 184"/>
                <a:gd name="T70" fmla="*/ 140 w 180"/>
                <a:gd name="T71" fmla="*/ 40 h 184"/>
                <a:gd name="T72" fmla="*/ 160 w 180"/>
                <a:gd name="T73" fmla="*/ 40 h 184"/>
                <a:gd name="T74" fmla="*/ 160 w 180"/>
                <a:gd name="T75" fmla="*/ 42 h 184"/>
                <a:gd name="T76" fmla="*/ 138 w 180"/>
                <a:gd name="T77" fmla="*/ 42 h 184"/>
                <a:gd name="T78" fmla="*/ 132 w 180"/>
                <a:gd name="T79" fmla="*/ 49 h 184"/>
                <a:gd name="T80" fmla="*/ 160 w 180"/>
                <a:gd name="T81" fmla="*/ 49 h 184"/>
                <a:gd name="T82" fmla="*/ 160 w 180"/>
                <a:gd name="T83" fmla="*/ 49 h 184"/>
                <a:gd name="T84" fmla="*/ 130 w 180"/>
                <a:gd name="T85" fmla="*/ 49 h 184"/>
                <a:gd name="T86" fmla="*/ 123 w 180"/>
                <a:gd name="T87" fmla="*/ 57 h 184"/>
                <a:gd name="T88" fmla="*/ 160 w 180"/>
                <a:gd name="T89" fmla="*/ 57 h 184"/>
                <a:gd name="T90" fmla="*/ 160 w 180"/>
                <a:gd name="T91" fmla="*/ 65 h 184"/>
                <a:gd name="T92" fmla="*/ 115 w 180"/>
                <a:gd name="T93" fmla="*/ 65 h 184"/>
                <a:gd name="T94" fmla="*/ 101 w 180"/>
                <a:gd name="T95" fmla="*/ 77 h 184"/>
                <a:gd name="T96" fmla="*/ 162 w 180"/>
                <a:gd name="T97" fmla="*/ 77 h 184"/>
                <a:gd name="T98" fmla="*/ 162 w 180"/>
                <a:gd name="T99" fmla="*/ 166 h 184"/>
                <a:gd name="T100" fmla="*/ 16 w 180"/>
                <a:gd name="T101" fmla="*/ 166 h 184"/>
                <a:gd name="T102" fmla="*/ 16 w 180"/>
                <a:gd name="T103" fmla="*/ 164 h 184"/>
                <a:gd name="T104" fmla="*/ 0 w 180"/>
                <a:gd name="T105" fmla="*/ 178 h 184"/>
                <a:gd name="T106" fmla="*/ 6 w 180"/>
                <a:gd name="T107" fmla="*/ 184 h 184"/>
                <a:gd name="T108" fmla="*/ 8 w 180"/>
                <a:gd name="T109" fmla="*/ 184 h 184"/>
                <a:gd name="T110" fmla="*/ 172 w 180"/>
                <a:gd name="T111" fmla="*/ 184 h 184"/>
                <a:gd name="T112" fmla="*/ 180 w 180"/>
                <a:gd name="T113" fmla="*/ 176 h 184"/>
                <a:gd name="T114" fmla="*/ 180 w 180"/>
                <a:gd name="T1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184">
                  <a:moveTo>
                    <a:pt x="18" y="164"/>
                  </a:move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moveTo>
                    <a:pt x="89" y="124"/>
                  </a:moveTo>
                  <a:lnTo>
                    <a:pt x="20" y="164"/>
                  </a:lnTo>
                  <a:lnTo>
                    <a:pt x="158" y="164"/>
                  </a:lnTo>
                  <a:lnTo>
                    <a:pt x="89" y="124"/>
                  </a:lnTo>
                  <a:moveTo>
                    <a:pt x="69" y="111"/>
                  </a:moveTo>
                  <a:lnTo>
                    <a:pt x="18" y="162"/>
                  </a:lnTo>
                  <a:lnTo>
                    <a:pt x="18" y="162"/>
                  </a:lnTo>
                  <a:lnTo>
                    <a:pt x="87" y="122"/>
                  </a:lnTo>
                  <a:lnTo>
                    <a:pt x="69" y="111"/>
                  </a:lnTo>
                  <a:moveTo>
                    <a:pt x="160" y="81"/>
                  </a:moveTo>
                  <a:lnTo>
                    <a:pt x="91" y="122"/>
                  </a:lnTo>
                  <a:lnTo>
                    <a:pt x="160" y="162"/>
                  </a:lnTo>
                  <a:lnTo>
                    <a:pt x="160" y="81"/>
                  </a:lnTo>
                  <a:moveTo>
                    <a:pt x="158" y="79"/>
                  </a:moveTo>
                  <a:lnTo>
                    <a:pt x="99" y="79"/>
                  </a:lnTo>
                  <a:lnTo>
                    <a:pt x="71" y="109"/>
                  </a:lnTo>
                  <a:lnTo>
                    <a:pt x="89" y="122"/>
                  </a:lnTo>
                  <a:lnTo>
                    <a:pt x="158" y="79"/>
                  </a:lnTo>
                  <a:moveTo>
                    <a:pt x="180" y="0"/>
                  </a:moveTo>
                  <a:lnTo>
                    <a:pt x="160" y="20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4" y="26"/>
                  </a:lnTo>
                  <a:lnTo>
                    <a:pt x="160" y="26"/>
                  </a:lnTo>
                  <a:lnTo>
                    <a:pt x="160" y="28"/>
                  </a:lnTo>
                  <a:lnTo>
                    <a:pt x="152" y="28"/>
                  </a:lnTo>
                  <a:lnTo>
                    <a:pt x="146" y="34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44" y="34"/>
                  </a:lnTo>
                  <a:lnTo>
                    <a:pt x="140" y="40"/>
                  </a:lnTo>
                  <a:lnTo>
                    <a:pt x="160" y="40"/>
                  </a:lnTo>
                  <a:lnTo>
                    <a:pt x="160" y="42"/>
                  </a:lnTo>
                  <a:lnTo>
                    <a:pt x="138" y="42"/>
                  </a:lnTo>
                  <a:lnTo>
                    <a:pt x="132" y="49"/>
                  </a:lnTo>
                  <a:lnTo>
                    <a:pt x="160" y="49"/>
                  </a:lnTo>
                  <a:lnTo>
                    <a:pt x="160" y="49"/>
                  </a:lnTo>
                  <a:lnTo>
                    <a:pt x="130" y="49"/>
                  </a:lnTo>
                  <a:lnTo>
                    <a:pt x="123" y="57"/>
                  </a:lnTo>
                  <a:lnTo>
                    <a:pt x="160" y="57"/>
                  </a:lnTo>
                  <a:lnTo>
                    <a:pt x="160" y="65"/>
                  </a:lnTo>
                  <a:lnTo>
                    <a:pt x="115" y="65"/>
                  </a:lnTo>
                  <a:lnTo>
                    <a:pt x="101" y="77"/>
                  </a:lnTo>
                  <a:lnTo>
                    <a:pt x="162" y="77"/>
                  </a:lnTo>
                  <a:lnTo>
                    <a:pt x="162" y="166"/>
                  </a:lnTo>
                  <a:lnTo>
                    <a:pt x="16" y="166"/>
                  </a:lnTo>
                  <a:lnTo>
                    <a:pt x="16" y="164"/>
                  </a:lnTo>
                  <a:lnTo>
                    <a:pt x="0" y="178"/>
                  </a:lnTo>
                  <a:lnTo>
                    <a:pt x="6" y="184"/>
                  </a:lnTo>
                  <a:lnTo>
                    <a:pt x="8" y="184"/>
                  </a:lnTo>
                  <a:lnTo>
                    <a:pt x="172" y="184"/>
                  </a:lnTo>
                  <a:lnTo>
                    <a:pt x="180" y="176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Freeform 1302"/>
            <p:cNvSpPr>
              <a:spLocks/>
            </p:cNvSpPr>
            <p:nvPr/>
          </p:nvSpPr>
          <p:spPr bwMode="auto">
            <a:xfrm>
              <a:off x="8570913" y="72072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Freeform 1303"/>
            <p:cNvSpPr>
              <a:spLocks/>
            </p:cNvSpPr>
            <p:nvPr/>
          </p:nvSpPr>
          <p:spPr bwMode="auto">
            <a:xfrm>
              <a:off x="8570913" y="72072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Freeform 1304"/>
            <p:cNvSpPr>
              <a:spLocks/>
            </p:cNvSpPr>
            <p:nvPr/>
          </p:nvSpPr>
          <p:spPr bwMode="auto">
            <a:xfrm>
              <a:off x="8561388" y="730251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2 w 8"/>
                <a:gd name="T3" fmla="*/ 0 h 2"/>
                <a:gd name="T4" fmla="*/ 0 w 8"/>
                <a:gd name="T5" fmla="*/ 2 h 2"/>
                <a:gd name="T6" fmla="*/ 8 w 8"/>
                <a:gd name="T7" fmla="*/ 2 h 2"/>
                <a:gd name="T8" fmla="*/ 8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Freeform 1305"/>
            <p:cNvSpPr>
              <a:spLocks/>
            </p:cNvSpPr>
            <p:nvPr/>
          </p:nvSpPr>
          <p:spPr bwMode="auto">
            <a:xfrm>
              <a:off x="8561388" y="730251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2 w 8"/>
                <a:gd name="T3" fmla="*/ 0 h 2"/>
                <a:gd name="T4" fmla="*/ 0 w 8"/>
                <a:gd name="T5" fmla="*/ 2 h 2"/>
                <a:gd name="T6" fmla="*/ 8 w 8"/>
                <a:gd name="T7" fmla="*/ 2 h 2"/>
                <a:gd name="T8" fmla="*/ 8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Freeform 1306"/>
            <p:cNvSpPr>
              <a:spLocks/>
            </p:cNvSpPr>
            <p:nvPr/>
          </p:nvSpPr>
          <p:spPr bwMode="auto">
            <a:xfrm>
              <a:off x="8548688" y="742951"/>
              <a:ext cx="25400" cy="0"/>
            </a:xfrm>
            <a:custGeom>
              <a:avLst/>
              <a:gdLst>
                <a:gd name="T0" fmla="*/ 16 w 16"/>
                <a:gd name="T1" fmla="*/ 2 w 16"/>
                <a:gd name="T2" fmla="*/ 0 w 16"/>
                <a:gd name="T3" fmla="*/ 16 w 16"/>
                <a:gd name="T4" fmla="*/ 16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Freeform 1307"/>
            <p:cNvSpPr>
              <a:spLocks/>
            </p:cNvSpPr>
            <p:nvPr/>
          </p:nvSpPr>
          <p:spPr bwMode="auto">
            <a:xfrm>
              <a:off x="8548688" y="742951"/>
              <a:ext cx="25400" cy="0"/>
            </a:xfrm>
            <a:custGeom>
              <a:avLst/>
              <a:gdLst>
                <a:gd name="T0" fmla="*/ 16 w 16"/>
                <a:gd name="T1" fmla="*/ 2 w 16"/>
                <a:gd name="T2" fmla="*/ 0 w 16"/>
                <a:gd name="T3" fmla="*/ 16 w 16"/>
                <a:gd name="T4" fmla="*/ 16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1308"/>
            <p:cNvSpPr>
              <a:spLocks/>
            </p:cNvSpPr>
            <p:nvPr/>
          </p:nvSpPr>
          <p:spPr bwMode="auto">
            <a:xfrm>
              <a:off x="8526463" y="766764"/>
              <a:ext cx="47625" cy="0"/>
            </a:xfrm>
            <a:custGeom>
              <a:avLst/>
              <a:gdLst>
                <a:gd name="T0" fmla="*/ 30 w 30"/>
                <a:gd name="T1" fmla="*/ 2 w 30"/>
                <a:gd name="T2" fmla="*/ 0 w 30"/>
                <a:gd name="T3" fmla="*/ 30 w 30"/>
                <a:gd name="T4" fmla="*/ 3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1309"/>
            <p:cNvSpPr>
              <a:spLocks/>
            </p:cNvSpPr>
            <p:nvPr/>
          </p:nvSpPr>
          <p:spPr bwMode="auto">
            <a:xfrm>
              <a:off x="8526463" y="766764"/>
              <a:ext cx="47625" cy="0"/>
            </a:xfrm>
            <a:custGeom>
              <a:avLst/>
              <a:gdLst>
                <a:gd name="T0" fmla="*/ 30 w 30"/>
                <a:gd name="T1" fmla="*/ 2 w 30"/>
                <a:gd name="T2" fmla="*/ 0 w 30"/>
                <a:gd name="T3" fmla="*/ 30 w 30"/>
                <a:gd name="T4" fmla="*/ 3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1310"/>
            <p:cNvSpPr>
              <a:spLocks/>
            </p:cNvSpPr>
            <p:nvPr/>
          </p:nvSpPr>
          <p:spPr bwMode="auto">
            <a:xfrm>
              <a:off x="8539163" y="752476"/>
              <a:ext cx="34925" cy="3175"/>
            </a:xfrm>
            <a:custGeom>
              <a:avLst/>
              <a:gdLst>
                <a:gd name="T0" fmla="*/ 22 w 22"/>
                <a:gd name="T1" fmla="*/ 0 h 2"/>
                <a:gd name="T2" fmla="*/ 2 w 22"/>
                <a:gd name="T3" fmla="*/ 0 h 2"/>
                <a:gd name="T4" fmla="*/ 0 w 22"/>
                <a:gd name="T5" fmla="*/ 2 h 2"/>
                <a:gd name="T6" fmla="*/ 22 w 22"/>
                <a:gd name="T7" fmla="*/ 2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1311"/>
            <p:cNvSpPr>
              <a:spLocks/>
            </p:cNvSpPr>
            <p:nvPr/>
          </p:nvSpPr>
          <p:spPr bwMode="auto">
            <a:xfrm>
              <a:off x="8539163" y="752476"/>
              <a:ext cx="34925" cy="3175"/>
            </a:xfrm>
            <a:custGeom>
              <a:avLst/>
              <a:gdLst>
                <a:gd name="T0" fmla="*/ 22 w 22"/>
                <a:gd name="T1" fmla="*/ 0 h 2"/>
                <a:gd name="T2" fmla="*/ 2 w 22"/>
                <a:gd name="T3" fmla="*/ 0 h 2"/>
                <a:gd name="T4" fmla="*/ 0 w 22"/>
                <a:gd name="T5" fmla="*/ 2 h 2"/>
                <a:gd name="T6" fmla="*/ 22 w 22"/>
                <a:gd name="T7" fmla="*/ 2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2" y="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Freeform 1312"/>
            <p:cNvSpPr>
              <a:spLocks/>
            </p:cNvSpPr>
            <p:nvPr/>
          </p:nvSpPr>
          <p:spPr bwMode="auto">
            <a:xfrm>
              <a:off x="8345488" y="811214"/>
              <a:ext cx="231775" cy="141288"/>
            </a:xfrm>
            <a:custGeom>
              <a:avLst/>
              <a:gdLst>
                <a:gd name="T0" fmla="*/ 146 w 146"/>
                <a:gd name="T1" fmla="*/ 0 h 89"/>
                <a:gd name="T2" fmla="*/ 85 w 146"/>
                <a:gd name="T3" fmla="*/ 0 h 89"/>
                <a:gd name="T4" fmla="*/ 83 w 146"/>
                <a:gd name="T5" fmla="*/ 2 h 89"/>
                <a:gd name="T6" fmla="*/ 142 w 146"/>
                <a:gd name="T7" fmla="*/ 2 h 89"/>
                <a:gd name="T8" fmla="*/ 144 w 146"/>
                <a:gd name="T9" fmla="*/ 2 h 89"/>
                <a:gd name="T10" fmla="*/ 144 w 146"/>
                <a:gd name="T11" fmla="*/ 4 h 89"/>
                <a:gd name="T12" fmla="*/ 144 w 146"/>
                <a:gd name="T13" fmla="*/ 4 h 89"/>
                <a:gd name="T14" fmla="*/ 144 w 146"/>
                <a:gd name="T15" fmla="*/ 85 h 89"/>
                <a:gd name="T16" fmla="*/ 144 w 146"/>
                <a:gd name="T17" fmla="*/ 85 h 89"/>
                <a:gd name="T18" fmla="*/ 144 w 146"/>
                <a:gd name="T19" fmla="*/ 87 h 89"/>
                <a:gd name="T20" fmla="*/ 142 w 146"/>
                <a:gd name="T21" fmla="*/ 87 h 89"/>
                <a:gd name="T22" fmla="*/ 4 w 146"/>
                <a:gd name="T23" fmla="*/ 87 h 89"/>
                <a:gd name="T24" fmla="*/ 2 w 146"/>
                <a:gd name="T25" fmla="*/ 87 h 89"/>
                <a:gd name="T26" fmla="*/ 2 w 146"/>
                <a:gd name="T27" fmla="*/ 87 h 89"/>
                <a:gd name="T28" fmla="*/ 2 w 146"/>
                <a:gd name="T29" fmla="*/ 87 h 89"/>
                <a:gd name="T30" fmla="*/ 2 w 146"/>
                <a:gd name="T31" fmla="*/ 87 h 89"/>
                <a:gd name="T32" fmla="*/ 2 w 146"/>
                <a:gd name="T33" fmla="*/ 85 h 89"/>
                <a:gd name="T34" fmla="*/ 2 w 146"/>
                <a:gd name="T35" fmla="*/ 85 h 89"/>
                <a:gd name="T36" fmla="*/ 2 w 146"/>
                <a:gd name="T37" fmla="*/ 85 h 89"/>
                <a:gd name="T38" fmla="*/ 0 w 146"/>
                <a:gd name="T39" fmla="*/ 87 h 89"/>
                <a:gd name="T40" fmla="*/ 0 w 146"/>
                <a:gd name="T41" fmla="*/ 89 h 89"/>
                <a:gd name="T42" fmla="*/ 146 w 146"/>
                <a:gd name="T43" fmla="*/ 89 h 89"/>
                <a:gd name="T44" fmla="*/ 146 w 146"/>
                <a:gd name="T4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89">
                  <a:moveTo>
                    <a:pt x="146" y="0"/>
                  </a:moveTo>
                  <a:lnTo>
                    <a:pt x="85" y="0"/>
                  </a:lnTo>
                  <a:lnTo>
                    <a:pt x="83" y="2"/>
                  </a:lnTo>
                  <a:lnTo>
                    <a:pt x="142" y="2"/>
                  </a:lnTo>
                  <a:lnTo>
                    <a:pt x="144" y="2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44" y="87"/>
                  </a:lnTo>
                  <a:lnTo>
                    <a:pt x="142" y="87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46" y="89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" name="Freeform 1313"/>
            <p:cNvSpPr>
              <a:spLocks/>
            </p:cNvSpPr>
            <p:nvPr/>
          </p:nvSpPr>
          <p:spPr bwMode="auto">
            <a:xfrm>
              <a:off x="8345488" y="811214"/>
              <a:ext cx="231775" cy="141288"/>
            </a:xfrm>
            <a:custGeom>
              <a:avLst/>
              <a:gdLst>
                <a:gd name="T0" fmla="*/ 146 w 146"/>
                <a:gd name="T1" fmla="*/ 0 h 89"/>
                <a:gd name="T2" fmla="*/ 85 w 146"/>
                <a:gd name="T3" fmla="*/ 0 h 89"/>
                <a:gd name="T4" fmla="*/ 83 w 146"/>
                <a:gd name="T5" fmla="*/ 2 h 89"/>
                <a:gd name="T6" fmla="*/ 142 w 146"/>
                <a:gd name="T7" fmla="*/ 2 h 89"/>
                <a:gd name="T8" fmla="*/ 144 w 146"/>
                <a:gd name="T9" fmla="*/ 2 h 89"/>
                <a:gd name="T10" fmla="*/ 144 w 146"/>
                <a:gd name="T11" fmla="*/ 4 h 89"/>
                <a:gd name="T12" fmla="*/ 144 w 146"/>
                <a:gd name="T13" fmla="*/ 4 h 89"/>
                <a:gd name="T14" fmla="*/ 144 w 146"/>
                <a:gd name="T15" fmla="*/ 85 h 89"/>
                <a:gd name="T16" fmla="*/ 144 w 146"/>
                <a:gd name="T17" fmla="*/ 85 h 89"/>
                <a:gd name="T18" fmla="*/ 144 w 146"/>
                <a:gd name="T19" fmla="*/ 87 h 89"/>
                <a:gd name="T20" fmla="*/ 142 w 146"/>
                <a:gd name="T21" fmla="*/ 87 h 89"/>
                <a:gd name="T22" fmla="*/ 4 w 146"/>
                <a:gd name="T23" fmla="*/ 87 h 89"/>
                <a:gd name="T24" fmla="*/ 2 w 146"/>
                <a:gd name="T25" fmla="*/ 87 h 89"/>
                <a:gd name="T26" fmla="*/ 2 w 146"/>
                <a:gd name="T27" fmla="*/ 87 h 89"/>
                <a:gd name="T28" fmla="*/ 2 w 146"/>
                <a:gd name="T29" fmla="*/ 87 h 89"/>
                <a:gd name="T30" fmla="*/ 2 w 146"/>
                <a:gd name="T31" fmla="*/ 87 h 89"/>
                <a:gd name="T32" fmla="*/ 2 w 146"/>
                <a:gd name="T33" fmla="*/ 85 h 89"/>
                <a:gd name="T34" fmla="*/ 2 w 146"/>
                <a:gd name="T35" fmla="*/ 85 h 89"/>
                <a:gd name="T36" fmla="*/ 2 w 146"/>
                <a:gd name="T37" fmla="*/ 85 h 89"/>
                <a:gd name="T38" fmla="*/ 0 w 146"/>
                <a:gd name="T39" fmla="*/ 87 h 89"/>
                <a:gd name="T40" fmla="*/ 0 w 146"/>
                <a:gd name="T41" fmla="*/ 89 h 89"/>
                <a:gd name="T42" fmla="*/ 146 w 146"/>
                <a:gd name="T43" fmla="*/ 89 h 89"/>
                <a:gd name="T44" fmla="*/ 146 w 146"/>
                <a:gd name="T4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89">
                  <a:moveTo>
                    <a:pt x="146" y="0"/>
                  </a:moveTo>
                  <a:lnTo>
                    <a:pt x="85" y="0"/>
                  </a:lnTo>
                  <a:lnTo>
                    <a:pt x="83" y="2"/>
                  </a:lnTo>
                  <a:lnTo>
                    <a:pt x="142" y="2"/>
                  </a:lnTo>
                  <a:lnTo>
                    <a:pt x="144" y="2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44" y="87"/>
                  </a:lnTo>
                  <a:lnTo>
                    <a:pt x="142" y="87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46" y="89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" name="Freeform 1314"/>
            <p:cNvSpPr>
              <a:spLocks noEditPoints="1"/>
            </p:cNvSpPr>
            <p:nvPr/>
          </p:nvSpPr>
          <p:spPr bwMode="auto">
            <a:xfrm>
              <a:off x="8429625" y="862014"/>
              <a:ext cx="144463" cy="87313"/>
            </a:xfrm>
            <a:custGeom>
              <a:avLst/>
              <a:gdLst>
                <a:gd name="T0" fmla="*/ 22 w 91"/>
                <a:gd name="T1" fmla="*/ 13 h 55"/>
                <a:gd name="T2" fmla="*/ 20 w 91"/>
                <a:gd name="T3" fmla="*/ 15 h 55"/>
                <a:gd name="T4" fmla="*/ 89 w 91"/>
                <a:gd name="T5" fmla="*/ 55 h 55"/>
                <a:gd name="T6" fmla="*/ 91 w 91"/>
                <a:gd name="T7" fmla="*/ 55 h 55"/>
                <a:gd name="T8" fmla="*/ 91 w 91"/>
                <a:gd name="T9" fmla="*/ 53 h 55"/>
                <a:gd name="T10" fmla="*/ 91 w 91"/>
                <a:gd name="T11" fmla="*/ 53 h 55"/>
                <a:gd name="T12" fmla="*/ 22 w 91"/>
                <a:gd name="T13" fmla="*/ 13 h 55"/>
                <a:gd name="T14" fmla="*/ 2 w 91"/>
                <a:gd name="T15" fmla="*/ 0 h 55"/>
                <a:gd name="T16" fmla="*/ 0 w 91"/>
                <a:gd name="T17" fmla="*/ 2 h 55"/>
                <a:gd name="T18" fmla="*/ 18 w 91"/>
                <a:gd name="T19" fmla="*/ 13 h 55"/>
                <a:gd name="T20" fmla="*/ 20 w 91"/>
                <a:gd name="T21" fmla="*/ 13 h 55"/>
                <a:gd name="T22" fmla="*/ 2 w 91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5">
                  <a:moveTo>
                    <a:pt x="22" y="13"/>
                  </a:moveTo>
                  <a:lnTo>
                    <a:pt x="20" y="15"/>
                  </a:lnTo>
                  <a:lnTo>
                    <a:pt x="89" y="55"/>
                  </a:lnTo>
                  <a:lnTo>
                    <a:pt x="91" y="55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22" y="13"/>
                  </a:lnTo>
                  <a:close/>
                  <a:moveTo>
                    <a:pt x="2" y="0"/>
                  </a:moveTo>
                  <a:lnTo>
                    <a:pt x="0" y="2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" name="Freeform 1315"/>
            <p:cNvSpPr>
              <a:spLocks noEditPoints="1"/>
            </p:cNvSpPr>
            <p:nvPr/>
          </p:nvSpPr>
          <p:spPr bwMode="auto">
            <a:xfrm>
              <a:off x="8429625" y="862014"/>
              <a:ext cx="144463" cy="87313"/>
            </a:xfrm>
            <a:custGeom>
              <a:avLst/>
              <a:gdLst>
                <a:gd name="T0" fmla="*/ 22 w 91"/>
                <a:gd name="T1" fmla="*/ 13 h 55"/>
                <a:gd name="T2" fmla="*/ 20 w 91"/>
                <a:gd name="T3" fmla="*/ 15 h 55"/>
                <a:gd name="T4" fmla="*/ 89 w 91"/>
                <a:gd name="T5" fmla="*/ 55 h 55"/>
                <a:gd name="T6" fmla="*/ 91 w 91"/>
                <a:gd name="T7" fmla="*/ 55 h 55"/>
                <a:gd name="T8" fmla="*/ 91 w 91"/>
                <a:gd name="T9" fmla="*/ 53 h 55"/>
                <a:gd name="T10" fmla="*/ 91 w 91"/>
                <a:gd name="T11" fmla="*/ 53 h 55"/>
                <a:gd name="T12" fmla="*/ 22 w 91"/>
                <a:gd name="T13" fmla="*/ 13 h 55"/>
                <a:gd name="T14" fmla="*/ 2 w 91"/>
                <a:gd name="T15" fmla="*/ 0 h 55"/>
                <a:gd name="T16" fmla="*/ 0 w 91"/>
                <a:gd name="T17" fmla="*/ 2 h 55"/>
                <a:gd name="T18" fmla="*/ 18 w 91"/>
                <a:gd name="T19" fmla="*/ 13 h 55"/>
                <a:gd name="T20" fmla="*/ 20 w 91"/>
                <a:gd name="T21" fmla="*/ 13 h 55"/>
                <a:gd name="T22" fmla="*/ 2 w 91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5">
                  <a:moveTo>
                    <a:pt x="22" y="13"/>
                  </a:moveTo>
                  <a:lnTo>
                    <a:pt x="20" y="15"/>
                  </a:lnTo>
                  <a:lnTo>
                    <a:pt x="89" y="55"/>
                  </a:lnTo>
                  <a:lnTo>
                    <a:pt x="91" y="55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22" y="13"/>
                  </a:lnTo>
                  <a:moveTo>
                    <a:pt x="2" y="0"/>
                  </a:moveTo>
                  <a:lnTo>
                    <a:pt x="0" y="2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" name="Freeform 1316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142 w 142"/>
                <a:gd name="T1" fmla="*/ 0 h 85"/>
                <a:gd name="T2" fmla="*/ 140 w 142"/>
                <a:gd name="T3" fmla="*/ 0 h 85"/>
                <a:gd name="T4" fmla="*/ 71 w 142"/>
                <a:gd name="T5" fmla="*/ 43 h 85"/>
                <a:gd name="T6" fmla="*/ 69 w 142"/>
                <a:gd name="T7" fmla="*/ 43 h 85"/>
                <a:gd name="T8" fmla="*/ 0 w 142"/>
                <a:gd name="T9" fmla="*/ 83 h 85"/>
                <a:gd name="T10" fmla="*/ 0 w 142"/>
                <a:gd name="T11" fmla="*/ 83 h 85"/>
                <a:gd name="T12" fmla="*/ 0 w 142"/>
                <a:gd name="T13" fmla="*/ 85 h 85"/>
                <a:gd name="T14" fmla="*/ 0 w 142"/>
                <a:gd name="T15" fmla="*/ 85 h 85"/>
                <a:gd name="T16" fmla="*/ 0 w 142"/>
                <a:gd name="T17" fmla="*/ 85 h 85"/>
                <a:gd name="T18" fmla="*/ 2 w 142"/>
                <a:gd name="T19" fmla="*/ 85 h 85"/>
                <a:gd name="T20" fmla="*/ 71 w 142"/>
                <a:gd name="T21" fmla="*/ 45 h 85"/>
                <a:gd name="T22" fmla="*/ 73 w 142"/>
                <a:gd name="T23" fmla="*/ 43 h 85"/>
                <a:gd name="T24" fmla="*/ 142 w 142"/>
                <a:gd name="T25" fmla="*/ 2 h 85"/>
                <a:gd name="T26" fmla="*/ 142 w 142"/>
                <a:gd name="T27" fmla="*/ 2 h 85"/>
                <a:gd name="T28" fmla="*/ 142 w 142"/>
                <a:gd name="T2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85">
                  <a:moveTo>
                    <a:pt x="142" y="0"/>
                  </a:moveTo>
                  <a:lnTo>
                    <a:pt x="140" y="0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" y="85"/>
                  </a:lnTo>
                  <a:lnTo>
                    <a:pt x="71" y="45"/>
                  </a:lnTo>
                  <a:lnTo>
                    <a:pt x="73" y="43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1317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142 w 142"/>
                <a:gd name="T1" fmla="*/ 0 h 85"/>
                <a:gd name="T2" fmla="*/ 140 w 142"/>
                <a:gd name="T3" fmla="*/ 0 h 85"/>
                <a:gd name="T4" fmla="*/ 71 w 142"/>
                <a:gd name="T5" fmla="*/ 43 h 85"/>
                <a:gd name="T6" fmla="*/ 69 w 142"/>
                <a:gd name="T7" fmla="*/ 43 h 85"/>
                <a:gd name="T8" fmla="*/ 0 w 142"/>
                <a:gd name="T9" fmla="*/ 83 h 85"/>
                <a:gd name="T10" fmla="*/ 0 w 142"/>
                <a:gd name="T11" fmla="*/ 83 h 85"/>
                <a:gd name="T12" fmla="*/ 0 w 142"/>
                <a:gd name="T13" fmla="*/ 85 h 85"/>
                <a:gd name="T14" fmla="*/ 0 w 142"/>
                <a:gd name="T15" fmla="*/ 85 h 85"/>
                <a:gd name="T16" fmla="*/ 0 w 142"/>
                <a:gd name="T17" fmla="*/ 85 h 85"/>
                <a:gd name="T18" fmla="*/ 2 w 142"/>
                <a:gd name="T19" fmla="*/ 85 h 85"/>
                <a:gd name="T20" fmla="*/ 71 w 142"/>
                <a:gd name="T21" fmla="*/ 45 h 85"/>
                <a:gd name="T22" fmla="*/ 73 w 142"/>
                <a:gd name="T23" fmla="*/ 43 h 85"/>
                <a:gd name="T24" fmla="*/ 142 w 142"/>
                <a:gd name="T25" fmla="*/ 2 h 85"/>
                <a:gd name="T26" fmla="*/ 142 w 142"/>
                <a:gd name="T27" fmla="*/ 2 h 85"/>
                <a:gd name="T28" fmla="*/ 142 w 142"/>
                <a:gd name="T2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85">
                  <a:moveTo>
                    <a:pt x="142" y="0"/>
                  </a:moveTo>
                  <a:lnTo>
                    <a:pt x="140" y="0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" y="85"/>
                  </a:lnTo>
                  <a:lnTo>
                    <a:pt x="71" y="45"/>
                  </a:lnTo>
                  <a:lnTo>
                    <a:pt x="73" y="43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1318"/>
            <p:cNvSpPr>
              <a:spLocks/>
            </p:cNvSpPr>
            <p:nvPr/>
          </p:nvSpPr>
          <p:spPr bwMode="auto">
            <a:xfrm>
              <a:off x="8502650" y="779464"/>
              <a:ext cx="71438" cy="12700"/>
            </a:xfrm>
            <a:custGeom>
              <a:avLst/>
              <a:gdLst>
                <a:gd name="T0" fmla="*/ 45 w 45"/>
                <a:gd name="T1" fmla="*/ 0 h 8"/>
                <a:gd name="T2" fmla="*/ 8 w 45"/>
                <a:gd name="T3" fmla="*/ 0 h 8"/>
                <a:gd name="T4" fmla="*/ 0 w 45"/>
                <a:gd name="T5" fmla="*/ 8 h 8"/>
                <a:gd name="T6" fmla="*/ 45 w 45"/>
                <a:gd name="T7" fmla="*/ 8 h 8"/>
                <a:gd name="T8" fmla="*/ 45 w 4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">
                  <a:moveTo>
                    <a:pt x="45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45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1319"/>
            <p:cNvSpPr>
              <a:spLocks/>
            </p:cNvSpPr>
            <p:nvPr/>
          </p:nvSpPr>
          <p:spPr bwMode="auto">
            <a:xfrm>
              <a:off x="8502650" y="779464"/>
              <a:ext cx="71438" cy="12700"/>
            </a:xfrm>
            <a:custGeom>
              <a:avLst/>
              <a:gdLst>
                <a:gd name="T0" fmla="*/ 45 w 45"/>
                <a:gd name="T1" fmla="*/ 0 h 8"/>
                <a:gd name="T2" fmla="*/ 8 w 45"/>
                <a:gd name="T3" fmla="*/ 0 h 8"/>
                <a:gd name="T4" fmla="*/ 0 w 45"/>
                <a:gd name="T5" fmla="*/ 8 h 8"/>
                <a:gd name="T6" fmla="*/ 45 w 45"/>
                <a:gd name="T7" fmla="*/ 8 h 8"/>
                <a:gd name="T8" fmla="*/ 45 w 4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">
                  <a:moveTo>
                    <a:pt x="45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45" y="8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1320"/>
            <p:cNvSpPr>
              <a:spLocks/>
            </p:cNvSpPr>
            <p:nvPr/>
          </p:nvSpPr>
          <p:spPr bwMode="auto">
            <a:xfrm>
              <a:off x="8589963" y="981076"/>
              <a:ext cx="15875" cy="0"/>
            </a:xfrm>
            <a:custGeom>
              <a:avLst/>
              <a:gdLst>
                <a:gd name="T0" fmla="*/ 10 w 10"/>
                <a:gd name="T1" fmla="*/ 2 w 10"/>
                <a:gd name="T2" fmla="*/ 0 w 10"/>
                <a:gd name="T3" fmla="*/ 1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1321"/>
            <p:cNvSpPr>
              <a:spLocks/>
            </p:cNvSpPr>
            <p:nvPr/>
          </p:nvSpPr>
          <p:spPr bwMode="auto">
            <a:xfrm>
              <a:off x="8589963" y="981076"/>
              <a:ext cx="15875" cy="0"/>
            </a:xfrm>
            <a:custGeom>
              <a:avLst/>
              <a:gdLst>
                <a:gd name="T0" fmla="*/ 10 w 10"/>
                <a:gd name="T1" fmla="*/ 2 w 10"/>
                <a:gd name="T2" fmla="*/ 0 w 10"/>
                <a:gd name="T3" fmla="*/ 1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Freeform 1322"/>
            <p:cNvSpPr>
              <a:spLocks/>
            </p:cNvSpPr>
            <p:nvPr/>
          </p:nvSpPr>
          <p:spPr bwMode="auto">
            <a:xfrm>
              <a:off x="8593138" y="968376"/>
              <a:ext cx="12700" cy="12700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Freeform 1323"/>
            <p:cNvSpPr>
              <a:spLocks/>
            </p:cNvSpPr>
            <p:nvPr/>
          </p:nvSpPr>
          <p:spPr bwMode="auto">
            <a:xfrm>
              <a:off x="8593138" y="968376"/>
              <a:ext cx="12700" cy="12700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1324"/>
            <p:cNvSpPr>
              <a:spLocks/>
            </p:cNvSpPr>
            <p:nvPr/>
          </p:nvSpPr>
          <p:spPr bwMode="auto">
            <a:xfrm>
              <a:off x="8577263" y="576264"/>
              <a:ext cx="60325" cy="60325"/>
            </a:xfrm>
            <a:custGeom>
              <a:avLst/>
              <a:gdLst>
                <a:gd name="T0" fmla="*/ 12 w 38"/>
                <a:gd name="T1" fmla="*/ 0 h 38"/>
                <a:gd name="T2" fmla="*/ 0 w 38"/>
                <a:gd name="T3" fmla="*/ 12 h 38"/>
                <a:gd name="T4" fmla="*/ 6 w 38"/>
                <a:gd name="T5" fmla="*/ 18 h 38"/>
                <a:gd name="T6" fmla="*/ 18 w 38"/>
                <a:gd name="T7" fmla="*/ 18 h 38"/>
                <a:gd name="T8" fmla="*/ 18 w 38"/>
                <a:gd name="T9" fmla="*/ 28 h 38"/>
                <a:gd name="T10" fmla="*/ 28 w 38"/>
                <a:gd name="T11" fmla="*/ 38 h 38"/>
                <a:gd name="T12" fmla="*/ 38 w 38"/>
                <a:gd name="T13" fmla="*/ 26 h 38"/>
                <a:gd name="T14" fmla="*/ 12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12" y="0"/>
                  </a:moveTo>
                  <a:lnTo>
                    <a:pt x="0" y="12"/>
                  </a:lnTo>
                  <a:lnTo>
                    <a:pt x="6" y="18"/>
                  </a:lnTo>
                  <a:lnTo>
                    <a:pt x="18" y="18"/>
                  </a:lnTo>
                  <a:lnTo>
                    <a:pt x="18" y="28"/>
                  </a:lnTo>
                  <a:lnTo>
                    <a:pt x="28" y="38"/>
                  </a:lnTo>
                  <a:lnTo>
                    <a:pt x="38" y="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1325"/>
            <p:cNvSpPr>
              <a:spLocks/>
            </p:cNvSpPr>
            <p:nvPr/>
          </p:nvSpPr>
          <p:spPr bwMode="auto">
            <a:xfrm>
              <a:off x="8577263" y="576264"/>
              <a:ext cx="60325" cy="60325"/>
            </a:xfrm>
            <a:custGeom>
              <a:avLst/>
              <a:gdLst>
                <a:gd name="T0" fmla="*/ 12 w 38"/>
                <a:gd name="T1" fmla="*/ 0 h 38"/>
                <a:gd name="T2" fmla="*/ 0 w 38"/>
                <a:gd name="T3" fmla="*/ 12 h 38"/>
                <a:gd name="T4" fmla="*/ 6 w 38"/>
                <a:gd name="T5" fmla="*/ 18 h 38"/>
                <a:gd name="T6" fmla="*/ 18 w 38"/>
                <a:gd name="T7" fmla="*/ 18 h 38"/>
                <a:gd name="T8" fmla="*/ 18 w 38"/>
                <a:gd name="T9" fmla="*/ 28 h 38"/>
                <a:gd name="T10" fmla="*/ 28 w 38"/>
                <a:gd name="T11" fmla="*/ 38 h 38"/>
                <a:gd name="T12" fmla="*/ 38 w 38"/>
                <a:gd name="T13" fmla="*/ 26 h 38"/>
                <a:gd name="T14" fmla="*/ 12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12" y="0"/>
                  </a:moveTo>
                  <a:lnTo>
                    <a:pt x="0" y="12"/>
                  </a:lnTo>
                  <a:lnTo>
                    <a:pt x="6" y="18"/>
                  </a:lnTo>
                  <a:lnTo>
                    <a:pt x="18" y="18"/>
                  </a:lnTo>
                  <a:lnTo>
                    <a:pt x="18" y="28"/>
                  </a:lnTo>
                  <a:lnTo>
                    <a:pt x="28" y="38"/>
                  </a:lnTo>
                  <a:lnTo>
                    <a:pt x="38" y="2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1326"/>
            <p:cNvSpPr>
              <a:spLocks/>
            </p:cNvSpPr>
            <p:nvPr/>
          </p:nvSpPr>
          <p:spPr bwMode="auto">
            <a:xfrm>
              <a:off x="8586788" y="604839"/>
              <a:ext cx="19050" cy="15875"/>
            </a:xfrm>
            <a:custGeom>
              <a:avLst/>
              <a:gdLst>
                <a:gd name="T0" fmla="*/ 12 w 12"/>
                <a:gd name="T1" fmla="*/ 0 h 10"/>
                <a:gd name="T2" fmla="*/ 0 w 12"/>
                <a:gd name="T3" fmla="*/ 0 h 10"/>
                <a:gd name="T4" fmla="*/ 12 w 12"/>
                <a:gd name="T5" fmla="*/ 10 h 10"/>
                <a:gd name="T6" fmla="*/ 12 w 1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0" y="0"/>
                  </a:lnTo>
                  <a:lnTo>
                    <a:pt x="12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1327"/>
            <p:cNvSpPr>
              <a:spLocks/>
            </p:cNvSpPr>
            <p:nvPr/>
          </p:nvSpPr>
          <p:spPr bwMode="auto">
            <a:xfrm>
              <a:off x="8586788" y="604839"/>
              <a:ext cx="19050" cy="15875"/>
            </a:xfrm>
            <a:custGeom>
              <a:avLst/>
              <a:gdLst>
                <a:gd name="T0" fmla="*/ 12 w 12"/>
                <a:gd name="T1" fmla="*/ 0 h 10"/>
                <a:gd name="T2" fmla="*/ 0 w 12"/>
                <a:gd name="T3" fmla="*/ 0 h 10"/>
                <a:gd name="T4" fmla="*/ 12 w 12"/>
                <a:gd name="T5" fmla="*/ 10 h 10"/>
                <a:gd name="T6" fmla="*/ 12 w 1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0" y="0"/>
                  </a:lnTo>
                  <a:lnTo>
                    <a:pt x="12" y="1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Freeform 1328"/>
            <p:cNvSpPr>
              <a:spLocks/>
            </p:cNvSpPr>
            <p:nvPr/>
          </p:nvSpPr>
          <p:spPr bwMode="auto">
            <a:xfrm>
              <a:off x="8280400" y="952501"/>
              <a:ext cx="61913" cy="61913"/>
            </a:xfrm>
            <a:custGeom>
              <a:avLst/>
              <a:gdLst>
                <a:gd name="T0" fmla="*/ 13 w 39"/>
                <a:gd name="T1" fmla="*/ 0 h 39"/>
                <a:gd name="T2" fmla="*/ 0 w 39"/>
                <a:gd name="T3" fmla="*/ 12 h 39"/>
                <a:gd name="T4" fmla="*/ 27 w 39"/>
                <a:gd name="T5" fmla="*/ 39 h 39"/>
                <a:gd name="T6" fmla="*/ 39 w 39"/>
                <a:gd name="T7" fmla="*/ 27 h 39"/>
                <a:gd name="T8" fmla="*/ 31 w 39"/>
                <a:gd name="T9" fmla="*/ 18 h 39"/>
                <a:gd name="T10" fmla="*/ 21 w 39"/>
                <a:gd name="T11" fmla="*/ 18 h 39"/>
                <a:gd name="T12" fmla="*/ 21 w 39"/>
                <a:gd name="T13" fmla="*/ 18 h 39"/>
                <a:gd name="T14" fmla="*/ 21 w 39"/>
                <a:gd name="T15" fmla="*/ 18 h 39"/>
                <a:gd name="T16" fmla="*/ 21 w 39"/>
                <a:gd name="T17" fmla="*/ 18 h 39"/>
                <a:gd name="T18" fmla="*/ 21 w 39"/>
                <a:gd name="T19" fmla="*/ 8 h 39"/>
                <a:gd name="T20" fmla="*/ 13 w 3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9">
                  <a:moveTo>
                    <a:pt x="13" y="0"/>
                  </a:moveTo>
                  <a:lnTo>
                    <a:pt x="0" y="12"/>
                  </a:lnTo>
                  <a:lnTo>
                    <a:pt x="27" y="39"/>
                  </a:lnTo>
                  <a:lnTo>
                    <a:pt x="39" y="27"/>
                  </a:lnTo>
                  <a:lnTo>
                    <a:pt x="3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Freeform 1329"/>
            <p:cNvSpPr>
              <a:spLocks/>
            </p:cNvSpPr>
            <p:nvPr/>
          </p:nvSpPr>
          <p:spPr bwMode="auto">
            <a:xfrm>
              <a:off x="8280400" y="952501"/>
              <a:ext cx="61913" cy="61913"/>
            </a:xfrm>
            <a:custGeom>
              <a:avLst/>
              <a:gdLst>
                <a:gd name="T0" fmla="*/ 13 w 39"/>
                <a:gd name="T1" fmla="*/ 0 h 39"/>
                <a:gd name="T2" fmla="*/ 0 w 39"/>
                <a:gd name="T3" fmla="*/ 12 h 39"/>
                <a:gd name="T4" fmla="*/ 27 w 39"/>
                <a:gd name="T5" fmla="*/ 39 h 39"/>
                <a:gd name="T6" fmla="*/ 39 w 39"/>
                <a:gd name="T7" fmla="*/ 27 h 39"/>
                <a:gd name="T8" fmla="*/ 31 w 39"/>
                <a:gd name="T9" fmla="*/ 18 h 39"/>
                <a:gd name="T10" fmla="*/ 21 w 39"/>
                <a:gd name="T11" fmla="*/ 18 h 39"/>
                <a:gd name="T12" fmla="*/ 21 w 39"/>
                <a:gd name="T13" fmla="*/ 18 h 39"/>
                <a:gd name="T14" fmla="*/ 21 w 39"/>
                <a:gd name="T15" fmla="*/ 18 h 39"/>
                <a:gd name="T16" fmla="*/ 21 w 39"/>
                <a:gd name="T17" fmla="*/ 18 h 39"/>
                <a:gd name="T18" fmla="*/ 21 w 39"/>
                <a:gd name="T19" fmla="*/ 8 h 39"/>
                <a:gd name="T20" fmla="*/ 13 w 3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9">
                  <a:moveTo>
                    <a:pt x="13" y="0"/>
                  </a:moveTo>
                  <a:lnTo>
                    <a:pt x="0" y="12"/>
                  </a:lnTo>
                  <a:lnTo>
                    <a:pt x="27" y="39"/>
                  </a:lnTo>
                  <a:lnTo>
                    <a:pt x="39" y="27"/>
                  </a:lnTo>
                  <a:lnTo>
                    <a:pt x="3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8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Freeform 1330"/>
            <p:cNvSpPr>
              <a:spLocks/>
            </p:cNvSpPr>
            <p:nvPr/>
          </p:nvSpPr>
          <p:spPr bwMode="auto">
            <a:xfrm>
              <a:off x="8313738" y="965201"/>
              <a:ext cx="6350" cy="15875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10 h 10"/>
                <a:gd name="T4" fmla="*/ 0 w 4"/>
                <a:gd name="T5" fmla="*/ 10 h 10"/>
                <a:gd name="T6" fmla="*/ 4 w 4"/>
                <a:gd name="T7" fmla="*/ 4 h 10"/>
                <a:gd name="T8" fmla="*/ 0 w 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Freeform 1331"/>
            <p:cNvSpPr>
              <a:spLocks/>
            </p:cNvSpPr>
            <p:nvPr/>
          </p:nvSpPr>
          <p:spPr bwMode="auto">
            <a:xfrm>
              <a:off x="8313738" y="965201"/>
              <a:ext cx="6350" cy="15875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10 h 10"/>
                <a:gd name="T4" fmla="*/ 0 w 4"/>
                <a:gd name="T5" fmla="*/ 10 h 10"/>
                <a:gd name="T6" fmla="*/ 4 w 4"/>
                <a:gd name="T7" fmla="*/ 4 h 10"/>
                <a:gd name="T8" fmla="*/ 0 w 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Freeform 1332"/>
            <p:cNvSpPr>
              <a:spLocks/>
            </p:cNvSpPr>
            <p:nvPr/>
          </p:nvSpPr>
          <p:spPr bwMode="auto">
            <a:xfrm>
              <a:off x="8313738" y="981076"/>
              <a:ext cx="15875" cy="0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  <a:gd name="T5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Freeform 1333"/>
            <p:cNvSpPr>
              <a:spLocks/>
            </p:cNvSpPr>
            <p:nvPr/>
          </p:nvSpPr>
          <p:spPr bwMode="auto">
            <a:xfrm>
              <a:off x="8313738" y="981076"/>
              <a:ext cx="15875" cy="0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  <a:gd name="T5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Freeform 1334"/>
            <p:cNvSpPr>
              <a:spLocks/>
            </p:cNvSpPr>
            <p:nvPr/>
          </p:nvSpPr>
          <p:spPr bwMode="auto">
            <a:xfrm>
              <a:off x="8313738" y="971551"/>
              <a:ext cx="15875" cy="95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6 h 6"/>
                <a:gd name="T4" fmla="*/ 10 w 10"/>
                <a:gd name="T5" fmla="*/ 6 h 6"/>
                <a:gd name="T6" fmla="*/ 4 w 1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1335"/>
            <p:cNvSpPr>
              <a:spLocks/>
            </p:cNvSpPr>
            <p:nvPr/>
          </p:nvSpPr>
          <p:spPr bwMode="auto">
            <a:xfrm>
              <a:off x="8313738" y="971551"/>
              <a:ext cx="15875" cy="95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6 h 6"/>
                <a:gd name="T4" fmla="*/ 10 w 10"/>
                <a:gd name="T5" fmla="*/ 6 h 6"/>
                <a:gd name="T6" fmla="*/ 4 w 1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1336"/>
            <p:cNvSpPr>
              <a:spLocks/>
            </p:cNvSpPr>
            <p:nvPr/>
          </p:nvSpPr>
          <p:spPr bwMode="auto">
            <a:xfrm>
              <a:off x="8280400" y="576264"/>
              <a:ext cx="61913" cy="60325"/>
            </a:xfrm>
            <a:custGeom>
              <a:avLst/>
              <a:gdLst>
                <a:gd name="T0" fmla="*/ 27 w 39"/>
                <a:gd name="T1" fmla="*/ 0 h 38"/>
                <a:gd name="T2" fmla="*/ 0 w 39"/>
                <a:gd name="T3" fmla="*/ 26 h 38"/>
                <a:gd name="T4" fmla="*/ 13 w 39"/>
                <a:gd name="T5" fmla="*/ 38 h 38"/>
                <a:gd name="T6" fmla="*/ 21 w 39"/>
                <a:gd name="T7" fmla="*/ 30 h 38"/>
                <a:gd name="T8" fmla="*/ 21 w 39"/>
                <a:gd name="T9" fmla="*/ 18 h 38"/>
                <a:gd name="T10" fmla="*/ 33 w 39"/>
                <a:gd name="T11" fmla="*/ 18 h 38"/>
                <a:gd name="T12" fmla="*/ 33 w 39"/>
                <a:gd name="T13" fmla="*/ 18 h 38"/>
                <a:gd name="T14" fmla="*/ 39 w 39"/>
                <a:gd name="T15" fmla="*/ 12 h 38"/>
                <a:gd name="T16" fmla="*/ 27 w 39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8">
                  <a:moveTo>
                    <a:pt x="27" y="0"/>
                  </a:moveTo>
                  <a:lnTo>
                    <a:pt x="0" y="26"/>
                  </a:lnTo>
                  <a:lnTo>
                    <a:pt x="13" y="38"/>
                  </a:lnTo>
                  <a:lnTo>
                    <a:pt x="21" y="30"/>
                  </a:lnTo>
                  <a:lnTo>
                    <a:pt x="21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9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1337"/>
            <p:cNvSpPr>
              <a:spLocks/>
            </p:cNvSpPr>
            <p:nvPr/>
          </p:nvSpPr>
          <p:spPr bwMode="auto">
            <a:xfrm>
              <a:off x="8280400" y="576264"/>
              <a:ext cx="61913" cy="60325"/>
            </a:xfrm>
            <a:custGeom>
              <a:avLst/>
              <a:gdLst>
                <a:gd name="T0" fmla="*/ 27 w 39"/>
                <a:gd name="T1" fmla="*/ 0 h 38"/>
                <a:gd name="T2" fmla="*/ 0 w 39"/>
                <a:gd name="T3" fmla="*/ 26 h 38"/>
                <a:gd name="T4" fmla="*/ 13 w 39"/>
                <a:gd name="T5" fmla="*/ 38 h 38"/>
                <a:gd name="T6" fmla="*/ 21 w 39"/>
                <a:gd name="T7" fmla="*/ 30 h 38"/>
                <a:gd name="T8" fmla="*/ 21 w 39"/>
                <a:gd name="T9" fmla="*/ 18 h 38"/>
                <a:gd name="T10" fmla="*/ 33 w 39"/>
                <a:gd name="T11" fmla="*/ 18 h 38"/>
                <a:gd name="T12" fmla="*/ 33 w 39"/>
                <a:gd name="T13" fmla="*/ 18 h 38"/>
                <a:gd name="T14" fmla="*/ 39 w 39"/>
                <a:gd name="T15" fmla="*/ 12 h 38"/>
                <a:gd name="T16" fmla="*/ 27 w 39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8">
                  <a:moveTo>
                    <a:pt x="27" y="0"/>
                  </a:moveTo>
                  <a:lnTo>
                    <a:pt x="0" y="26"/>
                  </a:lnTo>
                  <a:lnTo>
                    <a:pt x="13" y="38"/>
                  </a:lnTo>
                  <a:lnTo>
                    <a:pt x="21" y="30"/>
                  </a:lnTo>
                  <a:lnTo>
                    <a:pt x="21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9" y="12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1338"/>
            <p:cNvSpPr>
              <a:spLocks/>
            </p:cNvSpPr>
            <p:nvPr/>
          </p:nvSpPr>
          <p:spPr bwMode="auto">
            <a:xfrm>
              <a:off x="8313738" y="604839"/>
              <a:ext cx="19050" cy="19050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1339"/>
            <p:cNvSpPr>
              <a:spLocks/>
            </p:cNvSpPr>
            <p:nvPr/>
          </p:nvSpPr>
          <p:spPr bwMode="auto">
            <a:xfrm>
              <a:off x="8313738" y="604839"/>
              <a:ext cx="19050" cy="19050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Oval 1340"/>
            <p:cNvSpPr>
              <a:spLocks noChangeArrowheads="1"/>
            </p:cNvSpPr>
            <p:nvPr/>
          </p:nvSpPr>
          <p:spPr bwMode="auto">
            <a:xfrm>
              <a:off x="7575550" y="212726"/>
              <a:ext cx="538163" cy="536575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Oval 1341"/>
            <p:cNvSpPr>
              <a:spLocks noChangeArrowheads="1"/>
            </p:cNvSpPr>
            <p:nvPr/>
          </p:nvSpPr>
          <p:spPr bwMode="auto">
            <a:xfrm>
              <a:off x="7589838" y="225426"/>
              <a:ext cx="508000" cy="50800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Oval 1342"/>
            <p:cNvSpPr>
              <a:spLocks noChangeArrowheads="1"/>
            </p:cNvSpPr>
            <p:nvPr/>
          </p:nvSpPr>
          <p:spPr bwMode="auto">
            <a:xfrm>
              <a:off x="7627938" y="260351"/>
              <a:ext cx="434975" cy="438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Oval 1343"/>
            <p:cNvSpPr>
              <a:spLocks noChangeArrowheads="1"/>
            </p:cNvSpPr>
            <p:nvPr/>
          </p:nvSpPr>
          <p:spPr bwMode="auto">
            <a:xfrm>
              <a:off x="7831138" y="298451"/>
              <a:ext cx="28575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Oval 1344"/>
            <p:cNvSpPr>
              <a:spLocks noChangeArrowheads="1"/>
            </p:cNvSpPr>
            <p:nvPr/>
          </p:nvSpPr>
          <p:spPr bwMode="auto">
            <a:xfrm>
              <a:off x="7831138" y="633414"/>
              <a:ext cx="28575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Oval 1345"/>
            <p:cNvSpPr>
              <a:spLocks noChangeArrowheads="1"/>
            </p:cNvSpPr>
            <p:nvPr/>
          </p:nvSpPr>
          <p:spPr bwMode="auto">
            <a:xfrm>
              <a:off x="7997825" y="466726"/>
              <a:ext cx="28575" cy="28575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Oval 1346"/>
            <p:cNvSpPr>
              <a:spLocks noChangeArrowheads="1"/>
            </p:cNvSpPr>
            <p:nvPr/>
          </p:nvSpPr>
          <p:spPr bwMode="auto">
            <a:xfrm>
              <a:off x="7662863" y="466726"/>
              <a:ext cx="28575" cy="28575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1347"/>
            <p:cNvSpPr>
              <a:spLocks/>
            </p:cNvSpPr>
            <p:nvPr/>
          </p:nvSpPr>
          <p:spPr bwMode="auto">
            <a:xfrm>
              <a:off x="7916863" y="328614"/>
              <a:ext cx="20638" cy="15875"/>
            </a:xfrm>
            <a:custGeom>
              <a:avLst/>
              <a:gdLst>
                <a:gd name="T0" fmla="*/ 5 w 6"/>
                <a:gd name="T1" fmla="*/ 4 h 5"/>
                <a:gd name="T2" fmla="*/ 2 w 6"/>
                <a:gd name="T3" fmla="*/ 4 h 5"/>
                <a:gd name="T4" fmla="*/ 1 w 6"/>
                <a:gd name="T5" fmla="*/ 1 h 5"/>
                <a:gd name="T6" fmla="*/ 4 w 6"/>
                <a:gd name="T7" fmla="*/ 1 h 5"/>
                <a:gd name="T8" fmla="*/ 5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cubicBezTo>
                    <a:pt x="4" y="5"/>
                    <a:pt x="3" y="5"/>
                    <a:pt x="2" y="4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1"/>
                    <a:pt x="6" y="2"/>
                    <a:pt x="5" y="4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1348"/>
            <p:cNvSpPr>
              <a:spLocks/>
            </p:cNvSpPr>
            <p:nvPr/>
          </p:nvSpPr>
          <p:spPr bwMode="auto">
            <a:xfrm>
              <a:off x="7756525" y="617539"/>
              <a:ext cx="15875" cy="15875"/>
            </a:xfrm>
            <a:custGeom>
              <a:avLst/>
              <a:gdLst>
                <a:gd name="T0" fmla="*/ 4 w 5"/>
                <a:gd name="T1" fmla="*/ 3 h 5"/>
                <a:gd name="T2" fmla="*/ 1 w 5"/>
                <a:gd name="T3" fmla="*/ 4 h 5"/>
                <a:gd name="T4" fmla="*/ 0 w 5"/>
                <a:gd name="T5" fmla="*/ 1 h 5"/>
                <a:gd name="T6" fmla="*/ 3 w 5"/>
                <a:gd name="T7" fmla="*/ 0 h 5"/>
                <a:gd name="T8" fmla="*/ 4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1349"/>
            <p:cNvSpPr>
              <a:spLocks/>
            </p:cNvSpPr>
            <p:nvPr/>
          </p:nvSpPr>
          <p:spPr bwMode="auto">
            <a:xfrm>
              <a:off x="7981950" y="392114"/>
              <a:ext cx="15875" cy="15875"/>
            </a:xfrm>
            <a:custGeom>
              <a:avLst/>
              <a:gdLst>
                <a:gd name="T0" fmla="*/ 4 w 5"/>
                <a:gd name="T1" fmla="*/ 5 h 5"/>
                <a:gd name="T2" fmla="*/ 1 w 5"/>
                <a:gd name="T3" fmla="*/ 4 h 5"/>
                <a:gd name="T4" fmla="*/ 2 w 5"/>
                <a:gd name="T5" fmla="*/ 1 h 5"/>
                <a:gd name="T6" fmla="*/ 5 w 5"/>
                <a:gd name="T7" fmla="*/ 2 h 5"/>
                <a:gd name="T8" fmla="*/ 4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3" y="5"/>
                    <a:pt x="1" y="5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5" y="3"/>
                    <a:pt x="5" y="4"/>
                    <a:pt x="4" y="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1350"/>
            <p:cNvSpPr>
              <a:spLocks/>
            </p:cNvSpPr>
            <p:nvPr/>
          </p:nvSpPr>
          <p:spPr bwMode="auto">
            <a:xfrm>
              <a:off x="7691438" y="550864"/>
              <a:ext cx="17463" cy="15875"/>
            </a:xfrm>
            <a:custGeom>
              <a:avLst/>
              <a:gdLst>
                <a:gd name="T0" fmla="*/ 3 w 5"/>
                <a:gd name="T1" fmla="*/ 5 h 5"/>
                <a:gd name="T2" fmla="*/ 0 w 5"/>
                <a:gd name="T3" fmla="*/ 4 h 5"/>
                <a:gd name="T4" fmla="*/ 1 w 5"/>
                <a:gd name="T5" fmla="*/ 1 h 5"/>
                <a:gd name="T6" fmla="*/ 4 w 5"/>
                <a:gd name="T7" fmla="*/ 2 h 5"/>
                <a:gd name="T8" fmla="*/ 3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2" y="5"/>
                    <a:pt x="1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1"/>
                    <a:pt x="4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1351"/>
            <p:cNvSpPr>
              <a:spLocks/>
            </p:cNvSpPr>
            <p:nvPr/>
          </p:nvSpPr>
          <p:spPr bwMode="auto">
            <a:xfrm>
              <a:off x="7981950" y="554039"/>
              <a:ext cx="15875" cy="15875"/>
            </a:xfrm>
            <a:custGeom>
              <a:avLst/>
              <a:gdLst>
                <a:gd name="T0" fmla="*/ 1 w 5"/>
                <a:gd name="T1" fmla="*/ 5 h 5"/>
                <a:gd name="T2" fmla="*/ 0 w 5"/>
                <a:gd name="T3" fmla="*/ 2 h 5"/>
                <a:gd name="T4" fmla="*/ 3 w 5"/>
                <a:gd name="T5" fmla="*/ 1 h 5"/>
                <a:gd name="T6" fmla="*/ 4 w 5"/>
                <a:gd name="T7" fmla="*/ 4 h 5"/>
                <a:gd name="T8" fmla="*/ 1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5" y="1"/>
                    <a:pt x="5" y="3"/>
                    <a:pt x="4" y="4"/>
                  </a:cubicBezTo>
                  <a:cubicBezTo>
                    <a:pt x="4" y="5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1352"/>
            <p:cNvSpPr>
              <a:spLocks/>
            </p:cNvSpPr>
            <p:nvPr/>
          </p:nvSpPr>
          <p:spPr bwMode="auto">
            <a:xfrm>
              <a:off x="7691438" y="388939"/>
              <a:ext cx="17463" cy="15875"/>
            </a:xfrm>
            <a:custGeom>
              <a:avLst/>
              <a:gdLst>
                <a:gd name="T0" fmla="*/ 1 w 5"/>
                <a:gd name="T1" fmla="*/ 5 h 5"/>
                <a:gd name="T2" fmla="*/ 1 w 5"/>
                <a:gd name="T3" fmla="*/ 2 h 5"/>
                <a:gd name="T4" fmla="*/ 4 w 5"/>
                <a:gd name="T5" fmla="*/ 1 h 5"/>
                <a:gd name="T6" fmla="*/ 5 w 5"/>
                <a:gd name="T7" fmla="*/ 4 h 5"/>
                <a:gd name="T8" fmla="*/ 1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4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1353"/>
            <p:cNvSpPr>
              <a:spLocks/>
            </p:cNvSpPr>
            <p:nvPr/>
          </p:nvSpPr>
          <p:spPr bwMode="auto">
            <a:xfrm>
              <a:off x="7916863" y="617539"/>
              <a:ext cx="17463" cy="15875"/>
            </a:xfrm>
            <a:custGeom>
              <a:avLst/>
              <a:gdLst>
                <a:gd name="T0" fmla="*/ 0 w 5"/>
                <a:gd name="T1" fmla="*/ 4 h 5"/>
                <a:gd name="T2" fmla="*/ 1 w 5"/>
                <a:gd name="T3" fmla="*/ 1 h 5"/>
                <a:gd name="T4" fmla="*/ 4 w 5"/>
                <a:gd name="T5" fmla="*/ 2 h 5"/>
                <a:gd name="T6" fmla="*/ 3 w 5"/>
                <a:gd name="T7" fmla="*/ 5 h 5"/>
                <a:gd name="T8" fmla="*/ 0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2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1354"/>
            <p:cNvSpPr>
              <a:spLocks/>
            </p:cNvSpPr>
            <p:nvPr/>
          </p:nvSpPr>
          <p:spPr bwMode="auto">
            <a:xfrm>
              <a:off x="7756525" y="325439"/>
              <a:ext cx="15875" cy="19050"/>
            </a:xfrm>
            <a:custGeom>
              <a:avLst/>
              <a:gdLst>
                <a:gd name="T0" fmla="*/ 1 w 5"/>
                <a:gd name="T1" fmla="*/ 4 h 6"/>
                <a:gd name="T2" fmla="*/ 2 w 5"/>
                <a:gd name="T3" fmla="*/ 1 h 6"/>
                <a:gd name="T4" fmla="*/ 5 w 5"/>
                <a:gd name="T5" fmla="*/ 2 h 6"/>
                <a:gd name="T6" fmla="*/ 4 w 5"/>
                <a:gd name="T7" fmla="*/ 5 h 6"/>
                <a:gd name="T8" fmla="*/ 1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4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1355"/>
            <p:cNvSpPr>
              <a:spLocks/>
            </p:cNvSpPr>
            <p:nvPr/>
          </p:nvSpPr>
          <p:spPr bwMode="auto">
            <a:xfrm>
              <a:off x="7831138" y="466726"/>
              <a:ext cx="115888" cy="115888"/>
            </a:xfrm>
            <a:custGeom>
              <a:avLst/>
              <a:gdLst>
                <a:gd name="T0" fmla="*/ 31 w 36"/>
                <a:gd name="T1" fmla="*/ 36 h 36"/>
                <a:gd name="T2" fmla="*/ 28 w 36"/>
                <a:gd name="T3" fmla="*/ 34 h 36"/>
                <a:gd name="T4" fmla="*/ 1 w 36"/>
                <a:gd name="T5" fmla="*/ 7 h 36"/>
                <a:gd name="T6" fmla="*/ 1 w 36"/>
                <a:gd name="T7" fmla="*/ 2 h 36"/>
                <a:gd name="T8" fmla="*/ 7 w 36"/>
                <a:gd name="T9" fmla="*/ 2 h 36"/>
                <a:gd name="T10" fmla="*/ 34 w 36"/>
                <a:gd name="T11" fmla="*/ 29 h 36"/>
                <a:gd name="T12" fmla="*/ 34 w 36"/>
                <a:gd name="T13" fmla="*/ 34 h 36"/>
                <a:gd name="T14" fmla="*/ 31 w 36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6">
                  <a:moveTo>
                    <a:pt x="31" y="36"/>
                  </a:moveTo>
                  <a:cubicBezTo>
                    <a:pt x="30" y="36"/>
                    <a:pt x="29" y="35"/>
                    <a:pt x="28" y="3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30"/>
                    <a:pt x="36" y="33"/>
                    <a:pt x="34" y="34"/>
                  </a:cubicBezTo>
                  <a:cubicBezTo>
                    <a:pt x="33" y="35"/>
                    <a:pt x="32" y="36"/>
                    <a:pt x="31" y="36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1356"/>
            <p:cNvSpPr>
              <a:spLocks/>
            </p:cNvSpPr>
            <p:nvPr/>
          </p:nvSpPr>
          <p:spPr bwMode="auto">
            <a:xfrm>
              <a:off x="7743825" y="354014"/>
              <a:ext cx="112713" cy="141288"/>
            </a:xfrm>
            <a:custGeom>
              <a:avLst/>
              <a:gdLst>
                <a:gd name="T0" fmla="*/ 31 w 35"/>
                <a:gd name="T1" fmla="*/ 44 h 44"/>
                <a:gd name="T2" fmla="*/ 5 w 35"/>
                <a:gd name="T3" fmla="*/ 44 h 44"/>
                <a:gd name="T4" fmla="*/ 0 w 35"/>
                <a:gd name="T5" fmla="*/ 39 h 44"/>
                <a:gd name="T6" fmla="*/ 5 w 35"/>
                <a:gd name="T7" fmla="*/ 35 h 44"/>
                <a:gd name="T8" fmla="*/ 27 w 35"/>
                <a:gd name="T9" fmla="*/ 35 h 44"/>
                <a:gd name="T10" fmla="*/ 27 w 35"/>
                <a:gd name="T11" fmla="*/ 4 h 44"/>
                <a:gd name="T12" fmla="*/ 31 w 35"/>
                <a:gd name="T13" fmla="*/ 0 h 44"/>
                <a:gd name="T14" fmla="*/ 35 w 35"/>
                <a:gd name="T15" fmla="*/ 4 h 44"/>
                <a:gd name="T16" fmla="*/ 35 w 35"/>
                <a:gd name="T17" fmla="*/ 39 h 44"/>
                <a:gd name="T18" fmla="*/ 31 w 35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4">
                  <a:moveTo>
                    <a:pt x="31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0" y="42"/>
                    <a:pt x="0" y="39"/>
                  </a:cubicBezTo>
                  <a:cubicBezTo>
                    <a:pt x="0" y="37"/>
                    <a:pt x="2" y="35"/>
                    <a:pt x="5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1" y="0"/>
                  </a:cubicBezTo>
                  <a:cubicBezTo>
                    <a:pt x="33" y="0"/>
                    <a:pt x="35" y="2"/>
                    <a:pt x="35" y="4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2"/>
                    <a:pt x="33" y="44"/>
                    <a:pt x="31" y="44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Rectangle 1357"/>
            <p:cNvSpPr>
              <a:spLocks noChangeArrowheads="1"/>
            </p:cNvSpPr>
            <p:nvPr/>
          </p:nvSpPr>
          <p:spPr bwMode="auto">
            <a:xfrm>
              <a:off x="11077575" y="2370139"/>
              <a:ext cx="34925" cy="158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1358"/>
            <p:cNvSpPr>
              <a:spLocks/>
            </p:cNvSpPr>
            <p:nvPr/>
          </p:nvSpPr>
          <p:spPr bwMode="auto">
            <a:xfrm>
              <a:off x="10829925" y="2382839"/>
              <a:ext cx="309563" cy="41275"/>
            </a:xfrm>
            <a:custGeom>
              <a:avLst/>
              <a:gdLst>
                <a:gd name="T0" fmla="*/ 0 w 96"/>
                <a:gd name="T1" fmla="*/ 13 h 13"/>
                <a:gd name="T2" fmla="*/ 96 w 96"/>
                <a:gd name="T3" fmla="*/ 13 h 13"/>
                <a:gd name="T4" fmla="*/ 96 w 96"/>
                <a:gd name="T5" fmla="*/ 4 h 13"/>
                <a:gd name="T6" fmla="*/ 95 w 96"/>
                <a:gd name="T7" fmla="*/ 1 h 13"/>
                <a:gd name="T8" fmla="*/ 92 w 96"/>
                <a:gd name="T9" fmla="*/ 0 h 13"/>
                <a:gd name="T10" fmla="*/ 4 w 96"/>
                <a:gd name="T11" fmla="*/ 0 h 13"/>
                <a:gd name="T12" fmla="*/ 2 w 96"/>
                <a:gd name="T13" fmla="*/ 1 h 13"/>
                <a:gd name="T14" fmla="*/ 0 w 96"/>
                <a:gd name="T15" fmla="*/ 4 h 13"/>
                <a:gd name="T16" fmla="*/ 0 w 96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3">
                  <a:moveTo>
                    <a:pt x="0" y="13"/>
                  </a:moveTo>
                  <a:cubicBezTo>
                    <a:pt x="96" y="13"/>
                    <a:pt x="96" y="13"/>
                    <a:pt x="96" y="1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3"/>
                    <a:pt x="96" y="2"/>
                    <a:pt x="95" y="1"/>
                  </a:cubicBezTo>
                  <a:cubicBezTo>
                    <a:pt x="94" y="0"/>
                    <a:pt x="93" y="0"/>
                    <a:pt x="9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1359"/>
            <p:cNvSpPr>
              <a:spLocks/>
            </p:cNvSpPr>
            <p:nvPr/>
          </p:nvSpPr>
          <p:spPr bwMode="auto">
            <a:xfrm>
              <a:off x="10829925" y="2424114"/>
              <a:ext cx="309563" cy="141288"/>
            </a:xfrm>
            <a:custGeom>
              <a:avLst/>
              <a:gdLst>
                <a:gd name="T0" fmla="*/ 0 w 96"/>
                <a:gd name="T1" fmla="*/ 0 h 44"/>
                <a:gd name="T2" fmla="*/ 96 w 96"/>
                <a:gd name="T3" fmla="*/ 0 h 44"/>
                <a:gd name="T4" fmla="*/ 96 w 96"/>
                <a:gd name="T5" fmla="*/ 40 h 44"/>
                <a:gd name="T6" fmla="*/ 95 w 96"/>
                <a:gd name="T7" fmla="*/ 43 h 44"/>
                <a:gd name="T8" fmla="*/ 92 w 96"/>
                <a:gd name="T9" fmla="*/ 44 h 44"/>
                <a:gd name="T10" fmla="*/ 4 w 96"/>
                <a:gd name="T11" fmla="*/ 44 h 44"/>
                <a:gd name="T12" fmla="*/ 2 w 96"/>
                <a:gd name="T13" fmla="*/ 43 h 44"/>
                <a:gd name="T14" fmla="*/ 0 w 96"/>
                <a:gd name="T15" fmla="*/ 40 h 44"/>
                <a:gd name="T16" fmla="*/ 0 w 96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4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1"/>
                    <a:pt x="96" y="42"/>
                    <a:pt x="95" y="43"/>
                  </a:cubicBezTo>
                  <a:cubicBezTo>
                    <a:pt x="94" y="44"/>
                    <a:pt x="93" y="44"/>
                    <a:pt x="92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2" y="44"/>
                    <a:pt x="2" y="43"/>
                  </a:cubicBezTo>
                  <a:cubicBezTo>
                    <a:pt x="1" y="42"/>
                    <a:pt x="0" y="41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Oval 1360"/>
            <p:cNvSpPr>
              <a:spLocks noChangeArrowheads="1"/>
            </p:cNvSpPr>
            <p:nvPr/>
          </p:nvSpPr>
          <p:spPr bwMode="auto">
            <a:xfrm>
              <a:off x="10874375" y="2408239"/>
              <a:ext cx="146050" cy="14446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Oval 1361"/>
            <p:cNvSpPr>
              <a:spLocks noChangeArrowheads="1"/>
            </p:cNvSpPr>
            <p:nvPr/>
          </p:nvSpPr>
          <p:spPr bwMode="auto">
            <a:xfrm>
              <a:off x="10885488" y="2417764"/>
              <a:ext cx="125413" cy="125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Oval 1362"/>
            <p:cNvSpPr>
              <a:spLocks noChangeArrowheads="1"/>
            </p:cNvSpPr>
            <p:nvPr/>
          </p:nvSpPr>
          <p:spPr bwMode="auto">
            <a:xfrm>
              <a:off x="10898188" y="2430464"/>
              <a:ext cx="98425" cy="10001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Oval 1363"/>
            <p:cNvSpPr>
              <a:spLocks noChangeArrowheads="1"/>
            </p:cNvSpPr>
            <p:nvPr/>
          </p:nvSpPr>
          <p:spPr bwMode="auto">
            <a:xfrm>
              <a:off x="10926763" y="2459039"/>
              <a:ext cx="41275" cy="42863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Rectangle 1364"/>
            <p:cNvSpPr>
              <a:spLocks noChangeArrowheads="1"/>
            </p:cNvSpPr>
            <p:nvPr/>
          </p:nvSpPr>
          <p:spPr bwMode="auto">
            <a:xfrm>
              <a:off x="10848975" y="2392364"/>
              <a:ext cx="39688" cy="158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Rectangle 1365"/>
            <p:cNvSpPr>
              <a:spLocks noChangeArrowheads="1"/>
            </p:cNvSpPr>
            <p:nvPr/>
          </p:nvSpPr>
          <p:spPr bwMode="auto">
            <a:xfrm>
              <a:off x="10855325" y="2395539"/>
              <a:ext cx="26988" cy="952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Rectangle 1366"/>
            <p:cNvSpPr>
              <a:spLocks noChangeArrowheads="1"/>
            </p:cNvSpPr>
            <p:nvPr/>
          </p:nvSpPr>
          <p:spPr bwMode="auto">
            <a:xfrm>
              <a:off x="11039475" y="2395539"/>
              <a:ext cx="34925" cy="190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Oval 1367"/>
            <p:cNvSpPr>
              <a:spLocks noChangeArrowheads="1"/>
            </p:cNvSpPr>
            <p:nvPr/>
          </p:nvSpPr>
          <p:spPr bwMode="auto">
            <a:xfrm>
              <a:off x="11017250" y="2389189"/>
              <a:ext cx="3175" cy="635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Oval 1368"/>
            <p:cNvSpPr>
              <a:spLocks noChangeArrowheads="1"/>
            </p:cNvSpPr>
            <p:nvPr/>
          </p:nvSpPr>
          <p:spPr bwMode="auto">
            <a:xfrm>
              <a:off x="10971213" y="2386014"/>
              <a:ext cx="19050" cy="22225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Oval 1369"/>
            <p:cNvSpPr>
              <a:spLocks noChangeArrowheads="1"/>
            </p:cNvSpPr>
            <p:nvPr/>
          </p:nvSpPr>
          <p:spPr bwMode="auto">
            <a:xfrm>
              <a:off x="11080750" y="2433639"/>
              <a:ext cx="19050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Oval 1370"/>
            <p:cNvSpPr>
              <a:spLocks noChangeArrowheads="1"/>
            </p:cNvSpPr>
            <p:nvPr/>
          </p:nvSpPr>
          <p:spPr bwMode="auto">
            <a:xfrm>
              <a:off x="11042650" y="2462214"/>
              <a:ext cx="9525" cy="9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1371"/>
            <p:cNvSpPr>
              <a:spLocks/>
            </p:cNvSpPr>
            <p:nvPr/>
          </p:nvSpPr>
          <p:spPr bwMode="auto">
            <a:xfrm>
              <a:off x="8731250" y="2305051"/>
              <a:ext cx="55563" cy="209550"/>
            </a:xfrm>
            <a:custGeom>
              <a:avLst/>
              <a:gdLst>
                <a:gd name="T0" fmla="*/ 0 w 17"/>
                <a:gd name="T1" fmla="*/ 56 h 65"/>
                <a:gd name="T2" fmla="*/ 8 w 17"/>
                <a:gd name="T3" fmla="*/ 65 h 65"/>
                <a:gd name="T4" fmla="*/ 17 w 17"/>
                <a:gd name="T5" fmla="*/ 56 h 65"/>
                <a:gd name="T6" fmla="*/ 17 w 17"/>
                <a:gd name="T7" fmla="*/ 8 h 65"/>
                <a:gd name="T8" fmla="*/ 8 w 17"/>
                <a:gd name="T9" fmla="*/ 0 h 65"/>
                <a:gd name="T10" fmla="*/ 0 w 17"/>
                <a:gd name="T11" fmla="*/ 8 h 65"/>
                <a:gd name="T12" fmla="*/ 0 w 17"/>
                <a:gd name="T13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0" y="56"/>
                  </a:moveTo>
                  <a:cubicBezTo>
                    <a:pt x="0" y="61"/>
                    <a:pt x="3" y="65"/>
                    <a:pt x="8" y="65"/>
                  </a:cubicBezTo>
                  <a:cubicBezTo>
                    <a:pt x="13" y="65"/>
                    <a:pt x="17" y="61"/>
                    <a:pt x="17" y="56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4"/>
                    <a:pt x="13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56"/>
                    <a:pt x="0" y="56"/>
                    <a:pt x="0" y="56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1372"/>
            <p:cNvSpPr>
              <a:spLocks/>
            </p:cNvSpPr>
            <p:nvPr/>
          </p:nvSpPr>
          <p:spPr bwMode="auto">
            <a:xfrm>
              <a:off x="8683625" y="2355851"/>
              <a:ext cx="22225" cy="65088"/>
            </a:xfrm>
            <a:custGeom>
              <a:avLst/>
              <a:gdLst>
                <a:gd name="T0" fmla="*/ 0 w 7"/>
                <a:gd name="T1" fmla="*/ 16 h 20"/>
                <a:gd name="T2" fmla="*/ 3 w 7"/>
                <a:gd name="T3" fmla="*/ 20 h 20"/>
                <a:gd name="T4" fmla="*/ 7 w 7"/>
                <a:gd name="T5" fmla="*/ 16 h 20"/>
                <a:gd name="T6" fmla="*/ 7 w 7"/>
                <a:gd name="T7" fmla="*/ 4 h 20"/>
                <a:gd name="T8" fmla="*/ 3 w 7"/>
                <a:gd name="T9" fmla="*/ 0 h 20"/>
                <a:gd name="T10" fmla="*/ 0 w 7"/>
                <a:gd name="T11" fmla="*/ 4 h 20"/>
                <a:gd name="T12" fmla="*/ 0 w 7"/>
                <a:gd name="T1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0">
                  <a:moveTo>
                    <a:pt x="0" y="16"/>
                  </a:moveTo>
                  <a:cubicBezTo>
                    <a:pt x="0" y="18"/>
                    <a:pt x="1" y="20"/>
                    <a:pt x="3" y="20"/>
                  </a:cubicBezTo>
                  <a:cubicBezTo>
                    <a:pt x="5" y="20"/>
                    <a:pt x="7" y="18"/>
                    <a:pt x="7" y="1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1373"/>
            <p:cNvSpPr>
              <a:spLocks/>
            </p:cNvSpPr>
            <p:nvPr/>
          </p:nvSpPr>
          <p:spPr bwMode="auto">
            <a:xfrm>
              <a:off x="8683625" y="2398714"/>
              <a:ext cx="77788" cy="22225"/>
            </a:xfrm>
            <a:custGeom>
              <a:avLst/>
              <a:gdLst>
                <a:gd name="T0" fmla="*/ 20 w 24"/>
                <a:gd name="T1" fmla="*/ 7 h 7"/>
                <a:gd name="T2" fmla="*/ 24 w 24"/>
                <a:gd name="T3" fmla="*/ 3 h 7"/>
                <a:gd name="T4" fmla="*/ 20 w 24"/>
                <a:gd name="T5" fmla="*/ 0 h 7"/>
                <a:gd name="T6" fmla="*/ 3 w 24"/>
                <a:gd name="T7" fmla="*/ 0 h 7"/>
                <a:gd name="T8" fmla="*/ 0 w 24"/>
                <a:gd name="T9" fmla="*/ 3 h 7"/>
                <a:gd name="T10" fmla="*/ 3 w 24"/>
                <a:gd name="T11" fmla="*/ 7 h 7"/>
                <a:gd name="T12" fmla="*/ 20 w 2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">
                  <a:moveTo>
                    <a:pt x="20" y="7"/>
                  </a:moveTo>
                  <a:cubicBezTo>
                    <a:pt x="22" y="7"/>
                    <a:pt x="24" y="5"/>
                    <a:pt x="24" y="3"/>
                  </a:cubicBezTo>
                  <a:cubicBezTo>
                    <a:pt x="24" y="1"/>
                    <a:pt x="22" y="0"/>
                    <a:pt x="2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0" y="7"/>
                    <a:pt x="20" y="7"/>
                    <a:pt x="20" y="7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1374"/>
            <p:cNvSpPr>
              <a:spLocks/>
            </p:cNvSpPr>
            <p:nvPr/>
          </p:nvSpPr>
          <p:spPr bwMode="auto">
            <a:xfrm>
              <a:off x="8809038" y="2314576"/>
              <a:ext cx="22225" cy="65088"/>
            </a:xfrm>
            <a:custGeom>
              <a:avLst/>
              <a:gdLst>
                <a:gd name="T0" fmla="*/ 7 w 7"/>
                <a:gd name="T1" fmla="*/ 17 h 20"/>
                <a:gd name="T2" fmla="*/ 4 w 7"/>
                <a:gd name="T3" fmla="*/ 20 h 20"/>
                <a:gd name="T4" fmla="*/ 0 w 7"/>
                <a:gd name="T5" fmla="*/ 17 h 20"/>
                <a:gd name="T6" fmla="*/ 0 w 7"/>
                <a:gd name="T7" fmla="*/ 4 h 20"/>
                <a:gd name="T8" fmla="*/ 4 w 7"/>
                <a:gd name="T9" fmla="*/ 0 h 20"/>
                <a:gd name="T10" fmla="*/ 7 w 7"/>
                <a:gd name="T11" fmla="*/ 4 h 20"/>
                <a:gd name="T12" fmla="*/ 7 w 7"/>
                <a:gd name="T1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0">
                  <a:moveTo>
                    <a:pt x="7" y="17"/>
                  </a:moveTo>
                  <a:cubicBezTo>
                    <a:pt x="7" y="19"/>
                    <a:pt x="6" y="20"/>
                    <a:pt x="4" y="20"/>
                  </a:cubicBezTo>
                  <a:cubicBezTo>
                    <a:pt x="2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17"/>
                    <a:pt x="7" y="17"/>
                    <a:pt x="7" y="17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6" name="Freeform 1375"/>
            <p:cNvSpPr>
              <a:spLocks/>
            </p:cNvSpPr>
            <p:nvPr/>
          </p:nvSpPr>
          <p:spPr bwMode="auto">
            <a:xfrm>
              <a:off x="8753475" y="2355851"/>
              <a:ext cx="77788" cy="23813"/>
            </a:xfrm>
            <a:custGeom>
              <a:avLst/>
              <a:gdLst>
                <a:gd name="T0" fmla="*/ 4 w 24"/>
                <a:gd name="T1" fmla="*/ 7 h 7"/>
                <a:gd name="T2" fmla="*/ 0 w 24"/>
                <a:gd name="T3" fmla="*/ 4 h 7"/>
                <a:gd name="T4" fmla="*/ 4 w 24"/>
                <a:gd name="T5" fmla="*/ 0 h 7"/>
                <a:gd name="T6" fmla="*/ 21 w 24"/>
                <a:gd name="T7" fmla="*/ 0 h 7"/>
                <a:gd name="T8" fmla="*/ 24 w 24"/>
                <a:gd name="T9" fmla="*/ 4 h 7"/>
                <a:gd name="T10" fmla="*/ 21 w 24"/>
                <a:gd name="T11" fmla="*/ 7 h 7"/>
                <a:gd name="T12" fmla="*/ 4 w 2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4" y="2"/>
                    <a:pt x="24" y="4"/>
                  </a:cubicBezTo>
                  <a:cubicBezTo>
                    <a:pt x="24" y="6"/>
                    <a:pt x="23" y="7"/>
                    <a:pt x="21" y="7"/>
                  </a:cubicBezTo>
                  <a:cubicBezTo>
                    <a:pt x="4" y="7"/>
                    <a:pt x="4" y="7"/>
                    <a:pt x="4" y="7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7" name="Freeform 1376"/>
            <p:cNvSpPr>
              <a:spLocks/>
            </p:cNvSpPr>
            <p:nvPr/>
          </p:nvSpPr>
          <p:spPr bwMode="auto">
            <a:xfrm>
              <a:off x="8756650" y="2305051"/>
              <a:ext cx="52388" cy="50800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9 w 16"/>
                <a:gd name="T7" fmla="*/ 8 h 16"/>
                <a:gd name="T8" fmla="*/ 9 w 16"/>
                <a:gd name="T9" fmla="*/ 16 h 16"/>
                <a:gd name="T10" fmla="*/ 16 w 16"/>
                <a:gd name="T11" fmla="*/ 16 h 16"/>
                <a:gd name="T12" fmla="*/ 9 w 16"/>
                <a:gd name="T13" fmla="*/ 16 h 16"/>
                <a:gd name="T14" fmla="*/ 9 w 16"/>
                <a:gd name="T15" fmla="*/ 8 h 16"/>
                <a:gd name="T16" fmla="*/ 0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4"/>
                    <a:pt x="9" y="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5" y="0"/>
                    <a:pt x="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8" name="Freeform 1377"/>
            <p:cNvSpPr>
              <a:spLocks/>
            </p:cNvSpPr>
            <p:nvPr/>
          </p:nvSpPr>
          <p:spPr bwMode="auto">
            <a:xfrm>
              <a:off x="8756650" y="2305051"/>
              <a:ext cx="30163" cy="55563"/>
            </a:xfrm>
            <a:custGeom>
              <a:avLst/>
              <a:gdLst>
                <a:gd name="T0" fmla="*/ 0 w 9"/>
                <a:gd name="T1" fmla="*/ 0 h 17"/>
                <a:gd name="T2" fmla="*/ 0 w 9"/>
                <a:gd name="T3" fmla="*/ 0 h 17"/>
                <a:gd name="T4" fmla="*/ 0 w 9"/>
                <a:gd name="T5" fmla="*/ 17 h 17"/>
                <a:gd name="T6" fmla="*/ 3 w 9"/>
                <a:gd name="T7" fmla="*/ 16 h 17"/>
                <a:gd name="T8" fmla="*/ 9 w 9"/>
                <a:gd name="T9" fmla="*/ 16 h 17"/>
                <a:gd name="T10" fmla="*/ 9 w 9"/>
                <a:gd name="T11" fmla="*/ 8 h 17"/>
                <a:gd name="T12" fmla="*/ 0 w 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5" y="0"/>
                    <a:pt x="0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9" name="Freeform 1378"/>
            <p:cNvSpPr>
              <a:spLocks/>
            </p:cNvSpPr>
            <p:nvPr/>
          </p:nvSpPr>
          <p:spPr bwMode="auto">
            <a:xfrm>
              <a:off x="8809038" y="2314576"/>
              <a:ext cx="22225" cy="55563"/>
            </a:xfrm>
            <a:custGeom>
              <a:avLst/>
              <a:gdLst>
                <a:gd name="T0" fmla="*/ 4 w 7"/>
                <a:gd name="T1" fmla="*/ 0 h 17"/>
                <a:gd name="T2" fmla="*/ 0 w 7"/>
                <a:gd name="T3" fmla="*/ 4 h 17"/>
                <a:gd name="T4" fmla="*/ 0 w 7"/>
                <a:gd name="T5" fmla="*/ 13 h 17"/>
                <a:gd name="T6" fmla="*/ 4 w 7"/>
                <a:gd name="T7" fmla="*/ 13 h 17"/>
                <a:gd name="T8" fmla="*/ 7 w 7"/>
                <a:gd name="T9" fmla="*/ 17 h 17"/>
                <a:gd name="T10" fmla="*/ 7 w 7"/>
                <a:gd name="T11" fmla="*/ 17 h 17"/>
                <a:gd name="T12" fmla="*/ 7 w 7"/>
                <a:gd name="T13" fmla="*/ 4 h 17"/>
                <a:gd name="T14" fmla="*/ 4 w 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7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7" y="15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0" name="Freeform 1379"/>
            <p:cNvSpPr>
              <a:spLocks/>
            </p:cNvSpPr>
            <p:nvPr/>
          </p:nvSpPr>
          <p:spPr bwMode="auto">
            <a:xfrm>
              <a:off x="8756650" y="25146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1" name="Freeform 1380"/>
            <p:cNvSpPr>
              <a:spLocks/>
            </p:cNvSpPr>
            <p:nvPr/>
          </p:nvSpPr>
          <p:spPr bwMode="auto">
            <a:xfrm>
              <a:off x="8756650" y="2376489"/>
              <a:ext cx="30163" cy="138113"/>
            </a:xfrm>
            <a:custGeom>
              <a:avLst/>
              <a:gdLst>
                <a:gd name="T0" fmla="*/ 0 w 9"/>
                <a:gd name="T1" fmla="*/ 0 h 43"/>
                <a:gd name="T2" fmla="*/ 0 w 9"/>
                <a:gd name="T3" fmla="*/ 8 h 43"/>
                <a:gd name="T4" fmla="*/ 1 w 9"/>
                <a:gd name="T5" fmla="*/ 10 h 43"/>
                <a:gd name="T6" fmla="*/ 0 w 9"/>
                <a:gd name="T7" fmla="*/ 13 h 43"/>
                <a:gd name="T8" fmla="*/ 0 w 9"/>
                <a:gd name="T9" fmla="*/ 43 h 43"/>
                <a:gd name="T10" fmla="*/ 0 w 9"/>
                <a:gd name="T11" fmla="*/ 43 h 43"/>
                <a:gd name="T12" fmla="*/ 0 w 9"/>
                <a:gd name="T13" fmla="*/ 43 h 43"/>
                <a:gd name="T14" fmla="*/ 9 w 9"/>
                <a:gd name="T15" fmla="*/ 34 h 43"/>
                <a:gd name="T16" fmla="*/ 9 w 9"/>
                <a:gd name="T17" fmla="*/ 1 h 43"/>
                <a:gd name="T18" fmla="*/ 3 w 9"/>
                <a:gd name="T19" fmla="*/ 1 h 43"/>
                <a:gd name="T20" fmla="*/ 0 w 9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4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1" y="12"/>
                    <a:pt x="0" y="1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9" y="39"/>
                    <a:pt x="9" y="3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2" name="Freeform 1381"/>
            <p:cNvSpPr>
              <a:spLocks/>
            </p:cNvSpPr>
            <p:nvPr/>
          </p:nvSpPr>
          <p:spPr bwMode="auto">
            <a:xfrm>
              <a:off x="8756650" y="2401889"/>
              <a:ext cx="4763" cy="1587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1 w 1"/>
                <a:gd name="T5" fmla="*/ 2 h 5"/>
                <a:gd name="T6" fmla="*/ 0 w 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3" name="Freeform 1382"/>
            <p:cNvSpPr>
              <a:spLocks noEditPoints="1"/>
            </p:cNvSpPr>
            <p:nvPr/>
          </p:nvSpPr>
          <p:spPr bwMode="auto">
            <a:xfrm>
              <a:off x="8821738" y="2379664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1 w 1"/>
                <a:gd name="T9" fmla="*/ 0 w 1"/>
                <a:gd name="T10" fmla="*/ 1 w 1"/>
                <a:gd name="T11" fmla="*/ 1 w 1"/>
                <a:gd name="T12" fmla="*/ 1 w 1"/>
                <a:gd name="T1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4" name="Freeform 1383"/>
            <p:cNvSpPr>
              <a:spLocks/>
            </p:cNvSpPr>
            <p:nvPr/>
          </p:nvSpPr>
          <p:spPr bwMode="auto">
            <a:xfrm>
              <a:off x="8821738" y="2376489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1 w 2"/>
                <a:gd name="T19" fmla="*/ 1 h 1"/>
                <a:gd name="T20" fmla="*/ 2 w 2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5" name="Freeform 1384"/>
            <p:cNvSpPr>
              <a:spLocks/>
            </p:cNvSpPr>
            <p:nvPr/>
          </p:nvSpPr>
          <p:spPr bwMode="auto">
            <a:xfrm>
              <a:off x="8756650" y="2355851"/>
              <a:ext cx="74613" cy="23813"/>
            </a:xfrm>
            <a:custGeom>
              <a:avLst/>
              <a:gdLst>
                <a:gd name="T0" fmla="*/ 20 w 23"/>
                <a:gd name="T1" fmla="*/ 0 h 7"/>
                <a:gd name="T2" fmla="*/ 16 w 23"/>
                <a:gd name="T3" fmla="*/ 0 h 7"/>
                <a:gd name="T4" fmla="*/ 9 w 23"/>
                <a:gd name="T5" fmla="*/ 0 h 7"/>
                <a:gd name="T6" fmla="*/ 3 w 23"/>
                <a:gd name="T7" fmla="*/ 0 h 7"/>
                <a:gd name="T8" fmla="*/ 0 w 23"/>
                <a:gd name="T9" fmla="*/ 1 h 7"/>
                <a:gd name="T10" fmla="*/ 0 w 23"/>
                <a:gd name="T11" fmla="*/ 6 h 7"/>
                <a:gd name="T12" fmla="*/ 3 w 23"/>
                <a:gd name="T13" fmla="*/ 7 h 7"/>
                <a:gd name="T14" fmla="*/ 9 w 23"/>
                <a:gd name="T15" fmla="*/ 7 h 7"/>
                <a:gd name="T16" fmla="*/ 20 w 23"/>
                <a:gd name="T17" fmla="*/ 7 h 7"/>
                <a:gd name="T18" fmla="*/ 20 w 23"/>
                <a:gd name="T19" fmla="*/ 7 h 7"/>
                <a:gd name="T20" fmla="*/ 22 w 23"/>
                <a:gd name="T21" fmla="*/ 6 h 7"/>
                <a:gd name="T22" fmla="*/ 23 w 23"/>
                <a:gd name="T23" fmla="*/ 4 h 7"/>
                <a:gd name="T24" fmla="*/ 23 w 23"/>
                <a:gd name="T25" fmla="*/ 4 h 7"/>
                <a:gd name="T26" fmla="*/ 20 w 23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7">
                  <a:moveTo>
                    <a:pt x="2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2" y="6"/>
                  </a:cubicBezTo>
                  <a:cubicBezTo>
                    <a:pt x="23" y="6"/>
                    <a:pt x="23" y="5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2" y="0"/>
                    <a:pt x="20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6" name="Freeform 1385"/>
            <p:cNvSpPr>
              <a:spLocks/>
            </p:cNvSpPr>
            <p:nvPr/>
          </p:nvSpPr>
          <p:spPr bwMode="auto">
            <a:xfrm>
              <a:off x="8696325" y="2465389"/>
              <a:ext cx="122238" cy="100013"/>
            </a:xfrm>
            <a:custGeom>
              <a:avLst/>
              <a:gdLst>
                <a:gd name="T0" fmla="*/ 34 w 38"/>
                <a:gd name="T1" fmla="*/ 27 h 31"/>
                <a:gd name="T2" fmla="*/ 32 w 38"/>
                <a:gd name="T3" fmla="*/ 30 h 31"/>
                <a:gd name="T4" fmla="*/ 29 w 38"/>
                <a:gd name="T5" fmla="*/ 31 h 31"/>
                <a:gd name="T6" fmla="*/ 9 w 38"/>
                <a:gd name="T7" fmla="*/ 31 h 31"/>
                <a:gd name="T8" fmla="*/ 6 w 38"/>
                <a:gd name="T9" fmla="*/ 30 h 31"/>
                <a:gd name="T10" fmla="*/ 4 w 38"/>
                <a:gd name="T11" fmla="*/ 27 h 31"/>
                <a:gd name="T12" fmla="*/ 0 w 38"/>
                <a:gd name="T13" fmla="*/ 0 h 31"/>
                <a:gd name="T14" fmla="*/ 38 w 38"/>
                <a:gd name="T15" fmla="*/ 0 h 31"/>
                <a:gd name="T16" fmla="*/ 34 w 38"/>
                <a:gd name="T17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1">
                  <a:moveTo>
                    <a:pt x="34" y="27"/>
                  </a:moveTo>
                  <a:cubicBezTo>
                    <a:pt x="34" y="28"/>
                    <a:pt x="33" y="29"/>
                    <a:pt x="32" y="30"/>
                  </a:cubicBezTo>
                  <a:cubicBezTo>
                    <a:pt x="31" y="31"/>
                    <a:pt x="30" y="31"/>
                    <a:pt x="2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1"/>
                    <a:pt x="7" y="31"/>
                    <a:pt x="6" y="30"/>
                  </a:cubicBezTo>
                  <a:cubicBezTo>
                    <a:pt x="5" y="29"/>
                    <a:pt x="4" y="28"/>
                    <a:pt x="4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34" y="27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Rectangle 1386"/>
            <p:cNvSpPr>
              <a:spLocks noChangeArrowheads="1"/>
            </p:cNvSpPr>
            <p:nvPr/>
          </p:nvSpPr>
          <p:spPr bwMode="auto">
            <a:xfrm>
              <a:off x="8689975" y="2446339"/>
              <a:ext cx="134938" cy="2222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1387"/>
            <p:cNvSpPr>
              <a:spLocks/>
            </p:cNvSpPr>
            <p:nvPr/>
          </p:nvSpPr>
          <p:spPr bwMode="auto">
            <a:xfrm>
              <a:off x="8743950" y="2317751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1388"/>
            <p:cNvSpPr>
              <a:spLocks/>
            </p:cNvSpPr>
            <p:nvPr/>
          </p:nvSpPr>
          <p:spPr bwMode="auto">
            <a:xfrm>
              <a:off x="8767763" y="2317751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1389"/>
            <p:cNvSpPr>
              <a:spLocks/>
            </p:cNvSpPr>
            <p:nvPr/>
          </p:nvSpPr>
          <p:spPr bwMode="auto">
            <a:xfrm>
              <a:off x="8770938" y="2343151"/>
              <a:ext cx="6350" cy="9525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4 h 6"/>
                <a:gd name="T4" fmla="*/ 2 w 4"/>
                <a:gd name="T5" fmla="*/ 0 h 6"/>
                <a:gd name="T6" fmla="*/ 4 w 4"/>
                <a:gd name="T7" fmla="*/ 2 h 6"/>
                <a:gd name="T8" fmla="*/ 0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1390"/>
            <p:cNvSpPr>
              <a:spLocks/>
            </p:cNvSpPr>
            <p:nvPr/>
          </p:nvSpPr>
          <p:spPr bwMode="auto">
            <a:xfrm>
              <a:off x="8747125" y="2343151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1391"/>
            <p:cNvSpPr>
              <a:spLocks/>
            </p:cNvSpPr>
            <p:nvPr/>
          </p:nvSpPr>
          <p:spPr bwMode="auto">
            <a:xfrm>
              <a:off x="8756650" y="2330451"/>
              <a:ext cx="7938" cy="9525"/>
            </a:xfrm>
            <a:custGeom>
              <a:avLst/>
              <a:gdLst>
                <a:gd name="T0" fmla="*/ 0 w 5"/>
                <a:gd name="T1" fmla="*/ 2 h 6"/>
                <a:gd name="T2" fmla="*/ 3 w 5"/>
                <a:gd name="T3" fmla="*/ 0 h 6"/>
                <a:gd name="T4" fmla="*/ 5 w 5"/>
                <a:gd name="T5" fmla="*/ 4 h 6"/>
                <a:gd name="T6" fmla="*/ 5 w 5"/>
                <a:gd name="T7" fmla="*/ 6 h 6"/>
                <a:gd name="T8" fmla="*/ 0 w 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lnTo>
                    <a:pt x="3" y="0"/>
                  </a:lnTo>
                  <a:lnTo>
                    <a:pt x="5" y="4"/>
                  </a:lnTo>
                  <a:lnTo>
                    <a:pt x="5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1392"/>
            <p:cNvSpPr>
              <a:spLocks/>
            </p:cNvSpPr>
            <p:nvPr/>
          </p:nvSpPr>
          <p:spPr bwMode="auto">
            <a:xfrm>
              <a:off x="8734425" y="2330451"/>
              <a:ext cx="9525" cy="9525"/>
            </a:xfrm>
            <a:custGeom>
              <a:avLst/>
              <a:gdLst>
                <a:gd name="T0" fmla="*/ 0 w 6"/>
                <a:gd name="T1" fmla="*/ 2 h 6"/>
                <a:gd name="T2" fmla="*/ 2 w 6"/>
                <a:gd name="T3" fmla="*/ 0 h 6"/>
                <a:gd name="T4" fmla="*/ 6 w 6"/>
                <a:gd name="T5" fmla="*/ 4 h 6"/>
                <a:gd name="T6" fmla="*/ 4 w 6"/>
                <a:gd name="T7" fmla="*/ 6 h 6"/>
                <a:gd name="T8" fmla="*/ 0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1393"/>
            <p:cNvSpPr>
              <a:spLocks/>
            </p:cNvSpPr>
            <p:nvPr/>
          </p:nvSpPr>
          <p:spPr bwMode="auto">
            <a:xfrm>
              <a:off x="8743950" y="2401889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1394"/>
            <p:cNvSpPr>
              <a:spLocks/>
            </p:cNvSpPr>
            <p:nvPr/>
          </p:nvSpPr>
          <p:spPr bwMode="auto">
            <a:xfrm>
              <a:off x="8767763" y="2401889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1395"/>
            <p:cNvSpPr>
              <a:spLocks/>
            </p:cNvSpPr>
            <p:nvPr/>
          </p:nvSpPr>
          <p:spPr bwMode="auto">
            <a:xfrm>
              <a:off x="8770938" y="2427289"/>
              <a:ext cx="6350" cy="9525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4 h 6"/>
                <a:gd name="T4" fmla="*/ 2 w 4"/>
                <a:gd name="T5" fmla="*/ 0 h 6"/>
                <a:gd name="T6" fmla="*/ 4 w 4"/>
                <a:gd name="T7" fmla="*/ 2 h 6"/>
                <a:gd name="T8" fmla="*/ 0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1396"/>
            <p:cNvSpPr>
              <a:spLocks/>
            </p:cNvSpPr>
            <p:nvPr/>
          </p:nvSpPr>
          <p:spPr bwMode="auto">
            <a:xfrm>
              <a:off x="8747125" y="2427289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1397"/>
            <p:cNvSpPr>
              <a:spLocks/>
            </p:cNvSpPr>
            <p:nvPr/>
          </p:nvSpPr>
          <p:spPr bwMode="auto">
            <a:xfrm>
              <a:off x="8756650" y="2414589"/>
              <a:ext cx="7938" cy="6350"/>
            </a:xfrm>
            <a:custGeom>
              <a:avLst/>
              <a:gdLst>
                <a:gd name="T0" fmla="*/ 0 w 5"/>
                <a:gd name="T1" fmla="*/ 2 h 4"/>
                <a:gd name="T2" fmla="*/ 3 w 5"/>
                <a:gd name="T3" fmla="*/ 0 h 4"/>
                <a:gd name="T4" fmla="*/ 5 w 5"/>
                <a:gd name="T5" fmla="*/ 4 h 4"/>
                <a:gd name="T6" fmla="*/ 5 w 5"/>
                <a:gd name="T7" fmla="*/ 4 h 4"/>
                <a:gd name="T8" fmla="*/ 0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3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1398"/>
            <p:cNvSpPr>
              <a:spLocks/>
            </p:cNvSpPr>
            <p:nvPr/>
          </p:nvSpPr>
          <p:spPr bwMode="auto">
            <a:xfrm>
              <a:off x="8734425" y="2414589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2 w 6"/>
                <a:gd name="T3" fmla="*/ 0 h 4"/>
                <a:gd name="T4" fmla="*/ 6 w 6"/>
                <a:gd name="T5" fmla="*/ 4 h 4"/>
                <a:gd name="T6" fmla="*/ 4 w 6"/>
                <a:gd name="T7" fmla="*/ 4 h 4"/>
                <a:gd name="T8" fmla="*/ 0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1399"/>
            <p:cNvSpPr>
              <a:spLocks/>
            </p:cNvSpPr>
            <p:nvPr/>
          </p:nvSpPr>
          <p:spPr bwMode="auto">
            <a:xfrm>
              <a:off x="8761413" y="2360614"/>
              <a:ext cx="6350" cy="9525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4 h 6"/>
                <a:gd name="T4" fmla="*/ 2 w 4"/>
                <a:gd name="T5" fmla="*/ 0 h 6"/>
                <a:gd name="T6" fmla="*/ 0 w 4"/>
                <a:gd name="T7" fmla="*/ 2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1400"/>
            <p:cNvSpPr>
              <a:spLocks/>
            </p:cNvSpPr>
            <p:nvPr/>
          </p:nvSpPr>
          <p:spPr bwMode="auto">
            <a:xfrm>
              <a:off x="8737600" y="2360614"/>
              <a:ext cx="9525" cy="9525"/>
            </a:xfrm>
            <a:custGeom>
              <a:avLst/>
              <a:gdLst>
                <a:gd name="T0" fmla="*/ 4 w 6"/>
                <a:gd name="T1" fmla="*/ 6 h 6"/>
                <a:gd name="T2" fmla="*/ 6 w 6"/>
                <a:gd name="T3" fmla="*/ 4 h 6"/>
                <a:gd name="T4" fmla="*/ 2 w 6"/>
                <a:gd name="T5" fmla="*/ 0 h 6"/>
                <a:gd name="T6" fmla="*/ 0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6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1401"/>
            <p:cNvSpPr>
              <a:spLocks/>
            </p:cNvSpPr>
            <p:nvPr/>
          </p:nvSpPr>
          <p:spPr bwMode="auto">
            <a:xfrm>
              <a:off x="8737600" y="2386014"/>
              <a:ext cx="6350" cy="9525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4 h 6"/>
                <a:gd name="T4" fmla="*/ 2 w 4"/>
                <a:gd name="T5" fmla="*/ 0 h 6"/>
                <a:gd name="T6" fmla="*/ 0 w 4"/>
                <a:gd name="T7" fmla="*/ 2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1402"/>
            <p:cNvSpPr>
              <a:spLocks/>
            </p:cNvSpPr>
            <p:nvPr/>
          </p:nvSpPr>
          <p:spPr bwMode="auto">
            <a:xfrm>
              <a:off x="8756650" y="2386014"/>
              <a:ext cx="11113" cy="9525"/>
            </a:xfrm>
            <a:custGeom>
              <a:avLst/>
              <a:gdLst>
                <a:gd name="T0" fmla="*/ 5 w 7"/>
                <a:gd name="T1" fmla="*/ 6 h 6"/>
                <a:gd name="T2" fmla="*/ 7 w 7"/>
                <a:gd name="T3" fmla="*/ 4 h 6"/>
                <a:gd name="T4" fmla="*/ 3 w 7"/>
                <a:gd name="T5" fmla="*/ 0 h 6"/>
                <a:gd name="T6" fmla="*/ 0 w 7"/>
                <a:gd name="T7" fmla="*/ 2 h 6"/>
                <a:gd name="T8" fmla="*/ 5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1403"/>
            <p:cNvSpPr>
              <a:spLocks/>
            </p:cNvSpPr>
            <p:nvPr/>
          </p:nvSpPr>
          <p:spPr bwMode="auto">
            <a:xfrm>
              <a:off x="8750300" y="2373314"/>
              <a:ext cx="6350" cy="9525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0 w 4"/>
                <a:gd name="T5" fmla="*/ 4 h 6"/>
                <a:gd name="T6" fmla="*/ 0 w 4"/>
                <a:gd name="T7" fmla="*/ 6 h 6"/>
                <a:gd name="T8" fmla="*/ 4 w 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1404"/>
            <p:cNvSpPr>
              <a:spLocks/>
            </p:cNvSpPr>
            <p:nvPr/>
          </p:nvSpPr>
          <p:spPr bwMode="auto">
            <a:xfrm>
              <a:off x="8770938" y="2373314"/>
              <a:ext cx="9525" cy="9525"/>
            </a:xfrm>
            <a:custGeom>
              <a:avLst/>
              <a:gdLst>
                <a:gd name="T0" fmla="*/ 6 w 6"/>
                <a:gd name="T1" fmla="*/ 2 h 6"/>
                <a:gd name="T2" fmla="*/ 4 w 6"/>
                <a:gd name="T3" fmla="*/ 0 h 6"/>
                <a:gd name="T4" fmla="*/ 0 w 6"/>
                <a:gd name="T5" fmla="*/ 4 h 6"/>
                <a:gd name="T6" fmla="*/ 2 w 6"/>
                <a:gd name="T7" fmla="*/ 6 h 6"/>
                <a:gd name="T8" fmla="*/ 6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1405"/>
            <p:cNvSpPr>
              <a:spLocks/>
            </p:cNvSpPr>
            <p:nvPr/>
          </p:nvSpPr>
          <p:spPr bwMode="auto">
            <a:xfrm>
              <a:off x="8802688" y="2360614"/>
              <a:ext cx="6350" cy="9525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4 h 6"/>
                <a:gd name="T4" fmla="*/ 4 w 4"/>
                <a:gd name="T5" fmla="*/ 0 h 6"/>
                <a:gd name="T6" fmla="*/ 4 w 4"/>
                <a:gd name="T7" fmla="*/ 2 h 6"/>
                <a:gd name="T8" fmla="*/ 0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1406"/>
            <p:cNvSpPr>
              <a:spLocks/>
            </p:cNvSpPr>
            <p:nvPr/>
          </p:nvSpPr>
          <p:spPr bwMode="auto">
            <a:xfrm>
              <a:off x="8789988" y="2366964"/>
              <a:ext cx="6350" cy="6350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0 h 4"/>
                <a:gd name="T4" fmla="*/ 4 w 4"/>
                <a:gd name="T5" fmla="*/ 4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1407"/>
            <p:cNvSpPr>
              <a:spLocks/>
            </p:cNvSpPr>
            <p:nvPr/>
          </p:nvSpPr>
          <p:spPr bwMode="auto">
            <a:xfrm>
              <a:off x="8821738" y="2349501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0 h 4"/>
                <a:gd name="T6" fmla="*/ 4 w 4"/>
                <a:gd name="T7" fmla="*/ 2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1408"/>
            <p:cNvSpPr>
              <a:spLocks/>
            </p:cNvSpPr>
            <p:nvPr/>
          </p:nvSpPr>
          <p:spPr bwMode="auto">
            <a:xfrm>
              <a:off x="8815388" y="2366964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2 w 6"/>
                <a:gd name="T3" fmla="*/ 0 h 4"/>
                <a:gd name="T4" fmla="*/ 6 w 6"/>
                <a:gd name="T5" fmla="*/ 4 h 4"/>
                <a:gd name="T6" fmla="*/ 4 w 6"/>
                <a:gd name="T7" fmla="*/ 4 h 4"/>
                <a:gd name="T8" fmla="*/ 0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1409"/>
            <p:cNvSpPr>
              <a:spLocks/>
            </p:cNvSpPr>
            <p:nvPr/>
          </p:nvSpPr>
          <p:spPr bwMode="auto">
            <a:xfrm>
              <a:off x="8812213" y="2339976"/>
              <a:ext cx="9525" cy="6350"/>
            </a:xfrm>
            <a:custGeom>
              <a:avLst/>
              <a:gdLst>
                <a:gd name="T0" fmla="*/ 0 w 6"/>
                <a:gd name="T1" fmla="*/ 0 h 4"/>
                <a:gd name="T2" fmla="*/ 2 w 6"/>
                <a:gd name="T3" fmla="*/ 0 h 4"/>
                <a:gd name="T4" fmla="*/ 6 w 6"/>
                <a:gd name="T5" fmla="*/ 2 h 4"/>
                <a:gd name="T6" fmla="*/ 4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1410"/>
            <p:cNvSpPr>
              <a:spLocks/>
            </p:cNvSpPr>
            <p:nvPr/>
          </p:nvSpPr>
          <p:spPr bwMode="auto">
            <a:xfrm>
              <a:off x="8821738" y="2327276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0 h 4"/>
                <a:gd name="T6" fmla="*/ 4 w 4"/>
                <a:gd name="T7" fmla="*/ 2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1412"/>
            <p:cNvSpPr>
              <a:spLocks/>
            </p:cNvSpPr>
            <p:nvPr/>
          </p:nvSpPr>
          <p:spPr bwMode="auto">
            <a:xfrm>
              <a:off x="8705850" y="2401888"/>
              <a:ext cx="6350" cy="9525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4 h 6"/>
                <a:gd name="T4" fmla="*/ 2 w 4"/>
                <a:gd name="T5" fmla="*/ 0 h 6"/>
                <a:gd name="T6" fmla="*/ 0 w 4"/>
                <a:gd name="T7" fmla="*/ 2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1413"/>
            <p:cNvSpPr>
              <a:spLocks/>
            </p:cNvSpPr>
            <p:nvPr/>
          </p:nvSpPr>
          <p:spPr bwMode="auto">
            <a:xfrm>
              <a:off x="8718550" y="2408238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4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1414"/>
            <p:cNvSpPr>
              <a:spLocks/>
            </p:cNvSpPr>
            <p:nvPr/>
          </p:nvSpPr>
          <p:spPr bwMode="auto">
            <a:xfrm>
              <a:off x="8686800" y="2392363"/>
              <a:ext cx="6350" cy="6350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1415"/>
            <p:cNvSpPr>
              <a:spLocks/>
            </p:cNvSpPr>
            <p:nvPr/>
          </p:nvSpPr>
          <p:spPr bwMode="auto">
            <a:xfrm>
              <a:off x="8693150" y="2408238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1416"/>
            <p:cNvSpPr>
              <a:spLocks/>
            </p:cNvSpPr>
            <p:nvPr/>
          </p:nvSpPr>
          <p:spPr bwMode="auto">
            <a:xfrm>
              <a:off x="8693150" y="2379663"/>
              <a:ext cx="9525" cy="9525"/>
            </a:xfrm>
            <a:custGeom>
              <a:avLst/>
              <a:gdLst>
                <a:gd name="T0" fmla="*/ 6 w 6"/>
                <a:gd name="T1" fmla="*/ 2 h 6"/>
                <a:gd name="T2" fmla="*/ 4 w 6"/>
                <a:gd name="T3" fmla="*/ 0 h 6"/>
                <a:gd name="T4" fmla="*/ 0 w 6"/>
                <a:gd name="T5" fmla="*/ 4 h 6"/>
                <a:gd name="T6" fmla="*/ 2 w 6"/>
                <a:gd name="T7" fmla="*/ 6 h 6"/>
                <a:gd name="T8" fmla="*/ 6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1417"/>
            <p:cNvSpPr>
              <a:spLocks/>
            </p:cNvSpPr>
            <p:nvPr/>
          </p:nvSpPr>
          <p:spPr bwMode="auto">
            <a:xfrm>
              <a:off x="8686800" y="2370138"/>
              <a:ext cx="6350" cy="6350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2 w 4"/>
                <a:gd name="T5" fmla="*/ 0 h 4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Freeform 1418"/>
            <p:cNvSpPr>
              <a:spLocks/>
            </p:cNvSpPr>
            <p:nvPr/>
          </p:nvSpPr>
          <p:spPr bwMode="auto">
            <a:xfrm>
              <a:off x="10666413" y="2266951"/>
              <a:ext cx="112713" cy="298450"/>
            </a:xfrm>
            <a:custGeom>
              <a:avLst/>
              <a:gdLst>
                <a:gd name="T0" fmla="*/ 48 w 71"/>
                <a:gd name="T1" fmla="*/ 188 h 188"/>
                <a:gd name="T2" fmla="*/ 71 w 71"/>
                <a:gd name="T3" fmla="*/ 182 h 188"/>
                <a:gd name="T4" fmla="*/ 24 w 71"/>
                <a:gd name="T5" fmla="*/ 0 h 188"/>
                <a:gd name="T6" fmla="*/ 0 w 71"/>
                <a:gd name="T7" fmla="*/ 6 h 188"/>
                <a:gd name="T8" fmla="*/ 48 w 71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88">
                  <a:moveTo>
                    <a:pt x="48" y="188"/>
                  </a:moveTo>
                  <a:lnTo>
                    <a:pt x="71" y="182"/>
                  </a:lnTo>
                  <a:lnTo>
                    <a:pt x="24" y="0"/>
                  </a:lnTo>
                  <a:lnTo>
                    <a:pt x="0" y="6"/>
                  </a:lnTo>
                  <a:lnTo>
                    <a:pt x="48" y="18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1419"/>
            <p:cNvSpPr>
              <a:spLocks/>
            </p:cNvSpPr>
            <p:nvPr/>
          </p:nvSpPr>
          <p:spPr bwMode="auto">
            <a:xfrm>
              <a:off x="10669588" y="2282826"/>
              <a:ext cx="106363" cy="263525"/>
            </a:xfrm>
            <a:custGeom>
              <a:avLst/>
              <a:gdLst>
                <a:gd name="T0" fmla="*/ 42 w 67"/>
                <a:gd name="T1" fmla="*/ 166 h 166"/>
                <a:gd name="T2" fmla="*/ 67 w 67"/>
                <a:gd name="T3" fmla="*/ 160 h 166"/>
                <a:gd name="T4" fmla="*/ 24 w 67"/>
                <a:gd name="T5" fmla="*/ 0 h 166"/>
                <a:gd name="T6" fmla="*/ 0 w 67"/>
                <a:gd name="T7" fmla="*/ 6 h 166"/>
                <a:gd name="T8" fmla="*/ 42 w 67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66">
                  <a:moveTo>
                    <a:pt x="42" y="166"/>
                  </a:moveTo>
                  <a:lnTo>
                    <a:pt x="67" y="160"/>
                  </a:lnTo>
                  <a:lnTo>
                    <a:pt x="24" y="0"/>
                  </a:lnTo>
                  <a:lnTo>
                    <a:pt x="0" y="6"/>
                  </a:lnTo>
                  <a:lnTo>
                    <a:pt x="42" y="16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Rectangle 1420"/>
            <p:cNvSpPr>
              <a:spLocks noChangeArrowheads="1"/>
            </p:cNvSpPr>
            <p:nvPr/>
          </p:nvSpPr>
          <p:spPr bwMode="auto">
            <a:xfrm>
              <a:off x="10498138" y="2282826"/>
              <a:ext cx="39688" cy="2825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Rectangle 1421"/>
            <p:cNvSpPr>
              <a:spLocks noChangeArrowheads="1"/>
            </p:cNvSpPr>
            <p:nvPr/>
          </p:nvSpPr>
          <p:spPr bwMode="auto">
            <a:xfrm>
              <a:off x="10498138" y="2305051"/>
              <a:ext cx="39688" cy="2413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Rectangle 1422"/>
            <p:cNvSpPr>
              <a:spLocks noChangeArrowheads="1"/>
            </p:cNvSpPr>
            <p:nvPr/>
          </p:nvSpPr>
          <p:spPr bwMode="auto">
            <a:xfrm>
              <a:off x="10456863" y="2217738"/>
              <a:ext cx="41275" cy="3476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Rectangle 1423"/>
            <p:cNvSpPr>
              <a:spLocks noChangeArrowheads="1"/>
            </p:cNvSpPr>
            <p:nvPr/>
          </p:nvSpPr>
          <p:spPr bwMode="auto">
            <a:xfrm>
              <a:off x="10460038" y="2217738"/>
              <a:ext cx="19050" cy="34766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Rectangle 1424"/>
            <p:cNvSpPr>
              <a:spLocks noChangeArrowheads="1"/>
            </p:cNvSpPr>
            <p:nvPr/>
          </p:nvSpPr>
          <p:spPr bwMode="auto">
            <a:xfrm>
              <a:off x="10537825" y="2127251"/>
              <a:ext cx="50800" cy="438150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Rectangle 1425"/>
            <p:cNvSpPr>
              <a:spLocks noChangeArrowheads="1"/>
            </p:cNvSpPr>
            <p:nvPr/>
          </p:nvSpPr>
          <p:spPr bwMode="auto">
            <a:xfrm>
              <a:off x="10537825" y="2154238"/>
              <a:ext cx="50800" cy="385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Rectangle 1426"/>
            <p:cNvSpPr>
              <a:spLocks noChangeArrowheads="1"/>
            </p:cNvSpPr>
            <p:nvPr/>
          </p:nvSpPr>
          <p:spPr bwMode="auto">
            <a:xfrm>
              <a:off x="10550525" y="2327276"/>
              <a:ext cx="2540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Rectangle 1427"/>
            <p:cNvSpPr>
              <a:spLocks noChangeArrowheads="1"/>
            </p:cNvSpPr>
            <p:nvPr/>
          </p:nvSpPr>
          <p:spPr bwMode="auto">
            <a:xfrm>
              <a:off x="10550525" y="2298701"/>
              <a:ext cx="2540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Rectangle 1428"/>
            <p:cNvSpPr>
              <a:spLocks noChangeArrowheads="1"/>
            </p:cNvSpPr>
            <p:nvPr/>
          </p:nvSpPr>
          <p:spPr bwMode="auto">
            <a:xfrm>
              <a:off x="10550525" y="2270126"/>
              <a:ext cx="2540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Rectangle 1429"/>
            <p:cNvSpPr>
              <a:spLocks noChangeArrowheads="1"/>
            </p:cNvSpPr>
            <p:nvPr/>
          </p:nvSpPr>
          <p:spPr bwMode="auto">
            <a:xfrm>
              <a:off x="10550525" y="2239963"/>
              <a:ext cx="2540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1430"/>
            <p:cNvSpPr>
              <a:spLocks/>
            </p:cNvSpPr>
            <p:nvPr/>
          </p:nvSpPr>
          <p:spPr bwMode="auto">
            <a:xfrm>
              <a:off x="10585450" y="2220913"/>
              <a:ext cx="115888" cy="344488"/>
            </a:xfrm>
            <a:custGeom>
              <a:avLst/>
              <a:gdLst>
                <a:gd name="T0" fmla="*/ 26 w 73"/>
                <a:gd name="T1" fmla="*/ 217 h 217"/>
                <a:gd name="T2" fmla="*/ 73 w 73"/>
                <a:gd name="T3" fmla="*/ 211 h 217"/>
                <a:gd name="T4" fmla="*/ 47 w 73"/>
                <a:gd name="T5" fmla="*/ 0 h 217"/>
                <a:gd name="T6" fmla="*/ 0 w 73"/>
                <a:gd name="T7" fmla="*/ 6 h 217"/>
                <a:gd name="T8" fmla="*/ 26 w 73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17">
                  <a:moveTo>
                    <a:pt x="26" y="217"/>
                  </a:moveTo>
                  <a:lnTo>
                    <a:pt x="73" y="211"/>
                  </a:lnTo>
                  <a:lnTo>
                    <a:pt x="47" y="0"/>
                  </a:lnTo>
                  <a:lnTo>
                    <a:pt x="0" y="6"/>
                  </a:lnTo>
                  <a:lnTo>
                    <a:pt x="26" y="217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1431"/>
            <p:cNvSpPr>
              <a:spLocks/>
            </p:cNvSpPr>
            <p:nvPr/>
          </p:nvSpPr>
          <p:spPr bwMode="auto">
            <a:xfrm>
              <a:off x="10588625" y="2266951"/>
              <a:ext cx="106363" cy="254000"/>
            </a:xfrm>
            <a:custGeom>
              <a:avLst/>
              <a:gdLst>
                <a:gd name="T0" fmla="*/ 20 w 67"/>
                <a:gd name="T1" fmla="*/ 160 h 160"/>
                <a:gd name="T2" fmla="*/ 67 w 67"/>
                <a:gd name="T3" fmla="*/ 154 h 160"/>
                <a:gd name="T4" fmla="*/ 47 w 67"/>
                <a:gd name="T5" fmla="*/ 0 h 160"/>
                <a:gd name="T6" fmla="*/ 0 w 67"/>
                <a:gd name="T7" fmla="*/ 6 h 160"/>
                <a:gd name="T8" fmla="*/ 20 w 67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60">
                  <a:moveTo>
                    <a:pt x="20" y="160"/>
                  </a:moveTo>
                  <a:lnTo>
                    <a:pt x="67" y="154"/>
                  </a:lnTo>
                  <a:lnTo>
                    <a:pt x="47" y="0"/>
                  </a:lnTo>
                  <a:lnTo>
                    <a:pt x="0" y="6"/>
                  </a:lnTo>
                  <a:lnTo>
                    <a:pt x="20" y="16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1432"/>
            <p:cNvSpPr>
              <a:spLocks/>
            </p:cNvSpPr>
            <p:nvPr/>
          </p:nvSpPr>
          <p:spPr bwMode="auto">
            <a:xfrm>
              <a:off x="10620375" y="2289176"/>
              <a:ext cx="42863" cy="206375"/>
            </a:xfrm>
            <a:custGeom>
              <a:avLst/>
              <a:gdLst>
                <a:gd name="T0" fmla="*/ 17 w 27"/>
                <a:gd name="T1" fmla="*/ 130 h 130"/>
                <a:gd name="T2" fmla="*/ 27 w 27"/>
                <a:gd name="T3" fmla="*/ 128 h 130"/>
                <a:gd name="T4" fmla="*/ 10 w 27"/>
                <a:gd name="T5" fmla="*/ 0 h 130"/>
                <a:gd name="T6" fmla="*/ 0 w 27"/>
                <a:gd name="T7" fmla="*/ 2 h 130"/>
                <a:gd name="T8" fmla="*/ 17 w 27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30">
                  <a:moveTo>
                    <a:pt x="17" y="130"/>
                  </a:moveTo>
                  <a:lnTo>
                    <a:pt x="27" y="128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7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Rectangle 1433"/>
            <p:cNvSpPr>
              <a:spLocks noChangeArrowheads="1"/>
            </p:cNvSpPr>
            <p:nvPr/>
          </p:nvSpPr>
          <p:spPr bwMode="auto">
            <a:xfrm>
              <a:off x="10401300" y="2308226"/>
              <a:ext cx="55563" cy="2571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Rectangle 1434"/>
            <p:cNvSpPr>
              <a:spLocks noChangeArrowheads="1"/>
            </p:cNvSpPr>
            <p:nvPr/>
          </p:nvSpPr>
          <p:spPr bwMode="auto">
            <a:xfrm>
              <a:off x="10401300" y="2343151"/>
              <a:ext cx="55563" cy="190500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Oval 1435"/>
            <p:cNvSpPr>
              <a:spLocks noChangeArrowheads="1"/>
            </p:cNvSpPr>
            <p:nvPr/>
          </p:nvSpPr>
          <p:spPr bwMode="auto">
            <a:xfrm>
              <a:off x="10415588" y="2366963"/>
              <a:ext cx="317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1436"/>
            <p:cNvSpPr>
              <a:spLocks/>
            </p:cNvSpPr>
            <p:nvPr/>
          </p:nvSpPr>
          <p:spPr bwMode="auto">
            <a:xfrm>
              <a:off x="9448800" y="2333626"/>
              <a:ext cx="187325" cy="190500"/>
            </a:xfrm>
            <a:custGeom>
              <a:avLst/>
              <a:gdLst>
                <a:gd name="T0" fmla="*/ 45 w 118"/>
                <a:gd name="T1" fmla="*/ 120 h 120"/>
                <a:gd name="T2" fmla="*/ 118 w 118"/>
                <a:gd name="T3" fmla="*/ 77 h 120"/>
                <a:gd name="T4" fmla="*/ 75 w 118"/>
                <a:gd name="T5" fmla="*/ 0 h 120"/>
                <a:gd name="T6" fmla="*/ 0 w 118"/>
                <a:gd name="T7" fmla="*/ 41 h 120"/>
                <a:gd name="T8" fmla="*/ 45 w 11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0">
                  <a:moveTo>
                    <a:pt x="45" y="120"/>
                  </a:moveTo>
                  <a:lnTo>
                    <a:pt x="118" y="77"/>
                  </a:lnTo>
                  <a:lnTo>
                    <a:pt x="75" y="0"/>
                  </a:lnTo>
                  <a:lnTo>
                    <a:pt x="0" y="41"/>
                  </a:lnTo>
                  <a:lnTo>
                    <a:pt x="45" y="120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1437"/>
            <p:cNvSpPr>
              <a:spLocks/>
            </p:cNvSpPr>
            <p:nvPr/>
          </p:nvSpPr>
          <p:spPr bwMode="auto">
            <a:xfrm>
              <a:off x="9448800" y="2333626"/>
              <a:ext cx="187325" cy="190500"/>
            </a:xfrm>
            <a:custGeom>
              <a:avLst/>
              <a:gdLst>
                <a:gd name="T0" fmla="*/ 45 w 118"/>
                <a:gd name="T1" fmla="*/ 120 h 120"/>
                <a:gd name="T2" fmla="*/ 118 w 118"/>
                <a:gd name="T3" fmla="*/ 77 h 120"/>
                <a:gd name="T4" fmla="*/ 75 w 118"/>
                <a:gd name="T5" fmla="*/ 0 h 120"/>
                <a:gd name="T6" fmla="*/ 0 w 118"/>
                <a:gd name="T7" fmla="*/ 41 h 120"/>
                <a:gd name="T8" fmla="*/ 45 w 11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0">
                  <a:moveTo>
                    <a:pt x="45" y="120"/>
                  </a:moveTo>
                  <a:lnTo>
                    <a:pt x="118" y="77"/>
                  </a:lnTo>
                  <a:lnTo>
                    <a:pt x="75" y="0"/>
                  </a:lnTo>
                  <a:lnTo>
                    <a:pt x="0" y="41"/>
                  </a:lnTo>
                  <a:lnTo>
                    <a:pt x="45" y="1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1438"/>
            <p:cNvSpPr>
              <a:spLocks/>
            </p:cNvSpPr>
            <p:nvPr/>
          </p:nvSpPr>
          <p:spPr bwMode="auto">
            <a:xfrm>
              <a:off x="9504363" y="2489201"/>
              <a:ext cx="76200" cy="34925"/>
            </a:xfrm>
            <a:custGeom>
              <a:avLst/>
              <a:gdLst>
                <a:gd name="T0" fmla="*/ 48 w 48"/>
                <a:gd name="T1" fmla="*/ 0 h 22"/>
                <a:gd name="T2" fmla="*/ 10 w 48"/>
                <a:gd name="T3" fmla="*/ 22 h 22"/>
                <a:gd name="T4" fmla="*/ 0 w 48"/>
                <a:gd name="T5" fmla="*/ 4 h 22"/>
                <a:gd name="T6" fmla="*/ 0 w 48"/>
                <a:gd name="T7" fmla="*/ 4 h 22"/>
                <a:gd name="T8" fmla="*/ 10 w 48"/>
                <a:gd name="T9" fmla="*/ 22 h 22"/>
                <a:gd name="T10" fmla="*/ 48 w 4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lnTo>
                    <a:pt x="10" y="2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2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1439"/>
            <p:cNvSpPr>
              <a:spLocks/>
            </p:cNvSpPr>
            <p:nvPr/>
          </p:nvSpPr>
          <p:spPr bwMode="auto">
            <a:xfrm>
              <a:off x="9504363" y="2489201"/>
              <a:ext cx="76200" cy="34925"/>
            </a:xfrm>
            <a:custGeom>
              <a:avLst/>
              <a:gdLst>
                <a:gd name="T0" fmla="*/ 48 w 48"/>
                <a:gd name="T1" fmla="*/ 0 h 22"/>
                <a:gd name="T2" fmla="*/ 10 w 48"/>
                <a:gd name="T3" fmla="*/ 22 h 22"/>
                <a:gd name="T4" fmla="*/ 0 w 48"/>
                <a:gd name="T5" fmla="*/ 4 h 22"/>
                <a:gd name="T6" fmla="*/ 0 w 48"/>
                <a:gd name="T7" fmla="*/ 4 h 22"/>
                <a:gd name="T8" fmla="*/ 10 w 48"/>
                <a:gd name="T9" fmla="*/ 22 h 22"/>
                <a:gd name="T10" fmla="*/ 48 w 4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lnTo>
                    <a:pt x="10" y="2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22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1440"/>
            <p:cNvSpPr>
              <a:spLocks/>
            </p:cNvSpPr>
            <p:nvPr/>
          </p:nvSpPr>
          <p:spPr bwMode="auto">
            <a:xfrm>
              <a:off x="9504363" y="2398713"/>
              <a:ext cx="131763" cy="125413"/>
            </a:xfrm>
            <a:custGeom>
              <a:avLst/>
              <a:gdLst>
                <a:gd name="T0" fmla="*/ 63 w 83"/>
                <a:gd name="T1" fmla="*/ 0 h 79"/>
                <a:gd name="T2" fmla="*/ 0 w 83"/>
                <a:gd name="T3" fmla="*/ 61 h 79"/>
                <a:gd name="T4" fmla="*/ 10 w 83"/>
                <a:gd name="T5" fmla="*/ 79 h 79"/>
                <a:gd name="T6" fmla="*/ 48 w 83"/>
                <a:gd name="T7" fmla="*/ 57 h 79"/>
                <a:gd name="T8" fmla="*/ 83 w 83"/>
                <a:gd name="T9" fmla="*/ 36 h 79"/>
                <a:gd name="T10" fmla="*/ 63 w 83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9">
                  <a:moveTo>
                    <a:pt x="63" y="0"/>
                  </a:moveTo>
                  <a:lnTo>
                    <a:pt x="0" y="61"/>
                  </a:lnTo>
                  <a:lnTo>
                    <a:pt x="10" y="79"/>
                  </a:lnTo>
                  <a:lnTo>
                    <a:pt x="48" y="57"/>
                  </a:lnTo>
                  <a:lnTo>
                    <a:pt x="83" y="3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F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1441"/>
            <p:cNvSpPr>
              <a:spLocks/>
            </p:cNvSpPr>
            <p:nvPr/>
          </p:nvSpPr>
          <p:spPr bwMode="auto">
            <a:xfrm>
              <a:off x="9504363" y="2398713"/>
              <a:ext cx="131763" cy="125413"/>
            </a:xfrm>
            <a:custGeom>
              <a:avLst/>
              <a:gdLst>
                <a:gd name="T0" fmla="*/ 63 w 83"/>
                <a:gd name="T1" fmla="*/ 0 h 79"/>
                <a:gd name="T2" fmla="*/ 0 w 83"/>
                <a:gd name="T3" fmla="*/ 61 h 79"/>
                <a:gd name="T4" fmla="*/ 10 w 83"/>
                <a:gd name="T5" fmla="*/ 79 h 79"/>
                <a:gd name="T6" fmla="*/ 48 w 83"/>
                <a:gd name="T7" fmla="*/ 57 h 79"/>
                <a:gd name="T8" fmla="*/ 83 w 83"/>
                <a:gd name="T9" fmla="*/ 36 h 79"/>
                <a:gd name="T10" fmla="*/ 63 w 83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9">
                  <a:moveTo>
                    <a:pt x="63" y="0"/>
                  </a:moveTo>
                  <a:lnTo>
                    <a:pt x="0" y="61"/>
                  </a:lnTo>
                  <a:lnTo>
                    <a:pt x="10" y="79"/>
                  </a:lnTo>
                  <a:lnTo>
                    <a:pt x="48" y="57"/>
                  </a:lnTo>
                  <a:lnTo>
                    <a:pt x="83" y="36"/>
                  </a:lnTo>
                  <a:lnTo>
                    <a:pt x="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1442"/>
            <p:cNvSpPr>
              <a:spLocks/>
            </p:cNvSpPr>
            <p:nvPr/>
          </p:nvSpPr>
          <p:spPr bwMode="auto">
            <a:xfrm>
              <a:off x="9485313" y="2395538"/>
              <a:ext cx="60325" cy="38100"/>
            </a:xfrm>
            <a:custGeom>
              <a:avLst/>
              <a:gdLst>
                <a:gd name="T0" fmla="*/ 38 w 38"/>
                <a:gd name="T1" fmla="*/ 2 h 24"/>
                <a:gd name="T2" fmla="*/ 2 w 38"/>
                <a:gd name="T3" fmla="*/ 24 h 24"/>
                <a:gd name="T4" fmla="*/ 0 w 38"/>
                <a:gd name="T5" fmla="*/ 20 h 24"/>
                <a:gd name="T6" fmla="*/ 36 w 38"/>
                <a:gd name="T7" fmla="*/ 0 h 24"/>
                <a:gd name="T8" fmla="*/ 38 w 38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8" y="2"/>
                  </a:moveTo>
                  <a:lnTo>
                    <a:pt x="2" y="24"/>
                  </a:lnTo>
                  <a:lnTo>
                    <a:pt x="0" y="20"/>
                  </a:lnTo>
                  <a:lnTo>
                    <a:pt x="36" y="0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1443"/>
            <p:cNvSpPr>
              <a:spLocks/>
            </p:cNvSpPr>
            <p:nvPr/>
          </p:nvSpPr>
          <p:spPr bwMode="auto">
            <a:xfrm>
              <a:off x="9491663" y="2392363"/>
              <a:ext cx="82550" cy="50800"/>
            </a:xfrm>
            <a:custGeom>
              <a:avLst/>
              <a:gdLst>
                <a:gd name="T0" fmla="*/ 52 w 52"/>
                <a:gd name="T1" fmla="*/ 2 h 32"/>
                <a:gd name="T2" fmla="*/ 0 w 52"/>
                <a:gd name="T3" fmla="*/ 32 h 32"/>
                <a:gd name="T4" fmla="*/ 0 w 52"/>
                <a:gd name="T5" fmla="*/ 28 h 32"/>
                <a:gd name="T6" fmla="*/ 50 w 52"/>
                <a:gd name="T7" fmla="*/ 0 h 32"/>
                <a:gd name="T8" fmla="*/ 52 w 52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52" y="2"/>
                  </a:moveTo>
                  <a:lnTo>
                    <a:pt x="0" y="32"/>
                  </a:lnTo>
                  <a:lnTo>
                    <a:pt x="0" y="28"/>
                  </a:lnTo>
                  <a:lnTo>
                    <a:pt x="50" y="0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1444"/>
            <p:cNvSpPr>
              <a:spLocks/>
            </p:cNvSpPr>
            <p:nvPr/>
          </p:nvSpPr>
          <p:spPr bwMode="auto">
            <a:xfrm>
              <a:off x="9494838" y="2408238"/>
              <a:ext cx="76200" cy="44450"/>
            </a:xfrm>
            <a:custGeom>
              <a:avLst/>
              <a:gdLst>
                <a:gd name="T0" fmla="*/ 48 w 48"/>
                <a:gd name="T1" fmla="*/ 2 h 28"/>
                <a:gd name="T2" fmla="*/ 2 w 48"/>
                <a:gd name="T3" fmla="*/ 28 h 28"/>
                <a:gd name="T4" fmla="*/ 0 w 48"/>
                <a:gd name="T5" fmla="*/ 24 h 28"/>
                <a:gd name="T6" fmla="*/ 46 w 48"/>
                <a:gd name="T7" fmla="*/ 0 h 28"/>
                <a:gd name="T8" fmla="*/ 48 w 48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8">
                  <a:moveTo>
                    <a:pt x="48" y="2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46" y="0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Rectangle 1445"/>
            <p:cNvSpPr>
              <a:spLocks noChangeArrowheads="1"/>
            </p:cNvSpPr>
            <p:nvPr/>
          </p:nvSpPr>
          <p:spPr bwMode="auto">
            <a:xfrm>
              <a:off x="9667875" y="2320926"/>
              <a:ext cx="131763" cy="1412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Rectangle 1446"/>
            <p:cNvSpPr>
              <a:spLocks noChangeArrowheads="1"/>
            </p:cNvSpPr>
            <p:nvPr/>
          </p:nvSpPr>
          <p:spPr bwMode="auto">
            <a:xfrm>
              <a:off x="9667875" y="2320926"/>
              <a:ext cx="13176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Rectangle 1447"/>
            <p:cNvSpPr>
              <a:spLocks noChangeArrowheads="1"/>
            </p:cNvSpPr>
            <p:nvPr/>
          </p:nvSpPr>
          <p:spPr bwMode="auto">
            <a:xfrm>
              <a:off x="9683750" y="2363788"/>
              <a:ext cx="6826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Rectangle 1448"/>
            <p:cNvSpPr>
              <a:spLocks noChangeArrowheads="1"/>
            </p:cNvSpPr>
            <p:nvPr/>
          </p:nvSpPr>
          <p:spPr bwMode="auto">
            <a:xfrm>
              <a:off x="9683750" y="2373313"/>
              <a:ext cx="93663" cy="63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Rectangle 1449"/>
            <p:cNvSpPr>
              <a:spLocks noChangeArrowheads="1"/>
            </p:cNvSpPr>
            <p:nvPr/>
          </p:nvSpPr>
          <p:spPr bwMode="auto">
            <a:xfrm>
              <a:off x="9683750" y="2373313"/>
              <a:ext cx="93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Rectangle 1450"/>
            <p:cNvSpPr>
              <a:spLocks noChangeArrowheads="1"/>
            </p:cNvSpPr>
            <p:nvPr/>
          </p:nvSpPr>
          <p:spPr bwMode="auto">
            <a:xfrm>
              <a:off x="9683750" y="2386013"/>
              <a:ext cx="841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Rectangle 1451"/>
            <p:cNvSpPr>
              <a:spLocks noChangeArrowheads="1"/>
            </p:cNvSpPr>
            <p:nvPr/>
          </p:nvSpPr>
          <p:spPr bwMode="auto">
            <a:xfrm>
              <a:off x="9683750" y="2386013"/>
              <a:ext cx="841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1452"/>
            <p:cNvSpPr>
              <a:spLocks/>
            </p:cNvSpPr>
            <p:nvPr/>
          </p:nvSpPr>
          <p:spPr bwMode="auto">
            <a:xfrm>
              <a:off x="9667875" y="2327276"/>
              <a:ext cx="131763" cy="134938"/>
            </a:xfrm>
            <a:custGeom>
              <a:avLst/>
              <a:gdLst>
                <a:gd name="T0" fmla="*/ 83 w 83"/>
                <a:gd name="T1" fmla="*/ 0 h 85"/>
                <a:gd name="T2" fmla="*/ 55 w 83"/>
                <a:gd name="T3" fmla="*/ 29 h 85"/>
                <a:gd name="T4" fmla="*/ 69 w 83"/>
                <a:gd name="T5" fmla="*/ 29 h 85"/>
                <a:gd name="T6" fmla="*/ 69 w 83"/>
                <a:gd name="T7" fmla="*/ 33 h 85"/>
                <a:gd name="T8" fmla="*/ 53 w 83"/>
                <a:gd name="T9" fmla="*/ 33 h 85"/>
                <a:gd name="T10" fmla="*/ 49 w 83"/>
                <a:gd name="T11" fmla="*/ 37 h 85"/>
                <a:gd name="T12" fmla="*/ 63 w 83"/>
                <a:gd name="T13" fmla="*/ 37 h 85"/>
                <a:gd name="T14" fmla="*/ 63 w 83"/>
                <a:gd name="T15" fmla="*/ 39 h 85"/>
                <a:gd name="T16" fmla="*/ 45 w 83"/>
                <a:gd name="T17" fmla="*/ 39 h 85"/>
                <a:gd name="T18" fmla="*/ 0 w 83"/>
                <a:gd name="T19" fmla="*/ 85 h 85"/>
                <a:gd name="T20" fmla="*/ 83 w 83"/>
                <a:gd name="T21" fmla="*/ 85 h 85"/>
                <a:gd name="T22" fmla="*/ 83 w 83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5">
                  <a:moveTo>
                    <a:pt x="83" y="0"/>
                  </a:moveTo>
                  <a:lnTo>
                    <a:pt x="55" y="29"/>
                  </a:lnTo>
                  <a:lnTo>
                    <a:pt x="69" y="29"/>
                  </a:lnTo>
                  <a:lnTo>
                    <a:pt x="69" y="33"/>
                  </a:lnTo>
                  <a:lnTo>
                    <a:pt x="53" y="33"/>
                  </a:lnTo>
                  <a:lnTo>
                    <a:pt x="49" y="37"/>
                  </a:lnTo>
                  <a:lnTo>
                    <a:pt x="63" y="37"/>
                  </a:lnTo>
                  <a:lnTo>
                    <a:pt x="63" y="39"/>
                  </a:lnTo>
                  <a:lnTo>
                    <a:pt x="45" y="39"/>
                  </a:lnTo>
                  <a:lnTo>
                    <a:pt x="0" y="85"/>
                  </a:lnTo>
                  <a:lnTo>
                    <a:pt x="83" y="8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1453"/>
            <p:cNvSpPr>
              <a:spLocks/>
            </p:cNvSpPr>
            <p:nvPr/>
          </p:nvSpPr>
          <p:spPr bwMode="auto">
            <a:xfrm>
              <a:off x="9667875" y="2327276"/>
              <a:ext cx="131763" cy="134938"/>
            </a:xfrm>
            <a:custGeom>
              <a:avLst/>
              <a:gdLst>
                <a:gd name="T0" fmla="*/ 83 w 83"/>
                <a:gd name="T1" fmla="*/ 0 h 85"/>
                <a:gd name="T2" fmla="*/ 55 w 83"/>
                <a:gd name="T3" fmla="*/ 29 h 85"/>
                <a:gd name="T4" fmla="*/ 69 w 83"/>
                <a:gd name="T5" fmla="*/ 29 h 85"/>
                <a:gd name="T6" fmla="*/ 69 w 83"/>
                <a:gd name="T7" fmla="*/ 33 h 85"/>
                <a:gd name="T8" fmla="*/ 53 w 83"/>
                <a:gd name="T9" fmla="*/ 33 h 85"/>
                <a:gd name="T10" fmla="*/ 49 w 83"/>
                <a:gd name="T11" fmla="*/ 37 h 85"/>
                <a:gd name="T12" fmla="*/ 63 w 83"/>
                <a:gd name="T13" fmla="*/ 37 h 85"/>
                <a:gd name="T14" fmla="*/ 63 w 83"/>
                <a:gd name="T15" fmla="*/ 39 h 85"/>
                <a:gd name="T16" fmla="*/ 45 w 83"/>
                <a:gd name="T17" fmla="*/ 39 h 85"/>
                <a:gd name="T18" fmla="*/ 0 w 83"/>
                <a:gd name="T19" fmla="*/ 85 h 85"/>
                <a:gd name="T20" fmla="*/ 83 w 83"/>
                <a:gd name="T21" fmla="*/ 85 h 85"/>
                <a:gd name="T22" fmla="*/ 83 w 83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5">
                  <a:moveTo>
                    <a:pt x="83" y="0"/>
                  </a:moveTo>
                  <a:lnTo>
                    <a:pt x="55" y="29"/>
                  </a:lnTo>
                  <a:lnTo>
                    <a:pt x="69" y="29"/>
                  </a:lnTo>
                  <a:lnTo>
                    <a:pt x="69" y="33"/>
                  </a:lnTo>
                  <a:lnTo>
                    <a:pt x="53" y="33"/>
                  </a:lnTo>
                  <a:lnTo>
                    <a:pt x="49" y="37"/>
                  </a:lnTo>
                  <a:lnTo>
                    <a:pt x="63" y="37"/>
                  </a:lnTo>
                  <a:lnTo>
                    <a:pt x="63" y="39"/>
                  </a:lnTo>
                  <a:lnTo>
                    <a:pt x="45" y="39"/>
                  </a:lnTo>
                  <a:lnTo>
                    <a:pt x="0" y="85"/>
                  </a:lnTo>
                  <a:lnTo>
                    <a:pt x="83" y="85"/>
                  </a:lnTo>
                  <a:lnTo>
                    <a:pt x="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Freeform 1454"/>
            <p:cNvSpPr>
              <a:spLocks/>
            </p:cNvSpPr>
            <p:nvPr/>
          </p:nvSpPr>
          <p:spPr bwMode="auto">
            <a:xfrm>
              <a:off x="9752013" y="2373313"/>
              <a:ext cx="25400" cy="6350"/>
            </a:xfrm>
            <a:custGeom>
              <a:avLst/>
              <a:gdLst>
                <a:gd name="T0" fmla="*/ 16 w 16"/>
                <a:gd name="T1" fmla="*/ 0 h 4"/>
                <a:gd name="T2" fmla="*/ 2 w 16"/>
                <a:gd name="T3" fmla="*/ 0 h 4"/>
                <a:gd name="T4" fmla="*/ 0 w 16"/>
                <a:gd name="T5" fmla="*/ 4 h 4"/>
                <a:gd name="T6" fmla="*/ 16 w 16"/>
                <a:gd name="T7" fmla="*/ 4 h 4"/>
                <a:gd name="T8" fmla="*/ 16 w 1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6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16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1455"/>
            <p:cNvSpPr>
              <a:spLocks/>
            </p:cNvSpPr>
            <p:nvPr/>
          </p:nvSpPr>
          <p:spPr bwMode="auto">
            <a:xfrm>
              <a:off x="9752013" y="2373313"/>
              <a:ext cx="25400" cy="6350"/>
            </a:xfrm>
            <a:custGeom>
              <a:avLst/>
              <a:gdLst>
                <a:gd name="T0" fmla="*/ 16 w 16"/>
                <a:gd name="T1" fmla="*/ 0 h 4"/>
                <a:gd name="T2" fmla="*/ 2 w 16"/>
                <a:gd name="T3" fmla="*/ 0 h 4"/>
                <a:gd name="T4" fmla="*/ 0 w 16"/>
                <a:gd name="T5" fmla="*/ 4 h 4"/>
                <a:gd name="T6" fmla="*/ 16 w 16"/>
                <a:gd name="T7" fmla="*/ 4 h 4"/>
                <a:gd name="T8" fmla="*/ 16 w 1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6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16" y="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1456"/>
            <p:cNvSpPr>
              <a:spLocks/>
            </p:cNvSpPr>
            <p:nvPr/>
          </p:nvSpPr>
          <p:spPr bwMode="auto">
            <a:xfrm>
              <a:off x="9739313" y="2386013"/>
              <a:ext cx="28575" cy="3175"/>
            </a:xfrm>
            <a:custGeom>
              <a:avLst/>
              <a:gdLst>
                <a:gd name="T0" fmla="*/ 18 w 18"/>
                <a:gd name="T1" fmla="*/ 0 h 2"/>
                <a:gd name="T2" fmla="*/ 4 w 18"/>
                <a:gd name="T3" fmla="*/ 0 h 2"/>
                <a:gd name="T4" fmla="*/ 0 w 18"/>
                <a:gd name="T5" fmla="*/ 2 h 2"/>
                <a:gd name="T6" fmla="*/ 18 w 18"/>
                <a:gd name="T7" fmla="*/ 2 h 2"/>
                <a:gd name="T8" fmla="*/ 18 w 1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">
                  <a:moveTo>
                    <a:pt x="18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1457"/>
            <p:cNvSpPr>
              <a:spLocks/>
            </p:cNvSpPr>
            <p:nvPr/>
          </p:nvSpPr>
          <p:spPr bwMode="auto">
            <a:xfrm>
              <a:off x="9739313" y="2386013"/>
              <a:ext cx="28575" cy="3175"/>
            </a:xfrm>
            <a:custGeom>
              <a:avLst/>
              <a:gdLst>
                <a:gd name="T0" fmla="*/ 18 w 18"/>
                <a:gd name="T1" fmla="*/ 0 h 2"/>
                <a:gd name="T2" fmla="*/ 4 w 18"/>
                <a:gd name="T3" fmla="*/ 0 h 2"/>
                <a:gd name="T4" fmla="*/ 0 w 18"/>
                <a:gd name="T5" fmla="*/ 2 h 2"/>
                <a:gd name="T6" fmla="*/ 18 w 18"/>
                <a:gd name="T7" fmla="*/ 2 h 2"/>
                <a:gd name="T8" fmla="*/ 18 w 1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">
                  <a:moveTo>
                    <a:pt x="18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1458"/>
            <p:cNvSpPr>
              <a:spLocks/>
            </p:cNvSpPr>
            <p:nvPr/>
          </p:nvSpPr>
          <p:spPr bwMode="auto">
            <a:xfrm>
              <a:off x="7327900" y="939801"/>
              <a:ext cx="87313" cy="84138"/>
            </a:xfrm>
            <a:custGeom>
              <a:avLst/>
              <a:gdLst>
                <a:gd name="T0" fmla="*/ 11 w 27"/>
                <a:gd name="T1" fmla="*/ 2 h 26"/>
                <a:gd name="T2" fmla="*/ 11 w 27"/>
                <a:gd name="T3" fmla="*/ 11 h 26"/>
                <a:gd name="T4" fmla="*/ 3 w 27"/>
                <a:gd name="T5" fmla="*/ 11 h 26"/>
                <a:gd name="T6" fmla="*/ 0 w 27"/>
                <a:gd name="T7" fmla="*/ 13 h 26"/>
                <a:gd name="T8" fmla="*/ 3 w 27"/>
                <a:gd name="T9" fmla="*/ 15 h 26"/>
                <a:gd name="T10" fmla="*/ 11 w 27"/>
                <a:gd name="T11" fmla="*/ 15 h 26"/>
                <a:gd name="T12" fmla="*/ 11 w 27"/>
                <a:gd name="T13" fmla="*/ 24 h 26"/>
                <a:gd name="T14" fmla="*/ 14 w 27"/>
                <a:gd name="T15" fmla="*/ 26 h 26"/>
                <a:gd name="T16" fmla="*/ 16 w 27"/>
                <a:gd name="T17" fmla="*/ 24 h 26"/>
                <a:gd name="T18" fmla="*/ 16 w 27"/>
                <a:gd name="T19" fmla="*/ 15 h 26"/>
                <a:gd name="T20" fmla="*/ 25 w 27"/>
                <a:gd name="T21" fmla="*/ 15 h 26"/>
                <a:gd name="T22" fmla="*/ 27 w 27"/>
                <a:gd name="T23" fmla="*/ 13 h 26"/>
                <a:gd name="T24" fmla="*/ 25 w 27"/>
                <a:gd name="T25" fmla="*/ 11 h 26"/>
                <a:gd name="T26" fmla="*/ 16 w 27"/>
                <a:gd name="T27" fmla="*/ 11 h 26"/>
                <a:gd name="T28" fmla="*/ 16 w 27"/>
                <a:gd name="T29" fmla="*/ 2 h 26"/>
                <a:gd name="T30" fmla="*/ 14 w 27"/>
                <a:gd name="T31" fmla="*/ 0 h 26"/>
                <a:gd name="T32" fmla="*/ 11 w 27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4" y="26"/>
                  </a:cubicBezTo>
                  <a:cubicBezTo>
                    <a:pt x="15" y="26"/>
                    <a:pt x="16" y="25"/>
                    <a:pt x="16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1459"/>
            <p:cNvSpPr>
              <a:spLocks/>
            </p:cNvSpPr>
            <p:nvPr/>
          </p:nvSpPr>
          <p:spPr bwMode="auto">
            <a:xfrm>
              <a:off x="7431088" y="1030288"/>
              <a:ext cx="84138" cy="84138"/>
            </a:xfrm>
            <a:custGeom>
              <a:avLst/>
              <a:gdLst>
                <a:gd name="T0" fmla="*/ 11 w 26"/>
                <a:gd name="T1" fmla="*/ 2 h 26"/>
                <a:gd name="T2" fmla="*/ 11 w 26"/>
                <a:gd name="T3" fmla="*/ 11 h 26"/>
                <a:gd name="T4" fmla="*/ 2 w 26"/>
                <a:gd name="T5" fmla="*/ 11 h 26"/>
                <a:gd name="T6" fmla="*/ 0 w 26"/>
                <a:gd name="T7" fmla="*/ 13 h 26"/>
                <a:gd name="T8" fmla="*/ 2 w 26"/>
                <a:gd name="T9" fmla="*/ 15 h 26"/>
                <a:gd name="T10" fmla="*/ 11 w 26"/>
                <a:gd name="T11" fmla="*/ 15 h 26"/>
                <a:gd name="T12" fmla="*/ 11 w 26"/>
                <a:gd name="T13" fmla="*/ 24 h 26"/>
                <a:gd name="T14" fmla="*/ 13 w 26"/>
                <a:gd name="T15" fmla="*/ 26 h 26"/>
                <a:gd name="T16" fmla="*/ 15 w 26"/>
                <a:gd name="T17" fmla="*/ 24 h 26"/>
                <a:gd name="T18" fmla="*/ 15 w 26"/>
                <a:gd name="T19" fmla="*/ 16 h 26"/>
                <a:gd name="T20" fmla="*/ 24 w 26"/>
                <a:gd name="T21" fmla="*/ 16 h 26"/>
                <a:gd name="T22" fmla="*/ 26 w 26"/>
                <a:gd name="T23" fmla="*/ 13 h 26"/>
                <a:gd name="T24" fmla="*/ 24 w 26"/>
                <a:gd name="T25" fmla="*/ 11 h 26"/>
                <a:gd name="T26" fmla="*/ 15 w 26"/>
                <a:gd name="T27" fmla="*/ 11 h 26"/>
                <a:gd name="T28" fmla="*/ 15 w 26"/>
                <a:gd name="T29" fmla="*/ 2 h 26"/>
                <a:gd name="T30" fmla="*/ 13 w 26"/>
                <a:gd name="T31" fmla="*/ 0 h 26"/>
                <a:gd name="T32" fmla="*/ 11 w 26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5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6" y="15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1460"/>
            <p:cNvSpPr>
              <a:spLocks/>
            </p:cNvSpPr>
            <p:nvPr/>
          </p:nvSpPr>
          <p:spPr bwMode="auto">
            <a:xfrm>
              <a:off x="7305675" y="1093788"/>
              <a:ext cx="87313" cy="84138"/>
            </a:xfrm>
            <a:custGeom>
              <a:avLst/>
              <a:gdLst>
                <a:gd name="T0" fmla="*/ 11 w 27"/>
                <a:gd name="T1" fmla="*/ 2 h 26"/>
                <a:gd name="T2" fmla="*/ 11 w 27"/>
                <a:gd name="T3" fmla="*/ 11 h 26"/>
                <a:gd name="T4" fmla="*/ 3 w 27"/>
                <a:gd name="T5" fmla="*/ 11 h 26"/>
                <a:gd name="T6" fmla="*/ 0 w 27"/>
                <a:gd name="T7" fmla="*/ 13 h 26"/>
                <a:gd name="T8" fmla="*/ 3 w 27"/>
                <a:gd name="T9" fmla="*/ 15 h 26"/>
                <a:gd name="T10" fmla="*/ 11 w 27"/>
                <a:gd name="T11" fmla="*/ 15 h 26"/>
                <a:gd name="T12" fmla="*/ 11 w 27"/>
                <a:gd name="T13" fmla="*/ 24 h 26"/>
                <a:gd name="T14" fmla="*/ 14 w 27"/>
                <a:gd name="T15" fmla="*/ 26 h 26"/>
                <a:gd name="T16" fmla="*/ 16 w 27"/>
                <a:gd name="T17" fmla="*/ 24 h 26"/>
                <a:gd name="T18" fmla="*/ 16 w 27"/>
                <a:gd name="T19" fmla="*/ 15 h 26"/>
                <a:gd name="T20" fmla="*/ 25 w 27"/>
                <a:gd name="T21" fmla="*/ 15 h 26"/>
                <a:gd name="T22" fmla="*/ 27 w 27"/>
                <a:gd name="T23" fmla="*/ 13 h 26"/>
                <a:gd name="T24" fmla="*/ 25 w 27"/>
                <a:gd name="T25" fmla="*/ 11 h 26"/>
                <a:gd name="T26" fmla="*/ 16 w 27"/>
                <a:gd name="T27" fmla="*/ 11 h 26"/>
                <a:gd name="T28" fmla="*/ 16 w 27"/>
                <a:gd name="T29" fmla="*/ 2 h 26"/>
                <a:gd name="T30" fmla="*/ 14 w 27"/>
                <a:gd name="T31" fmla="*/ 0 h 26"/>
                <a:gd name="T32" fmla="*/ 11 w 27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4" y="26"/>
                  </a:cubicBezTo>
                  <a:cubicBezTo>
                    <a:pt x="15" y="26"/>
                    <a:pt x="16" y="25"/>
                    <a:pt x="16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2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1464"/>
            <p:cNvSpPr>
              <a:spLocks/>
            </p:cNvSpPr>
            <p:nvPr/>
          </p:nvSpPr>
          <p:spPr bwMode="auto">
            <a:xfrm>
              <a:off x="11712575" y="2166938"/>
              <a:ext cx="82550" cy="84138"/>
            </a:xfrm>
            <a:custGeom>
              <a:avLst/>
              <a:gdLst>
                <a:gd name="T0" fmla="*/ 24 w 26"/>
                <a:gd name="T1" fmla="*/ 11 h 26"/>
                <a:gd name="T2" fmla="*/ 15 w 26"/>
                <a:gd name="T3" fmla="*/ 11 h 26"/>
                <a:gd name="T4" fmla="*/ 15 w 26"/>
                <a:gd name="T5" fmla="*/ 2 h 26"/>
                <a:gd name="T6" fmla="*/ 13 w 26"/>
                <a:gd name="T7" fmla="*/ 0 h 26"/>
                <a:gd name="T8" fmla="*/ 11 w 26"/>
                <a:gd name="T9" fmla="*/ 2 h 26"/>
                <a:gd name="T10" fmla="*/ 11 w 26"/>
                <a:gd name="T11" fmla="*/ 11 h 26"/>
                <a:gd name="T12" fmla="*/ 2 w 26"/>
                <a:gd name="T13" fmla="*/ 11 h 26"/>
                <a:gd name="T14" fmla="*/ 0 w 26"/>
                <a:gd name="T15" fmla="*/ 13 h 26"/>
                <a:gd name="T16" fmla="*/ 2 w 26"/>
                <a:gd name="T17" fmla="*/ 15 h 26"/>
                <a:gd name="T18" fmla="*/ 11 w 26"/>
                <a:gd name="T19" fmla="*/ 15 h 26"/>
                <a:gd name="T20" fmla="*/ 11 w 26"/>
                <a:gd name="T21" fmla="*/ 24 h 26"/>
                <a:gd name="T22" fmla="*/ 13 w 26"/>
                <a:gd name="T23" fmla="*/ 26 h 26"/>
                <a:gd name="T24" fmla="*/ 15 w 26"/>
                <a:gd name="T25" fmla="*/ 24 h 26"/>
                <a:gd name="T26" fmla="*/ 15 w 26"/>
                <a:gd name="T27" fmla="*/ 15 h 26"/>
                <a:gd name="T28" fmla="*/ 24 w 26"/>
                <a:gd name="T29" fmla="*/ 15 h 26"/>
                <a:gd name="T30" fmla="*/ 26 w 26"/>
                <a:gd name="T31" fmla="*/ 13 h 26"/>
                <a:gd name="T32" fmla="*/ 24 w 26"/>
                <a:gd name="T3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4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1" y="0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1465"/>
            <p:cNvSpPr>
              <a:spLocks/>
            </p:cNvSpPr>
            <p:nvPr/>
          </p:nvSpPr>
          <p:spPr bwMode="auto">
            <a:xfrm>
              <a:off x="11622088" y="2266951"/>
              <a:ext cx="82550" cy="82550"/>
            </a:xfrm>
            <a:custGeom>
              <a:avLst/>
              <a:gdLst>
                <a:gd name="T0" fmla="*/ 24 w 26"/>
                <a:gd name="T1" fmla="*/ 11 h 26"/>
                <a:gd name="T2" fmla="*/ 15 w 26"/>
                <a:gd name="T3" fmla="*/ 11 h 26"/>
                <a:gd name="T4" fmla="*/ 15 w 26"/>
                <a:gd name="T5" fmla="*/ 2 h 26"/>
                <a:gd name="T6" fmla="*/ 13 w 26"/>
                <a:gd name="T7" fmla="*/ 0 h 26"/>
                <a:gd name="T8" fmla="*/ 11 w 26"/>
                <a:gd name="T9" fmla="*/ 2 h 26"/>
                <a:gd name="T10" fmla="*/ 11 w 26"/>
                <a:gd name="T11" fmla="*/ 11 h 26"/>
                <a:gd name="T12" fmla="*/ 2 w 26"/>
                <a:gd name="T13" fmla="*/ 11 h 26"/>
                <a:gd name="T14" fmla="*/ 0 w 26"/>
                <a:gd name="T15" fmla="*/ 13 h 26"/>
                <a:gd name="T16" fmla="*/ 2 w 26"/>
                <a:gd name="T17" fmla="*/ 15 h 26"/>
                <a:gd name="T18" fmla="*/ 11 w 26"/>
                <a:gd name="T19" fmla="*/ 15 h 26"/>
                <a:gd name="T20" fmla="*/ 11 w 26"/>
                <a:gd name="T21" fmla="*/ 24 h 26"/>
                <a:gd name="T22" fmla="*/ 13 w 26"/>
                <a:gd name="T23" fmla="*/ 26 h 26"/>
                <a:gd name="T24" fmla="*/ 15 w 26"/>
                <a:gd name="T25" fmla="*/ 24 h 26"/>
                <a:gd name="T26" fmla="*/ 15 w 26"/>
                <a:gd name="T27" fmla="*/ 15 h 26"/>
                <a:gd name="T28" fmla="*/ 24 w 26"/>
                <a:gd name="T29" fmla="*/ 15 h 26"/>
                <a:gd name="T30" fmla="*/ 26 w 26"/>
                <a:gd name="T31" fmla="*/ 13 h 26"/>
                <a:gd name="T32" fmla="*/ 24 w 26"/>
                <a:gd name="T3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4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1466"/>
            <p:cNvSpPr>
              <a:spLocks/>
            </p:cNvSpPr>
            <p:nvPr/>
          </p:nvSpPr>
          <p:spPr bwMode="auto">
            <a:xfrm>
              <a:off x="11557000" y="2141538"/>
              <a:ext cx="87313" cy="85725"/>
            </a:xfrm>
            <a:custGeom>
              <a:avLst/>
              <a:gdLst>
                <a:gd name="T0" fmla="*/ 24 w 27"/>
                <a:gd name="T1" fmla="*/ 12 h 27"/>
                <a:gd name="T2" fmla="*/ 16 w 27"/>
                <a:gd name="T3" fmla="*/ 12 h 27"/>
                <a:gd name="T4" fmla="*/ 16 w 27"/>
                <a:gd name="T5" fmla="*/ 3 h 27"/>
                <a:gd name="T6" fmla="*/ 13 w 27"/>
                <a:gd name="T7" fmla="*/ 0 h 27"/>
                <a:gd name="T8" fmla="*/ 11 w 27"/>
                <a:gd name="T9" fmla="*/ 3 h 27"/>
                <a:gd name="T10" fmla="*/ 11 w 27"/>
                <a:gd name="T11" fmla="*/ 12 h 27"/>
                <a:gd name="T12" fmla="*/ 2 w 27"/>
                <a:gd name="T13" fmla="*/ 12 h 27"/>
                <a:gd name="T14" fmla="*/ 0 w 27"/>
                <a:gd name="T15" fmla="*/ 14 h 27"/>
                <a:gd name="T16" fmla="*/ 2 w 27"/>
                <a:gd name="T17" fmla="*/ 16 h 27"/>
                <a:gd name="T18" fmla="*/ 11 w 27"/>
                <a:gd name="T19" fmla="*/ 16 h 27"/>
                <a:gd name="T20" fmla="*/ 11 w 27"/>
                <a:gd name="T21" fmla="*/ 25 h 27"/>
                <a:gd name="T22" fmla="*/ 13 w 27"/>
                <a:gd name="T23" fmla="*/ 27 h 27"/>
                <a:gd name="T24" fmla="*/ 16 w 27"/>
                <a:gd name="T25" fmla="*/ 25 h 27"/>
                <a:gd name="T26" fmla="*/ 16 w 27"/>
                <a:gd name="T27" fmla="*/ 16 h 27"/>
                <a:gd name="T28" fmla="*/ 24 w 27"/>
                <a:gd name="T29" fmla="*/ 16 h 27"/>
                <a:gd name="T30" fmla="*/ 27 w 27"/>
                <a:gd name="T31" fmla="*/ 14 h 27"/>
                <a:gd name="T32" fmla="*/ 24 w 27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7">
                  <a:moveTo>
                    <a:pt x="24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5" y="0"/>
                    <a:pt x="13" y="0"/>
                  </a:cubicBezTo>
                  <a:cubicBezTo>
                    <a:pt x="12" y="0"/>
                    <a:pt x="11" y="1"/>
                    <a:pt x="11" y="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5" y="27"/>
                    <a:pt x="16" y="26"/>
                    <a:pt x="16" y="2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7" y="15"/>
                    <a:pt x="27" y="14"/>
                  </a:cubicBezTo>
                  <a:cubicBezTo>
                    <a:pt x="27" y="12"/>
                    <a:pt x="26" y="12"/>
                    <a:pt x="2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1467"/>
            <p:cNvSpPr>
              <a:spLocks/>
            </p:cNvSpPr>
            <p:nvPr/>
          </p:nvSpPr>
          <p:spPr bwMode="auto">
            <a:xfrm>
              <a:off x="12055475" y="1190626"/>
              <a:ext cx="87313" cy="84138"/>
            </a:xfrm>
            <a:custGeom>
              <a:avLst/>
              <a:gdLst>
                <a:gd name="T0" fmla="*/ 11 w 27"/>
                <a:gd name="T1" fmla="*/ 2 h 26"/>
                <a:gd name="T2" fmla="*/ 11 w 27"/>
                <a:gd name="T3" fmla="*/ 11 h 26"/>
                <a:gd name="T4" fmla="*/ 3 w 27"/>
                <a:gd name="T5" fmla="*/ 11 h 26"/>
                <a:gd name="T6" fmla="*/ 0 w 27"/>
                <a:gd name="T7" fmla="*/ 13 h 26"/>
                <a:gd name="T8" fmla="*/ 3 w 27"/>
                <a:gd name="T9" fmla="*/ 15 h 26"/>
                <a:gd name="T10" fmla="*/ 11 w 27"/>
                <a:gd name="T11" fmla="*/ 15 h 26"/>
                <a:gd name="T12" fmla="*/ 11 w 27"/>
                <a:gd name="T13" fmla="*/ 24 h 26"/>
                <a:gd name="T14" fmla="*/ 14 w 27"/>
                <a:gd name="T15" fmla="*/ 26 h 26"/>
                <a:gd name="T16" fmla="*/ 16 w 27"/>
                <a:gd name="T17" fmla="*/ 24 h 26"/>
                <a:gd name="T18" fmla="*/ 16 w 27"/>
                <a:gd name="T19" fmla="*/ 15 h 26"/>
                <a:gd name="T20" fmla="*/ 25 w 27"/>
                <a:gd name="T21" fmla="*/ 15 h 26"/>
                <a:gd name="T22" fmla="*/ 27 w 27"/>
                <a:gd name="T23" fmla="*/ 13 h 26"/>
                <a:gd name="T24" fmla="*/ 25 w 27"/>
                <a:gd name="T25" fmla="*/ 11 h 26"/>
                <a:gd name="T26" fmla="*/ 16 w 27"/>
                <a:gd name="T27" fmla="*/ 11 h 26"/>
                <a:gd name="T28" fmla="*/ 16 w 27"/>
                <a:gd name="T29" fmla="*/ 2 h 26"/>
                <a:gd name="T30" fmla="*/ 14 w 27"/>
                <a:gd name="T31" fmla="*/ 0 h 26"/>
                <a:gd name="T32" fmla="*/ 11 w 27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4" y="26"/>
                  </a:cubicBezTo>
                  <a:cubicBezTo>
                    <a:pt x="15" y="26"/>
                    <a:pt x="16" y="25"/>
                    <a:pt x="16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2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Freeform 1468"/>
            <p:cNvSpPr>
              <a:spLocks/>
            </p:cNvSpPr>
            <p:nvPr/>
          </p:nvSpPr>
          <p:spPr bwMode="auto">
            <a:xfrm>
              <a:off x="12155488" y="1281113"/>
              <a:ext cx="87313" cy="84138"/>
            </a:xfrm>
            <a:custGeom>
              <a:avLst/>
              <a:gdLst>
                <a:gd name="T0" fmla="*/ 11 w 27"/>
                <a:gd name="T1" fmla="*/ 2 h 26"/>
                <a:gd name="T2" fmla="*/ 11 w 27"/>
                <a:gd name="T3" fmla="*/ 11 h 26"/>
                <a:gd name="T4" fmla="*/ 3 w 27"/>
                <a:gd name="T5" fmla="*/ 11 h 26"/>
                <a:gd name="T6" fmla="*/ 0 w 27"/>
                <a:gd name="T7" fmla="*/ 13 h 26"/>
                <a:gd name="T8" fmla="*/ 3 w 27"/>
                <a:gd name="T9" fmla="*/ 15 h 26"/>
                <a:gd name="T10" fmla="*/ 11 w 27"/>
                <a:gd name="T11" fmla="*/ 15 h 26"/>
                <a:gd name="T12" fmla="*/ 11 w 27"/>
                <a:gd name="T13" fmla="*/ 24 h 26"/>
                <a:gd name="T14" fmla="*/ 14 w 27"/>
                <a:gd name="T15" fmla="*/ 26 h 26"/>
                <a:gd name="T16" fmla="*/ 16 w 27"/>
                <a:gd name="T17" fmla="*/ 24 h 26"/>
                <a:gd name="T18" fmla="*/ 16 w 27"/>
                <a:gd name="T19" fmla="*/ 15 h 26"/>
                <a:gd name="T20" fmla="*/ 25 w 27"/>
                <a:gd name="T21" fmla="*/ 15 h 26"/>
                <a:gd name="T22" fmla="*/ 27 w 27"/>
                <a:gd name="T23" fmla="*/ 13 h 26"/>
                <a:gd name="T24" fmla="*/ 25 w 27"/>
                <a:gd name="T25" fmla="*/ 11 h 26"/>
                <a:gd name="T26" fmla="*/ 16 w 27"/>
                <a:gd name="T27" fmla="*/ 11 h 26"/>
                <a:gd name="T28" fmla="*/ 16 w 27"/>
                <a:gd name="T29" fmla="*/ 2 h 26"/>
                <a:gd name="T30" fmla="*/ 14 w 27"/>
                <a:gd name="T31" fmla="*/ 0 h 26"/>
                <a:gd name="T32" fmla="*/ 11 w 27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4" y="26"/>
                  </a:cubicBezTo>
                  <a:cubicBezTo>
                    <a:pt x="15" y="26"/>
                    <a:pt x="16" y="25"/>
                    <a:pt x="16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2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Freeform 1469"/>
            <p:cNvSpPr>
              <a:spLocks/>
            </p:cNvSpPr>
            <p:nvPr/>
          </p:nvSpPr>
          <p:spPr bwMode="auto">
            <a:xfrm>
              <a:off x="12033250" y="1343026"/>
              <a:ext cx="87313" cy="85725"/>
            </a:xfrm>
            <a:custGeom>
              <a:avLst/>
              <a:gdLst>
                <a:gd name="T0" fmla="*/ 11 w 27"/>
                <a:gd name="T1" fmla="*/ 3 h 27"/>
                <a:gd name="T2" fmla="*/ 11 w 27"/>
                <a:gd name="T3" fmla="*/ 11 h 27"/>
                <a:gd name="T4" fmla="*/ 3 w 27"/>
                <a:gd name="T5" fmla="*/ 11 h 27"/>
                <a:gd name="T6" fmla="*/ 0 w 27"/>
                <a:gd name="T7" fmla="*/ 14 h 27"/>
                <a:gd name="T8" fmla="*/ 3 w 27"/>
                <a:gd name="T9" fmla="*/ 16 h 27"/>
                <a:gd name="T10" fmla="*/ 11 w 27"/>
                <a:gd name="T11" fmla="*/ 16 h 27"/>
                <a:gd name="T12" fmla="*/ 11 w 27"/>
                <a:gd name="T13" fmla="*/ 25 h 27"/>
                <a:gd name="T14" fmla="*/ 14 w 27"/>
                <a:gd name="T15" fmla="*/ 27 h 27"/>
                <a:gd name="T16" fmla="*/ 16 w 27"/>
                <a:gd name="T17" fmla="*/ 25 h 27"/>
                <a:gd name="T18" fmla="*/ 16 w 27"/>
                <a:gd name="T19" fmla="*/ 16 h 27"/>
                <a:gd name="T20" fmla="*/ 25 w 27"/>
                <a:gd name="T21" fmla="*/ 16 h 27"/>
                <a:gd name="T22" fmla="*/ 27 w 27"/>
                <a:gd name="T23" fmla="*/ 14 h 27"/>
                <a:gd name="T24" fmla="*/ 25 w 27"/>
                <a:gd name="T25" fmla="*/ 11 h 27"/>
                <a:gd name="T26" fmla="*/ 16 w 27"/>
                <a:gd name="T27" fmla="*/ 11 h 27"/>
                <a:gd name="T28" fmla="*/ 16 w 27"/>
                <a:gd name="T29" fmla="*/ 3 h 27"/>
                <a:gd name="T30" fmla="*/ 14 w 27"/>
                <a:gd name="T31" fmla="*/ 0 h 27"/>
                <a:gd name="T32" fmla="*/ 11 w 27"/>
                <a:gd name="T3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7">
                  <a:moveTo>
                    <a:pt x="11" y="3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15"/>
                    <a:pt x="1" y="16"/>
                    <a:pt x="3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5" y="27"/>
                    <a:pt x="16" y="26"/>
                    <a:pt x="16" y="2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7" y="15"/>
                    <a:pt x="27" y="14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2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1473"/>
            <p:cNvSpPr>
              <a:spLocks/>
            </p:cNvSpPr>
            <p:nvPr/>
          </p:nvSpPr>
          <p:spPr bwMode="auto">
            <a:xfrm>
              <a:off x="11487150" y="476251"/>
              <a:ext cx="82550" cy="84138"/>
            </a:xfrm>
            <a:custGeom>
              <a:avLst/>
              <a:gdLst>
                <a:gd name="T0" fmla="*/ 15 w 26"/>
                <a:gd name="T1" fmla="*/ 24 h 26"/>
                <a:gd name="T2" fmla="*/ 15 w 26"/>
                <a:gd name="T3" fmla="*/ 15 h 26"/>
                <a:gd name="T4" fmla="*/ 24 w 26"/>
                <a:gd name="T5" fmla="*/ 15 h 26"/>
                <a:gd name="T6" fmla="*/ 26 w 26"/>
                <a:gd name="T7" fmla="*/ 13 h 26"/>
                <a:gd name="T8" fmla="*/ 24 w 26"/>
                <a:gd name="T9" fmla="*/ 11 h 26"/>
                <a:gd name="T10" fmla="*/ 15 w 26"/>
                <a:gd name="T11" fmla="*/ 11 h 26"/>
                <a:gd name="T12" fmla="*/ 15 w 26"/>
                <a:gd name="T13" fmla="*/ 2 h 26"/>
                <a:gd name="T14" fmla="*/ 13 w 26"/>
                <a:gd name="T15" fmla="*/ 0 h 26"/>
                <a:gd name="T16" fmla="*/ 11 w 26"/>
                <a:gd name="T17" fmla="*/ 2 h 26"/>
                <a:gd name="T18" fmla="*/ 11 w 26"/>
                <a:gd name="T19" fmla="*/ 11 h 26"/>
                <a:gd name="T20" fmla="*/ 2 w 26"/>
                <a:gd name="T21" fmla="*/ 11 h 26"/>
                <a:gd name="T22" fmla="*/ 0 w 26"/>
                <a:gd name="T23" fmla="*/ 13 h 26"/>
                <a:gd name="T24" fmla="*/ 2 w 26"/>
                <a:gd name="T25" fmla="*/ 15 h 26"/>
                <a:gd name="T26" fmla="*/ 11 w 26"/>
                <a:gd name="T27" fmla="*/ 15 h 26"/>
                <a:gd name="T28" fmla="*/ 11 w 26"/>
                <a:gd name="T29" fmla="*/ 24 h 26"/>
                <a:gd name="T30" fmla="*/ 13 w 26"/>
                <a:gd name="T31" fmla="*/ 26 h 26"/>
                <a:gd name="T32" fmla="*/ 15 w 26"/>
                <a:gd name="T3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15" y="24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1474"/>
            <p:cNvSpPr>
              <a:spLocks/>
            </p:cNvSpPr>
            <p:nvPr/>
          </p:nvSpPr>
          <p:spPr bwMode="auto">
            <a:xfrm>
              <a:off x="11387138" y="385763"/>
              <a:ext cx="84138" cy="84138"/>
            </a:xfrm>
            <a:custGeom>
              <a:avLst/>
              <a:gdLst>
                <a:gd name="T0" fmla="*/ 15 w 26"/>
                <a:gd name="T1" fmla="*/ 24 h 26"/>
                <a:gd name="T2" fmla="*/ 15 w 26"/>
                <a:gd name="T3" fmla="*/ 15 h 26"/>
                <a:gd name="T4" fmla="*/ 24 w 26"/>
                <a:gd name="T5" fmla="*/ 15 h 26"/>
                <a:gd name="T6" fmla="*/ 26 w 26"/>
                <a:gd name="T7" fmla="*/ 13 h 26"/>
                <a:gd name="T8" fmla="*/ 24 w 26"/>
                <a:gd name="T9" fmla="*/ 11 h 26"/>
                <a:gd name="T10" fmla="*/ 15 w 26"/>
                <a:gd name="T11" fmla="*/ 11 h 26"/>
                <a:gd name="T12" fmla="*/ 15 w 26"/>
                <a:gd name="T13" fmla="*/ 2 h 26"/>
                <a:gd name="T14" fmla="*/ 13 w 26"/>
                <a:gd name="T15" fmla="*/ 0 h 26"/>
                <a:gd name="T16" fmla="*/ 11 w 26"/>
                <a:gd name="T17" fmla="*/ 2 h 26"/>
                <a:gd name="T18" fmla="*/ 11 w 26"/>
                <a:gd name="T19" fmla="*/ 11 h 26"/>
                <a:gd name="T20" fmla="*/ 2 w 26"/>
                <a:gd name="T21" fmla="*/ 11 h 26"/>
                <a:gd name="T22" fmla="*/ 0 w 26"/>
                <a:gd name="T23" fmla="*/ 13 h 26"/>
                <a:gd name="T24" fmla="*/ 2 w 26"/>
                <a:gd name="T25" fmla="*/ 15 h 26"/>
                <a:gd name="T26" fmla="*/ 11 w 26"/>
                <a:gd name="T27" fmla="*/ 15 h 26"/>
                <a:gd name="T28" fmla="*/ 11 w 26"/>
                <a:gd name="T29" fmla="*/ 24 h 26"/>
                <a:gd name="T30" fmla="*/ 13 w 26"/>
                <a:gd name="T31" fmla="*/ 26 h 26"/>
                <a:gd name="T32" fmla="*/ 15 w 26"/>
                <a:gd name="T3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15" y="24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1475"/>
            <p:cNvSpPr>
              <a:spLocks/>
            </p:cNvSpPr>
            <p:nvPr/>
          </p:nvSpPr>
          <p:spPr bwMode="auto">
            <a:xfrm>
              <a:off x="11509375" y="322263"/>
              <a:ext cx="84138" cy="85725"/>
            </a:xfrm>
            <a:custGeom>
              <a:avLst/>
              <a:gdLst>
                <a:gd name="T0" fmla="*/ 15 w 26"/>
                <a:gd name="T1" fmla="*/ 24 h 27"/>
                <a:gd name="T2" fmla="*/ 15 w 26"/>
                <a:gd name="T3" fmla="*/ 16 h 27"/>
                <a:gd name="T4" fmla="*/ 24 w 26"/>
                <a:gd name="T5" fmla="*/ 16 h 27"/>
                <a:gd name="T6" fmla="*/ 26 w 26"/>
                <a:gd name="T7" fmla="*/ 14 h 27"/>
                <a:gd name="T8" fmla="*/ 24 w 26"/>
                <a:gd name="T9" fmla="*/ 11 h 27"/>
                <a:gd name="T10" fmla="*/ 15 w 26"/>
                <a:gd name="T11" fmla="*/ 11 h 27"/>
                <a:gd name="T12" fmla="*/ 15 w 26"/>
                <a:gd name="T13" fmla="*/ 3 h 27"/>
                <a:gd name="T14" fmla="*/ 13 w 26"/>
                <a:gd name="T15" fmla="*/ 0 h 27"/>
                <a:gd name="T16" fmla="*/ 11 w 26"/>
                <a:gd name="T17" fmla="*/ 3 h 27"/>
                <a:gd name="T18" fmla="*/ 11 w 26"/>
                <a:gd name="T19" fmla="*/ 11 h 27"/>
                <a:gd name="T20" fmla="*/ 2 w 26"/>
                <a:gd name="T21" fmla="*/ 11 h 27"/>
                <a:gd name="T22" fmla="*/ 0 w 26"/>
                <a:gd name="T23" fmla="*/ 13 h 27"/>
                <a:gd name="T24" fmla="*/ 2 w 26"/>
                <a:gd name="T25" fmla="*/ 16 h 27"/>
                <a:gd name="T26" fmla="*/ 11 w 26"/>
                <a:gd name="T27" fmla="*/ 16 h 27"/>
                <a:gd name="T28" fmla="*/ 11 w 26"/>
                <a:gd name="T29" fmla="*/ 24 h 27"/>
                <a:gd name="T30" fmla="*/ 13 w 26"/>
                <a:gd name="T31" fmla="*/ 27 h 27"/>
                <a:gd name="T32" fmla="*/ 15 w 26"/>
                <a:gd name="T3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7">
                  <a:moveTo>
                    <a:pt x="15" y="24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6" y="15"/>
                    <a:pt x="26" y="14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4" y="27"/>
                    <a:pt x="15" y="26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01" name="组合 800"/>
          <p:cNvGrpSpPr/>
          <p:nvPr/>
        </p:nvGrpSpPr>
        <p:grpSpPr>
          <a:xfrm>
            <a:off x="715614" y="556588"/>
            <a:ext cx="10781061" cy="5752135"/>
            <a:chOff x="715614" y="556588"/>
            <a:chExt cx="10781061" cy="5752135"/>
          </a:xfrm>
          <a:noFill/>
        </p:grpSpPr>
        <p:sp>
          <p:nvSpPr>
            <p:cNvPr id="802" name="同侧圆角矩形 801"/>
            <p:cNvSpPr/>
            <p:nvPr/>
          </p:nvSpPr>
          <p:spPr>
            <a:xfrm rot="10800000">
              <a:off x="715614" y="556588"/>
              <a:ext cx="10781060" cy="5752135"/>
            </a:xfrm>
            <a:prstGeom prst="round2SameRect">
              <a:avLst>
                <a:gd name="adj1" fmla="val 5608"/>
                <a:gd name="adj2" fmla="val 0"/>
              </a:avLst>
            </a:prstGeom>
            <a:grpFill/>
            <a:ln w="38100">
              <a:solidFill>
                <a:srgbClr val="BAFE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03" name="Freeform 1561"/>
            <p:cNvSpPr>
              <a:spLocks/>
            </p:cNvSpPr>
            <p:nvPr/>
          </p:nvSpPr>
          <p:spPr bwMode="auto">
            <a:xfrm rot="16200000">
              <a:off x="9397507" y="4214297"/>
              <a:ext cx="235520" cy="3501374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804" name="直接连接符 803"/>
            <p:cNvCxnSpPr/>
            <p:nvPr/>
          </p:nvCxnSpPr>
          <p:spPr>
            <a:xfrm>
              <a:off x="715614" y="5774635"/>
              <a:ext cx="10781061" cy="0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直接连接符 804"/>
            <p:cNvCxnSpPr/>
            <p:nvPr/>
          </p:nvCxnSpPr>
          <p:spPr>
            <a:xfrm>
              <a:off x="715614" y="2007704"/>
              <a:ext cx="10781061" cy="0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6" name="组合 805"/>
          <p:cNvGrpSpPr/>
          <p:nvPr/>
        </p:nvGrpSpPr>
        <p:grpSpPr>
          <a:xfrm flipV="1">
            <a:off x="927063" y="5933661"/>
            <a:ext cx="10337873" cy="232620"/>
            <a:chOff x="291321" y="5824801"/>
            <a:chExt cx="11076656" cy="249245"/>
          </a:xfrm>
        </p:grpSpPr>
        <p:sp>
          <p:nvSpPr>
            <p:cNvPr id="807" name="Freeform 1561"/>
            <p:cNvSpPr>
              <a:spLocks/>
            </p:cNvSpPr>
            <p:nvPr/>
          </p:nvSpPr>
          <p:spPr bwMode="auto">
            <a:xfrm rot="16200000">
              <a:off x="9390645" y="4096715"/>
              <a:ext cx="249245" cy="3705418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1561"/>
            <p:cNvSpPr>
              <a:spLocks/>
            </p:cNvSpPr>
            <p:nvPr/>
          </p:nvSpPr>
          <p:spPr bwMode="auto">
            <a:xfrm rot="16200000">
              <a:off x="5708019" y="4096715"/>
              <a:ext cx="249245" cy="3705418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1561"/>
            <p:cNvSpPr>
              <a:spLocks/>
            </p:cNvSpPr>
            <p:nvPr/>
          </p:nvSpPr>
          <p:spPr bwMode="auto">
            <a:xfrm rot="16200000">
              <a:off x="2019407" y="4096715"/>
              <a:ext cx="249245" cy="3705418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10" name="文本框 809"/>
          <p:cNvSpPr txBox="1"/>
          <p:nvPr/>
        </p:nvSpPr>
        <p:spPr>
          <a:xfrm>
            <a:off x="1094977" y="863921"/>
            <a:ext cx="17509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endParaRPr lang="en-US" alt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</a:t>
            </a:r>
            <a:endParaRPr lang="en-US" altLang="zh-CN" sz="5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</a:t>
            </a:r>
            <a:endParaRPr lang="en-US" altLang="zh-CN" sz="5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</a:t>
            </a:r>
            <a:endParaRPr lang="en-US" altLang="zh-CN" sz="5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1" name="文本框 810"/>
          <p:cNvSpPr txBox="1"/>
          <p:nvPr/>
        </p:nvSpPr>
        <p:spPr>
          <a:xfrm>
            <a:off x="3215811" y="719637"/>
            <a:ext cx="818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乎每一件事：填平路上的坑洞、运走垃圾、修理人行道、修剪树木、减低税赋、改变城市划分、子女就学、规范社区商业行为、监管空气、水以及噪音品质、你新买的车子被偷了、你家的门被小偷不请而入。你都需要当地公务人员、警察。</a:t>
            </a:r>
          </a:p>
        </p:txBody>
      </p:sp>
      <p:grpSp>
        <p:nvGrpSpPr>
          <p:cNvPr id="812" name="组合 811"/>
          <p:cNvGrpSpPr/>
          <p:nvPr/>
        </p:nvGrpSpPr>
        <p:grpSpPr>
          <a:xfrm rot="5400000">
            <a:off x="9155597" y="3238365"/>
            <a:ext cx="6072807" cy="381274"/>
            <a:chOff x="5369868" y="5705061"/>
            <a:chExt cx="6072807" cy="1152939"/>
          </a:xfrm>
        </p:grpSpPr>
        <p:cxnSp>
          <p:nvCxnSpPr>
            <p:cNvPr id="813" name="直接连接符 812"/>
            <p:cNvCxnSpPr/>
            <p:nvPr/>
          </p:nvCxnSpPr>
          <p:spPr>
            <a:xfrm>
              <a:off x="5369868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直接连接符 813"/>
            <p:cNvCxnSpPr/>
            <p:nvPr/>
          </p:nvCxnSpPr>
          <p:spPr>
            <a:xfrm>
              <a:off x="5837007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直接连接符 814"/>
            <p:cNvCxnSpPr/>
            <p:nvPr/>
          </p:nvCxnSpPr>
          <p:spPr>
            <a:xfrm>
              <a:off x="6304146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直接连接符 815"/>
            <p:cNvCxnSpPr/>
            <p:nvPr/>
          </p:nvCxnSpPr>
          <p:spPr>
            <a:xfrm>
              <a:off x="6771285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直接连接符 816"/>
            <p:cNvCxnSpPr/>
            <p:nvPr/>
          </p:nvCxnSpPr>
          <p:spPr>
            <a:xfrm>
              <a:off x="7238424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直接连接符 817"/>
            <p:cNvCxnSpPr/>
            <p:nvPr/>
          </p:nvCxnSpPr>
          <p:spPr>
            <a:xfrm>
              <a:off x="7705563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直接连接符 818"/>
            <p:cNvCxnSpPr/>
            <p:nvPr/>
          </p:nvCxnSpPr>
          <p:spPr>
            <a:xfrm>
              <a:off x="8172702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直接连接符 819"/>
            <p:cNvCxnSpPr/>
            <p:nvPr/>
          </p:nvCxnSpPr>
          <p:spPr>
            <a:xfrm>
              <a:off x="8639841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直接连接符 820"/>
            <p:cNvCxnSpPr/>
            <p:nvPr/>
          </p:nvCxnSpPr>
          <p:spPr>
            <a:xfrm>
              <a:off x="9106980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直接连接符 821"/>
            <p:cNvCxnSpPr/>
            <p:nvPr/>
          </p:nvCxnSpPr>
          <p:spPr>
            <a:xfrm>
              <a:off x="9574119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直接连接符 822"/>
            <p:cNvCxnSpPr/>
            <p:nvPr/>
          </p:nvCxnSpPr>
          <p:spPr>
            <a:xfrm>
              <a:off x="10041258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直接连接符 823"/>
            <p:cNvCxnSpPr/>
            <p:nvPr/>
          </p:nvCxnSpPr>
          <p:spPr>
            <a:xfrm>
              <a:off x="10508397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直接连接符 824"/>
            <p:cNvCxnSpPr/>
            <p:nvPr/>
          </p:nvCxnSpPr>
          <p:spPr>
            <a:xfrm>
              <a:off x="10975536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直接连接符 825"/>
            <p:cNvCxnSpPr/>
            <p:nvPr/>
          </p:nvCxnSpPr>
          <p:spPr>
            <a:xfrm>
              <a:off x="11442675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7" name="TextBox 826"/>
          <p:cNvSpPr txBox="1"/>
          <p:nvPr/>
        </p:nvSpPr>
        <p:spPr>
          <a:xfrm>
            <a:off x="2060706" y="2039059"/>
            <a:ext cx="1015663" cy="22258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</a:t>
            </a:r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察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222891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85636" y="2206485"/>
            <a:ext cx="4420727" cy="3549872"/>
            <a:chOff x="7173913" y="160338"/>
            <a:chExt cx="5068888" cy="4070350"/>
          </a:xfrm>
        </p:grpSpPr>
        <p:sp>
          <p:nvSpPr>
            <p:cNvPr id="3" name="Rectangle 669"/>
            <p:cNvSpPr>
              <a:spLocks noChangeArrowheads="1"/>
            </p:cNvSpPr>
            <p:nvPr/>
          </p:nvSpPr>
          <p:spPr bwMode="auto">
            <a:xfrm>
              <a:off x="9713913" y="228601"/>
              <a:ext cx="1441450" cy="1593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Rectangle 670"/>
            <p:cNvSpPr>
              <a:spLocks noChangeArrowheads="1"/>
            </p:cNvSpPr>
            <p:nvPr/>
          </p:nvSpPr>
          <p:spPr bwMode="auto">
            <a:xfrm>
              <a:off x="9713913" y="228601"/>
              <a:ext cx="1441450" cy="159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Rectangle 671"/>
            <p:cNvSpPr>
              <a:spLocks noChangeArrowheads="1"/>
            </p:cNvSpPr>
            <p:nvPr/>
          </p:nvSpPr>
          <p:spPr bwMode="auto">
            <a:xfrm>
              <a:off x="9713913" y="228601"/>
              <a:ext cx="1441450" cy="3175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672"/>
            <p:cNvSpPr>
              <a:spLocks noChangeArrowheads="1"/>
            </p:cNvSpPr>
            <p:nvPr/>
          </p:nvSpPr>
          <p:spPr bwMode="auto">
            <a:xfrm>
              <a:off x="9713913" y="228601"/>
              <a:ext cx="1441450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673"/>
            <p:cNvSpPr>
              <a:spLocks noChangeArrowheads="1"/>
            </p:cNvSpPr>
            <p:nvPr/>
          </p:nvSpPr>
          <p:spPr bwMode="auto">
            <a:xfrm>
              <a:off x="9902825" y="1790701"/>
              <a:ext cx="1252538" cy="31750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674"/>
            <p:cNvSpPr>
              <a:spLocks noChangeArrowheads="1"/>
            </p:cNvSpPr>
            <p:nvPr/>
          </p:nvSpPr>
          <p:spPr bwMode="auto">
            <a:xfrm>
              <a:off x="9902825" y="1790701"/>
              <a:ext cx="125253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75"/>
            <p:cNvSpPr>
              <a:spLocks noEditPoints="1"/>
            </p:cNvSpPr>
            <p:nvPr/>
          </p:nvSpPr>
          <p:spPr bwMode="auto">
            <a:xfrm>
              <a:off x="9767888" y="301626"/>
              <a:ext cx="1331913" cy="1150938"/>
            </a:xfrm>
            <a:custGeom>
              <a:avLst/>
              <a:gdLst>
                <a:gd name="T0" fmla="*/ 141 w 414"/>
                <a:gd name="T1" fmla="*/ 137 h 357"/>
                <a:gd name="T2" fmla="*/ 152 w 414"/>
                <a:gd name="T3" fmla="*/ 153 h 357"/>
                <a:gd name="T4" fmla="*/ 164 w 414"/>
                <a:gd name="T5" fmla="*/ 162 h 357"/>
                <a:gd name="T6" fmla="*/ 113 w 414"/>
                <a:gd name="T7" fmla="*/ 171 h 357"/>
                <a:gd name="T8" fmla="*/ 114 w 414"/>
                <a:gd name="T9" fmla="*/ 154 h 357"/>
                <a:gd name="T10" fmla="*/ 116 w 414"/>
                <a:gd name="T11" fmla="*/ 150 h 357"/>
                <a:gd name="T12" fmla="*/ 129 w 414"/>
                <a:gd name="T13" fmla="*/ 145 h 357"/>
                <a:gd name="T14" fmla="*/ 42 w 414"/>
                <a:gd name="T15" fmla="*/ 75 h 357"/>
                <a:gd name="T16" fmla="*/ 51 w 414"/>
                <a:gd name="T17" fmla="*/ 62 h 357"/>
                <a:gd name="T18" fmla="*/ 60 w 414"/>
                <a:gd name="T19" fmla="*/ 68 h 357"/>
                <a:gd name="T20" fmla="*/ 71 w 414"/>
                <a:gd name="T21" fmla="*/ 73 h 357"/>
                <a:gd name="T22" fmla="*/ 72 w 414"/>
                <a:gd name="T23" fmla="*/ 76 h 357"/>
                <a:gd name="T24" fmla="*/ 73 w 414"/>
                <a:gd name="T25" fmla="*/ 90 h 357"/>
                <a:gd name="T26" fmla="*/ 32 w 414"/>
                <a:gd name="T27" fmla="*/ 82 h 357"/>
                <a:gd name="T28" fmla="*/ 42 w 414"/>
                <a:gd name="T29" fmla="*/ 75 h 357"/>
                <a:gd name="T30" fmla="*/ 263 w 414"/>
                <a:gd name="T31" fmla="*/ 31 h 357"/>
                <a:gd name="T32" fmla="*/ 271 w 414"/>
                <a:gd name="T33" fmla="*/ 43 h 357"/>
                <a:gd name="T34" fmla="*/ 281 w 414"/>
                <a:gd name="T35" fmla="*/ 51 h 357"/>
                <a:gd name="T36" fmla="*/ 241 w 414"/>
                <a:gd name="T37" fmla="*/ 58 h 357"/>
                <a:gd name="T38" fmla="*/ 242 w 414"/>
                <a:gd name="T39" fmla="*/ 45 h 357"/>
                <a:gd name="T40" fmla="*/ 243 w 414"/>
                <a:gd name="T41" fmla="*/ 41 h 357"/>
                <a:gd name="T42" fmla="*/ 253 w 414"/>
                <a:gd name="T43" fmla="*/ 37 h 357"/>
                <a:gd name="T44" fmla="*/ 414 w 414"/>
                <a:gd name="T45" fmla="*/ 0 h 357"/>
                <a:gd name="T46" fmla="*/ 0 w 414"/>
                <a:gd name="T47" fmla="*/ 357 h 357"/>
                <a:gd name="T48" fmla="*/ 0 w 414"/>
                <a:gd name="T49" fmla="*/ 189 h 357"/>
                <a:gd name="T50" fmla="*/ 0 w 414"/>
                <a:gd name="T51" fmla="*/ 164 h 357"/>
                <a:gd name="T52" fmla="*/ 16 w 414"/>
                <a:gd name="T53" fmla="*/ 134 h 357"/>
                <a:gd name="T54" fmla="*/ 60 w 414"/>
                <a:gd name="T55" fmla="*/ 189 h 357"/>
                <a:gd name="T56" fmla="*/ 53 w 414"/>
                <a:gd name="T57" fmla="*/ 195 h 357"/>
                <a:gd name="T58" fmla="*/ 281 w 414"/>
                <a:gd name="T59" fmla="*/ 220 h 357"/>
                <a:gd name="T60" fmla="*/ 281 w 414"/>
                <a:gd name="T61" fmla="*/ 145 h 357"/>
                <a:gd name="T62" fmla="*/ 272 w 414"/>
                <a:gd name="T63" fmla="*/ 132 h 357"/>
                <a:gd name="T64" fmla="*/ 366 w 414"/>
                <a:gd name="T65" fmla="*/ 28 h 357"/>
                <a:gd name="T66" fmla="*/ 368 w 414"/>
                <a:gd name="T67" fmla="*/ 60 h 357"/>
                <a:gd name="T68" fmla="*/ 414 w 414"/>
                <a:gd name="T6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4" h="357">
                  <a:moveTo>
                    <a:pt x="130" y="145"/>
                  </a:moveTo>
                  <a:cubicBezTo>
                    <a:pt x="131" y="141"/>
                    <a:pt x="136" y="137"/>
                    <a:pt x="141" y="137"/>
                  </a:cubicBezTo>
                  <a:cubicBezTo>
                    <a:pt x="147" y="137"/>
                    <a:pt x="152" y="142"/>
                    <a:pt x="152" y="148"/>
                  </a:cubicBezTo>
                  <a:cubicBezTo>
                    <a:pt x="152" y="150"/>
                    <a:pt x="152" y="151"/>
                    <a:pt x="152" y="153"/>
                  </a:cubicBezTo>
                  <a:cubicBezTo>
                    <a:pt x="152" y="152"/>
                    <a:pt x="153" y="152"/>
                    <a:pt x="154" y="152"/>
                  </a:cubicBezTo>
                  <a:cubicBezTo>
                    <a:pt x="159" y="152"/>
                    <a:pt x="164" y="157"/>
                    <a:pt x="164" y="162"/>
                  </a:cubicBezTo>
                  <a:cubicBezTo>
                    <a:pt x="164" y="167"/>
                    <a:pt x="160" y="171"/>
                    <a:pt x="154" y="172"/>
                  </a:cubicBezTo>
                  <a:cubicBezTo>
                    <a:pt x="113" y="171"/>
                    <a:pt x="113" y="171"/>
                    <a:pt x="113" y="171"/>
                  </a:cubicBezTo>
                  <a:cubicBezTo>
                    <a:pt x="107" y="171"/>
                    <a:pt x="105" y="164"/>
                    <a:pt x="106" y="160"/>
                  </a:cubicBezTo>
                  <a:cubicBezTo>
                    <a:pt x="108" y="156"/>
                    <a:pt x="111" y="154"/>
                    <a:pt x="114" y="154"/>
                  </a:cubicBezTo>
                  <a:cubicBezTo>
                    <a:pt x="115" y="154"/>
                    <a:pt x="115" y="154"/>
                    <a:pt x="115" y="154"/>
                  </a:cubicBezTo>
                  <a:cubicBezTo>
                    <a:pt x="115" y="153"/>
                    <a:pt x="115" y="151"/>
                    <a:pt x="116" y="150"/>
                  </a:cubicBezTo>
                  <a:cubicBezTo>
                    <a:pt x="117" y="146"/>
                    <a:pt x="121" y="144"/>
                    <a:pt x="125" y="144"/>
                  </a:cubicBezTo>
                  <a:cubicBezTo>
                    <a:pt x="126" y="144"/>
                    <a:pt x="128" y="144"/>
                    <a:pt x="129" y="145"/>
                  </a:cubicBezTo>
                  <a:cubicBezTo>
                    <a:pt x="130" y="145"/>
                    <a:pt x="130" y="145"/>
                    <a:pt x="130" y="145"/>
                  </a:cubicBezTo>
                  <a:moveTo>
                    <a:pt x="42" y="75"/>
                  </a:moveTo>
                  <a:cubicBezTo>
                    <a:pt x="42" y="74"/>
                    <a:pt x="42" y="73"/>
                    <a:pt x="42" y="71"/>
                  </a:cubicBezTo>
                  <a:cubicBezTo>
                    <a:pt x="42" y="66"/>
                    <a:pt x="46" y="62"/>
                    <a:pt x="51" y="62"/>
                  </a:cubicBezTo>
                  <a:cubicBezTo>
                    <a:pt x="55" y="62"/>
                    <a:pt x="59" y="65"/>
                    <a:pt x="60" y="69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1" y="68"/>
                    <a:pt x="63" y="68"/>
                    <a:pt x="64" y="68"/>
                  </a:cubicBezTo>
                  <a:cubicBezTo>
                    <a:pt x="67" y="68"/>
                    <a:pt x="70" y="70"/>
                    <a:pt x="71" y="73"/>
                  </a:cubicBezTo>
                  <a:cubicBezTo>
                    <a:pt x="71" y="74"/>
                    <a:pt x="72" y="75"/>
                    <a:pt x="71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5" y="76"/>
                    <a:pt x="78" y="78"/>
                    <a:pt x="79" y="80"/>
                  </a:cubicBezTo>
                  <a:cubicBezTo>
                    <a:pt x="80" y="84"/>
                    <a:pt x="78" y="90"/>
                    <a:pt x="73" y="9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36" y="90"/>
                    <a:pt x="32" y="86"/>
                    <a:pt x="32" y="82"/>
                  </a:cubicBezTo>
                  <a:cubicBezTo>
                    <a:pt x="32" y="78"/>
                    <a:pt x="36" y="74"/>
                    <a:pt x="41" y="74"/>
                  </a:cubicBezTo>
                  <a:cubicBezTo>
                    <a:pt x="41" y="74"/>
                    <a:pt x="42" y="75"/>
                    <a:pt x="42" y="75"/>
                  </a:cubicBezTo>
                  <a:moveTo>
                    <a:pt x="254" y="37"/>
                  </a:moveTo>
                  <a:cubicBezTo>
                    <a:pt x="255" y="34"/>
                    <a:pt x="259" y="31"/>
                    <a:pt x="263" y="31"/>
                  </a:cubicBezTo>
                  <a:cubicBezTo>
                    <a:pt x="268" y="31"/>
                    <a:pt x="272" y="35"/>
                    <a:pt x="272" y="40"/>
                  </a:cubicBezTo>
                  <a:cubicBezTo>
                    <a:pt x="272" y="41"/>
                    <a:pt x="272" y="42"/>
                    <a:pt x="271" y="43"/>
                  </a:cubicBezTo>
                  <a:cubicBezTo>
                    <a:pt x="272" y="43"/>
                    <a:pt x="273" y="43"/>
                    <a:pt x="273" y="43"/>
                  </a:cubicBezTo>
                  <a:cubicBezTo>
                    <a:pt x="278" y="43"/>
                    <a:pt x="281" y="46"/>
                    <a:pt x="281" y="51"/>
                  </a:cubicBezTo>
                  <a:cubicBezTo>
                    <a:pt x="281" y="55"/>
                    <a:pt x="278" y="58"/>
                    <a:pt x="274" y="58"/>
                  </a:cubicBezTo>
                  <a:cubicBezTo>
                    <a:pt x="241" y="58"/>
                    <a:pt x="241" y="58"/>
                    <a:pt x="241" y="58"/>
                  </a:cubicBezTo>
                  <a:cubicBezTo>
                    <a:pt x="236" y="58"/>
                    <a:pt x="234" y="52"/>
                    <a:pt x="235" y="49"/>
                  </a:cubicBezTo>
                  <a:cubicBezTo>
                    <a:pt x="236" y="46"/>
                    <a:pt x="239" y="45"/>
                    <a:pt x="242" y="45"/>
                  </a:cubicBezTo>
                  <a:cubicBezTo>
                    <a:pt x="242" y="45"/>
                    <a:pt x="242" y="45"/>
                    <a:pt x="242" y="45"/>
                  </a:cubicBezTo>
                  <a:cubicBezTo>
                    <a:pt x="242" y="43"/>
                    <a:pt x="242" y="42"/>
                    <a:pt x="243" y="41"/>
                  </a:cubicBezTo>
                  <a:cubicBezTo>
                    <a:pt x="244" y="38"/>
                    <a:pt x="247" y="36"/>
                    <a:pt x="250" y="36"/>
                  </a:cubicBezTo>
                  <a:cubicBezTo>
                    <a:pt x="251" y="36"/>
                    <a:pt x="252" y="37"/>
                    <a:pt x="253" y="37"/>
                  </a:cubicBezTo>
                  <a:cubicBezTo>
                    <a:pt x="254" y="37"/>
                    <a:pt x="254" y="37"/>
                    <a:pt x="254" y="37"/>
                  </a:cubicBezTo>
                  <a:moveTo>
                    <a:pt x="4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281" y="220"/>
                    <a:pt x="281" y="220"/>
                    <a:pt x="281" y="220"/>
                  </a:cubicBezTo>
                  <a:cubicBezTo>
                    <a:pt x="281" y="149"/>
                    <a:pt x="281" y="149"/>
                    <a:pt x="281" y="149"/>
                  </a:cubicBezTo>
                  <a:cubicBezTo>
                    <a:pt x="281" y="145"/>
                    <a:pt x="281" y="145"/>
                    <a:pt x="281" y="145"/>
                  </a:cubicBezTo>
                  <a:cubicBezTo>
                    <a:pt x="272" y="145"/>
                    <a:pt x="272" y="145"/>
                    <a:pt x="272" y="145"/>
                  </a:cubicBezTo>
                  <a:cubicBezTo>
                    <a:pt x="272" y="132"/>
                    <a:pt x="272" y="132"/>
                    <a:pt x="272" y="132"/>
                  </a:cubicBezTo>
                  <a:cubicBezTo>
                    <a:pt x="366" y="59"/>
                    <a:pt x="366" y="59"/>
                    <a:pt x="366" y="59"/>
                  </a:cubicBezTo>
                  <a:cubicBezTo>
                    <a:pt x="366" y="28"/>
                    <a:pt x="366" y="28"/>
                    <a:pt x="366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414" y="94"/>
                    <a:pt x="414" y="94"/>
                    <a:pt x="414" y="94"/>
                  </a:cubicBezTo>
                  <a:cubicBezTo>
                    <a:pt x="414" y="0"/>
                    <a:pt x="414" y="0"/>
                    <a:pt x="414" y="0"/>
                  </a:cubicBezTo>
                </a:path>
              </a:pathLst>
            </a:custGeom>
            <a:solidFill>
              <a:srgbClr val="DDF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76"/>
            <p:cNvSpPr>
              <a:spLocks/>
            </p:cNvSpPr>
            <p:nvPr/>
          </p:nvSpPr>
          <p:spPr bwMode="auto">
            <a:xfrm>
              <a:off x="10945813" y="392114"/>
              <a:ext cx="6350" cy="103188"/>
            </a:xfrm>
            <a:custGeom>
              <a:avLst/>
              <a:gdLst>
                <a:gd name="T0" fmla="*/ 4 w 4"/>
                <a:gd name="T1" fmla="*/ 0 h 65"/>
                <a:gd name="T2" fmla="*/ 0 w 4"/>
                <a:gd name="T3" fmla="*/ 0 h 65"/>
                <a:gd name="T4" fmla="*/ 0 w 4"/>
                <a:gd name="T5" fmla="*/ 63 h 65"/>
                <a:gd name="T6" fmla="*/ 2 w 4"/>
                <a:gd name="T7" fmla="*/ 63 h 65"/>
                <a:gd name="T8" fmla="*/ 4 w 4"/>
                <a:gd name="T9" fmla="*/ 65 h 65"/>
                <a:gd name="T10" fmla="*/ 4 w 4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5">
                  <a:moveTo>
                    <a:pt x="4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77"/>
            <p:cNvSpPr>
              <a:spLocks/>
            </p:cNvSpPr>
            <p:nvPr/>
          </p:nvSpPr>
          <p:spPr bwMode="auto">
            <a:xfrm>
              <a:off x="10945813" y="392114"/>
              <a:ext cx="6350" cy="103188"/>
            </a:xfrm>
            <a:custGeom>
              <a:avLst/>
              <a:gdLst>
                <a:gd name="T0" fmla="*/ 4 w 4"/>
                <a:gd name="T1" fmla="*/ 0 h 65"/>
                <a:gd name="T2" fmla="*/ 0 w 4"/>
                <a:gd name="T3" fmla="*/ 0 h 65"/>
                <a:gd name="T4" fmla="*/ 0 w 4"/>
                <a:gd name="T5" fmla="*/ 63 h 65"/>
                <a:gd name="T6" fmla="*/ 2 w 4"/>
                <a:gd name="T7" fmla="*/ 63 h 65"/>
                <a:gd name="T8" fmla="*/ 4 w 4"/>
                <a:gd name="T9" fmla="*/ 65 h 65"/>
                <a:gd name="T10" fmla="*/ 4 w 4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5">
                  <a:moveTo>
                    <a:pt x="4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78"/>
            <p:cNvSpPr>
              <a:spLocks/>
            </p:cNvSpPr>
            <p:nvPr/>
          </p:nvSpPr>
          <p:spPr bwMode="auto">
            <a:xfrm>
              <a:off x="10672763" y="782639"/>
              <a:ext cx="22225" cy="228600"/>
            </a:xfrm>
            <a:custGeom>
              <a:avLst/>
              <a:gdLst>
                <a:gd name="T0" fmla="*/ 0 w 14"/>
                <a:gd name="T1" fmla="*/ 0 h 144"/>
                <a:gd name="T2" fmla="*/ 0 w 14"/>
                <a:gd name="T3" fmla="*/ 0 h 144"/>
                <a:gd name="T4" fmla="*/ 0 w 14"/>
                <a:gd name="T5" fmla="*/ 144 h 144"/>
                <a:gd name="T6" fmla="*/ 14 w 14"/>
                <a:gd name="T7" fmla="*/ 144 h 144"/>
                <a:gd name="T8" fmla="*/ 14 w 14"/>
                <a:gd name="T9" fmla="*/ 10 h 144"/>
                <a:gd name="T10" fmla="*/ 0 w 14"/>
                <a:gd name="T11" fmla="*/ 10 h 144"/>
                <a:gd name="T12" fmla="*/ 0 w 1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4">
                  <a:moveTo>
                    <a:pt x="0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4" y="144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679"/>
            <p:cNvSpPr>
              <a:spLocks/>
            </p:cNvSpPr>
            <p:nvPr/>
          </p:nvSpPr>
          <p:spPr bwMode="auto">
            <a:xfrm>
              <a:off x="10672763" y="782639"/>
              <a:ext cx="22225" cy="228600"/>
            </a:xfrm>
            <a:custGeom>
              <a:avLst/>
              <a:gdLst>
                <a:gd name="T0" fmla="*/ 0 w 14"/>
                <a:gd name="T1" fmla="*/ 0 h 144"/>
                <a:gd name="T2" fmla="*/ 0 w 14"/>
                <a:gd name="T3" fmla="*/ 0 h 144"/>
                <a:gd name="T4" fmla="*/ 0 w 14"/>
                <a:gd name="T5" fmla="*/ 144 h 144"/>
                <a:gd name="T6" fmla="*/ 14 w 14"/>
                <a:gd name="T7" fmla="*/ 144 h 144"/>
                <a:gd name="T8" fmla="*/ 14 w 14"/>
                <a:gd name="T9" fmla="*/ 10 h 144"/>
                <a:gd name="T10" fmla="*/ 0 w 14"/>
                <a:gd name="T11" fmla="*/ 10 h 144"/>
                <a:gd name="T12" fmla="*/ 0 w 14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4">
                  <a:moveTo>
                    <a:pt x="0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4" y="144"/>
                  </a:lnTo>
                  <a:lnTo>
                    <a:pt x="14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80"/>
            <p:cNvSpPr>
              <a:spLocks noEditPoints="1"/>
            </p:cNvSpPr>
            <p:nvPr/>
          </p:nvSpPr>
          <p:spPr bwMode="auto">
            <a:xfrm>
              <a:off x="10694988" y="798514"/>
              <a:ext cx="404813" cy="949325"/>
            </a:xfrm>
            <a:custGeom>
              <a:avLst/>
              <a:gdLst>
                <a:gd name="T0" fmla="*/ 150 w 255"/>
                <a:gd name="T1" fmla="*/ 533 h 598"/>
                <a:gd name="T2" fmla="*/ 172 w 255"/>
                <a:gd name="T3" fmla="*/ 582 h 598"/>
                <a:gd name="T4" fmla="*/ 221 w 255"/>
                <a:gd name="T5" fmla="*/ 582 h 598"/>
                <a:gd name="T6" fmla="*/ 101 w 255"/>
                <a:gd name="T7" fmla="*/ 456 h 598"/>
                <a:gd name="T8" fmla="*/ 101 w 255"/>
                <a:gd name="T9" fmla="*/ 505 h 598"/>
                <a:gd name="T10" fmla="*/ 221 w 255"/>
                <a:gd name="T11" fmla="*/ 456 h 598"/>
                <a:gd name="T12" fmla="*/ 101 w 255"/>
                <a:gd name="T13" fmla="*/ 426 h 598"/>
                <a:gd name="T14" fmla="*/ 150 w 255"/>
                <a:gd name="T15" fmla="*/ 426 h 598"/>
                <a:gd name="T16" fmla="*/ 172 w 255"/>
                <a:gd name="T17" fmla="*/ 377 h 598"/>
                <a:gd name="T18" fmla="*/ 172 w 255"/>
                <a:gd name="T19" fmla="*/ 426 h 598"/>
                <a:gd name="T20" fmla="*/ 150 w 255"/>
                <a:gd name="T21" fmla="*/ 296 h 598"/>
                <a:gd name="T22" fmla="*/ 172 w 255"/>
                <a:gd name="T23" fmla="*/ 345 h 598"/>
                <a:gd name="T24" fmla="*/ 221 w 255"/>
                <a:gd name="T25" fmla="*/ 345 h 598"/>
                <a:gd name="T26" fmla="*/ 101 w 255"/>
                <a:gd name="T27" fmla="*/ 215 h 598"/>
                <a:gd name="T28" fmla="*/ 101 w 255"/>
                <a:gd name="T29" fmla="*/ 266 h 598"/>
                <a:gd name="T30" fmla="*/ 221 w 255"/>
                <a:gd name="T31" fmla="*/ 215 h 598"/>
                <a:gd name="T32" fmla="*/ 101 w 255"/>
                <a:gd name="T33" fmla="*/ 184 h 598"/>
                <a:gd name="T34" fmla="*/ 150 w 255"/>
                <a:gd name="T35" fmla="*/ 184 h 598"/>
                <a:gd name="T36" fmla="*/ 172 w 255"/>
                <a:gd name="T37" fmla="*/ 136 h 598"/>
                <a:gd name="T38" fmla="*/ 172 w 255"/>
                <a:gd name="T39" fmla="*/ 184 h 598"/>
                <a:gd name="T40" fmla="*/ 81 w 255"/>
                <a:gd name="T41" fmla="*/ 55 h 598"/>
                <a:gd name="T42" fmla="*/ 101 w 255"/>
                <a:gd name="T43" fmla="*/ 103 h 598"/>
                <a:gd name="T44" fmla="*/ 150 w 255"/>
                <a:gd name="T45" fmla="*/ 103 h 598"/>
                <a:gd name="T46" fmla="*/ 172 w 255"/>
                <a:gd name="T47" fmla="*/ 55 h 598"/>
                <a:gd name="T48" fmla="*/ 172 w 255"/>
                <a:gd name="T49" fmla="*/ 103 h 598"/>
                <a:gd name="T50" fmla="*/ 0 w 255"/>
                <a:gd name="T51" fmla="*/ 134 h 598"/>
                <a:gd name="T52" fmla="*/ 81 w 255"/>
                <a:gd name="T53" fmla="*/ 136 h 598"/>
                <a:gd name="T54" fmla="*/ 53 w 255"/>
                <a:gd name="T55" fmla="*/ 215 h 598"/>
                <a:gd name="T56" fmla="*/ 53 w 255"/>
                <a:gd name="T57" fmla="*/ 266 h 598"/>
                <a:gd name="T58" fmla="*/ 81 w 255"/>
                <a:gd name="T59" fmla="*/ 345 h 598"/>
                <a:gd name="T60" fmla="*/ 81 w 255"/>
                <a:gd name="T61" fmla="*/ 377 h 598"/>
                <a:gd name="T62" fmla="*/ 53 w 255"/>
                <a:gd name="T63" fmla="*/ 456 h 598"/>
                <a:gd name="T64" fmla="*/ 65 w 255"/>
                <a:gd name="T65" fmla="*/ 505 h 598"/>
                <a:gd name="T66" fmla="*/ 53 w 255"/>
                <a:gd name="T67" fmla="*/ 533 h 598"/>
                <a:gd name="T68" fmla="*/ 81 w 255"/>
                <a:gd name="T69" fmla="*/ 582 h 598"/>
                <a:gd name="T70" fmla="*/ 255 w 255"/>
                <a:gd name="T71" fmla="*/ 598 h 598"/>
                <a:gd name="T72" fmla="*/ 241 w 255"/>
                <a:gd name="T73" fmla="*/ 533 h 598"/>
                <a:gd name="T74" fmla="*/ 241 w 255"/>
                <a:gd name="T75" fmla="*/ 505 h 598"/>
                <a:gd name="T76" fmla="*/ 255 w 255"/>
                <a:gd name="T77" fmla="*/ 426 h 598"/>
                <a:gd name="T78" fmla="*/ 255 w 255"/>
                <a:gd name="T79" fmla="*/ 377 h 598"/>
                <a:gd name="T80" fmla="*/ 241 w 255"/>
                <a:gd name="T81" fmla="*/ 296 h 598"/>
                <a:gd name="T82" fmla="*/ 241 w 255"/>
                <a:gd name="T83" fmla="*/ 266 h 598"/>
                <a:gd name="T84" fmla="*/ 255 w 255"/>
                <a:gd name="T85" fmla="*/ 184 h 598"/>
                <a:gd name="T86" fmla="*/ 255 w 255"/>
                <a:gd name="T87" fmla="*/ 136 h 598"/>
                <a:gd name="T88" fmla="*/ 241 w 255"/>
                <a:gd name="T89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5" h="598">
                  <a:moveTo>
                    <a:pt x="101" y="582"/>
                  </a:moveTo>
                  <a:lnTo>
                    <a:pt x="101" y="533"/>
                  </a:lnTo>
                  <a:lnTo>
                    <a:pt x="150" y="533"/>
                  </a:lnTo>
                  <a:lnTo>
                    <a:pt x="150" y="582"/>
                  </a:lnTo>
                  <a:lnTo>
                    <a:pt x="101" y="582"/>
                  </a:lnTo>
                  <a:close/>
                  <a:moveTo>
                    <a:pt x="172" y="582"/>
                  </a:moveTo>
                  <a:lnTo>
                    <a:pt x="172" y="533"/>
                  </a:lnTo>
                  <a:lnTo>
                    <a:pt x="221" y="533"/>
                  </a:lnTo>
                  <a:lnTo>
                    <a:pt x="221" y="582"/>
                  </a:lnTo>
                  <a:lnTo>
                    <a:pt x="172" y="582"/>
                  </a:lnTo>
                  <a:close/>
                  <a:moveTo>
                    <a:pt x="101" y="505"/>
                  </a:moveTo>
                  <a:lnTo>
                    <a:pt x="101" y="456"/>
                  </a:lnTo>
                  <a:lnTo>
                    <a:pt x="150" y="456"/>
                  </a:lnTo>
                  <a:lnTo>
                    <a:pt x="150" y="505"/>
                  </a:lnTo>
                  <a:lnTo>
                    <a:pt x="101" y="505"/>
                  </a:lnTo>
                  <a:close/>
                  <a:moveTo>
                    <a:pt x="172" y="505"/>
                  </a:moveTo>
                  <a:lnTo>
                    <a:pt x="172" y="456"/>
                  </a:lnTo>
                  <a:lnTo>
                    <a:pt x="221" y="456"/>
                  </a:lnTo>
                  <a:lnTo>
                    <a:pt x="221" y="505"/>
                  </a:lnTo>
                  <a:lnTo>
                    <a:pt x="172" y="505"/>
                  </a:lnTo>
                  <a:close/>
                  <a:moveTo>
                    <a:pt x="101" y="426"/>
                  </a:moveTo>
                  <a:lnTo>
                    <a:pt x="101" y="377"/>
                  </a:lnTo>
                  <a:lnTo>
                    <a:pt x="150" y="377"/>
                  </a:lnTo>
                  <a:lnTo>
                    <a:pt x="150" y="426"/>
                  </a:lnTo>
                  <a:lnTo>
                    <a:pt x="101" y="426"/>
                  </a:lnTo>
                  <a:close/>
                  <a:moveTo>
                    <a:pt x="172" y="426"/>
                  </a:moveTo>
                  <a:lnTo>
                    <a:pt x="172" y="377"/>
                  </a:lnTo>
                  <a:lnTo>
                    <a:pt x="221" y="377"/>
                  </a:lnTo>
                  <a:lnTo>
                    <a:pt x="221" y="426"/>
                  </a:lnTo>
                  <a:lnTo>
                    <a:pt x="172" y="426"/>
                  </a:lnTo>
                  <a:close/>
                  <a:moveTo>
                    <a:pt x="101" y="345"/>
                  </a:moveTo>
                  <a:lnTo>
                    <a:pt x="101" y="296"/>
                  </a:lnTo>
                  <a:lnTo>
                    <a:pt x="150" y="296"/>
                  </a:lnTo>
                  <a:lnTo>
                    <a:pt x="150" y="345"/>
                  </a:lnTo>
                  <a:lnTo>
                    <a:pt x="101" y="345"/>
                  </a:lnTo>
                  <a:close/>
                  <a:moveTo>
                    <a:pt x="172" y="345"/>
                  </a:moveTo>
                  <a:lnTo>
                    <a:pt x="172" y="296"/>
                  </a:lnTo>
                  <a:lnTo>
                    <a:pt x="221" y="296"/>
                  </a:lnTo>
                  <a:lnTo>
                    <a:pt x="221" y="345"/>
                  </a:lnTo>
                  <a:lnTo>
                    <a:pt x="172" y="345"/>
                  </a:lnTo>
                  <a:close/>
                  <a:moveTo>
                    <a:pt x="101" y="266"/>
                  </a:moveTo>
                  <a:lnTo>
                    <a:pt x="101" y="215"/>
                  </a:lnTo>
                  <a:lnTo>
                    <a:pt x="150" y="215"/>
                  </a:lnTo>
                  <a:lnTo>
                    <a:pt x="150" y="266"/>
                  </a:lnTo>
                  <a:lnTo>
                    <a:pt x="101" y="266"/>
                  </a:lnTo>
                  <a:close/>
                  <a:moveTo>
                    <a:pt x="172" y="266"/>
                  </a:moveTo>
                  <a:lnTo>
                    <a:pt x="172" y="215"/>
                  </a:lnTo>
                  <a:lnTo>
                    <a:pt x="221" y="215"/>
                  </a:lnTo>
                  <a:lnTo>
                    <a:pt x="221" y="266"/>
                  </a:lnTo>
                  <a:lnTo>
                    <a:pt x="172" y="266"/>
                  </a:lnTo>
                  <a:close/>
                  <a:moveTo>
                    <a:pt x="101" y="184"/>
                  </a:moveTo>
                  <a:lnTo>
                    <a:pt x="101" y="136"/>
                  </a:lnTo>
                  <a:lnTo>
                    <a:pt x="150" y="136"/>
                  </a:lnTo>
                  <a:lnTo>
                    <a:pt x="150" y="184"/>
                  </a:lnTo>
                  <a:lnTo>
                    <a:pt x="101" y="184"/>
                  </a:lnTo>
                  <a:close/>
                  <a:moveTo>
                    <a:pt x="172" y="184"/>
                  </a:moveTo>
                  <a:lnTo>
                    <a:pt x="172" y="136"/>
                  </a:lnTo>
                  <a:lnTo>
                    <a:pt x="221" y="136"/>
                  </a:lnTo>
                  <a:lnTo>
                    <a:pt x="221" y="184"/>
                  </a:lnTo>
                  <a:lnTo>
                    <a:pt x="172" y="184"/>
                  </a:lnTo>
                  <a:close/>
                  <a:moveTo>
                    <a:pt x="32" y="103"/>
                  </a:moveTo>
                  <a:lnTo>
                    <a:pt x="32" y="55"/>
                  </a:lnTo>
                  <a:lnTo>
                    <a:pt x="81" y="55"/>
                  </a:lnTo>
                  <a:lnTo>
                    <a:pt x="81" y="103"/>
                  </a:lnTo>
                  <a:lnTo>
                    <a:pt x="32" y="103"/>
                  </a:lnTo>
                  <a:close/>
                  <a:moveTo>
                    <a:pt x="101" y="103"/>
                  </a:moveTo>
                  <a:lnTo>
                    <a:pt x="101" y="55"/>
                  </a:lnTo>
                  <a:lnTo>
                    <a:pt x="150" y="55"/>
                  </a:lnTo>
                  <a:lnTo>
                    <a:pt x="150" y="103"/>
                  </a:lnTo>
                  <a:lnTo>
                    <a:pt x="101" y="103"/>
                  </a:lnTo>
                  <a:close/>
                  <a:moveTo>
                    <a:pt x="172" y="103"/>
                  </a:moveTo>
                  <a:lnTo>
                    <a:pt x="172" y="55"/>
                  </a:lnTo>
                  <a:lnTo>
                    <a:pt x="221" y="55"/>
                  </a:lnTo>
                  <a:lnTo>
                    <a:pt x="221" y="103"/>
                  </a:lnTo>
                  <a:lnTo>
                    <a:pt x="172" y="103"/>
                  </a:lnTo>
                  <a:close/>
                  <a:moveTo>
                    <a:pt x="255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81" y="136"/>
                  </a:lnTo>
                  <a:lnTo>
                    <a:pt x="81" y="184"/>
                  </a:lnTo>
                  <a:lnTo>
                    <a:pt x="53" y="184"/>
                  </a:lnTo>
                  <a:lnTo>
                    <a:pt x="53" y="215"/>
                  </a:lnTo>
                  <a:lnTo>
                    <a:pt x="81" y="215"/>
                  </a:lnTo>
                  <a:lnTo>
                    <a:pt x="81" y="266"/>
                  </a:lnTo>
                  <a:lnTo>
                    <a:pt x="53" y="266"/>
                  </a:lnTo>
                  <a:lnTo>
                    <a:pt x="53" y="296"/>
                  </a:lnTo>
                  <a:lnTo>
                    <a:pt x="81" y="296"/>
                  </a:lnTo>
                  <a:lnTo>
                    <a:pt x="81" y="345"/>
                  </a:lnTo>
                  <a:lnTo>
                    <a:pt x="53" y="345"/>
                  </a:lnTo>
                  <a:lnTo>
                    <a:pt x="53" y="377"/>
                  </a:lnTo>
                  <a:lnTo>
                    <a:pt x="81" y="377"/>
                  </a:lnTo>
                  <a:lnTo>
                    <a:pt x="81" y="426"/>
                  </a:lnTo>
                  <a:lnTo>
                    <a:pt x="53" y="426"/>
                  </a:lnTo>
                  <a:lnTo>
                    <a:pt x="53" y="456"/>
                  </a:lnTo>
                  <a:lnTo>
                    <a:pt x="81" y="456"/>
                  </a:lnTo>
                  <a:lnTo>
                    <a:pt x="81" y="505"/>
                  </a:lnTo>
                  <a:lnTo>
                    <a:pt x="65" y="505"/>
                  </a:lnTo>
                  <a:lnTo>
                    <a:pt x="65" y="517"/>
                  </a:lnTo>
                  <a:lnTo>
                    <a:pt x="65" y="533"/>
                  </a:lnTo>
                  <a:lnTo>
                    <a:pt x="53" y="533"/>
                  </a:lnTo>
                  <a:lnTo>
                    <a:pt x="53" y="533"/>
                  </a:lnTo>
                  <a:lnTo>
                    <a:pt x="81" y="533"/>
                  </a:lnTo>
                  <a:lnTo>
                    <a:pt x="81" y="582"/>
                  </a:lnTo>
                  <a:lnTo>
                    <a:pt x="53" y="582"/>
                  </a:lnTo>
                  <a:lnTo>
                    <a:pt x="53" y="598"/>
                  </a:lnTo>
                  <a:lnTo>
                    <a:pt x="255" y="598"/>
                  </a:lnTo>
                  <a:lnTo>
                    <a:pt x="255" y="582"/>
                  </a:lnTo>
                  <a:lnTo>
                    <a:pt x="241" y="582"/>
                  </a:lnTo>
                  <a:lnTo>
                    <a:pt x="241" y="533"/>
                  </a:lnTo>
                  <a:lnTo>
                    <a:pt x="255" y="533"/>
                  </a:lnTo>
                  <a:lnTo>
                    <a:pt x="255" y="505"/>
                  </a:lnTo>
                  <a:lnTo>
                    <a:pt x="241" y="505"/>
                  </a:lnTo>
                  <a:lnTo>
                    <a:pt x="241" y="456"/>
                  </a:lnTo>
                  <a:lnTo>
                    <a:pt x="255" y="456"/>
                  </a:lnTo>
                  <a:lnTo>
                    <a:pt x="255" y="426"/>
                  </a:lnTo>
                  <a:lnTo>
                    <a:pt x="241" y="426"/>
                  </a:lnTo>
                  <a:lnTo>
                    <a:pt x="241" y="377"/>
                  </a:lnTo>
                  <a:lnTo>
                    <a:pt x="255" y="377"/>
                  </a:lnTo>
                  <a:lnTo>
                    <a:pt x="255" y="345"/>
                  </a:lnTo>
                  <a:lnTo>
                    <a:pt x="241" y="345"/>
                  </a:lnTo>
                  <a:lnTo>
                    <a:pt x="241" y="296"/>
                  </a:lnTo>
                  <a:lnTo>
                    <a:pt x="255" y="296"/>
                  </a:lnTo>
                  <a:lnTo>
                    <a:pt x="255" y="266"/>
                  </a:lnTo>
                  <a:lnTo>
                    <a:pt x="241" y="266"/>
                  </a:lnTo>
                  <a:lnTo>
                    <a:pt x="241" y="215"/>
                  </a:lnTo>
                  <a:lnTo>
                    <a:pt x="255" y="215"/>
                  </a:lnTo>
                  <a:lnTo>
                    <a:pt x="255" y="184"/>
                  </a:lnTo>
                  <a:lnTo>
                    <a:pt x="241" y="184"/>
                  </a:lnTo>
                  <a:lnTo>
                    <a:pt x="241" y="136"/>
                  </a:lnTo>
                  <a:lnTo>
                    <a:pt x="255" y="136"/>
                  </a:lnTo>
                  <a:lnTo>
                    <a:pt x="255" y="103"/>
                  </a:lnTo>
                  <a:lnTo>
                    <a:pt x="241" y="103"/>
                  </a:lnTo>
                  <a:lnTo>
                    <a:pt x="241" y="55"/>
                  </a:lnTo>
                  <a:lnTo>
                    <a:pt x="255" y="5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F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81"/>
            <p:cNvSpPr>
              <a:spLocks noEditPoints="1"/>
            </p:cNvSpPr>
            <p:nvPr/>
          </p:nvSpPr>
          <p:spPr bwMode="auto">
            <a:xfrm>
              <a:off x="10694988" y="798514"/>
              <a:ext cx="404813" cy="949325"/>
            </a:xfrm>
            <a:custGeom>
              <a:avLst/>
              <a:gdLst>
                <a:gd name="T0" fmla="*/ 150 w 255"/>
                <a:gd name="T1" fmla="*/ 533 h 598"/>
                <a:gd name="T2" fmla="*/ 172 w 255"/>
                <a:gd name="T3" fmla="*/ 582 h 598"/>
                <a:gd name="T4" fmla="*/ 221 w 255"/>
                <a:gd name="T5" fmla="*/ 582 h 598"/>
                <a:gd name="T6" fmla="*/ 101 w 255"/>
                <a:gd name="T7" fmla="*/ 456 h 598"/>
                <a:gd name="T8" fmla="*/ 101 w 255"/>
                <a:gd name="T9" fmla="*/ 505 h 598"/>
                <a:gd name="T10" fmla="*/ 221 w 255"/>
                <a:gd name="T11" fmla="*/ 456 h 598"/>
                <a:gd name="T12" fmla="*/ 101 w 255"/>
                <a:gd name="T13" fmla="*/ 426 h 598"/>
                <a:gd name="T14" fmla="*/ 150 w 255"/>
                <a:gd name="T15" fmla="*/ 426 h 598"/>
                <a:gd name="T16" fmla="*/ 172 w 255"/>
                <a:gd name="T17" fmla="*/ 377 h 598"/>
                <a:gd name="T18" fmla="*/ 172 w 255"/>
                <a:gd name="T19" fmla="*/ 426 h 598"/>
                <a:gd name="T20" fmla="*/ 150 w 255"/>
                <a:gd name="T21" fmla="*/ 296 h 598"/>
                <a:gd name="T22" fmla="*/ 172 w 255"/>
                <a:gd name="T23" fmla="*/ 345 h 598"/>
                <a:gd name="T24" fmla="*/ 221 w 255"/>
                <a:gd name="T25" fmla="*/ 345 h 598"/>
                <a:gd name="T26" fmla="*/ 101 w 255"/>
                <a:gd name="T27" fmla="*/ 215 h 598"/>
                <a:gd name="T28" fmla="*/ 101 w 255"/>
                <a:gd name="T29" fmla="*/ 266 h 598"/>
                <a:gd name="T30" fmla="*/ 221 w 255"/>
                <a:gd name="T31" fmla="*/ 215 h 598"/>
                <a:gd name="T32" fmla="*/ 101 w 255"/>
                <a:gd name="T33" fmla="*/ 184 h 598"/>
                <a:gd name="T34" fmla="*/ 150 w 255"/>
                <a:gd name="T35" fmla="*/ 184 h 598"/>
                <a:gd name="T36" fmla="*/ 172 w 255"/>
                <a:gd name="T37" fmla="*/ 136 h 598"/>
                <a:gd name="T38" fmla="*/ 172 w 255"/>
                <a:gd name="T39" fmla="*/ 184 h 598"/>
                <a:gd name="T40" fmla="*/ 81 w 255"/>
                <a:gd name="T41" fmla="*/ 55 h 598"/>
                <a:gd name="T42" fmla="*/ 101 w 255"/>
                <a:gd name="T43" fmla="*/ 103 h 598"/>
                <a:gd name="T44" fmla="*/ 150 w 255"/>
                <a:gd name="T45" fmla="*/ 103 h 598"/>
                <a:gd name="T46" fmla="*/ 172 w 255"/>
                <a:gd name="T47" fmla="*/ 55 h 598"/>
                <a:gd name="T48" fmla="*/ 172 w 255"/>
                <a:gd name="T49" fmla="*/ 103 h 598"/>
                <a:gd name="T50" fmla="*/ 0 w 255"/>
                <a:gd name="T51" fmla="*/ 134 h 598"/>
                <a:gd name="T52" fmla="*/ 81 w 255"/>
                <a:gd name="T53" fmla="*/ 136 h 598"/>
                <a:gd name="T54" fmla="*/ 53 w 255"/>
                <a:gd name="T55" fmla="*/ 215 h 598"/>
                <a:gd name="T56" fmla="*/ 53 w 255"/>
                <a:gd name="T57" fmla="*/ 266 h 598"/>
                <a:gd name="T58" fmla="*/ 81 w 255"/>
                <a:gd name="T59" fmla="*/ 345 h 598"/>
                <a:gd name="T60" fmla="*/ 81 w 255"/>
                <a:gd name="T61" fmla="*/ 377 h 598"/>
                <a:gd name="T62" fmla="*/ 53 w 255"/>
                <a:gd name="T63" fmla="*/ 456 h 598"/>
                <a:gd name="T64" fmla="*/ 65 w 255"/>
                <a:gd name="T65" fmla="*/ 505 h 598"/>
                <a:gd name="T66" fmla="*/ 53 w 255"/>
                <a:gd name="T67" fmla="*/ 533 h 598"/>
                <a:gd name="T68" fmla="*/ 81 w 255"/>
                <a:gd name="T69" fmla="*/ 582 h 598"/>
                <a:gd name="T70" fmla="*/ 255 w 255"/>
                <a:gd name="T71" fmla="*/ 598 h 598"/>
                <a:gd name="T72" fmla="*/ 241 w 255"/>
                <a:gd name="T73" fmla="*/ 533 h 598"/>
                <a:gd name="T74" fmla="*/ 241 w 255"/>
                <a:gd name="T75" fmla="*/ 505 h 598"/>
                <a:gd name="T76" fmla="*/ 255 w 255"/>
                <a:gd name="T77" fmla="*/ 426 h 598"/>
                <a:gd name="T78" fmla="*/ 255 w 255"/>
                <a:gd name="T79" fmla="*/ 377 h 598"/>
                <a:gd name="T80" fmla="*/ 241 w 255"/>
                <a:gd name="T81" fmla="*/ 296 h 598"/>
                <a:gd name="T82" fmla="*/ 241 w 255"/>
                <a:gd name="T83" fmla="*/ 266 h 598"/>
                <a:gd name="T84" fmla="*/ 255 w 255"/>
                <a:gd name="T85" fmla="*/ 184 h 598"/>
                <a:gd name="T86" fmla="*/ 255 w 255"/>
                <a:gd name="T87" fmla="*/ 136 h 598"/>
                <a:gd name="T88" fmla="*/ 241 w 255"/>
                <a:gd name="T89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5" h="598">
                  <a:moveTo>
                    <a:pt x="101" y="582"/>
                  </a:moveTo>
                  <a:lnTo>
                    <a:pt x="101" y="533"/>
                  </a:lnTo>
                  <a:lnTo>
                    <a:pt x="150" y="533"/>
                  </a:lnTo>
                  <a:lnTo>
                    <a:pt x="150" y="582"/>
                  </a:lnTo>
                  <a:lnTo>
                    <a:pt x="101" y="582"/>
                  </a:lnTo>
                  <a:moveTo>
                    <a:pt x="172" y="582"/>
                  </a:moveTo>
                  <a:lnTo>
                    <a:pt x="172" y="533"/>
                  </a:lnTo>
                  <a:lnTo>
                    <a:pt x="221" y="533"/>
                  </a:lnTo>
                  <a:lnTo>
                    <a:pt x="221" y="582"/>
                  </a:lnTo>
                  <a:lnTo>
                    <a:pt x="172" y="582"/>
                  </a:lnTo>
                  <a:moveTo>
                    <a:pt x="101" y="505"/>
                  </a:moveTo>
                  <a:lnTo>
                    <a:pt x="101" y="456"/>
                  </a:lnTo>
                  <a:lnTo>
                    <a:pt x="150" y="456"/>
                  </a:lnTo>
                  <a:lnTo>
                    <a:pt x="150" y="505"/>
                  </a:lnTo>
                  <a:lnTo>
                    <a:pt x="101" y="505"/>
                  </a:lnTo>
                  <a:moveTo>
                    <a:pt x="172" y="505"/>
                  </a:moveTo>
                  <a:lnTo>
                    <a:pt x="172" y="456"/>
                  </a:lnTo>
                  <a:lnTo>
                    <a:pt x="221" y="456"/>
                  </a:lnTo>
                  <a:lnTo>
                    <a:pt x="221" y="505"/>
                  </a:lnTo>
                  <a:lnTo>
                    <a:pt x="172" y="505"/>
                  </a:lnTo>
                  <a:moveTo>
                    <a:pt x="101" y="426"/>
                  </a:moveTo>
                  <a:lnTo>
                    <a:pt x="101" y="377"/>
                  </a:lnTo>
                  <a:lnTo>
                    <a:pt x="150" y="377"/>
                  </a:lnTo>
                  <a:lnTo>
                    <a:pt x="150" y="426"/>
                  </a:lnTo>
                  <a:lnTo>
                    <a:pt x="101" y="426"/>
                  </a:lnTo>
                  <a:moveTo>
                    <a:pt x="172" y="426"/>
                  </a:moveTo>
                  <a:lnTo>
                    <a:pt x="172" y="377"/>
                  </a:lnTo>
                  <a:lnTo>
                    <a:pt x="221" y="377"/>
                  </a:lnTo>
                  <a:lnTo>
                    <a:pt x="221" y="426"/>
                  </a:lnTo>
                  <a:lnTo>
                    <a:pt x="172" y="426"/>
                  </a:lnTo>
                  <a:moveTo>
                    <a:pt x="101" y="345"/>
                  </a:moveTo>
                  <a:lnTo>
                    <a:pt x="101" y="296"/>
                  </a:lnTo>
                  <a:lnTo>
                    <a:pt x="150" y="296"/>
                  </a:lnTo>
                  <a:lnTo>
                    <a:pt x="150" y="345"/>
                  </a:lnTo>
                  <a:lnTo>
                    <a:pt x="101" y="345"/>
                  </a:lnTo>
                  <a:moveTo>
                    <a:pt x="172" y="345"/>
                  </a:moveTo>
                  <a:lnTo>
                    <a:pt x="172" y="296"/>
                  </a:lnTo>
                  <a:lnTo>
                    <a:pt x="221" y="296"/>
                  </a:lnTo>
                  <a:lnTo>
                    <a:pt x="221" y="345"/>
                  </a:lnTo>
                  <a:lnTo>
                    <a:pt x="172" y="345"/>
                  </a:lnTo>
                  <a:moveTo>
                    <a:pt x="101" y="266"/>
                  </a:moveTo>
                  <a:lnTo>
                    <a:pt x="101" y="215"/>
                  </a:lnTo>
                  <a:lnTo>
                    <a:pt x="150" y="215"/>
                  </a:lnTo>
                  <a:lnTo>
                    <a:pt x="150" y="266"/>
                  </a:lnTo>
                  <a:lnTo>
                    <a:pt x="101" y="266"/>
                  </a:lnTo>
                  <a:moveTo>
                    <a:pt x="172" y="266"/>
                  </a:moveTo>
                  <a:lnTo>
                    <a:pt x="172" y="215"/>
                  </a:lnTo>
                  <a:lnTo>
                    <a:pt x="221" y="215"/>
                  </a:lnTo>
                  <a:lnTo>
                    <a:pt x="221" y="266"/>
                  </a:lnTo>
                  <a:lnTo>
                    <a:pt x="172" y="266"/>
                  </a:lnTo>
                  <a:moveTo>
                    <a:pt x="101" y="184"/>
                  </a:moveTo>
                  <a:lnTo>
                    <a:pt x="101" y="136"/>
                  </a:lnTo>
                  <a:lnTo>
                    <a:pt x="150" y="136"/>
                  </a:lnTo>
                  <a:lnTo>
                    <a:pt x="150" y="184"/>
                  </a:lnTo>
                  <a:lnTo>
                    <a:pt x="101" y="184"/>
                  </a:lnTo>
                  <a:moveTo>
                    <a:pt x="172" y="184"/>
                  </a:moveTo>
                  <a:lnTo>
                    <a:pt x="172" y="136"/>
                  </a:lnTo>
                  <a:lnTo>
                    <a:pt x="221" y="136"/>
                  </a:lnTo>
                  <a:lnTo>
                    <a:pt x="221" y="184"/>
                  </a:lnTo>
                  <a:lnTo>
                    <a:pt x="172" y="184"/>
                  </a:lnTo>
                  <a:moveTo>
                    <a:pt x="32" y="103"/>
                  </a:moveTo>
                  <a:lnTo>
                    <a:pt x="32" y="55"/>
                  </a:lnTo>
                  <a:lnTo>
                    <a:pt x="81" y="55"/>
                  </a:lnTo>
                  <a:lnTo>
                    <a:pt x="81" y="103"/>
                  </a:lnTo>
                  <a:lnTo>
                    <a:pt x="32" y="103"/>
                  </a:lnTo>
                  <a:moveTo>
                    <a:pt x="101" y="103"/>
                  </a:moveTo>
                  <a:lnTo>
                    <a:pt x="101" y="55"/>
                  </a:lnTo>
                  <a:lnTo>
                    <a:pt x="150" y="55"/>
                  </a:lnTo>
                  <a:lnTo>
                    <a:pt x="150" y="103"/>
                  </a:lnTo>
                  <a:lnTo>
                    <a:pt x="101" y="103"/>
                  </a:lnTo>
                  <a:moveTo>
                    <a:pt x="172" y="103"/>
                  </a:moveTo>
                  <a:lnTo>
                    <a:pt x="172" y="55"/>
                  </a:lnTo>
                  <a:lnTo>
                    <a:pt x="221" y="55"/>
                  </a:lnTo>
                  <a:lnTo>
                    <a:pt x="221" y="103"/>
                  </a:lnTo>
                  <a:lnTo>
                    <a:pt x="172" y="103"/>
                  </a:lnTo>
                  <a:moveTo>
                    <a:pt x="255" y="0"/>
                  </a:moveTo>
                  <a:lnTo>
                    <a:pt x="0" y="0"/>
                  </a:lnTo>
                  <a:lnTo>
                    <a:pt x="0" y="134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81" y="136"/>
                  </a:lnTo>
                  <a:lnTo>
                    <a:pt x="81" y="184"/>
                  </a:lnTo>
                  <a:lnTo>
                    <a:pt x="53" y="184"/>
                  </a:lnTo>
                  <a:lnTo>
                    <a:pt x="53" y="215"/>
                  </a:lnTo>
                  <a:lnTo>
                    <a:pt x="81" y="215"/>
                  </a:lnTo>
                  <a:lnTo>
                    <a:pt x="81" y="266"/>
                  </a:lnTo>
                  <a:lnTo>
                    <a:pt x="53" y="266"/>
                  </a:lnTo>
                  <a:lnTo>
                    <a:pt x="53" y="296"/>
                  </a:lnTo>
                  <a:lnTo>
                    <a:pt x="81" y="296"/>
                  </a:lnTo>
                  <a:lnTo>
                    <a:pt x="81" y="345"/>
                  </a:lnTo>
                  <a:lnTo>
                    <a:pt x="53" y="345"/>
                  </a:lnTo>
                  <a:lnTo>
                    <a:pt x="53" y="377"/>
                  </a:lnTo>
                  <a:lnTo>
                    <a:pt x="81" y="377"/>
                  </a:lnTo>
                  <a:lnTo>
                    <a:pt x="81" y="426"/>
                  </a:lnTo>
                  <a:lnTo>
                    <a:pt x="53" y="426"/>
                  </a:lnTo>
                  <a:lnTo>
                    <a:pt x="53" y="456"/>
                  </a:lnTo>
                  <a:lnTo>
                    <a:pt x="81" y="456"/>
                  </a:lnTo>
                  <a:lnTo>
                    <a:pt x="81" y="505"/>
                  </a:lnTo>
                  <a:lnTo>
                    <a:pt x="65" y="505"/>
                  </a:lnTo>
                  <a:lnTo>
                    <a:pt x="65" y="517"/>
                  </a:lnTo>
                  <a:lnTo>
                    <a:pt x="65" y="533"/>
                  </a:lnTo>
                  <a:lnTo>
                    <a:pt x="53" y="533"/>
                  </a:lnTo>
                  <a:lnTo>
                    <a:pt x="53" y="533"/>
                  </a:lnTo>
                  <a:lnTo>
                    <a:pt x="81" y="533"/>
                  </a:lnTo>
                  <a:lnTo>
                    <a:pt x="81" y="582"/>
                  </a:lnTo>
                  <a:lnTo>
                    <a:pt x="53" y="582"/>
                  </a:lnTo>
                  <a:lnTo>
                    <a:pt x="53" y="598"/>
                  </a:lnTo>
                  <a:lnTo>
                    <a:pt x="255" y="598"/>
                  </a:lnTo>
                  <a:lnTo>
                    <a:pt x="255" y="582"/>
                  </a:lnTo>
                  <a:lnTo>
                    <a:pt x="241" y="582"/>
                  </a:lnTo>
                  <a:lnTo>
                    <a:pt x="241" y="533"/>
                  </a:lnTo>
                  <a:lnTo>
                    <a:pt x="255" y="533"/>
                  </a:lnTo>
                  <a:lnTo>
                    <a:pt x="255" y="505"/>
                  </a:lnTo>
                  <a:lnTo>
                    <a:pt x="241" y="505"/>
                  </a:lnTo>
                  <a:lnTo>
                    <a:pt x="241" y="456"/>
                  </a:lnTo>
                  <a:lnTo>
                    <a:pt x="255" y="456"/>
                  </a:lnTo>
                  <a:lnTo>
                    <a:pt x="255" y="426"/>
                  </a:lnTo>
                  <a:lnTo>
                    <a:pt x="241" y="426"/>
                  </a:lnTo>
                  <a:lnTo>
                    <a:pt x="241" y="377"/>
                  </a:lnTo>
                  <a:lnTo>
                    <a:pt x="255" y="377"/>
                  </a:lnTo>
                  <a:lnTo>
                    <a:pt x="255" y="345"/>
                  </a:lnTo>
                  <a:lnTo>
                    <a:pt x="241" y="345"/>
                  </a:lnTo>
                  <a:lnTo>
                    <a:pt x="241" y="296"/>
                  </a:lnTo>
                  <a:lnTo>
                    <a:pt x="255" y="296"/>
                  </a:lnTo>
                  <a:lnTo>
                    <a:pt x="255" y="266"/>
                  </a:lnTo>
                  <a:lnTo>
                    <a:pt x="241" y="266"/>
                  </a:lnTo>
                  <a:lnTo>
                    <a:pt x="241" y="215"/>
                  </a:lnTo>
                  <a:lnTo>
                    <a:pt x="255" y="215"/>
                  </a:lnTo>
                  <a:lnTo>
                    <a:pt x="255" y="184"/>
                  </a:lnTo>
                  <a:lnTo>
                    <a:pt x="241" y="184"/>
                  </a:lnTo>
                  <a:lnTo>
                    <a:pt x="241" y="136"/>
                  </a:lnTo>
                  <a:lnTo>
                    <a:pt x="255" y="136"/>
                  </a:lnTo>
                  <a:lnTo>
                    <a:pt x="255" y="103"/>
                  </a:lnTo>
                  <a:lnTo>
                    <a:pt x="241" y="103"/>
                  </a:lnTo>
                  <a:lnTo>
                    <a:pt x="241" y="55"/>
                  </a:lnTo>
                  <a:lnTo>
                    <a:pt x="255" y="55"/>
                  </a:lnTo>
                  <a:lnTo>
                    <a:pt x="2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682"/>
            <p:cNvSpPr>
              <a:spLocks noChangeArrowheads="1"/>
            </p:cNvSpPr>
            <p:nvPr/>
          </p:nvSpPr>
          <p:spPr bwMode="auto">
            <a:xfrm>
              <a:off x="10672763" y="769939"/>
              <a:ext cx="427038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683"/>
            <p:cNvSpPr>
              <a:spLocks noChangeArrowheads="1"/>
            </p:cNvSpPr>
            <p:nvPr/>
          </p:nvSpPr>
          <p:spPr bwMode="auto">
            <a:xfrm>
              <a:off x="10672763" y="769939"/>
              <a:ext cx="427038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684"/>
            <p:cNvSpPr>
              <a:spLocks/>
            </p:cNvSpPr>
            <p:nvPr/>
          </p:nvSpPr>
          <p:spPr bwMode="auto">
            <a:xfrm>
              <a:off x="10642600" y="492126"/>
              <a:ext cx="457200" cy="277813"/>
            </a:xfrm>
            <a:custGeom>
              <a:avLst/>
              <a:gdLst>
                <a:gd name="T0" fmla="*/ 193 w 288"/>
                <a:gd name="T1" fmla="*/ 0 h 175"/>
                <a:gd name="T2" fmla="*/ 191 w 288"/>
                <a:gd name="T3" fmla="*/ 0 h 175"/>
                <a:gd name="T4" fmla="*/ 0 w 288"/>
                <a:gd name="T5" fmla="*/ 148 h 175"/>
                <a:gd name="T6" fmla="*/ 0 w 288"/>
                <a:gd name="T7" fmla="*/ 175 h 175"/>
                <a:gd name="T8" fmla="*/ 19 w 288"/>
                <a:gd name="T9" fmla="*/ 175 h 175"/>
                <a:gd name="T10" fmla="*/ 288 w 288"/>
                <a:gd name="T11" fmla="*/ 175 h 175"/>
                <a:gd name="T12" fmla="*/ 288 w 288"/>
                <a:gd name="T13" fmla="*/ 142 h 175"/>
                <a:gd name="T14" fmla="*/ 39 w 288"/>
                <a:gd name="T15" fmla="*/ 142 h 175"/>
                <a:gd name="T16" fmla="*/ 193 w 288"/>
                <a:gd name="T17" fmla="*/ 24 h 175"/>
                <a:gd name="T18" fmla="*/ 288 w 288"/>
                <a:gd name="T19" fmla="*/ 97 h 175"/>
                <a:gd name="T20" fmla="*/ 288 w 288"/>
                <a:gd name="T21" fmla="*/ 71 h 175"/>
                <a:gd name="T22" fmla="*/ 195 w 288"/>
                <a:gd name="T23" fmla="*/ 2 h 175"/>
                <a:gd name="T24" fmla="*/ 193 w 288"/>
                <a:gd name="T2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175">
                  <a:moveTo>
                    <a:pt x="193" y="0"/>
                  </a:moveTo>
                  <a:lnTo>
                    <a:pt x="191" y="0"/>
                  </a:lnTo>
                  <a:lnTo>
                    <a:pt x="0" y="148"/>
                  </a:lnTo>
                  <a:lnTo>
                    <a:pt x="0" y="175"/>
                  </a:lnTo>
                  <a:lnTo>
                    <a:pt x="19" y="175"/>
                  </a:lnTo>
                  <a:lnTo>
                    <a:pt x="288" y="175"/>
                  </a:lnTo>
                  <a:lnTo>
                    <a:pt x="288" y="142"/>
                  </a:lnTo>
                  <a:lnTo>
                    <a:pt x="39" y="142"/>
                  </a:lnTo>
                  <a:lnTo>
                    <a:pt x="193" y="24"/>
                  </a:lnTo>
                  <a:lnTo>
                    <a:pt x="288" y="97"/>
                  </a:lnTo>
                  <a:lnTo>
                    <a:pt x="288" y="71"/>
                  </a:lnTo>
                  <a:lnTo>
                    <a:pt x="195" y="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2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85"/>
            <p:cNvSpPr>
              <a:spLocks/>
            </p:cNvSpPr>
            <p:nvPr/>
          </p:nvSpPr>
          <p:spPr bwMode="auto">
            <a:xfrm>
              <a:off x="10642600" y="492126"/>
              <a:ext cx="457200" cy="277813"/>
            </a:xfrm>
            <a:custGeom>
              <a:avLst/>
              <a:gdLst>
                <a:gd name="T0" fmla="*/ 193 w 288"/>
                <a:gd name="T1" fmla="*/ 0 h 175"/>
                <a:gd name="T2" fmla="*/ 191 w 288"/>
                <a:gd name="T3" fmla="*/ 0 h 175"/>
                <a:gd name="T4" fmla="*/ 0 w 288"/>
                <a:gd name="T5" fmla="*/ 148 h 175"/>
                <a:gd name="T6" fmla="*/ 0 w 288"/>
                <a:gd name="T7" fmla="*/ 175 h 175"/>
                <a:gd name="T8" fmla="*/ 19 w 288"/>
                <a:gd name="T9" fmla="*/ 175 h 175"/>
                <a:gd name="T10" fmla="*/ 288 w 288"/>
                <a:gd name="T11" fmla="*/ 175 h 175"/>
                <a:gd name="T12" fmla="*/ 288 w 288"/>
                <a:gd name="T13" fmla="*/ 142 h 175"/>
                <a:gd name="T14" fmla="*/ 39 w 288"/>
                <a:gd name="T15" fmla="*/ 142 h 175"/>
                <a:gd name="T16" fmla="*/ 193 w 288"/>
                <a:gd name="T17" fmla="*/ 24 h 175"/>
                <a:gd name="T18" fmla="*/ 288 w 288"/>
                <a:gd name="T19" fmla="*/ 97 h 175"/>
                <a:gd name="T20" fmla="*/ 288 w 288"/>
                <a:gd name="T21" fmla="*/ 71 h 175"/>
                <a:gd name="T22" fmla="*/ 195 w 288"/>
                <a:gd name="T23" fmla="*/ 2 h 175"/>
                <a:gd name="T24" fmla="*/ 193 w 288"/>
                <a:gd name="T2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175">
                  <a:moveTo>
                    <a:pt x="193" y="0"/>
                  </a:moveTo>
                  <a:lnTo>
                    <a:pt x="191" y="0"/>
                  </a:lnTo>
                  <a:lnTo>
                    <a:pt x="0" y="148"/>
                  </a:lnTo>
                  <a:lnTo>
                    <a:pt x="0" y="175"/>
                  </a:lnTo>
                  <a:lnTo>
                    <a:pt x="19" y="175"/>
                  </a:lnTo>
                  <a:lnTo>
                    <a:pt x="288" y="175"/>
                  </a:lnTo>
                  <a:lnTo>
                    <a:pt x="288" y="142"/>
                  </a:lnTo>
                  <a:lnTo>
                    <a:pt x="39" y="142"/>
                  </a:lnTo>
                  <a:lnTo>
                    <a:pt x="193" y="24"/>
                  </a:lnTo>
                  <a:lnTo>
                    <a:pt x="288" y="97"/>
                  </a:lnTo>
                  <a:lnTo>
                    <a:pt x="288" y="71"/>
                  </a:lnTo>
                  <a:lnTo>
                    <a:pt x="195" y="2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686"/>
            <p:cNvSpPr>
              <a:spLocks/>
            </p:cNvSpPr>
            <p:nvPr/>
          </p:nvSpPr>
          <p:spPr bwMode="auto">
            <a:xfrm>
              <a:off x="10704513" y="530226"/>
              <a:ext cx="395288" cy="187325"/>
            </a:xfrm>
            <a:custGeom>
              <a:avLst/>
              <a:gdLst>
                <a:gd name="T0" fmla="*/ 154 w 249"/>
                <a:gd name="T1" fmla="*/ 0 h 118"/>
                <a:gd name="T2" fmla="*/ 0 w 249"/>
                <a:gd name="T3" fmla="*/ 118 h 118"/>
                <a:gd name="T4" fmla="*/ 249 w 249"/>
                <a:gd name="T5" fmla="*/ 118 h 118"/>
                <a:gd name="T6" fmla="*/ 249 w 249"/>
                <a:gd name="T7" fmla="*/ 73 h 118"/>
                <a:gd name="T8" fmla="*/ 154 w 249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18">
                  <a:moveTo>
                    <a:pt x="154" y="0"/>
                  </a:moveTo>
                  <a:lnTo>
                    <a:pt x="0" y="118"/>
                  </a:lnTo>
                  <a:lnTo>
                    <a:pt x="249" y="118"/>
                  </a:lnTo>
                  <a:lnTo>
                    <a:pt x="249" y="73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87"/>
            <p:cNvSpPr>
              <a:spLocks/>
            </p:cNvSpPr>
            <p:nvPr/>
          </p:nvSpPr>
          <p:spPr bwMode="auto">
            <a:xfrm>
              <a:off x="10704513" y="530226"/>
              <a:ext cx="395288" cy="187325"/>
            </a:xfrm>
            <a:custGeom>
              <a:avLst/>
              <a:gdLst>
                <a:gd name="T0" fmla="*/ 154 w 249"/>
                <a:gd name="T1" fmla="*/ 0 h 118"/>
                <a:gd name="T2" fmla="*/ 0 w 249"/>
                <a:gd name="T3" fmla="*/ 118 h 118"/>
                <a:gd name="T4" fmla="*/ 249 w 249"/>
                <a:gd name="T5" fmla="*/ 118 h 118"/>
                <a:gd name="T6" fmla="*/ 249 w 249"/>
                <a:gd name="T7" fmla="*/ 73 h 118"/>
                <a:gd name="T8" fmla="*/ 154 w 249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118">
                  <a:moveTo>
                    <a:pt x="154" y="0"/>
                  </a:moveTo>
                  <a:lnTo>
                    <a:pt x="0" y="118"/>
                  </a:lnTo>
                  <a:lnTo>
                    <a:pt x="249" y="118"/>
                  </a:lnTo>
                  <a:lnTo>
                    <a:pt x="249" y="73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688"/>
            <p:cNvSpPr>
              <a:spLocks/>
            </p:cNvSpPr>
            <p:nvPr/>
          </p:nvSpPr>
          <p:spPr bwMode="auto">
            <a:xfrm>
              <a:off x="11077575" y="1014414"/>
              <a:ext cx="22225" cy="76200"/>
            </a:xfrm>
            <a:custGeom>
              <a:avLst/>
              <a:gdLst>
                <a:gd name="T0" fmla="*/ 14 w 14"/>
                <a:gd name="T1" fmla="*/ 0 h 48"/>
                <a:gd name="T2" fmla="*/ 0 w 14"/>
                <a:gd name="T3" fmla="*/ 0 h 48"/>
                <a:gd name="T4" fmla="*/ 0 w 14"/>
                <a:gd name="T5" fmla="*/ 48 h 48"/>
                <a:gd name="T6" fmla="*/ 14 w 14"/>
                <a:gd name="T7" fmla="*/ 48 h 48"/>
                <a:gd name="T8" fmla="*/ 14 w 14"/>
                <a:gd name="T9" fmla="*/ 42 h 48"/>
                <a:gd name="T10" fmla="*/ 6 w 14"/>
                <a:gd name="T11" fmla="*/ 42 h 48"/>
                <a:gd name="T12" fmla="*/ 6 w 14"/>
                <a:gd name="T13" fmla="*/ 6 h 48"/>
                <a:gd name="T14" fmla="*/ 14 w 14"/>
                <a:gd name="T15" fmla="*/ 6 h 48"/>
                <a:gd name="T16" fmla="*/ 14 w 1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8">
                  <a:moveTo>
                    <a:pt x="14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89"/>
            <p:cNvSpPr>
              <a:spLocks/>
            </p:cNvSpPr>
            <p:nvPr/>
          </p:nvSpPr>
          <p:spPr bwMode="auto">
            <a:xfrm>
              <a:off x="11077575" y="1014414"/>
              <a:ext cx="22225" cy="76200"/>
            </a:xfrm>
            <a:custGeom>
              <a:avLst/>
              <a:gdLst>
                <a:gd name="T0" fmla="*/ 14 w 14"/>
                <a:gd name="T1" fmla="*/ 0 h 48"/>
                <a:gd name="T2" fmla="*/ 0 w 14"/>
                <a:gd name="T3" fmla="*/ 0 h 48"/>
                <a:gd name="T4" fmla="*/ 0 w 14"/>
                <a:gd name="T5" fmla="*/ 48 h 48"/>
                <a:gd name="T6" fmla="*/ 14 w 14"/>
                <a:gd name="T7" fmla="*/ 48 h 48"/>
                <a:gd name="T8" fmla="*/ 14 w 14"/>
                <a:gd name="T9" fmla="*/ 42 h 48"/>
                <a:gd name="T10" fmla="*/ 6 w 14"/>
                <a:gd name="T11" fmla="*/ 42 h 48"/>
                <a:gd name="T12" fmla="*/ 6 w 14"/>
                <a:gd name="T13" fmla="*/ 6 h 48"/>
                <a:gd name="T14" fmla="*/ 14 w 14"/>
                <a:gd name="T15" fmla="*/ 6 h 48"/>
                <a:gd name="T16" fmla="*/ 14 w 1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8">
                  <a:moveTo>
                    <a:pt x="14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690"/>
            <p:cNvSpPr>
              <a:spLocks noChangeArrowheads="1"/>
            </p:cNvSpPr>
            <p:nvPr/>
          </p:nvSpPr>
          <p:spPr bwMode="auto">
            <a:xfrm>
              <a:off x="11087100" y="1023939"/>
              <a:ext cx="12700" cy="57150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691"/>
            <p:cNvSpPr>
              <a:spLocks noChangeArrowheads="1"/>
            </p:cNvSpPr>
            <p:nvPr/>
          </p:nvSpPr>
          <p:spPr bwMode="auto">
            <a:xfrm>
              <a:off x="11087100" y="1023939"/>
              <a:ext cx="12700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692"/>
            <p:cNvSpPr>
              <a:spLocks noEditPoints="1"/>
            </p:cNvSpPr>
            <p:nvPr/>
          </p:nvSpPr>
          <p:spPr bwMode="auto">
            <a:xfrm>
              <a:off x="10968038" y="1014414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6 h 48"/>
                <a:gd name="T4" fmla="*/ 41 w 49"/>
                <a:gd name="T5" fmla="*/ 6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693"/>
            <p:cNvSpPr>
              <a:spLocks noEditPoints="1"/>
            </p:cNvSpPr>
            <p:nvPr/>
          </p:nvSpPr>
          <p:spPr bwMode="auto">
            <a:xfrm>
              <a:off x="10968038" y="1014414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6 h 48"/>
                <a:gd name="T4" fmla="*/ 41 w 49"/>
                <a:gd name="T5" fmla="*/ 6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694"/>
            <p:cNvSpPr>
              <a:spLocks noChangeArrowheads="1"/>
            </p:cNvSpPr>
            <p:nvPr/>
          </p:nvSpPr>
          <p:spPr bwMode="auto">
            <a:xfrm>
              <a:off x="10977563" y="1023939"/>
              <a:ext cx="55563" cy="57150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695"/>
            <p:cNvSpPr>
              <a:spLocks noChangeArrowheads="1"/>
            </p:cNvSpPr>
            <p:nvPr/>
          </p:nvSpPr>
          <p:spPr bwMode="auto">
            <a:xfrm>
              <a:off x="10977563" y="1023939"/>
              <a:ext cx="5556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696"/>
            <p:cNvSpPr>
              <a:spLocks noEditPoints="1"/>
            </p:cNvSpPr>
            <p:nvPr/>
          </p:nvSpPr>
          <p:spPr bwMode="auto">
            <a:xfrm>
              <a:off x="10855325" y="1014414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6 h 48"/>
                <a:gd name="T4" fmla="*/ 43 w 49"/>
                <a:gd name="T5" fmla="*/ 6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97"/>
            <p:cNvSpPr>
              <a:spLocks noEditPoints="1"/>
            </p:cNvSpPr>
            <p:nvPr/>
          </p:nvSpPr>
          <p:spPr bwMode="auto">
            <a:xfrm>
              <a:off x="10855325" y="1014414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6 h 48"/>
                <a:gd name="T4" fmla="*/ 43 w 49"/>
                <a:gd name="T5" fmla="*/ 6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Rectangle 698"/>
            <p:cNvSpPr>
              <a:spLocks noChangeArrowheads="1"/>
            </p:cNvSpPr>
            <p:nvPr/>
          </p:nvSpPr>
          <p:spPr bwMode="auto">
            <a:xfrm>
              <a:off x="10864850" y="1023939"/>
              <a:ext cx="58738" cy="57150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699"/>
            <p:cNvSpPr>
              <a:spLocks noChangeArrowheads="1"/>
            </p:cNvSpPr>
            <p:nvPr/>
          </p:nvSpPr>
          <p:spPr bwMode="auto">
            <a:xfrm>
              <a:off x="10864850" y="1023939"/>
              <a:ext cx="58738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700"/>
            <p:cNvSpPr>
              <a:spLocks/>
            </p:cNvSpPr>
            <p:nvPr/>
          </p:nvSpPr>
          <p:spPr bwMode="auto">
            <a:xfrm>
              <a:off x="10779125" y="1014414"/>
              <a:ext cx="44450" cy="76200"/>
            </a:xfrm>
            <a:custGeom>
              <a:avLst/>
              <a:gdLst>
                <a:gd name="T0" fmla="*/ 28 w 28"/>
                <a:gd name="T1" fmla="*/ 0 h 48"/>
                <a:gd name="T2" fmla="*/ 12 w 28"/>
                <a:gd name="T3" fmla="*/ 0 h 48"/>
                <a:gd name="T4" fmla="*/ 12 w 28"/>
                <a:gd name="T5" fmla="*/ 6 h 48"/>
                <a:gd name="T6" fmla="*/ 22 w 28"/>
                <a:gd name="T7" fmla="*/ 6 h 48"/>
                <a:gd name="T8" fmla="*/ 22 w 28"/>
                <a:gd name="T9" fmla="*/ 42 h 48"/>
                <a:gd name="T10" fmla="*/ 0 w 28"/>
                <a:gd name="T11" fmla="*/ 42 h 48"/>
                <a:gd name="T12" fmla="*/ 0 w 28"/>
                <a:gd name="T13" fmla="*/ 48 h 48"/>
                <a:gd name="T14" fmla="*/ 28 w 28"/>
                <a:gd name="T15" fmla="*/ 48 h 48"/>
                <a:gd name="T16" fmla="*/ 28 w 28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8">
                  <a:moveTo>
                    <a:pt x="2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22" y="6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28" y="4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701"/>
            <p:cNvSpPr>
              <a:spLocks/>
            </p:cNvSpPr>
            <p:nvPr/>
          </p:nvSpPr>
          <p:spPr bwMode="auto">
            <a:xfrm>
              <a:off x="10779125" y="1014414"/>
              <a:ext cx="44450" cy="76200"/>
            </a:xfrm>
            <a:custGeom>
              <a:avLst/>
              <a:gdLst>
                <a:gd name="T0" fmla="*/ 28 w 28"/>
                <a:gd name="T1" fmla="*/ 0 h 48"/>
                <a:gd name="T2" fmla="*/ 12 w 28"/>
                <a:gd name="T3" fmla="*/ 0 h 48"/>
                <a:gd name="T4" fmla="*/ 12 w 28"/>
                <a:gd name="T5" fmla="*/ 6 h 48"/>
                <a:gd name="T6" fmla="*/ 22 w 28"/>
                <a:gd name="T7" fmla="*/ 6 h 48"/>
                <a:gd name="T8" fmla="*/ 22 w 28"/>
                <a:gd name="T9" fmla="*/ 42 h 48"/>
                <a:gd name="T10" fmla="*/ 0 w 28"/>
                <a:gd name="T11" fmla="*/ 42 h 48"/>
                <a:gd name="T12" fmla="*/ 0 w 28"/>
                <a:gd name="T13" fmla="*/ 48 h 48"/>
                <a:gd name="T14" fmla="*/ 28 w 28"/>
                <a:gd name="T15" fmla="*/ 48 h 48"/>
                <a:gd name="T16" fmla="*/ 28 w 28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8">
                  <a:moveTo>
                    <a:pt x="2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22" y="6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28" y="48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702"/>
            <p:cNvSpPr>
              <a:spLocks/>
            </p:cNvSpPr>
            <p:nvPr/>
          </p:nvSpPr>
          <p:spPr bwMode="auto">
            <a:xfrm>
              <a:off x="10779125" y="1023939"/>
              <a:ext cx="34925" cy="57150"/>
            </a:xfrm>
            <a:custGeom>
              <a:avLst/>
              <a:gdLst>
                <a:gd name="T0" fmla="*/ 22 w 22"/>
                <a:gd name="T1" fmla="*/ 0 h 36"/>
                <a:gd name="T2" fmla="*/ 12 w 22"/>
                <a:gd name="T3" fmla="*/ 0 h 36"/>
                <a:gd name="T4" fmla="*/ 12 w 22"/>
                <a:gd name="T5" fmla="*/ 16 h 36"/>
                <a:gd name="T6" fmla="*/ 0 w 22"/>
                <a:gd name="T7" fmla="*/ 16 h 36"/>
                <a:gd name="T8" fmla="*/ 0 w 22"/>
                <a:gd name="T9" fmla="*/ 36 h 36"/>
                <a:gd name="T10" fmla="*/ 22 w 22"/>
                <a:gd name="T11" fmla="*/ 36 h 36"/>
                <a:gd name="T12" fmla="*/ 22 w 22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6">
                  <a:moveTo>
                    <a:pt x="22" y="0"/>
                  </a:moveTo>
                  <a:lnTo>
                    <a:pt x="12" y="0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36"/>
                  </a:lnTo>
                  <a:lnTo>
                    <a:pt x="22" y="3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703"/>
            <p:cNvSpPr>
              <a:spLocks/>
            </p:cNvSpPr>
            <p:nvPr/>
          </p:nvSpPr>
          <p:spPr bwMode="auto">
            <a:xfrm>
              <a:off x="10779125" y="1023939"/>
              <a:ext cx="34925" cy="57150"/>
            </a:xfrm>
            <a:custGeom>
              <a:avLst/>
              <a:gdLst>
                <a:gd name="T0" fmla="*/ 22 w 22"/>
                <a:gd name="T1" fmla="*/ 0 h 36"/>
                <a:gd name="T2" fmla="*/ 12 w 22"/>
                <a:gd name="T3" fmla="*/ 0 h 36"/>
                <a:gd name="T4" fmla="*/ 12 w 22"/>
                <a:gd name="T5" fmla="*/ 16 h 36"/>
                <a:gd name="T6" fmla="*/ 0 w 22"/>
                <a:gd name="T7" fmla="*/ 16 h 36"/>
                <a:gd name="T8" fmla="*/ 0 w 22"/>
                <a:gd name="T9" fmla="*/ 36 h 36"/>
                <a:gd name="T10" fmla="*/ 22 w 22"/>
                <a:gd name="T11" fmla="*/ 36 h 36"/>
                <a:gd name="T12" fmla="*/ 22 w 22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6">
                  <a:moveTo>
                    <a:pt x="22" y="0"/>
                  </a:moveTo>
                  <a:lnTo>
                    <a:pt x="12" y="0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36"/>
                  </a:lnTo>
                  <a:lnTo>
                    <a:pt x="22" y="36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704"/>
            <p:cNvSpPr>
              <a:spLocks/>
            </p:cNvSpPr>
            <p:nvPr/>
          </p:nvSpPr>
          <p:spPr bwMode="auto">
            <a:xfrm>
              <a:off x="11077575" y="1139826"/>
              <a:ext cx="22225" cy="80963"/>
            </a:xfrm>
            <a:custGeom>
              <a:avLst/>
              <a:gdLst>
                <a:gd name="T0" fmla="*/ 14 w 14"/>
                <a:gd name="T1" fmla="*/ 0 h 51"/>
                <a:gd name="T2" fmla="*/ 0 w 14"/>
                <a:gd name="T3" fmla="*/ 0 h 51"/>
                <a:gd name="T4" fmla="*/ 0 w 14"/>
                <a:gd name="T5" fmla="*/ 51 h 51"/>
                <a:gd name="T6" fmla="*/ 14 w 14"/>
                <a:gd name="T7" fmla="*/ 51 h 51"/>
                <a:gd name="T8" fmla="*/ 14 w 14"/>
                <a:gd name="T9" fmla="*/ 42 h 51"/>
                <a:gd name="T10" fmla="*/ 6 w 14"/>
                <a:gd name="T11" fmla="*/ 42 h 51"/>
                <a:gd name="T12" fmla="*/ 6 w 14"/>
                <a:gd name="T13" fmla="*/ 8 h 51"/>
                <a:gd name="T14" fmla="*/ 14 w 14"/>
                <a:gd name="T15" fmla="*/ 8 h 51"/>
                <a:gd name="T16" fmla="*/ 14 w 14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1">
                  <a:moveTo>
                    <a:pt x="14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14" y="51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705"/>
            <p:cNvSpPr>
              <a:spLocks/>
            </p:cNvSpPr>
            <p:nvPr/>
          </p:nvSpPr>
          <p:spPr bwMode="auto">
            <a:xfrm>
              <a:off x="11077575" y="1139826"/>
              <a:ext cx="22225" cy="80963"/>
            </a:xfrm>
            <a:custGeom>
              <a:avLst/>
              <a:gdLst>
                <a:gd name="T0" fmla="*/ 14 w 14"/>
                <a:gd name="T1" fmla="*/ 0 h 51"/>
                <a:gd name="T2" fmla="*/ 0 w 14"/>
                <a:gd name="T3" fmla="*/ 0 h 51"/>
                <a:gd name="T4" fmla="*/ 0 w 14"/>
                <a:gd name="T5" fmla="*/ 51 h 51"/>
                <a:gd name="T6" fmla="*/ 14 w 14"/>
                <a:gd name="T7" fmla="*/ 51 h 51"/>
                <a:gd name="T8" fmla="*/ 14 w 14"/>
                <a:gd name="T9" fmla="*/ 42 h 51"/>
                <a:gd name="T10" fmla="*/ 6 w 14"/>
                <a:gd name="T11" fmla="*/ 42 h 51"/>
                <a:gd name="T12" fmla="*/ 6 w 14"/>
                <a:gd name="T13" fmla="*/ 8 h 51"/>
                <a:gd name="T14" fmla="*/ 14 w 14"/>
                <a:gd name="T15" fmla="*/ 8 h 51"/>
                <a:gd name="T16" fmla="*/ 14 w 14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1">
                  <a:moveTo>
                    <a:pt x="14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14" y="51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706"/>
            <p:cNvSpPr>
              <a:spLocks noChangeArrowheads="1"/>
            </p:cNvSpPr>
            <p:nvPr/>
          </p:nvSpPr>
          <p:spPr bwMode="auto">
            <a:xfrm>
              <a:off x="11087100" y="1152526"/>
              <a:ext cx="12700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707"/>
            <p:cNvSpPr>
              <a:spLocks noChangeArrowheads="1"/>
            </p:cNvSpPr>
            <p:nvPr/>
          </p:nvSpPr>
          <p:spPr bwMode="auto">
            <a:xfrm>
              <a:off x="11087100" y="1152526"/>
              <a:ext cx="12700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708"/>
            <p:cNvSpPr>
              <a:spLocks noEditPoints="1"/>
            </p:cNvSpPr>
            <p:nvPr/>
          </p:nvSpPr>
          <p:spPr bwMode="auto">
            <a:xfrm>
              <a:off x="10968038" y="1139826"/>
              <a:ext cx="77788" cy="80963"/>
            </a:xfrm>
            <a:custGeom>
              <a:avLst/>
              <a:gdLst>
                <a:gd name="T0" fmla="*/ 6 w 49"/>
                <a:gd name="T1" fmla="*/ 42 h 51"/>
                <a:gd name="T2" fmla="*/ 6 w 49"/>
                <a:gd name="T3" fmla="*/ 8 h 51"/>
                <a:gd name="T4" fmla="*/ 41 w 49"/>
                <a:gd name="T5" fmla="*/ 8 h 51"/>
                <a:gd name="T6" fmla="*/ 41 w 49"/>
                <a:gd name="T7" fmla="*/ 42 h 51"/>
                <a:gd name="T8" fmla="*/ 6 w 49"/>
                <a:gd name="T9" fmla="*/ 42 h 51"/>
                <a:gd name="T10" fmla="*/ 49 w 49"/>
                <a:gd name="T11" fmla="*/ 0 h 51"/>
                <a:gd name="T12" fmla="*/ 0 w 49"/>
                <a:gd name="T13" fmla="*/ 0 h 51"/>
                <a:gd name="T14" fmla="*/ 0 w 49"/>
                <a:gd name="T15" fmla="*/ 51 h 51"/>
                <a:gd name="T16" fmla="*/ 49 w 49"/>
                <a:gd name="T17" fmla="*/ 51 h 51"/>
                <a:gd name="T18" fmla="*/ 49 w 4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709"/>
            <p:cNvSpPr>
              <a:spLocks noEditPoints="1"/>
            </p:cNvSpPr>
            <p:nvPr/>
          </p:nvSpPr>
          <p:spPr bwMode="auto">
            <a:xfrm>
              <a:off x="10968038" y="1139826"/>
              <a:ext cx="77788" cy="80963"/>
            </a:xfrm>
            <a:custGeom>
              <a:avLst/>
              <a:gdLst>
                <a:gd name="T0" fmla="*/ 6 w 49"/>
                <a:gd name="T1" fmla="*/ 42 h 51"/>
                <a:gd name="T2" fmla="*/ 6 w 49"/>
                <a:gd name="T3" fmla="*/ 8 h 51"/>
                <a:gd name="T4" fmla="*/ 41 w 49"/>
                <a:gd name="T5" fmla="*/ 8 h 51"/>
                <a:gd name="T6" fmla="*/ 41 w 49"/>
                <a:gd name="T7" fmla="*/ 42 h 51"/>
                <a:gd name="T8" fmla="*/ 6 w 49"/>
                <a:gd name="T9" fmla="*/ 42 h 51"/>
                <a:gd name="T10" fmla="*/ 49 w 49"/>
                <a:gd name="T11" fmla="*/ 0 h 51"/>
                <a:gd name="T12" fmla="*/ 0 w 49"/>
                <a:gd name="T13" fmla="*/ 0 h 51"/>
                <a:gd name="T14" fmla="*/ 0 w 49"/>
                <a:gd name="T15" fmla="*/ 51 h 51"/>
                <a:gd name="T16" fmla="*/ 49 w 49"/>
                <a:gd name="T17" fmla="*/ 51 h 51"/>
                <a:gd name="T18" fmla="*/ 49 w 4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Rectangle 710"/>
            <p:cNvSpPr>
              <a:spLocks noChangeArrowheads="1"/>
            </p:cNvSpPr>
            <p:nvPr/>
          </p:nvSpPr>
          <p:spPr bwMode="auto">
            <a:xfrm>
              <a:off x="10977563" y="1152526"/>
              <a:ext cx="55563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Rectangle 711"/>
            <p:cNvSpPr>
              <a:spLocks noChangeArrowheads="1"/>
            </p:cNvSpPr>
            <p:nvPr/>
          </p:nvSpPr>
          <p:spPr bwMode="auto">
            <a:xfrm>
              <a:off x="10977563" y="1152526"/>
              <a:ext cx="5556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712"/>
            <p:cNvSpPr>
              <a:spLocks noEditPoints="1"/>
            </p:cNvSpPr>
            <p:nvPr/>
          </p:nvSpPr>
          <p:spPr bwMode="auto">
            <a:xfrm>
              <a:off x="10855325" y="1139826"/>
              <a:ext cx="77788" cy="80963"/>
            </a:xfrm>
            <a:custGeom>
              <a:avLst/>
              <a:gdLst>
                <a:gd name="T0" fmla="*/ 6 w 49"/>
                <a:gd name="T1" fmla="*/ 42 h 51"/>
                <a:gd name="T2" fmla="*/ 6 w 49"/>
                <a:gd name="T3" fmla="*/ 8 h 51"/>
                <a:gd name="T4" fmla="*/ 43 w 49"/>
                <a:gd name="T5" fmla="*/ 8 h 51"/>
                <a:gd name="T6" fmla="*/ 43 w 49"/>
                <a:gd name="T7" fmla="*/ 42 h 51"/>
                <a:gd name="T8" fmla="*/ 6 w 49"/>
                <a:gd name="T9" fmla="*/ 42 h 51"/>
                <a:gd name="T10" fmla="*/ 49 w 49"/>
                <a:gd name="T11" fmla="*/ 0 h 51"/>
                <a:gd name="T12" fmla="*/ 0 w 49"/>
                <a:gd name="T13" fmla="*/ 0 h 51"/>
                <a:gd name="T14" fmla="*/ 0 w 49"/>
                <a:gd name="T15" fmla="*/ 51 h 51"/>
                <a:gd name="T16" fmla="*/ 49 w 49"/>
                <a:gd name="T17" fmla="*/ 51 h 51"/>
                <a:gd name="T18" fmla="*/ 49 w 4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713"/>
            <p:cNvSpPr>
              <a:spLocks noEditPoints="1"/>
            </p:cNvSpPr>
            <p:nvPr/>
          </p:nvSpPr>
          <p:spPr bwMode="auto">
            <a:xfrm>
              <a:off x="10855325" y="1139826"/>
              <a:ext cx="77788" cy="80963"/>
            </a:xfrm>
            <a:custGeom>
              <a:avLst/>
              <a:gdLst>
                <a:gd name="T0" fmla="*/ 6 w 49"/>
                <a:gd name="T1" fmla="*/ 42 h 51"/>
                <a:gd name="T2" fmla="*/ 6 w 49"/>
                <a:gd name="T3" fmla="*/ 8 h 51"/>
                <a:gd name="T4" fmla="*/ 43 w 49"/>
                <a:gd name="T5" fmla="*/ 8 h 51"/>
                <a:gd name="T6" fmla="*/ 43 w 49"/>
                <a:gd name="T7" fmla="*/ 42 h 51"/>
                <a:gd name="T8" fmla="*/ 6 w 49"/>
                <a:gd name="T9" fmla="*/ 42 h 51"/>
                <a:gd name="T10" fmla="*/ 49 w 49"/>
                <a:gd name="T11" fmla="*/ 0 h 51"/>
                <a:gd name="T12" fmla="*/ 0 w 49"/>
                <a:gd name="T13" fmla="*/ 0 h 51"/>
                <a:gd name="T14" fmla="*/ 0 w 49"/>
                <a:gd name="T15" fmla="*/ 51 h 51"/>
                <a:gd name="T16" fmla="*/ 49 w 49"/>
                <a:gd name="T17" fmla="*/ 51 h 51"/>
                <a:gd name="T18" fmla="*/ 49 w 4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1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9" y="5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714"/>
            <p:cNvSpPr>
              <a:spLocks noChangeArrowheads="1"/>
            </p:cNvSpPr>
            <p:nvPr/>
          </p:nvSpPr>
          <p:spPr bwMode="auto">
            <a:xfrm>
              <a:off x="10864850" y="1152526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Rectangle 715"/>
            <p:cNvSpPr>
              <a:spLocks noChangeArrowheads="1"/>
            </p:cNvSpPr>
            <p:nvPr/>
          </p:nvSpPr>
          <p:spPr bwMode="auto">
            <a:xfrm>
              <a:off x="10864850" y="1152526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716"/>
            <p:cNvSpPr>
              <a:spLocks/>
            </p:cNvSpPr>
            <p:nvPr/>
          </p:nvSpPr>
          <p:spPr bwMode="auto">
            <a:xfrm>
              <a:off x="10779125" y="1139826"/>
              <a:ext cx="44450" cy="80963"/>
            </a:xfrm>
            <a:custGeom>
              <a:avLst/>
              <a:gdLst>
                <a:gd name="T0" fmla="*/ 28 w 28"/>
                <a:gd name="T1" fmla="*/ 0 h 51"/>
                <a:gd name="T2" fmla="*/ 0 w 28"/>
                <a:gd name="T3" fmla="*/ 0 h 51"/>
                <a:gd name="T4" fmla="*/ 0 w 28"/>
                <a:gd name="T5" fmla="*/ 8 h 51"/>
                <a:gd name="T6" fmla="*/ 22 w 28"/>
                <a:gd name="T7" fmla="*/ 8 h 51"/>
                <a:gd name="T8" fmla="*/ 22 w 28"/>
                <a:gd name="T9" fmla="*/ 42 h 51"/>
                <a:gd name="T10" fmla="*/ 0 w 28"/>
                <a:gd name="T11" fmla="*/ 42 h 51"/>
                <a:gd name="T12" fmla="*/ 0 w 28"/>
                <a:gd name="T13" fmla="*/ 51 h 51"/>
                <a:gd name="T14" fmla="*/ 28 w 28"/>
                <a:gd name="T15" fmla="*/ 51 h 51"/>
                <a:gd name="T16" fmla="*/ 28 w 2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1">
                  <a:moveTo>
                    <a:pt x="2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2" y="8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28" y="5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717"/>
            <p:cNvSpPr>
              <a:spLocks/>
            </p:cNvSpPr>
            <p:nvPr/>
          </p:nvSpPr>
          <p:spPr bwMode="auto">
            <a:xfrm>
              <a:off x="10779125" y="1139826"/>
              <a:ext cx="44450" cy="80963"/>
            </a:xfrm>
            <a:custGeom>
              <a:avLst/>
              <a:gdLst>
                <a:gd name="T0" fmla="*/ 28 w 28"/>
                <a:gd name="T1" fmla="*/ 0 h 51"/>
                <a:gd name="T2" fmla="*/ 0 w 28"/>
                <a:gd name="T3" fmla="*/ 0 h 51"/>
                <a:gd name="T4" fmla="*/ 0 w 28"/>
                <a:gd name="T5" fmla="*/ 8 h 51"/>
                <a:gd name="T6" fmla="*/ 22 w 28"/>
                <a:gd name="T7" fmla="*/ 8 h 51"/>
                <a:gd name="T8" fmla="*/ 22 w 28"/>
                <a:gd name="T9" fmla="*/ 42 h 51"/>
                <a:gd name="T10" fmla="*/ 0 w 28"/>
                <a:gd name="T11" fmla="*/ 42 h 51"/>
                <a:gd name="T12" fmla="*/ 0 w 28"/>
                <a:gd name="T13" fmla="*/ 51 h 51"/>
                <a:gd name="T14" fmla="*/ 28 w 28"/>
                <a:gd name="T15" fmla="*/ 51 h 51"/>
                <a:gd name="T16" fmla="*/ 28 w 2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1">
                  <a:moveTo>
                    <a:pt x="2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22" y="8"/>
                  </a:lnTo>
                  <a:lnTo>
                    <a:pt x="22" y="42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28" y="51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Rectangle 718"/>
            <p:cNvSpPr>
              <a:spLocks noChangeArrowheads="1"/>
            </p:cNvSpPr>
            <p:nvPr/>
          </p:nvSpPr>
          <p:spPr bwMode="auto">
            <a:xfrm>
              <a:off x="10779125" y="1152526"/>
              <a:ext cx="349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Rectangle 719"/>
            <p:cNvSpPr>
              <a:spLocks noChangeArrowheads="1"/>
            </p:cNvSpPr>
            <p:nvPr/>
          </p:nvSpPr>
          <p:spPr bwMode="auto">
            <a:xfrm>
              <a:off x="10779125" y="1152526"/>
              <a:ext cx="349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720"/>
            <p:cNvSpPr>
              <a:spLocks/>
            </p:cNvSpPr>
            <p:nvPr/>
          </p:nvSpPr>
          <p:spPr bwMode="auto">
            <a:xfrm>
              <a:off x="11077575" y="1268414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721"/>
            <p:cNvSpPr>
              <a:spLocks/>
            </p:cNvSpPr>
            <p:nvPr/>
          </p:nvSpPr>
          <p:spPr bwMode="auto">
            <a:xfrm>
              <a:off x="11077575" y="1268414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722"/>
            <p:cNvSpPr>
              <a:spLocks noChangeArrowheads="1"/>
            </p:cNvSpPr>
            <p:nvPr/>
          </p:nvSpPr>
          <p:spPr bwMode="auto">
            <a:xfrm>
              <a:off x="11087100" y="1277939"/>
              <a:ext cx="1270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723"/>
            <p:cNvSpPr>
              <a:spLocks noChangeArrowheads="1"/>
            </p:cNvSpPr>
            <p:nvPr/>
          </p:nvSpPr>
          <p:spPr bwMode="auto">
            <a:xfrm>
              <a:off x="11087100" y="1277939"/>
              <a:ext cx="127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724"/>
            <p:cNvSpPr>
              <a:spLocks noEditPoints="1"/>
            </p:cNvSpPr>
            <p:nvPr/>
          </p:nvSpPr>
          <p:spPr bwMode="auto">
            <a:xfrm>
              <a:off x="10968038" y="1268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725"/>
            <p:cNvSpPr>
              <a:spLocks noEditPoints="1"/>
            </p:cNvSpPr>
            <p:nvPr/>
          </p:nvSpPr>
          <p:spPr bwMode="auto">
            <a:xfrm>
              <a:off x="10968038" y="1268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726"/>
            <p:cNvSpPr>
              <a:spLocks noChangeArrowheads="1"/>
            </p:cNvSpPr>
            <p:nvPr/>
          </p:nvSpPr>
          <p:spPr bwMode="auto">
            <a:xfrm>
              <a:off x="10977563" y="1277939"/>
              <a:ext cx="55563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Rectangle 727"/>
            <p:cNvSpPr>
              <a:spLocks noChangeArrowheads="1"/>
            </p:cNvSpPr>
            <p:nvPr/>
          </p:nvSpPr>
          <p:spPr bwMode="auto">
            <a:xfrm>
              <a:off x="10977563" y="1277939"/>
              <a:ext cx="55563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728"/>
            <p:cNvSpPr>
              <a:spLocks noEditPoints="1"/>
            </p:cNvSpPr>
            <p:nvPr/>
          </p:nvSpPr>
          <p:spPr bwMode="auto">
            <a:xfrm>
              <a:off x="10855325" y="1268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729"/>
            <p:cNvSpPr>
              <a:spLocks noEditPoints="1"/>
            </p:cNvSpPr>
            <p:nvPr/>
          </p:nvSpPr>
          <p:spPr bwMode="auto">
            <a:xfrm>
              <a:off x="10855325" y="1268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Rectangle 730"/>
            <p:cNvSpPr>
              <a:spLocks noChangeArrowheads="1"/>
            </p:cNvSpPr>
            <p:nvPr/>
          </p:nvSpPr>
          <p:spPr bwMode="auto">
            <a:xfrm>
              <a:off x="10864850" y="1277939"/>
              <a:ext cx="58738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731"/>
            <p:cNvSpPr>
              <a:spLocks noChangeArrowheads="1"/>
            </p:cNvSpPr>
            <p:nvPr/>
          </p:nvSpPr>
          <p:spPr bwMode="auto">
            <a:xfrm>
              <a:off x="10864850" y="1277939"/>
              <a:ext cx="58738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732"/>
            <p:cNvSpPr>
              <a:spLocks/>
            </p:cNvSpPr>
            <p:nvPr/>
          </p:nvSpPr>
          <p:spPr bwMode="auto">
            <a:xfrm>
              <a:off x="10779125" y="1268414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733"/>
            <p:cNvSpPr>
              <a:spLocks/>
            </p:cNvSpPr>
            <p:nvPr/>
          </p:nvSpPr>
          <p:spPr bwMode="auto">
            <a:xfrm>
              <a:off x="10779125" y="1268414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734"/>
            <p:cNvSpPr>
              <a:spLocks/>
            </p:cNvSpPr>
            <p:nvPr/>
          </p:nvSpPr>
          <p:spPr bwMode="auto">
            <a:xfrm>
              <a:off x="10779125" y="1277939"/>
              <a:ext cx="34925" cy="58738"/>
            </a:xfrm>
            <a:custGeom>
              <a:avLst/>
              <a:gdLst>
                <a:gd name="T0" fmla="*/ 22 w 22"/>
                <a:gd name="T1" fmla="*/ 0 h 37"/>
                <a:gd name="T2" fmla="*/ 0 w 22"/>
                <a:gd name="T3" fmla="*/ 0 h 37"/>
                <a:gd name="T4" fmla="*/ 0 w 22"/>
                <a:gd name="T5" fmla="*/ 2 h 37"/>
                <a:gd name="T6" fmla="*/ 12 w 22"/>
                <a:gd name="T7" fmla="*/ 2 h 37"/>
                <a:gd name="T8" fmla="*/ 12 w 22"/>
                <a:gd name="T9" fmla="*/ 26 h 37"/>
                <a:gd name="T10" fmla="*/ 0 w 22"/>
                <a:gd name="T11" fmla="*/ 26 h 37"/>
                <a:gd name="T12" fmla="*/ 0 w 22"/>
                <a:gd name="T13" fmla="*/ 37 h 37"/>
                <a:gd name="T14" fmla="*/ 22 w 22"/>
                <a:gd name="T15" fmla="*/ 37 h 37"/>
                <a:gd name="T16" fmla="*/ 22 w 2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7">
                  <a:moveTo>
                    <a:pt x="2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22" y="3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735"/>
            <p:cNvSpPr>
              <a:spLocks/>
            </p:cNvSpPr>
            <p:nvPr/>
          </p:nvSpPr>
          <p:spPr bwMode="auto">
            <a:xfrm>
              <a:off x="10779125" y="1277939"/>
              <a:ext cx="34925" cy="58738"/>
            </a:xfrm>
            <a:custGeom>
              <a:avLst/>
              <a:gdLst>
                <a:gd name="T0" fmla="*/ 22 w 22"/>
                <a:gd name="T1" fmla="*/ 0 h 37"/>
                <a:gd name="T2" fmla="*/ 0 w 22"/>
                <a:gd name="T3" fmla="*/ 0 h 37"/>
                <a:gd name="T4" fmla="*/ 0 w 22"/>
                <a:gd name="T5" fmla="*/ 2 h 37"/>
                <a:gd name="T6" fmla="*/ 12 w 22"/>
                <a:gd name="T7" fmla="*/ 2 h 37"/>
                <a:gd name="T8" fmla="*/ 12 w 22"/>
                <a:gd name="T9" fmla="*/ 26 h 37"/>
                <a:gd name="T10" fmla="*/ 0 w 22"/>
                <a:gd name="T11" fmla="*/ 26 h 37"/>
                <a:gd name="T12" fmla="*/ 0 w 22"/>
                <a:gd name="T13" fmla="*/ 37 h 37"/>
                <a:gd name="T14" fmla="*/ 22 w 22"/>
                <a:gd name="T15" fmla="*/ 37 h 37"/>
                <a:gd name="T16" fmla="*/ 22 w 2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7">
                  <a:moveTo>
                    <a:pt x="2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22" y="37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36"/>
            <p:cNvSpPr>
              <a:spLocks/>
            </p:cNvSpPr>
            <p:nvPr/>
          </p:nvSpPr>
          <p:spPr bwMode="auto">
            <a:xfrm>
              <a:off x="11077575" y="885826"/>
              <a:ext cx="22225" cy="76200"/>
            </a:xfrm>
            <a:custGeom>
              <a:avLst/>
              <a:gdLst>
                <a:gd name="T0" fmla="*/ 14 w 14"/>
                <a:gd name="T1" fmla="*/ 0 h 48"/>
                <a:gd name="T2" fmla="*/ 0 w 14"/>
                <a:gd name="T3" fmla="*/ 0 h 48"/>
                <a:gd name="T4" fmla="*/ 0 w 14"/>
                <a:gd name="T5" fmla="*/ 48 h 48"/>
                <a:gd name="T6" fmla="*/ 14 w 14"/>
                <a:gd name="T7" fmla="*/ 48 h 48"/>
                <a:gd name="T8" fmla="*/ 14 w 14"/>
                <a:gd name="T9" fmla="*/ 42 h 48"/>
                <a:gd name="T10" fmla="*/ 6 w 14"/>
                <a:gd name="T11" fmla="*/ 42 h 48"/>
                <a:gd name="T12" fmla="*/ 6 w 14"/>
                <a:gd name="T13" fmla="*/ 8 h 48"/>
                <a:gd name="T14" fmla="*/ 14 w 14"/>
                <a:gd name="T15" fmla="*/ 8 h 48"/>
                <a:gd name="T16" fmla="*/ 14 w 1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8">
                  <a:moveTo>
                    <a:pt x="14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37"/>
            <p:cNvSpPr>
              <a:spLocks/>
            </p:cNvSpPr>
            <p:nvPr/>
          </p:nvSpPr>
          <p:spPr bwMode="auto">
            <a:xfrm>
              <a:off x="11077575" y="885826"/>
              <a:ext cx="22225" cy="76200"/>
            </a:xfrm>
            <a:custGeom>
              <a:avLst/>
              <a:gdLst>
                <a:gd name="T0" fmla="*/ 14 w 14"/>
                <a:gd name="T1" fmla="*/ 0 h 48"/>
                <a:gd name="T2" fmla="*/ 0 w 14"/>
                <a:gd name="T3" fmla="*/ 0 h 48"/>
                <a:gd name="T4" fmla="*/ 0 w 14"/>
                <a:gd name="T5" fmla="*/ 48 h 48"/>
                <a:gd name="T6" fmla="*/ 14 w 14"/>
                <a:gd name="T7" fmla="*/ 48 h 48"/>
                <a:gd name="T8" fmla="*/ 14 w 14"/>
                <a:gd name="T9" fmla="*/ 42 h 48"/>
                <a:gd name="T10" fmla="*/ 6 w 14"/>
                <a:gd name="T11" fmla="*/ 42 h 48"/>
                <a:gd name="T12" fmla="*/ 6 w 14"/>
                <a:gd name="T13" fmla="*/ 8 h 48"/>
                <a:gd name="T14" fmla="*/ 14 w 14"/>
                <a:gd name="T15" fmla="*/ 8 h 48"/>
                <a:gd name="T16" fmla="*/ 14 w 14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8">
                  <a:moveTo>
                    <a:pt x="14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6" y="8"/>
                  </a:lnTo>
                  <a:lnTo>
                    <a:pt x="14" y="8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738"/>
            <p:cNvSpPr>
              <a:spLocks noChangeArrowheads="1"/>
            </p:cNvSpPr>
            <p:nvPr/>
          </p:nvSpPr>
          <p:spPr bwMode="auto">
            <a:xfrm>
              <a:off x="11087100" y="898526"/>
              <a:ext cx="12700" cy="53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Rectangle 739"/>
            <p:cNvSpPr>
              <a:spLocks noChangeArrowheads="1"/>
            </p:cNvSpPr>
            <p:nvPr/>
          </p:nvSpPr>
          <p:spPr bwMode="auto">
            <a:xfrm>
              <a:off x="11087100" y="898526"/>
              <a:ext cx="12700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40"/>
            <p:cNvSpPr>
              <a:spLocks noEditPoints="1"/>
            </p:cNvSpPr>
            <p:nvPr/>
          </p:nvSpPr>
          <p:spPr bwMode="auto">
            <a:xfrm>
              <a:off x="10968038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1 w 49"/>
                <a:gd name="T5" fmla="*/ 8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41"/>
            <p:cNvSpPr>
              <a:spLocks noEditPoints="1"/>
            </p:cNvSpPr>
            <p:nvPr/>
          </p:nvSpPr>
          <p:spPr bwMode="auto">
            <a:xfrm>
              <a:off x="10968038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1 w 49"/>
                <a:gd name="T5" fmla="*/ 8 h 48"/>
                <a:gd name="T6" fmla="*/ 41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1" y="8"/>
                  </a:lnTo>
                  <a:lnTo>
                    <a:pt x="41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742"/>
            <p:cNvSpPr>
              <a:spLocks noChangeArrowheads="1"/>
            </p:cNvSpPr>
            <p:nvPr/>
          </p:nvSpPr>
          <p:spPr bwMode="auto">
            <a:xfrm>
              <a:off x="10977563" y="898526"/>
              <a:ext cx="55563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743"/>
            <p:cNvSpPr>
              <a:spLocks noChangeArrowheads="1"/>
            </p:cNvSpPr>
            <p:nvPr/>
          </p:nvSpPr>
          <p:spPr bwMode="auto">
            <a:xfrm>
              <a:off x="10977563" y="898526"/>
              <a:ext cx="5556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44"/>
            <p:cNvSpPr>
              <a:spLocks noEditPoints="1"/>
            </p:cNvSpPr>
            <p:nvPr/>
          </p:nvSpPr>
          <p:spPr bwMode="auto">
            <a:xfrm>
              <a:off x="10855325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3 w 49"/>
                <a:gd name="T5" fmla="*/ 8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45"/>
            <p:cNvSpPr>
              <a:spLocks noEditPoints="1"/>
            </p:cNvSpPr>
            <p:nvPr/>
          </p:nvSpPr>
          <p:spPr bwMode="auto">
            <a:xfrm>
              <a:off x="10855325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3 w 49"/>
                <a:gd name="T5" fmla="*/ 8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Rectangle 746"/>
            <p:cNvSpPr>
              <a:spLocks noChangeArrowheads="1"/>
            </p:cNvSpPr>
            <p:nvPr/>
          </p:nvSpPr>
          <p:spPr bwMode="auto">
            <a:xfrm>
              <a:off x="10864850" y="898526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Rectangle 747"/>
            <p:cNvSpPr>
              <a:spLocks noChangeArrowheads="1"/>
            </p:cNvSpPr>
            <p:nvPr/>
          </p:nvSpPr>
          <p:spPr bwMode="auto">
            <a:xfrm>
              <a:off x="10864850" y="898526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48"/>
            <p:cNvSpPr>
              <a:spLocks noEditPoints="1"/>
            </p:cNvSpPr>
            <p:nvPr/>
          </p:nvSpPr>
          <p:spPr bwMode="auto">
            <a:xfrm>
              <a:off x="10745788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3 w 49"/>
                <a:gd name="T5" fmla="*/ 8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749"/>
            <p:cNvSpPr>
              <a:spLocks noEditPoints="1"/>
            </p:cNvSpPr>
            <p:nvPr/>
          </p:nvSpPr>
          <p:spPr bwMode="auto">
            <a:xfrm>
              <a:off x="10745788" y="885826"/>
              <a:ext cx="77788" cy="76200"/>
            </a:xfrm>
            <a:custGeom>
              <a:avLst/>
              <a:gdLst>
                <a:gd name="T0" fmla="*/ 6 w 49"/>
                <a:gd name="T1" fmla="*/ 42 h 48"/>
                <a:gd name="T2" fmla="*/ 6 w 49"/>
                <a:gd name="T3" fmla="*/ 8 h 48"/>
                <a:gd name="T4" fmla="*/ 43 w 49"/>
                <a:gd name="T5" fmla="*/ 8 h 48"/>
                <a:gd name="T6" fmla="*/ 43 w 49"/>
                <a:gd name="T7" fmla="*/ 42 h 48"/>
                <a:gd name="T8" fmla="*/ 6 w 49"/>
                <a:gd name="T9" fmla="*/ 42 h 48"/>
                <a:gd name="T10" fmla="*/ 49 w 49"/>
                <a:gd name="T11" fmla="*/ 0 h 48"/>
                <a:gd name="T12" fmla="*/ 0 w 49"/>
                <a:gd name="T13" fmla="*/ 0 h 48"/>
                <a:gd name="T14" fmla="*/ 0 w 49"/>
                <a:gd name="T15" fmla="*/ 48 h 48"/>
                <a:gd name="T16" fmla="*/ 49 w 49"/>
                <a:gd name="T17" fmla="*/ 48 h 48"/>
                <a:gd name="T18" fmla="*/ 49 w 49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6" y="42"/>
                  </a:moveTo>
                  <a:lnTo>
                    <a:pt x="6" y="8"/>
                  </a:lnTo>
                  <a:lnTo>
                    <a:pt x="43" y="8"/>
                  </a:lnTo>
                  <a:lnTo>
                    <a:pt x="43" y="42"/>
                  </a:lnTo>
                  <a:lnTo>
                    <a:pt x="6" y="42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9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750"/>
            <p:cNvSpPr>
              <a:spLocks noChangeArrowheads="1"/>
            </p:cNvSpPr>
            <p:nvPr/>
          </p:nvSpPr>
          <p:spPr bwMode="auto">
            <a:xfrm>
              <a:off x="10755313" y="898526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751"/>
            <p:cNvSpPr>
              <a:spLocks noChangeArrowheads="1"/>
            </p:cNvSpPr>
            <p:nvPr/>
          </p:nvSpPr>
          <p:spPr bwMode="auto">
            <a:xfrm>
              <a:off x="10755313" y="898526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752"/>
            <p:cNvSpPr>
              <a:spLocks/>
            </p:cNvSpPr>
            <p:nvPr/>
          </p:nvSpPr>
          <p:spPr bwMode="auto">
            <a:xfrm>
              <a:off x="11077575" y="1397001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753"/>
            <p:cNvSpPr>
              <a:spLocks/>
            </p:cNvSpPr>
            <p:nvPr/>
          </p:nvSpPr>
          <p:spPr bwMode="auto">
            <a:xfrm>
              <a:off x="11077575" y="1397001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754"/>
            <p:cNvSpPr>
              <a:spLocks noChangeArrowheads="1"/>
            </p:cNvSpPr>
            <p:nvPr/>
          </p:nvSpPr>
          <p:spPr bwMode="auto">
            <a:xfrm>
              <a:off x="11087100" y="1406526"/>
              <a:ext cx="12700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755"/>
            <p:cNvSpPr>
              <a:spLocks noChangeArrowheads="1"/>
            </p:cNvSpPr>
            <p:nvPr/>
          </p:nvSpPr>
          <p:spPr bwMode="auto">
            <a:xfrm>
              <a:off x="11087100" y="1406526"/>
              <a:ext cx="127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56"/>
            <p:cNvSpPr>
              <a:spLocks noEditPoints="1"/>
            </p:cNvSpPr>
            <p:nvPr/>
          </p:nvSpPr>
          <p:spPr bwMode="auto">
            <a:xfrm>
              <a:off x="10968038" y="139700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57"/>
            <p:cNvSpPr>
              <a:spLocks noEditPoints="1"/>
            </p:cNvSpPr>
            <p:nvPr/>
          </p:nvSpPr>
          <p:spPr bwMode="auto">
            <a:xfrm>
              <a:off x="10968038" y="139700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758"/>
            <p:cNvSpPr>
              <a:spLocks noChangeArrowheads="1"/>
            </p:cNvSpPr>
            <p:nvPr/>
          </p:nvSpPr>
          <p:spPr bwMode="auto">
            <a:xfrm>
              <a:off x="10977563" y="1406526"/>
              <a:ext cx="55563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759"/>
            <p:cNvSpPr>
              <a:spLocks noChangeArrowheads="1"/>
            </p:cNvSpPr>
            <p:nvPr/>
          </p:nvSpPr>
          <p:spPr bwMode="auto">
            <a:xfrm>
              <a:off x="10977563" y="1406526"/>
              <a:ext cx="55563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760"/>
            <p:cNvSpPr>
              <a:spLocks noEditPoints="1"/>
            </p:cNvSpPr>
            <p:nvPr/>
          </p:nvSpPr>
          <p:spPr bwMode="auto">
            <a:xfrm>
              <a:off x="10855325" y="139700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761"/>
            <p:cNvSpPr>
              <a:spLocks noEditPoints="1"/>
            </p:cNvSpPr>
            <p:nvPr/>
          </p:nvSpPr>
          <p:spPr bwMode="auto">
            <a:xfrm>
              <a:off x="10855325" y="139700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762"/>
            <p:cNvSpPr>
              <a:spLocks noChangeArrowheads="1"/>
            </p:cNvSpPr>
            <p:nvPr/>
          </p:nvSpPr>
          <p:spPr bwMode="auto">
            <a:xfrm>
              <a:off x="10864850" y="1406526"/>
              <a:ext cx="58738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Rectangle 763"/>
            <p:cNvSpPr>
              <a:spLocks noChangeArrowheads="1"/>
            </p:cNvSpPr>
            <p:nvPr/>
          </p:nvSpPr>
          <p:spPr bwMode="auto">
            <a:xfrm>
              <a:off x="10864850" y="1406526"/>
              <a:ext cx="58738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764"/>
            <p:cNvSpPr>
              <a:spLocks/>
            </p:cNvSpPr>
            <p:nvPr/>
          </p:nvSpPr>
          <p:spPr bwMode="auto">
            <a:xfrm>
              <a:off x="10779125" y="1397001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765"/>
            <p:cNvSpPr>
              <a:spLocks/>
            </p:cNvSpPr>
            <p:nvPr/>
          </p:nvSpPr>
          <p:spPr bwMode="auto">
            <a:xfrm>
              <a:off x="10779125" y="1397001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766"/>
            <p:cNvSpPr>
              <a:spLocks noChangeArrowheads="1"/>
            </p:cNvSpPr>
            <p:nvPr/>
          </p:nvSpPr>
          <p:spPr bwMode="auto">
            <a:xfrm>
              <a:off x="10779125" y="1406526"/>
              <a:ext cx="34925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767"/>
            <p:cNvSpPr>
              <a:spLocks noChangeArrowheads="1"/>
            </p:cNvSpPr>
            <p:nvPr/>
          </p:nvSpPr>
          <p:spPr bwMode="auto">
            <a:xfrm>
              <a:off x="10779125" y="1406526"/>
              <a:ext cx="34925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768"/>
            <p:cNvSpPr>
              <a:spLocks/>
            </p:cNvSpPr>
            <p:nvPr/>
          </p:nvSpPr>
          <p:spPr bwMode="auto">
            <a:xfrm>
              <a:off x="11077575" y="1522414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769"/>
            <p:cNvSpPr>
              <a:spLocks/>
            </p:cNvSpPr>
            <p:nvPr/>
          </p:nvSpPr>
          <p:spPr bwMode="auto">
            <a:xfrm>
              <a:off x="11077575" y="1522414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Rectangle 770"/>
            <p:cNvSpPr>
              <a:spLocks noChangeArrowheads="1"/>
            </p:cNvSpPr>
            <p:nvPr/>
          </p:nvSpPr>
          <p:spPr bwMode="auto">
            <a:xfrm>
              <a:off x="11087100" y="1531939"/>
              <a:ext cx="12700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771"/>
            <p:cNvSpPr>
              <a:spLocks noChangeArrowheads="1"/>
            </p:cNvSpPr>
            <p:nvPr/>
          </p:nvSpPr>
          <p:spPr bwMode="auto">
            <a:xfrm>
              <a:off x="11087100" y="1531939"/>
              <a:ext cx="127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772"/>
            <p:cNvSpPr>
              <a:spLocks noEditPoints="1"/>
            </p:cNvSpPr>
            <p:nvPr/>
          </p:nvSpPr>
          <p:spPr bwMode="auto">
            <a:xfrm>
              <a:off x="10968038" y="1522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773"/>
            <p:cNvSpPr>
              <a:spLocks noEditPoints="1"/>
            </p:cNvSpPr>
            <p:nvPr/>
          </p:nvSpPr>
          <p:spPr bwMode="auto">
            <a:xfrm>
              <a:off x="10968038" y="1522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Rectangle 774"/>
            <p:cNvSpPr>
              <a:spLocks noChangeArrowheads="1"/>
            </p:cNvSpPr>
            <p:nvPr/>
          </p:nvSpPr>
          <p:spPr bwMode="auto">
            <a:xfrm>
              <a:off x="10977563" y="1531939"/>
              <a:ext cx="55563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Rectangle 775"/>
            <p:cNvSpPr>
              <a:spLocks noChangeArrowheads="1"/>
            </p:cNvSpPr>
            <p:nvPr/>
          </p:nvSpPr>
          <p:spPr bwMode="auto">
            <a:xfrm>
              <a:off x="10977563" y="1531939"/>
              <a:ext cx="55563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776"/>
            <p:cNvSpPr>
              <a:spLocks noEditPoints="1"/>
            </p:cNvSpPr>
            <p:nvPr/>
          </p:nvSpPr>
          <p:spPr bwMode="auto">
            <a:xfrm>
              <a:off x="10855325" y="1522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777"/>
            <p:cNvSpPr>
              <a:spLocks noEditPoints="1"/>
            </p:cNvSpPr>
            <p:nvPr/>
          </p:nvSpPr>
          <p:spPr bwMode="auto">
            <a:xfrm>
              <a:off x="10855325" y="1522414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Rectangle 778"/>
            <p:cNvSpPr>
              <a:spLocks noChangeArrowheads="1"/>
            </p:cNvSpPr>
            <p:nvPr/>
          </p:nvSpPr>
          <p:spPr bwMode="auto">
            <a:xfrm>
              <a:off x="10864850" y="1531939"/>
              <a:ext cx="58738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Rectangle 779"/>
            <p:cNvSpPr>
              <a:spLocks noChangeArrowheads="1"/>
            </p:cNvSpPr>
            <p:nvPr/>
          </p:nvSpPr>
          <p:spPr bwMode="auto">
            <a:xfrm>
              <a:off x="10864850" y="1531939"/>
              <a:ext cx="58738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780"/>
            <p:cNvSpPr>
              <a:spLocks/>
            </p:cNvSpPr>
            <p:nvPr/>
          </p:nvSpPr>
          <p:spPr bwMode="auto">
            <a:xfrm>
              <a:off x="10779125" y="1522414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12 w 28"/>
                <a:gd name="T11" fmla="*/ 43 h 49"/>
                <a:gd name="T12" fmla="*/ 12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12" y="43"/>
                  </a:lnTo>
                  <a:lnTo>
                    <a:pt x="12" y="49"/>
                  </a:lnTo>
                  <a:lnTo>
                    <a:pt x="28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781"/>
            <p:cNvSpPr>
              <a:spLocks/>
            </p:cNvSpPr>
            <p:nvPr/>
          </p:nvSpPr>
          <p:spPr bwMode="auto">
            <a:xfrm>
              <a:off x="10779125" y="1522414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12 w 28"/>
                <a:gd name="T11" fmla="*/ 43 h 49"/>
                <a:gd name="T12" fmla="*/ 12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12" y="43"/>
                  </a:lnTo>
                  <a:lnTo>
                    <a:pt x="12" y="49"/>
                  </a:lnTo>
                  <a:lnTo>
                    <a:pt x="28" y="4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782"/>
            <p:cNvSpPr>
              <a:spLocks/>
            </p:cNvSpPr>
            <p:nvPr/>
          </p:nvSpPr>
          <p:spPr bwMode="auto">
            <a:xfrm>
              <a:off x="10779125" y="1531939"/>
              <a:ext cx="34925" cy="58738"/>
            </a:xfrm>
            <a:custGeom>
              <a:avLst/>
              <a:gdLst>
                <a:gd name="T0" fmla="*/ 22 w 22"/>
                <a:gd name="T1" fmla="*/ 0 h 37"/>
                <a:gd name="T2" fmla="*/ 0 w 22"/>
                <a:gd name="T3" fmla="*/ 0 h 37"/>
                <a:gd name="T4" fmla="*/ 0 w 22"/>
                <a:gd name="T5" fmla="*/ 12 h 37"/>
                <a:gd name="T6" fmla="*/ 12 w 22"/>
                <a:gd name="T7" fmla="*/ 12 h 37"/>
                <a:gd name="T8" fmla="*/ 12 w 22"/>
                <a:gd name="T9" fmla="*/ 31 h 37"/>
                <a:gd name="T10" fmla="*/ 12 w 22"/>
                <a:gd name="T11" fmla="*/ 37 h 37"/>
                <a:gd name="T12" fmla="*/ 22 w 22"/>
                <a:gd name="T13" fmla="*/ 37 h 37"/>
                <a:gd name="T14" fmla="*/ 22 w 22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2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31"/>
                  </a:lnTo>
                  <a:lnTo>
                    <a:pt x="12" y="37"/>
                  </a:lnTo>
                  <a:lnTo>
                    <a:pt x="22" y="3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783"/>
            <p:cNvSpPr>
              <a:spLocks/>
            </p:cNvSpPr>
            <p:nvPr/>
          </p:nvSpPr>
          <p:spPr bwMode="auto">
            <a:xfrm>
              <a:off x="10779125" y="1531939"/>
              <a:ext cx="34925" cy="58738"/>
            </a:xfrm>
            <a:custGeom>
              <a:avLst/>
              <a:gdLst>
                <a:gd name="T0" fmla="*/ 22 w 22"/>
                <a:gd name="T1" fmla="*/ 0 h 37"/>
                <a:gd name="T2" fmla="*/ 0 w 22"/>
                <a:gd name="T3" fmla="*/ 0 h 37"/>
                <a:gd name="T4" fmla="*/ 0 w 22"/>
                <a:gd name="T5" fmla="*/ 12 h 37"/>
                <a:gd name="T6" fmla="*/ 12 w 22"/>
                <a:gd name="T7" fmla="*/ 12 h 37"/>
                <a:gd name="T8" fmla="*/ 12 w 22"/>
                <a:gd name="T9" fmla="*/ 31 h 37"/>
                <a:gd name="T10" fmla="*/ 12 w 22"/>
                <a:gd name="T11" fmla="*/ 37 h 37"/>
                <a:gd name="T12" fmla="*/ 22 w 22"/>
                <a:gd name="T13" fmla="*/ 37 h 37"/>
                <a:gd name="T14" fmla="*/ 22 w 22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2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31"/>
                  </a:lnTo>
                  <a:lnTo>
                    <a:pt x="12" y="37"/>
                  </a:lnTo>
                  <a:lnTo>
                    <a:pt x="22" y="37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784"/>
            <p:cNvSpPr>
              <a:spLocks/>
            </p:cNvSpPr>
            <p:nvPr/>
          </p:nvSpPr>
          <p:spPr bwMode="auto">
            <a:xfrm>
              <a:off x="11077575" y="1644651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785"/>
            <p:cNvSpPr>
              <a:spLocks/>
            </p:cNvSpPr>
            <p:nvPr/>
          </p:nvSpPr>
          <p:spPr bwMode="auto">
            <a:xfrm>
              <a:off x="11077575" y="1644651"/>
              <a:ext cx="22225" cy="77788"/>
            </a:xfrm>
            <a:custGeom>
              <a:avLst/>
              <a:gdLst>
                <a:gd name="T0" fmla="*/ 14 w 14"/>
                <a:gd name="T1" fmla="*/ 0 h 49"/>
                <a:gd name="T2" fmla="*/ 0 w 14"/>
                <a:gd name="T3" fmla="*/ 0 h 49"/>
                <a:gd name="T4" fmla="*/ 0 w 14"/>
                <a:gd name="T5" fmla="*/ 49 h 49"/>
                <a:gd name="T6" fmla="*/ 14 w 14"/>
                <a:gd name="T7" fmla="*/ 49 h 49"/>
                <a:gd name="T8" fmla="*/ 14 w 14"/>
                <a:gd name="T9" fmla="*/ 43 h 49"/>
                <a:gd name="T10" fmla="*/ 6 w 14"/>
                <a:gd name="T11" fmla="*/ 43 h 49"/>
                <a:gd name="T12" fmla="*/ 6 w 14"/>
                <a:gd name="T13" fmla="*/ 6 h 49"/>
                <a:gd name="T14" fmla="*/ 14 w 14"/>
                <a:gd name="T15" fmla="*/ 6 h 49"/>
                <a:gd name="T16" fmla="*/ 14 w 14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14" y="49"/>
                  </a:lnTo>
                  <a:lnTo>
                    <a:pt x="14" y="43"/>
                  </a:lnTo>
                  <a:lnTo>
                    <a:pt x="6" y="43"/>
                  </a:lnTo>
                  <a:lnTo>
                    <a:pt x="6" y="6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Rectangle 786"/>
            <p:cNvSpPr>
              <a:spLocks noChangeArrowheads="1"/>
            </p:cNvSpPr>
            <p:nvPr/>
          </p:nvSpPr>
          <p:spPr bwMode="auto">
            <a:xfrm>
              <a:off x="11087100" y="1654176"/>
              <a:ext cx="12700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Rectangle 787"/>
            <p:cNvSpPr>
              <a:spLocks noChangeArrowheads="1"/>
            </p:cNvSpPr>
            <p:nvPr/>
          </p:nvSpPr>
          <p:spPr bwMode="auto">
            <a:xfrm>
              <a:off x="11087100" y="1654176"/>
              <a:ext cx="12700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788"/>
            <p:cNvSpPr>
              <a:spLocks noEditPoints="1"/>
            </p:cNvSpPr>
            <p:nvPr/>
          </p:nvSpPr>
          <p:spPr bwMode="auto">
            <a:xfrm>
              <a:off x="10968038" y="164465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789"/>
            <p:cNvSpPr>
              <a:spLocks noEditPoints="1"/>
            </p:cNvSpPr>
            <p:nvPr/>
          </p:nvSpPr>
          <p:spPr bwMode="auto">
            <a:xfrm>
              <a:off x="10968038" y="164465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1 w 49"/>
                <a:gd name="T5" fmla="*/ 6 h 49"/>
                <a:gd name="T6" fmla="*/ 41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1" y="6"/>
                  </a:lnTo>
                  <a:lnTo>
                    <a:pt x="41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Rectangle 790"/>
            <p:cNvSpPr>
              <a:spLocks noChangeArrowheads="1"/>
            </p:cNvSpPr>
            <p:nvPr/>
          </p:nvSpPr>
          <p:spPr bwMode="auto">
            <a:xfrm>
              <a:off x="10977563" y="1654176"/>
              <a:ext cx="55563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Rectangle 791"/>
            <p:cNvSpPr>
              <a:spLocks noChangeArrowheads="1"/>
            </p:cNvSpPr>
            <p:nvPr/>
          </p:nvSpPr>
          <p:spPr bwMode="auto">
            <a:xfrm>
              <a:off x="10977563" y="1654176"/>
              <a:ext cx="55563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792"/>
            <p:cNvSpPr>
              <a:spLocks noEditPoints="1"/>
            </p:cNvSpPr>
            <p:nvPr/>
          </p:nvSpPr>
          <p:spPr bwMode="auto">
            <a:xfrm>
              <a:off x="10855325" y="164465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close/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793"/>
            <p:cNvSpPr>
              <a:spLocks noEditPoints="1"/>
            </p:cNvSpPr>
            <p:nvPr/>
          </p:nvSpPr>
          <p:spPr bwMode="auto">
            <a:xfrm>
              <a:off x="10855325" y="1644651"/>
              <a:ext cx="77788" cy="77788"/>
            </a:xfrm>
            <a:custGeom>
              <a:avLst/>
              <a:gdLst>
                <a:gd name="T0" fmla="*/ 6 w 49"/>
                <a:gd name="T1" fmla="*/ 43 h 49"/>
                <a:gd name="T2" fmla="*/ 6 w 49"/>
                <a:gd name="T3" fmla="*/ 6 h 49"/>
                <a:gd name="T4" fmla="*/ 43 w 49"/>
                <a:gd name="T5" fmla="*/ 6 h 49"/>
                <a:gd name="T6" fmla="*/ 43 w 49"/>
                <a:gd name="T7" fmla="*/ 43 h 49"/>
                <a:gd name="T8" fmla="*/ 6 w 49"/>
                <a:gd name="T9" fmla="*/ 43 h 49"/>
                <a:gd name="T10" fmla="*/ 49 w 49"/>
                <a:gd name="T11" fmla="*/ 0 h 49"/>
                <a:gd name="T12" fmla="*/ 0 w 49"/>
                <a:gd name="T13" fmla="*/ 0 h 49"/>
                <a:gd name="T14" fmla="*/ 0 w 49"/>
                <a:gd name="T15" fmla="*/ 49 h 49"/>
                <a:gd name="T16" fmla="*/ 49 w 49"/>
                <a:gd name="T17" fmla="*/ 49 h 49"/>
                <a:gd name="T18" fmla="*/ 49 w 49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6" y="43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43"/>
                  </a:lnTo>
                  <a:lnTo>
                    <a:pt x="6" y="43"/>
                  </a:lnTo>
                  <a:moveTo>
                    <a:pt x="49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Rectangle 794"/>
            <p:cNvSpPr>
              <a:spLocks noChangeArrowheads="1"/>
            </p:cNvSpPr>
            <p:nvPr/>
          </p:nvSpPr>
          <p:spPr bwMode="auto">
            <a:xfrm>
              <a:off x="10864850" y="1654176"/>
              <a:ext cx="58738" cy="5873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Rectangle 795"/>
            <p:cNvSpPr>
              <a:spLocks noChangeArrowheads="1"/>
            </p:cNvSpPr>
            <p:nvPr/>
          </p:nvSpPr>
          <p:spPr bwMode="auto">
            <a:xfrm>
              <a:off x="10864850" y="1654176"/>
              <a:ext cx="58738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796"/>
            <p:cNvSpPr>
              <a:spLocks/>
            </p:cNvSpPr>
            <p:nvPr/>
          </p:nvSpPr>
          <p:spPr bwMode="auto">
            <a:xfrm>
              <a:off x="10779125" y="1644651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797"/>
            <p:cNvSpPr>
              <a:spLocks/>
            </p:cNvSpPr>
            <p:nvPr/>
          </p:nvSpPr>
          <p:spPr bwMode="auto">
            <a:xfrm>
              <a:off x="10779125" y="1644651"/>
              <a:ext cx="44450" cy="77788"/>
            </a:xfrm>
            <a:custGeom>
              <a:avLst/>
              <a:gdLst>
                <a:gd name="T0" fmla="*/ 28 w 28"/>
                <a:gd name="T1" fmla="*/ 0 h 49"/>
                <a:gd name="T2" fmla="*/ 0 w 28"/>
                <a:gd name="T3" fmla="*/ 0 h 49"/>
                <a:gd name="T4" fmla="*/ 0 w 28"/>
                <a:gd name="T5" fmla="*/ 6 h 49"/>
                <a:gd name="T6" fmla="*/ 22 w 28"/>
                <a:gd name="T7" fmla="*/ 6 h 49"/>
                <a:gd name="T8" fmla="*/ 22 w 28"/>
                <a:gd name="T9" fmla="*/ 43 h 49"/>
                <a:gd name="T10" fmla="*/ 0 w 28"/>
                <a:gd name="T11" fmla="*/ 43 h 49"/>
                <a:gd name="T12" fmla="*/ 0 w 28"/>
                <a:gd name="T13" fmla="*/ 49 h 49"/>
                <a:gd name="T14" fmla="*/ 28 w 28"/>
                <a:gd name="T15" fmla="*/ 49 h 49"/>
                <a:gd name="T16" fmla="*/ 28 w 2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2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2" y="6"/>
                  </a:lnTo>
                  <a:lnTo>
                    <a:pt x="22" y="43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8" y="4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Rectangle 798"/>
            <p:cNvSpPr>
              <a:spLocks noChangeArrowheads="1"/>
            </p:cNvSpPr>
            <p:nvPr/>
          </p:nvSpPr>
          <p:spPr bwMode="auto">
            <a:xfrm>
              <a:off x="10779125" y="1654176"/>
              <a:ext cx="34925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Rectangle 799"/>
            <p:cNvSpPr>
              <a:spLocks noChangeArrowheads="1"/>
            </p:cNvSpPr>
            <p:nvPr/>
          </p:nvSpPr>
          <p:spPr bwMode="auto">
            <a:xfrm>
              <a:off x="10779125" y="1654176"/>
              <a:ext cx="34925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800"/>
            <p:cNvSpPr>
              <a:spLocks noEditPoints="1"/>
            </p:cNvSpPr>
            <p:nvPr/>
          </p:nvSpPr>
          <p:spPr bwMode="auto">
            <a:xfrm>
              <a:off x="9767888" y="930276"/>
              <a:ext cx="171450" cy="817563"/>
            </a:xfrm>
            <a:custGeom>
              <a:avLst/>
              <a:gdLst>
                <a:gd name="T0" fmla="*/ 47 w 53"/>
                <a:gd name="T1" fmla="*/ 222 h 254"/>
                <a:gd name="T2" fmla="*/ 42 w 53"/>
                <a:gd name="T3" fmla="*/ 222 h 254"/>
                <a:gd name="T4" fmla="*/ 42 w 53"/>
                <a:gd name="T5" fmla="*/ 254 h 254"/>
                <a:gd name="T6" fmla="*/ 47 w 53"/>
                <a:gd name="T7" fmla="*/ 254 h 254"/>
                <a:gd name="T8" fmla="*/ 47 w 53"/>
                <a:gd name="T9" fmla="*/ 222 h 254"/>
                <a:gd name="T10" fmla="*/ 47 w 53"/>
                <a:gd name="T11" fmla="*/ 121 h 254"/>
                <a:gd name="T12" fmla="*/ 41 w 53"/>
                <a:gd name="T13" fmla="*/ 121 h 254"/>
                <a:gd name="T14" fmla="*/ 41 w 53"/>
                <a:gd name="T15" fmla="*/ 170 h 254"/>
                <a:gd name="T16" fmla="*/ 42 w 53"/>
                <a:gd name="T17" fmla="*/ 173 h 254"/>
                <a:gd name="T18" fmla="*/ 42 w 53"/>
                <a:gd name="T19" fmla="*/ 193 h 254"/>
                <a:gd name="T20" fmla="*/ 47 w 53"/>
                <a:gd name="T21" fmla="*/ 193 h 254"/>
                <a:gd name="T22" fmla="*/ 47 w 53"/>
                <a:gd name="T23" fmla="*/ 121 h 254"/>
                <a:gd name="T24" fmla="*/ 47 w 53"/>
                <a:gd name="T25" fmla="*/ 37 h 254"/>
                <a:gd name="T26" fmla="*/ 41 w 53"/>
                <a:gd name="T27" fmla="*/ 37 h 254"/>
                <a:gd name="T28" fmla="*/ 41 w 53"/>
                <a:gd name="T29" fmla="*/ 109 h 254"/>
                <a:gd name="T30" fmla="*/ 47 w 53"/>
                <a:gd name="T31" fmla="*/ 109 h 254"/>
                <a:gd name="T32" fmla="*/ 47 w 53"/>
                <a:gd name="T33" fmla="*/ 37 h 254"/>
                <a:gd name="T34" fmla="*/ 53 w 53"/>
                <a:gd name="T35" fmla="*/ 0 h 254"/>
                <a:gd name="T36" fmla="*/ 0 w 53"/>
                <a:gd name="T37" fmla="*/ 0 h 254"/>
                <a:gd name="T38" fmla="*/ 0 w 53"/>
                <a:gd name="T39" fmla="*/ 162 h 254"/>
                <a:gd name="T40" fmla="*/ 2 w 53"/>
                <a:gd name="T41" fmla="*/ 162 h 254"/>
                <a:gd name="T42" fmla="*/ 2 w 53"/>
                <a:gd name="T43" fmla="*/ 13 h 254"/>
                <a:gd name="T44" fmla="*/ 6 w 53"/>
                <a:gd name="T45" fmla="*/ 13 h 254"/>
                <a:gd name="T46" fmla="*/ 6 w 53"/>
                <a:gd name="T47" fmla="*/ 162 h 254"/>
                <a:gd name="T48" fmla="*/ 14 w 53"/>
                <a:gd name="T49" fmla="*/ 162 h 254"/>
                <a:gd name="T50" fmla="*/ 14 w 53"/>
                <a:gd name="T51" fmla="*/ 13 h 254"/>
                <a:gd name="T52" fmla="*/ 18 w 53"/>
                <a:gd name="T53" fmla="*/ 13 h 254"/>
                <a:gd name="T54" fmla="*/ 18 w 53"/>
                <a:gd name="T55" fmla="*/ 162 h 254"/>
                <a:gd name="T56" fmla="*/ 25 w 53"/>
                <a:gd name="T57" fmla="*/ 162 h 254"/>
                <a:gd name="T58" fmla="*/ 25 w 53"/>
                <a:gd name="T59" fmla="*/ 13 h 254"/>
                <a:gd name="T60" fmla="*/ 29 w 53"/>
                <a:gd name="T61" fmla="*/ 13 h 254"/>
                <a:gd name="T62" fmla="*/ 29 w 53"/>
                <a:gd name="T63" fmla="*/ 162 h 254"/>
                <a:gd name="T64" fmla="*/ 30 w 53"/>
                <a:gd name="T65" fmla="*/ 162 h 254"/>
                <a:gd name="T66" fmla="*/ 37 w 53"/>
                <a:gd name="T67" fmla="*/ 165 h 254"/>
                <a:gd name="T68" fmla="*/ 37 w 53"/>
                <a:gd name="T69" fmla="*/ 13 h 254"/>
                <a:gd name="T70" fmla="*/ 41 w 53"/>
                <a:gd name="T71" fmla="*/ 13 h 254"/>
                <a:gd name="T72" fmla="*/ 41 w 53"/>
                <a:gd name="T73" fmla="*/ 25 h 254"/>
                <a:gd name="T74" fmla="*/ 53 w 53"/>
                <a:gd name="T75" fmla="*/ 25 h 254"/>
                <a:gd name="T76" fmla="*/ 53 w 53"/>
                <a:gd name="T7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254">
                  <a:moveTo>
                    <a:pt x="47" y="222"/>
                  </a:moveTo>
                  <a:cubicBezTo>
                    <a:pt x="42" y="222"/>
                    <a:pt x="42" y="222"/>
                    <a:pt x="42" y="222"/>
                  </a:cubicBezTo>
                  <a:cubicBezTo>
                    <a:pt x="42" y="254"/>
                    <a:pt x="42" y="254"/>
                    <a:pt x="42" y="254"/>
                  </a:cubicBezTo>
                  <a:cubicBezTo>
                    <a:pt x="47" y="254"/>
                    <a:pt x="47" y="254"/>
                    <a:pt x="47" y="254"/>
                  </a:cubicBezTo>
                  <a:cubicBezTo>
                    <a:pt x="47" y="222"/>
                    <a:pt x="47" y="222"/>
                    <a:pt x="47" y="222"/>
                  </a:cubicBezTo>
                  <a:moveTo>
                    <a:pt x="47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70"/>
                    <a:pt x="41" y="170"/>
                    <a:pt x="41" y="170"/>
                  </a:cubicBezTo>
                  <a:cubicBezTo>
                    <a:pt x="42" y="171"/>
                    <a:pt x="42" y="172"/>
                    <a:pt x="42" y="173"/>
                  </a:cubicBezTo>
                  <a:cubicBezTo>
                    <a:pt x="42" y="193"/>
                    <a:pt x="42" y="193"/>
                    <a:pt x="42" y="193"/>
                  </a:cubicBezTo>
                  <a:cubicBezTo>
                    <a:pt x="47" y="193"/>
                    <a:pt x="47" y="193"/>
                    <a:pt x="47" y="193"/>
                  </a:cubicBezTo>
                  <a:cubicBezTo>
                    <a:pt x="47" y="121"/>
                    <a:pt x="47" y="121"/>
                    <a:pt x="47" y="121"/>
                  </a:cubicBezTo>
                  <a:moveTo>
                    <a:pt x="47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7" y="37"/>
                    <a:pt x="47" y="37"/>
                    <a:pt x="47" y="37"/>
                  </a:cubicBezTo>
                  <a:moveTo>
                    <a:pt x="5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" y="162"/>
                    <a:pt x="2" y="162"/>
                    <a:pt x="2" y="16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62"/>
                    <a:pt x="6" y="162"/>
                    <a:pt x="6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2" y="162"/>
                    <a:pt x="35" y="163"/>
                    <a:pt x="37" y="16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0"/>
                    <a:pt x="53" y="0"/>
                    <a:pt x="53" y="0"/>
                  </a:cubicBezTo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Rectangle 801"/>
            <p:cNvSpPr>
              <a:spLocks noChangeArrowheads="1"/>
            </p:cNvSpPr>
            <p:nvPr/>
          </p:nvSpPr>
          <p:spPr bwMode="auto">
            <a:xfrm>
              <a:off x="9767888" y="911226"/>
              <a:ext cx="171450" cy="19050"/>
            </a:xfrm>
            <a:prstGeom prst="rect">
              <a:avLst/>
            </a:prstGeom>
            <a:solidFill>
              <a:srgbClr val="DDF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Rectangle 802"/>
            <p:cNvSpPr>
              <a:spLocks noChangeArrowheads="1"/>
            </p:cNvSpPr>
            <p:nvPr/>
          </p:nvSpPr>
          <p:spPr bwMode="auto">
            <a:xfrm>
              <a:off x="9767888" y="911226"/>
              <a:ext cx="171450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803"/>
            <p:cNvSpPr>
              <a:spLocks/>
            </p:cNvSpPr>
            <p:nvPr/>
          </p:nvSpPr>
          <p:spPr bwMode="auto">
            <a:xfrm>
              <a:off x="9767888" y="733426"/>
              <a:ext cx="193675" cy="177800"/>
            </a:xfrm>
            <a:custGeom>
              <a:avLst/>
              <a:gdLst>
                <a:gd name="T0" fmla="*/ 33 w 122"/>
                <a:gd name="T1" fmla="*/ 0 h 112"/>
                <a:gd name="T2" fmla="*/ 0 w 122"/>
                <a:gd name="T3" fmla="*/ 35 h 112"/>
                <a:gd name="T4" fmla="*/ 0 w 122"/>
                <a:gd name="T5" fmla="*/ 61 h 112"/>
                <a:gd name="T6" fmla="*/ 33 w 122"/>
                <a:gd name="T7" fmla="*/ 27 h 112"/>
                <a:gd name="T8" fmla="*/ 91 w 122"/>
                <a:gd name="T9" fmla="*/ 92 h 112"/>
                <a:gd name="T10" fmla="*/ 0 w 122"/>
                <a:gd name="T11" fmla="*/ 92 h 112"/>
                <a:gd name="T12" fmla="*/ 0 w 122"/>
                <a:gd name="T13" fmla="*/ 112 h 112"/>
                <a:gd name="T14" fmla="*/ 108 w 122"/>
                <a:gd name="T15" fmla="*/ 112 h 112"/>
                <a:gd name="T16" fmla="*/ 122 w 122"/>
                <a:gd name="T17" fmla="*/ 112 h 112"/>
                <a:gd name="T18" fmla="*/ 122 w 122"/>
                <a:gd name="T19" fmla="*/ 96 h 112"/>
                <a:gd name="T20" fmla="*/ 33 w 122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12">
                  <a:moveTo>
                    <a:pt x="33" y="0"/>
                  </a:moveTo>
                  <a:lnTo>
                    <a:pt x="0" y="35"/>
                  </a:lnTo>
                  <a:lnTo>
                    <a:pt x="0" y="61"/>
                  </a:lnTo>
                  <a:lnTo>
                    <a:pt x="33" y="27"/>
                  </a:lnTo>
                  <a:lnTo>
                    <a:pt x="91" y="92"/>
                  </a:lnTo>
                  <a:lnTo>
                    <a:pt x="0" y="92"/>
                  </a:lnTo>
                  <a:lnTo>
                    <a:pt x="0" y="112"/>
                  </a:lnTo>
                  <a:lnTo>
                    <a:pt x="108" y="112"/>
                  </a:lnTo>
                  <a:lnTo>
                    <a:pt x="122" y="112"/>
                  </a:lnTo>
                  <a:lnTo>
                    <a:pt x="122" y="9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804"/>
            <p:cNvSpPr>
              <a:spLocks/>
            </p:cNvSpPr>
            <p:nvPr/>
          </p:nvSpPr>
          <p:spPr bwMode="auto">
            <a:xfrm>
              <a:off x="9767888" y="733426"/>
              <a:ext cx="193675" cy="177800"/>
            </a:xfrm>
            <a:custGeom>
              <a:avLst/>
              <a:gdLst>
                <a:gd name="T0" fmla="*/ 33 w 122"/>
                <a:gd name="T1" fmla="*/ 0 h 112"/>
                <a:gd name="T2" fmla="*/ 0 w 122"/>
                <a:gd name="T3" fmla="*/ 35 h 112"/>
                <a:gd name="T4" fmla="*/ 0 w 122"/>
                <a:gd name="T5" fmla="*/ 61 h 112"/>
                <a:gd name="T6" fmla="*/ 33 w 122"/>
                <a:gd name="T7" fmla="*/ 27 h 112"/>
                <a:gd name="T8" fmla="*/ 91 w 122"/>
                <a:gd name="T9" fmla="*/ 92 h 112"/>
                <a:gd name="T10" fmla="*/ 0 w 122"/>
                <a:gd name="T11" fmla="*/ 92 h 112"/>
                <a:gd name="T12" fmla="*/ 0 w 122"/>
                <a:gd name="T13" fmla="*/ 112 h 112"/>
                <a:gd name="T14" fmla="*/ 108 w 122"/>
                <a:gd name="T15" fmla="*/ 112 h 112"/>
                <a:gd name="T16" fmla="*/ 122 w 122"/>
                <a:gd name="T17" fmla="*/ 112 h 112"/>
                <a:gd name="T18" fmla="*/ 122 w 122"/>
                <a:gd name="T19" fmla="*/ 96 h 112"/>
                <a:gd name="T20" fmla="*/ 33 w 122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12">
                  <a:moveTo>
                    <a:pt x="33" y="0"/>
                  </a:moveTo>
                  <a:lnTo>
                    <a:pt x="0" y="35"/>
                  </a:lnTo>
                  <a:lnTo>
                    <a:pt x="0" y="61"/>
                  </a:lnTo>
                  <a:lnTo>
                    <a:pt x="33" y="27"/>
                  </a:lnTo>
                  <a:lnTo>
                    <a:pt x="91" y="92"/>
                  </a:lnTo>
                  <a:lnTo>
                    <a:pt x="0" y="92"/>
                  </a:lnTo>
                  <a:lnTo>
                    <a:pt x="0" y="112"/>
                  </a:lnTo>
                  <a:lnTo>
                    <a:pt x="108" y="112"/>
                  </a:lnTo>
                  <a:lnTo>
                    <a:pt x="122" y="112"/>
                  </a:lnTo>
                  <a:lnTo>
                    <a:pt x="122" y="96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805"/>
            <p:cNvSpPr>
              <a:spLocks/>
            </p:cNvSpPr>
            <p:nvPr/>
          </p:nvSpPr>
          <p:spPr bwMode="auto">
            <a:xfrm>
              <a:off x="9767888" y="776289"/>
              <a:ext cx="144463" cy="103188"/>
            </a:xfrm>
            <a:custGeom>
              <a:avLst/>
              <a:gdLst>
                <a:gd name="T0" fmla="*/ 33 w 91"/>
                <a:gd name="T1" fmla="*/ 0 h 65"/>
                <a:gd name="T2" fmla="*/ 0 w 91"/>
                <a:gd name="T3" fmla="*/ 34 h 65"/>
                <a:gd name="T4" fmla="*/ 0 w 91"/>
                <a:gd name="T5" fmla="*/ 65 h 65"/>
                <a:gd name="T6" fmla="*/ 91 w 91"/>
                <a:gd name="T7" fmla="*/ 65 h 65"/>
                <a:gd name="T8" fmla="*/ 33 w 9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5">
                  <a:moveTo>
                    <a:pt x="33" y="0"/>
                  </a:moveTo>
                  <a:lnTo>
                    <a:pt x="0" y="34"/>
                  </a:lnTo>
                  <a:lnTo>
                    <a:pt x="0" y="65"/>
                  </a:lnTo>
                  <a:lnTo>
                    <a:pt x="91" y="6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806"/>
            <p:cNvSpPr>
              <a:spLocks/>
            </p:cNvSpPr>
            <p:nvPr/>
          </p:nvSpPr>
          <p:spPr bwMode="auto">
            <a:xfrm>
              <a:off x="9767888" y="776289"/>
              <a:ext cx="144463" cy="103188"/>
            </a:xfrm>
            <a:custGeom>
              <a:avLst/>
              <a:gdLst>
                <a:gd name="T0" fmla="*/ 33 w 91"/>
                <a:gd name="T1" fmla="*/ 0 h 65"/>
                <a:gd name="T2" fmla="*/ 0 w 91"/>
                <a:gd name="T3" fmla="*/ 34 h 65"/>
                <a:gd name="T4" fmla="*/ 0 w 91"/>
                <a:gd name="T5" fmla="*/ 65 h 65"/>
                <a:gd name="T6" fmla="*/ 91 w 91"/>
                <a:gd name="T7" fmla="*/ 65 h 65"/>
                <a:gd name="T8" fmla="*/ 33 w 9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5">
                  <a:moveTo>
                    <a:pt x="33" y="0"/>
                  </a:moveTo>
                  <a:lnTo>
                    <a:pt x="0" y="34"/>
                  </a:lnTo>
                  <a:lnTo>
                    <a:pt x="0" y="65"/>
                  </a:lnTo>
                  <a:lnTo>
                    <a:pt x="91" y="65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Rectangle 807"/>
            <p:cNvSpPr>
              <a:spLocks noChangeArrowheads="1"/>
            </p:cNvSpPr>
            <p:nvPr/>
          </p:nvSpPr>
          <p:spPr bwMode="auto">
            <a:xfrm>
              <a:off x="9774238" y="971551"/>
              <a:ext cx="12700" cy="481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Rectangle 809"/>
            <p:cNvSpPr>
              <a:spLocks noChangeArrowheads="1"/>
            </p:cNvSpPr>
            <p:nvPr/>
          </p:nvSpPr>
          <p:spPr bwMode="auto">
            <a:xfrm>
              <a:off x="9774238" y="971551"/>
              <a:ext cx="12700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Rectangle 810"/>
            <p:cNvSpPr>
              <a:spLocks noChangeArrowheads="1"/>
            </p:cNvSpPr>
            <p:nvPr/>
          </p:nvSpPr>
          <p:spPr bwMode="auto">
            <a:xfrm>
              <a:off x="9812338" y="971551"/>
              <a:ext cx="14288" cy="481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Rectangle 811"/>
            <p:cNvSpPr>
              <a:spLocks noChangeArrowheads="1"/>
            </p:cNvSpPr>
            <p:nvPr/>
          </p:nvSpPr>
          <p:spPr bwMode="auto">
            <a:xfrm>
              <a:off x="9812338" y="971551"/>
              <a:ext cx="14288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812"/>
            <p:cNvSpPr>
              <a:spLocks/>
            </p:cNvSpPr>
            <p:nvPr/>
          </p:nvSpPr>
          <p:spPr bwMode="auto">
            <a:xfrm>
              <a:off x="9886951" y="971551"/>
              <a:ext cx="12700" cy="506413"/>
            </a:xfrm>
            <a:custGeom>
              <a:avLst/>
              <a:gdLst>
                <a:gd name="T0" fmla="*/ 4 w 4"/>
                <a:gd name="T1" fmla="*/ 0 h 157"/>
                <a:gd name="T2" fmla="*/ 0 w 4"/>
                <a:gd name="T3" fmla="*/ 0 h 157"/>
                <a:gd name="T4" fmla="*/ 0 w 4"/>
                <a:gd name="T5" fmla="*/ 152 h 157"/>
                <a:gd name="T6" fmla="*/ 1 w 4"/>
                <a:gd name="T7" fmla="*/ 153 h 157"/>
                <a:gd name="T8" fmla="*/ 4 w 4"/>
                <a:gd name="T9" fmla="*/ 157 h 157"/>
                <a:gd name="T10" fmla="*/ 4 w 4"/>
                <a:gd name="T11" fmla="*/ 108 h 157"/>
                <a:gd name="T12" fmla="*/ 4 w 4"/>
                <a:gd name="T13" fmla="*/ 108 h 157"/>
                <a:gd name="T14" fmla="*/ 4 w 4"/>
                <a:gd name="T15" fmla="*/ 96 h 157"/>
                <a:gd name="T16" fmla="*/ 4 w 4"/>
                <a:gd name="T17" fmla="*/ 96 h 157"/>
                <a:gd name="T18" fmla="*/ 4 w 4"/>
                <a:gd name="T19" fmla="*/ 24 h 157"/>
                <a:gd name="T20" fmla="*/ 4 w 4"/>
                <a:gd name="T21" fmla="*/ 24 h 157"/>
                <a:gd name="T22" fmla="*/ 4 w 4"/>
                <a:gd name="T23" fmla="*/ 12 h 157"/>
                <a:gd name="T24" fmla="*/ 4 w 4"/>
                <a:gd name="T25" fmla="*/ 12 h 157"/>
                <a:gd name="T26" fmla="*/ 4 w 4"/>
                <a:gd name="T2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157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" y="152"/>
                    <a:pt x="1" y="152"/>
                    <a:pt x="1" y="153"/>
                  </a:cubicBezTo>
                  <a:cubicBezTo>
                    <a:pt x="3" y="154"/>
                    <a:pt x="4" y="155"/>
                    <a:pt x="4" y="157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Rectangle 813"/>
            <p:cNvSpPr>
              <a:spLocks noChangeArrowheads="1"/>
            </p:cNvSpPr>
            <p:nvPr/>
          </p:nvSpPr>
          <p:spPr bwMode="auto">
            <a:xfrm>
              <a:off x="9848851" y="971551"/>
              <a:ext cx="12700" cy="481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Rectangle 814"/>
            <p:cNvSpPr>
              <a:spLocks noChangeArrowheads="1"/>
            </p:cNvSpPr>
            <p:nvPr/>
          </p:nvSpPr>
          <p:spPr bwMode="auto">
            <a:xfrm>
              <a:off x="9848851" y="971551"/>
              <a:ext cx="12700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815"/>
            <p:cNvSpPr>
              <a:spLocks noEditPoints="1"/>
            </p:cNvSpPr>
            <p:nvPr/>
          </p:nvSpPr>
          <p:spPr bwMode="auto">
            <a:xfrm>
              <a:off x="9918701" y="1049338"/>
              <a:ext cx="860425" cy="698500"/>
            </a:xfrm>
            <a:custGeom>
              <a:avLst/>
              <a:gdLst>
                <a:gd name="T0" fmla="*/ 57 w 542"/>
                <a:gd name="T1" fmla="*/ 398 h 440"/>
                <a:gd name="T2" fmla="*/ 161 w 542"/>
                <a:gd name="T3" fmla="*/ 434 h 440"/>
                <a:gd name="T4" fmla="*/ 219 w 542"/>
                <a:gd name="T5" fmla="*/ 434 h 440"/>
                <a:gd name="T6" fmla="*/ 323 w 542"/>
                <a:gd name="T7" fmla="*/ 398 h 440"/>
                <a:gd name="T8" fmla="*/ 219 w 542"/>
                <a:gd name="T9" fmla="*/ 434 h 440"/>
                <a:gd name="T10" fmla="*/ 381 w 542"/>
                <a:gd name="T11" fmla="*/ 398 h 440"/>
                <a:gd name="T12" fmla="*/ 485 w 542"/>
                <a:gd name="T13" fmla="*/ 434 h 440"/>
                <a:gd name="T14" fmla="*/ 542 w 542"/>
                <a:gd name="T15" fmla="*/ 375 h 440"/>
                <a:gd name="T16" fmla="*/ 0 w 542"/>
                <a:gd name="T17" fmla="*/ 440 h 440"/>
                <a:gd name="T18" fmla="*/ 542 w 542"/>
                <a:gd name="T19" fmla="*/ 424 h 440"/>
                <a:gd name="T20" fmla="*/ 542 w 542"/>
                <a:gd name="T21" fmla="*/ 381 h 440"/>
                <a:gd name="T22" fmla="*/ 542 w 542"/>
                <a:gd name="T23" fmla="*/ 375 h 440"/>
                <a:gd name="T24" fmla="*/ 33 w 542"/>
                <a:gd name="T25" fmla="*/ 193 h 440"/>
                <a:gd name="T26" fmla="*/ 167 w 542"/>
                <a:gd name="T27" fmla="*/ 296 h 440"/>
                <a:gd name="T28" fmla="*/ 203 w 542"/>
                <a:gd name="T29" fmla="*/ 296 h 440"/>
                <a:gd name="T30" fmla="*/ 339 w 542"/>
                <a:gd name="T31" fmla="*/ 193 h 440"/>
                <a:gd name="T32" fmla="*/ 203 w 542"/>
                <a:gd name="T33" fmla="*/ 296 h 440"/>
                <a:gd name="T34" fmla="*/ 375 w 542"/>
                <a:gd name="T35" fmla="*/ 193 h 440"/>
                <a:gd name="T36" fmla="*/ 509 w 542"/>
                <a:gd name="T37" fmla="*/ 296 h 440"/>
                <a:gd name="T38" fmla="*/ 542 w 542"/>
                <a:gd name="T39" fmla="*/ 170 h 440"/>
                <a:gd name="T40" fmla="*/ 0 w 542"/>
                <a:gd name="T41" fmla="*/ 316 h 440"/>
                <a:gd name="T42" fmla="*/ 542 w 542"/>
                <a:gd name="T43" fmla="*/ 304 h 440"/>
                <a:gd name="T44" fmla="*/ 542 w 542"/>
                <a:gd name="T45" fmla="*/ 268 h 440"/>
                <a:gd name="T46" fmla="*/ 542 w 542"/>
                <a:gd name="T47" fmla="*/ 225 h 440"/>
                <a:gd name="T48" fmla="*/ 542 w 542"/>
                <a:gd name="T49" fmla="*/ 187 h 440"/>
                <a:gd name="T50" fmla="*/ 542 w 542"/>
                <a:gd name="T51" fmla="*/ 170 h 440"/>
                <a:gd name="T52" fmla="*/ 33 w 542"/>
                <a:gd name="T53" fmla="*/ 22 h 440"/>
                <a:gd name="T54" fmla="*/ 167 w 542"/>
                <a:gd name="T55" fmla="*/ 124 h 440"/>
                <a:gd name="T56" fmla="*/ 203 w 542"/>
                <a:gd name="T57" fmla="*/ 124 h 440"/>
                <a:gd name="T58" fmla="*/ 339 w 542"/>
                <a:gd name="T59" fmla="*/ 22 h 440"/>
                <a:gd name="T60" fmla="*/ 203 w 542"/>
                <a:gd name="T61" fmla="*/ 124 h 440"/>
                <a:gd name="T62" fmla="*/ 375 w 542"/>
                <a:gd name="T63" fmla="*/ 22 h 440"/>
                <a:gd name="T64" fmla="*/ 509 w 542"/>
                <a:gd name="T65" fmla="*/ 124 h 440"/>
                <a:gd name="T66" fmla="*/ 542 w 542"/>
                <a:gd name="T67" fmla="*/ 0 h 440"/>
                <a:gd name="T68" fmla="*/ 0 w 542"/>
                <a:gd name="T69" fmla="*/ 146 h 440"/>
                <a:gd name="T70" fmla="*/ 542 w 542"/>
                <a:gd name="T71" fmla="*/ 144 h 440"/>
                <a:gd name="T72" fmla="*/ 542 w 542"/>
                <a:gd name="T73" fmla="*/ 108 h 440"/>
                <a:gd name="T74" fmla="*/ 542 w 542"/>
                <a:gd name="T75" fmla="*/ 65 h 440"/>
                <a:gd name="T76" fmla="*/ 542 w 542"/>
                <a:gd name="T77" fmla="*/ 26 h 440"/>
                <a:gd name="T78" fmla="*/ 542 w 542"/>
                <a:gd name="T7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2" h="440">
                  <a:moveTo>
                    <a:pt x="57" y="434"/>
                  </a:moveTo>
                  <a:lnTo>
                    <a:pt x="57" y="398"/>
                  </a:lnTo>
                  <a:lnTo>
                    <a:pt x="161" y="398"/>
                  </a:lnTo>
                  <a:lnTo>
                    <a:pt x="161" y="434"/>
                  </a:lnTo>
                  <a:lnTo>
                    <a:pt x="57" y="434"/>
                  </a:lnTo>
                  <a:close/>
                  <a:moveTo>
                    <a:pt x="219" y="434"/>
                  </a:moveTo>
                  <a:lnTo>
                    <a:pt x="219" y="398"/>
                  </a:lnTo>
                  <a:lnTo>
                    <a:pt x="323" y="398"/>
                  </a:lnTo>
                  <a:lnTo>
                    <a:pt x="323" y="434"/>
                  </a:lnTo>
                  <a:lnTo>
                    <a:pt x="219" y="434"/>
                  </a:lnTo>
                  <a:close/>
                  <a:moveTo>
                    <a:pt x="381" y="434"/>
                  </a:moveTo>
                  <a:lnTo>
                    <a:pt x="381" y="398"/>
                  </a:lnTo>
                  <a:lnTo>
                    <a:pt x="485" y="398"/>
                  </a:lnTo>
                  <a:lnTo>
                    <a:pt x="485" y="434"/>
                  </a:lnTo>
                  <a:lnTo>
                    <a:pt x="381" y="434"/>
                  </a:lnTo>
                  <a:close/>
                  <a:moveTo>
                    <a:pt x="542" y="375"/>
                  </a:moveTo>
                  <a:lnTo>
                    <a:pt x="0" y="375"/>
                  </a:lnTo>
                  <a:lnTo>
                    <a:pt x="0" y="440"/>
                  </a:lnTo>
                  <a:lnTo>
                    <a:pt x="542" y="440"/>
                  </a:lnTo>
                  <a:lnTo>
                    <a:pt x="542" y="424"/>
                  </a:lnTo>
                  <a:lnTo>
                    <a:pt x="542" y="418"/>
                  </a:lnTo>
                  <a:lnTo>
                    <a:pt x="542" y="381"/>
                  </a:lnTo>
                  <a:lnTo>
                    <a:pt x="542" y="375"/>
                  </a:lnTo>
                  <a:lnTo>
                    <a:pt x="542" y="375"/>
                  </a:lnTo>
                  <a:close/>
                  <a:moveTo>
                    <a:pt x="33" y="296"/>
                  </a:moveTo>
                  <a:lnTo>
                    <a:pt x="33" y="193"/>
                  </a:lnTo>
                  <a:lnTo>
                    <a:pt x="167" y="193"/>
                  </a:lnTo>
                  <a:lnTo>
                    <a:pt x="167" y="296"/>
                  </a:lnTo>
                  <a:lnTo>
                    <a:pt x="33" y="296"/>
                  </a:lnTo>
                  <a:close/>
                  <a:moveTo>
                    <a:pt x="203" y="296"/>
                  </a:moveTo>
                  <a:lnTo>
                    <a:pt x="203" y="193"/>
                  </a:lnTo>
                  <a:lnTo>
                    <a:pt x="339" y="193"/>
                  </a:lnTo>
                  <a:lnTo>
                    <a:pt x="339" y="296"/>
                  </a:lnTo>
                  <a:lnTo>
                    <a:pt x="203" y="296"/>
                  </a:lnTo>
                  <a:close/>
                  <a:moveTo>
                    <a:pt x="375" y="296"/>
                  </a:moveTo>
                  <a:lnTo>
                    <a:pt x="375" y="193"/>
                  </a:lnTo>
                  <a:lnTo>
                    <a:pt x="509" y="193"/>
                  </a:lnTo>
                  <a:lnTo>
                    <a:pt x="509" y="296"/>
                  </a:lnTo>
                  <a:lnTo>
                    <a:pt x="375" y="296"/>
                  </a:lnTo>
                  <a:close/>
                  <a:moveTo>
                    <a:pt x="542" y="170"/>
                  </a:moveTo>
                  <a:lnTo>
                    <a:pt x="0" y="170"/>
                  </a:lnTo>
                  <a:lnTo>
                    <a:pt x="0" y="316"/>
                  </a:lnTo>
                  <a:lnTo>
                    <a:pt x="542" y="316"/>
                  </a:lnTo>
                  <a:lnTo>
                    <a:pt x="542" y="304"/>
                  </a:lnTo>
                  <a:lnTo>
                    <a:pt x="542" y="298"/>
                  </a:lnTo>
                  <a:lnTo>
                    <a:pt x="542" y="268"/>
                  </a:lnTo>
                  <a:lnTo>
                    <a:pt x="542" y="262"/>
                  </a:lnTo>
                  <a:lnTo>
                    <a:pt x="542" y="225"/>
                  </a:lnTo>
                  <a:lnTo>
                    <a:pt x="542" y="219"/>
                  </a:lnTo>
                  <a:lnTo>
                    <a:pt x="542" y="187"/>
                  </a:lnTo>
                  <a:lnTo>
                    <a:pt x="542" y="181"/>
                  </a:lnTo>
                  <a:lnTo>
                    <a:pt x="542" y="170"/>
                  </a:lnTo>
                  <a:close/>
                  <a:moveTo>
                    <a:pt x="33" y="124"/>
                  </a:moveTo>
                  <a:lnTo>
                    <a:pt x="33" y="22"/>
                  </a:lnTo>
                  <a:lnTo>
                    <a:pt x="167" y="22"/>
                  </a:lnTo>
                  <a:lnTo>
                    <a:pt x="167" y="124"/>
                  </a:lnTo>
                  <a:lnTo>
                    <a:pt x="33" y="124"/>
                  </a:lnTo>
                  <a:close/>
                  <a:moveTo>
                    <a:pt x="203" y="124"/>
                  </a:moveTo>
                  <a:lnTo>
                    <a:pt x="203" y="22"/>
                  </a:lnTo>
                  <a:lnTo>
                    <a:pt x="339" y="22"/>
                  </a:lnTo>
                  <a:lnTo>
                    <a:pt x="339" y="124"/>
                  </a:lnTo>
                  <a:lnTo>
                    <a:pt x="203" y="124"/>
                  </a:lnTo>
                  <a:close/>
                  <a:moveTo>
                    <a:pt x="375" y="124"/>
                  </a:moveTo>
                  <a:lnTo>
                    <a:pt x="375" y="22"/>
                  </a:lnTo>
                  <a:lnTo>
                    <a:pt x="509" y="22"/>
                  </a:lnTo>
                  <a:lnTo>
                    <a:pt x="509" y="124"/>
                  </a:lnTo>
                  <a:lnTo>
                    <a:pt x="375" y="124"/>
                  </a:lnTo>
                  <a:close/>
                  <a:moveTo>
                    <a:pt x="542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542" y="146"/>
                  </a:lnTo>
                  <a:lnTo>
                    <a:pt x="542" y="144"/>
                  </a:lnTo>
                  <a:lnTo>
                    <a:pt x="542" y="138"/>
                  </a:lnTo>
                  <a:lnTo>
                    <a:pt x="542" y="108"/>
                  </a:lnTo>
                  <a:lnTo>
                    <a:pt x="542" y="99"/>
                  </a:lnTo>
                  <a:lnTo>
                    <a:pt x="542" y="65"/>
                  </a:lnTo>
                  <a:lnTo>
                    <a:pt x="542" y="57"/>
                  </a:lnTo>
                  <a:lnTo>
                    <a:pt x="542" y="26"/>
                  </a:lnTo>
                  <a:lnTo>
                    <a:pt x="542" y="2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DDF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816"/>
            <p:cNvSpPr>
              <a:spLocks noEditPoints="1"/>
            </p:cNvSpPr>
            <p:nvPr/>
          </p:nvSpPr>
          <p:spPr bwMode="auto">
            <a:xfrm>
              <a:off x="9918701" y="1049338"/>
              <a:ext cx="860425" cy="698500"/>
            </a:xfrm>
            <a:custGeom>
              <a:avLst/>
              <a:gdLst>
                <a:gd name="T0" fmla="*/ 57 w 542"/>
                <a:gd name="T1" fmla="*/ 398 h 440"/>
                <a:gd name="T2" fmla="*/ 161 w 542"/>
                <a:gd name="T3" fmla="*/ 434 h 440"/>
                <a:gd name="T4" fmla="*/ 219 w 542"/>
                <a:gd name="T5" fmla="*/ 434 h 440"/>
                <a:gd name="T6" fmla="*/ 323 w 542"/>
                <a:gd name="T7" fmla="*/ 398 h 440"/>
                <a:gd name="T8" fmla="*/ 219 w 542"/>
                <a:gd name="T9" fmla="*/ 434 h 440"/>
                <a:gd name="T10" fmla="*/ 381 w 542"/>
                <a:gd name="T11" fmla="*/ 398 h 440"/>
                <a:gd name="T12" fmla="*/ 485 w 542"/>
                <a:gd name="T13" fmla="*/ 434 h 440"/>
                <a:gd name="T14" fmla="*/ 542 w 542"/>
                <a:gd name="T15" fmla="*/ 375 h 440"/>
                <a:gd name="T16" fmla="*/ 0 w 542"/>
                <a:gd name="T17" fmla="*/ 440 h 440"/>
                <a:gd name="T18" fmla="*/ 542 w 542"/>
                <a:gd name="T19" fmla="*/ 424 h 440"/>
                <a:gd name="T20" fmla="*/ 542 w 542"/>
                <a:gd name="T21" fmla="*/ 381 h 440"/>
                <a:gd name="T22" fmla="*/ 542 w 542"/>
                <a:gd name="T23" fmla="*/ 375 h 440"/>
                <a:gd name="T24" fmla="*/ 33 w 542"/>
                <a:gd name="T25" fmla="*/ 193 h 440"/>
                <a:gd name="T26" fmla="*/ 167 w 542"/>
                <a:gd name="T27" fmla="*/ 296 h 440"/>
                <a:gd name="T28" fmla="*/ 203 w 542"/>
                <a:gd name="T29" fmla="*/ 296 h 440"/>
                <a:gd name="T30" fmla="*/ 339 w 542"/>
                <a:gd name="T31" fmla="*/ 193 h 440"/>
                <a:gd name="T32" fmla="*/ 203 w 542"/>
                <a:gd name="T33" fmla="*/ 296 h 440"/>
                <a:gd name="T34" fmla="*/ 375 w 542"/>
                <a:gd name="T35" fmla="*/ 193 h 440"/>
                <a:gd name="T36" fmla="*/ 509 w 542"/>
                <a:gd name="T37" fmla="*/ 296 h 440"/>
                <a:gd name="T38" fmla="*/ 542 w 542"/>
                <a:gd name="T39" fmla="*/ 170 h 440"/>
                <a:gd name="T40" fmla="*/ 0 w 542"/>
                <a:gd name="T41" fmla="*/ 316 h 440"/>
                <a:gd name="T42" fmla="*/ 542 w 542"/>
                <a:gd name="T43" fmla="*/ 304 h 440"/>
                <a:gd name="T44" fmla="*/ 542 w 542"/>
                <a:gd name="T45" fmla="*/ 268 h 440"/>
                <a:gd name="T46" fmla="*/ 542 w 542"/>
                <a:gd name="T47" fmla="*/ 225 h 440"/>
                <a:gd name="T48" fmla="*/ 542 w 542"/>
                <a:gd name="T49" fmla="*/ 187 h 440"/>
                <a:gd name="T50" fmla="*/ 542 w 542"/>
                <a:gd name="T51" fmla="*/ 170 h 440"/>
                <a:gd name="T52" fmla="*/ 33 w 542"/>
                <a:gd name="T53" fmla="*/ 22 h 440"/>
                <a:gd name="T54" fmla="*/ 167 w 542"/>
                <a:gd name="T55" fmla="*/ 124 h 440"/>
                <a:gd name="T56" fmla="*/ 203 w 542"/>
                <a:gd name="T57" fmla="*/ 124 h 440"/>
                <a:gd name="T58" fmla="*/ 339 w 542"/>
                <a:gd name="T59" fmla="*/ 22 h 440"/>
                <a:gd name="T60" fmla="*/ 203 w 542"/>
                <a:gd name="T61" fmla="*/ 124 h 440"/>
                <a:gd name="T62" fmla="*/ 375 w 542"/>
                <a:gd name="T63" fmla="*/ 22 h 440"/>
                <a:gd name="T64" fmla="*/ 509 w 542"/>
                <a:gd name="T65" fmla="*/ 124 h 440"/>
                <a:gd name="T66" fmla="*/ 542 w 542"/>
                <a:gd name="T67" fmla="*/ 0 h 440"/>
                <a:gd name="T68" fmla="*/ 0 w 542"/>
                <a:gd name="T69" fmla="*/ 146 h 440"/>
                <a:gd name="T70" fmla="*/ 542 w 542"/>
                <a:gd name="T71" fmla="*/ 144 h 440"/>
                <a:gd name="T72" fmla="*/ 542 w 542"/>
                <a:gd name="T73" fmla="*/ 108 h 440"/>
                <a:gd name="T74" fmla="*/ 542 w 542"/>
                <a:gd name="T75" fmla="*/ 65 h 440"/>
                <a:gd name="T76" fmla="*/ 542 w 542"/>
                <a:gd name="T77" fmla="*/ 26 h 440"/>
                <a:gd name="T78" fmla="*/ 542 w 542"/>
                <a:gd name="T7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2" h="440">
                  <a:moveTo>
                    <a:pt x="57" y="434"/>
                  </a:moveTo>
                  <a:lnTo>
                    <a:pt x="57" y="398"/>
                  </a:lnTo>
                  <a:lnTo>
                    <a:pt x="161" y="398"/>
                  </a:lnTo>
                  <a:lnTo>
                    <a:pt x="161" y="434"/>
                  </a:lnTo>
                  <a:lnTo>
                    <a:pt x="57" y="434"/>
                  </a:lnTo>
                  <a:moveTo>
                    <a:pt x="219" y="434"/>
                  </a:moveTo>
                  <a:lnTo>
                    <a:pt x="219" y="398"/>
                  </a:lnTo>
                  <a:lnTo>
                    <a:pt x="323" y="398"/>
                  </a:lnTo>
                  <a:lnTo>
                    <a:pt x="323" y="434"/>
                  </a:lnTo>
                  <a:lnTo>
                    <a:pt x="219" y="434"/>
                  </a:lnTo>
                  <a:moveTo>
                    <a:pt x="381" y="434"/>
                  </a:moveTo>
                  <a:lnTo>
                    <a:pt x="381" y="398"/>
                  </a:lnTo>
                  <a:lnTo>
                    <a:pt x="485" y="398"/>
                  </a:lnTo>
                  <a:lnTo>
                    <a:pt x="485" y="434"/>
                  </a:lnTo>
                  <a:lnTo>
                    <a:pt x="381" y="434"/>
                  </a:lnTo>
                  <a:moveTo>
                    <a:pt x="542" y="375"/>
                  </a:moveTo>
                  <a:lnTo>
                    <a:pt x="0" y="375"/>
                  </a:lnTo>
                  <a:lnTo>
                    <a:pt x="0" y="440"/>
                  </a:lnTo>
                  <a:lnTo>
                    <a:pt x="542" y="440"/>
                  </a:lnTo>
                  <a:lnTo>
                    <a:pt x="542" y="424"/>
                  </a:lnTo>
                  <a:lnTo>
                    <a:pt x="542" y="418"/>
                  </a:lnTo>
                  <a:lnTo>
                    <a:pt x="542" y="381"/>
                  </a:lnTo>
                  <a:lnTo>
                    <a:pt x="542" y="375"/>
                  </a:lnTo>
                  <a:lnTo>
                    <a:pt x="542" y="375"/>
                  </a:lnTo>
                  <a:moveTo>
                    <a:pt x="33" y="296"/>
                  </a:moveTo>
                  <a:lnTo>
                    <a:pt x="33" y="193"/>
                  </a:lnTo>
                  <a:lnTo>
                    <a:pt x="167" y="193"/>
                  </a:lnTo>
                  <a:lnTo>
                    <a:pt x="167" y="296"/>
                  </a:lnTo>
                  <a:lnTo>
                    <a:pt x="33" y="296"/>
                  </a:lnTo>
                  <a:moveTo>
                    <a:pt x="203" y="296"/>
                  </a:moveTo>
                  <a:lnTo>
                    <a:pt x="203" y="193"/>
                  </a:lnTo>
                  <a:lnTo>
                    <a:pt x="339" y="193"/>
                  </a:lnTo>
                  <a:lnTo>
                    <a:pt x="339" y="296"/>
                  </a:lnTo>
                  <a:lnTo>
                    <a:pt x="203" y="296"/>
                  </a:lnTo>
                  <a:moveTo>
                    <a:pt x="375" y="296"/>
                  </a:moveTo>
                  <a:lnTo>
                    <a:pt x="375" y="193"/>
                  </a:lnTo>
                  <a:lnTo>
                    <a:pt x="509" y="193"/>
                  </a:lnTo>
                  <a:lnTo>
                    <a:pt x="509" y="296"/>
                  </a:lnTo>
                  <a:lnTo>
                    <a:pt x="375" y="296"/>
                  </a:lnTo>
                  <a:moveTo>
                    <a:pt x="542" y="170"/>
                  </a:moveTo>
                  <a:lnTo>
                    <a:pt x="0" y="170"/>
                  </a:lnTo>
                  <a:lnTo>
                    <a:pt x="0" y="316"/>
                  </a:lnTo>
                  <a:lnTo>
                    <a:pt x="542" y="316"/>
                  </a:lnTo>
                  <a:lnTo>
                    <a:pt x="542" y="304"/>
                  </a:lnTo>
                  <a:lnTo>
                    <a:pt x="542" y="298"/>
                  </a:lnTo>
                  <a:lnTo>
                    <a:pt x="542" y="268"/>
                  </a:lnTo>
                  <a:lnTo>
                    <a:pt x="542" y="262"/>
                  </a:lnTo>
                  <a:lnTo>
                    <a:pt x="542" y="225"/>
                  </a:lnTo>
                  <a:lnTo>
                    <a:pt x="542" y="219"/>
                  </a:lnTo>
                  <a:lnTo>
                    <a:pt x="542" y="187"/>
                  </a:lnTo>
                  <a:lnTo>
                    <a:pt x="542" y="181"/>
                  </a:lnTo>
                  <a:lnTo>
                    <a:pt x="542" y="170"/>
                  </a:lnTo>
                  <a:moveTo>
                    <a:pt x="33" y="124"/>
                  </a:moveTo>
                  <a:lnTo>
                    <a:pt x="33" y="22"/>
                  </a:lnTo>
                  <a:lnTo>
                    <a:pt x="167" y="22"/>
                  </a:lnTo>
                  <a:lnTo>
                    <a:pt x="167" y="124"/>
                  </a:lnTo>
                  <a:lnTo>
                    <a:pt x="33" y="124"/>
                  </a:lnTo>
                  <a:moveTo>
                    <a:pt x="203" y="124"/>
                  </a:moveTo>
                  <a:lnTo>
                    <a:pt x="203" y="22"/>
                  </a:lnTo>
                  <a:lnTo>
                    <a:pt x="339" y="22"/>
                  </a:lnTo>
                  <a:lnTo>
                    <a:pt x="339" y="124"/>
                  </a:lnTo>
                  <a:lnTo>
                    <a:pt x="203" y="124"/>
                  </a:lnTo>
                  <a:moveTo>
                    <a:pt x="375" y="124"/>
                  </a:moveTo>
                  <a:lnTo>
                    <a:pt x="375" y="22"/>
                  </a:lnTo>
                  <a:lnTo>
                    <a:pt x="509" y="22"/>
                  </a:lnTo>
                  <a:lnTo>
                    <a:pt x="509" y="124"/>
                  </a:lnTo>
                  <a:lnTo>
                    <a:pt x="375" y="124"/>
                  </a:lnTo>
                  <a:moveTo>
                    <a:pt x="542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542" y="146"/>
                  </a:lnTo>
                  <a:lnTo>
                    <a:pt x="542" y="144"/>
                  </a:lnTo>
                  <a:lnTo>
                    <a:pt x="542" y="138"/>
                  </a:lnTo>
                  <a:lnTo>
                    <a:pt x="542" y="108"/>
                  </a:lnTo>
                  <a:lnTo>
                    <a:pt x="542" y="99"/>
                  </a:lnTo>
                  <a:lnTo>
                    <a:pt x="542" y="65"/>
                  </a:lnTo>
                  <a:lnTo>
                    <a:pt x="542" y="57"/>
                  </a:lnTo>
                  <a:lnTo>
                    <a:pt x="542" y="26"/>
                  </a:lnTo>
                  <a:lnTo>
                    <a:pt x="542" y="20"/>
                  </a:lnTo>
                  <a:lnTo>
                    <a:pt x="5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817"/>
            <p:cNvSpPr>
              <a:spLocks noEditPoints="1"/>
            </p:cNvSpPr>
            <p:nvPr/>
          </p:nvSpPr>
          <p:spPr bwMode="auto">
            <a:xfrm>
              <a:off x="9902826" y="1550988"/>
              <a:ext cx="895350" cy="93663"/>
            </a:xfrm>
            <a:custGeom>
              <a:avLst/>
              <a:gdLst>
                <a:gd name="T0" fmla="*/ 564 w 564"/>
                <a:gd name="T1" fmla="*/ 43 h 59"/>
                <a:gd name="T2" fmla="*/ 410 w 564"/>
                <a:gd name="T3" fmla="*/ 43 h 59"/>
                <a:gd name="T4" fmla="*/ 410 w 564"/>
                <a:gd name="T5" fmla="*/ 47 h 59"/>
                <a:gd name="T6" fmla="*/ 152 w 564"/>
                <a:gd name="T7" fmla="*/ 47 h 59"/>
                <a:gd name="T8" fmla="*/ 152 w 564"/>
                <a:gd name="T9" fmla="*/ 43 h 59"/>
                <a:gd name="T10" fmla="*/ 0 w 564"/>
                <a:gd name="T11" fmla="*/ 43 h 59"/>
                <a:gd name="T12" fmla="*/ 0 w 564"/>
                <a:gd name="T13" fmla="*/ 59 h 59"/>
                <a:gd name="T14" fmla="*/ 10 w 564"/>
                <a:gd name="T15" fmla="*/ 59 h 59"/>
                <a:gd name="T16" fmla="*/ 552 w 564"/>
                <a:gd name="T17" fmla="*/ 59 h 59"/>
                <a:gd name="T18" fmla="*/ 564 w 564"/>
                <a:gd name="T19" fmla="*/ 59 h 59"/>
                <a:gd name="T20" fmla="*/ 564 w 564"/>
                <a:gd name="T21" fmla="*/ 43 h 59"/>
                <a:gd name="T22" fmla="*/ 564 w 564"/>
                <a:gd name="T23" fmla="*/ 0 h 59"/>
                <a:gd name="T24" fmla="*/ 552 w 564"/>
                <a:gd name="T25" fmla="*/ 0 h 59"/>
                <a:gd name="T26" fmla="*/ 10 w 564"/>
                <a:gd name="T27" fmla="*/ 0 h 59"/>
                <a:gd name="T28" fmla="*/ 0 w 564"/>
                <a:gd name="T29" fmla="*/ 0 h 59"/>
                <a:gd name="T30" fmla="*/ 0 w 564"/>
                <a:gd name="T31" fmla="*/ 19 h 59"/>
                <a:gd name="T32" fmla="*/ 152 w 564"/>
                <a:gd name="T33" fmla="*/ 19 h 59"/>
                <a:gd name="T34" fmla="*/ 152 w 564"/>
                <a:gd name="T35" fmla="*/ 13 h 59"/>
                <a:gd name="T36" fmla="*/ 410 w 564"/>
                <a:gd name="T37" fmla="*/ 13 h 59"/>
                <a:gd name="T38" fmla="*/ 410 w 564"/>
                <a:gd name="T39" fmla="*/ 19 h 59"/>
                <a:gd name="T40" fmla="*/ 564 w 564"/>
                <a:gd name="T41" fmla="*/ 19 h 59"/>
                <a:gd name="T42" fmla="*/ 564 w 56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4" h="59">
                  <a:moveTo>
                    <a:pt x="564" y="43"/>
                  </a:moveTo>
                  <a:lnTo>
                    <a:pt x="410" y="43"/>
                  </a:lnTo>
                  <a:lnTo>
                    <a:pt x="410" y="47"/>
                  </a:lnTo>
                  <a:lnTo>
                    <a:pt x="152" y="47"/>
                  </a:lnTo>
                  <a:lnTo>
                    <a:pt x="152" y="43"/>
                  </a:lnTo>
                  <a:lnTo>
                    <a:pt x="0" y="43"/>
                  </a:lnTo>
                  <a:lnTo>
                    <a:pt x="0" y="59"/>
                  </a:lnTo>
                  <a:lnTo>
                    <a:pt x="10" y="59"/>
                  </a:lnTo>
                  <a:lnTo>
                    <a:pt x="552" y="59"/>
                  </a:lnTo>
                  <a:lnTo>
                    <a:pt x="564" y="59"/>
                  </a:lnTo>
                  <a:lnTo>
                    <a:pt x="564" y="43"/>
                  </a:lnTo>
                  <a:close/>
                  <a:moveTo>
                    <a:pt x="564" y="0"/>
                  </a:moveTo>
                  <a:lnTo>
                    <a:pt x="552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52" y="19"/>
                  </a:lnTo>
                  <a:lnTo>
                    <a:pt x="152" y="13"/>
                  </a:lnTo>
                  <a:lnTo>
                    <a:pt x="410" y="13"/>
                  </a:lnTo>
                  <a:lnTo>
                    <a:pt x="410" y="19"/>
                  </a:lnTo>
                  <a:lnTo>
                    <a:pt x="564" y="19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818"/>
            <p:cNvSpPr>
              <a:spLocks noEditPoints="1"/>
            </p:cNvSpPr>
            <p:nvPr/>
          </p:nvSpPr>
          <p:spPr bwMode="auto">
            <a:xfrm>
              <a:off x="9902826" y="1550988"/>
              <a:ext cx="895350" cy="93663"/>
            </a:xfrm>
            <a:custGeom>
              <a:avLst/>
              <a:gdLst>
                <a:gd name="T0" fmla="*/ 564 w 564"/>
                <a:gd name="T1" fmla="*/ 43 h 59"/>
                <a:gd name="T2" fmla="*/ 410 w 564"/>
                <a:gd name="T3" fmla="*/ 43 h 59"/>
                <a:gd name="T4" fmla="*/ 410 w 564"/>
                <a:gd name="T5" fmla="*/ 47 h 59"/>
                <a:gd name="T6" fmla="*/ 152 w 564"/>
                <a:gd name="T7" fmla="*/ 47 h 59"/>
                <a:gd name="T8" fmla="*/ 152 w 564"/>
                <a:gd name="T9" fmla="*/ 43 h 59"/>
                <a:gd name="T10" fmla="*/ 0 w 564"/>
                <a:gd name="T11" fmla="*/ 43 h 59"/>
                <a:gd name="T12" fmla="*/ 0 w 564"/>
                <a:gd name="T13" fmla="*/ 59 h 59"/>
                <a:gd name="T14" fmla="*/ 10 w 564"/>
                <a:gd name="T15" fmla="*/ 59 h 59"/>
                <a:gd name="T16" fmla="*/ 552 w 564"/>
                <a:gd name="T17" fmla="*/ 59 h 59"/>
                <a:gd name="T18" fmla="*/ 564 w 564"/>
                <a:gd name="T19" fmla="*/ 59 h 59"/>
                <a:gd name="T20" fmla="*/ 564 w 564"/>
                <a:gd name="T21" fmla="*/ 43 h 59"/>
                <a:gd name="T22" fmla="*/ 564 w 564"/>
                <a:gd name="T23" fmla="*/ 0 h 59"/>
                <a:gd name="T24" fmla="*/ 552 w 564"/>
                <a:gd name="T25" fmla="*/ 0 h 59"/>
                <a:gd name="T26" fmla="*/ 10 w 564"/>
                <a:gd name="T27" fmla="*/ 0 h 59"/>
                <a:gd name="T28" fmla="*/ 0 w 564"/>
                <a:gd name="T29" fmla="*/ 0 h 59"/>
                <a:gd name="T30" fmla="*/ 0 w 564"/>
                <a:gd name="T31" fmla="*/ 19 h 59"/>
                <a:gd name="T32" fmla="*/ 152 w 564"/>
                <a:gd name="T33" fmla="*/ 19 h 59"/>
                <a:gd name="T34" fmla="*/ 152 w 564"/>
                <a:gd name="T35" fmla="*/ 13 h 59"/>
                <a:gd name="T36" fmla="*/ 410 w 564"/>
                <a:gd name="T37" fmla="*/ 13 h 59"/>
                <a:gd name="T38" fmla="*/ 410 w 564"/>
                <a:gd name="T39" fmla="*/ 19 h 59"/>
                <a:gd name="T40" fmla="*/ 564 w 564"/>
                <a:gd name="T41" fmla="*/ 19 h 59"/>
                <a:gd name="T42" fmla="*/ 564 w 56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4" h="59">
                  <a:moveTo>
                    <a:pt x="564" y="43"/>
                  </a:moveTo>
                  <a:lnTo>
                    <a:pt x="410" y="43"/>
                  </a:lnTo>
                  <a:lnTo>
                    <a:pt x="410" y="47"/>
                  </a:lnTo>
                  <a:lnTo>
                    <a:pt x="152" y="47"/>
                  </a:lnTo>
                  <a:lnTo>
                    <a:pt x="152" y="43"/>
                  </a:lnTo>
                  <a:lnTo>
                    <a:pt x="0" y="43"/>
                  </a:lnTo>
                  <a:lnTo>
                    <a:pt x="0" y="59"/>
                  </a:lnTo>
                  <a:lnTo>
                    <a:pt x="10" y="59"/>
                  </a:lnTo>
                  <a:lnTo>
                    <a:pt x="552" y="59"/>
                  </a:lnTo>
                  <a:lnTo>
                    <a:pt x="564" y="59"/>
                  </a:lnTo>
                  <a:lnTo>
                    <a:pt x="564" y="43"/>
                  </a:lnTo>
                  <a:moveTo>
                    <a:pt x="564" y="0"/>
                  </a:moveTo>
                  <a:lnTo>
                    <a:pt x="552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152" y="19"/>
                  </a:lnTo>
                  <a:lnTo>
                    <a:pt x="152" y="13"/>
                  </a:lnTo>
                  <a:lnTo>
                    <a:pt x="410" y="13"/>
                  </a:lnTo>
                  <a:lnTo>
                    <a:pt x="410" y="19"/>
                  </a:lnTo>
                  <a:lnTo>
                    <a:pt x="564" y="19"/>
                  </a:lnTo>
                  <a:lnTo>
                    <a:pt x="5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819"/>
            <p:cNvSpPr>
              <a:spLocks noEditPoints="1"/>
            </p:cNvSpPr>
            <p:nvPr/>
          </p:nvSpPr>
          <p:spPr bwMode="auto">
            <a:xfrm>
              <a:off x="9902826" y="1581151"/>
              <a:ext cx="895350" cy="38100"/>
            </a:xfrm>
            <a:custGeom>
              <a:avLst/>
              <a:gdLst>
                <a:gd name="T0" fmla="*/ 152 w 564"/>
                <a:gd name="T1" fmla="*/ 0 h 24"/>
                <a:gd name="T2" fmla="*/ 0 w 564"/>
                <a:gd name="T3" fmla="*/ 0 h 24"/>
                <a:gd name="T4" fmla="*/ 0 w 564"/>
                <a:gd name="T5" fmla="*/ 24 h 24"/>
                <a:gd name="T6" fmla="*/ 152 w 564"/>
                <a:gd name="T7" fmla="*/ 24 h 24"/>
                <a:gd name="T8" fmla="*/ 152 w 564"/>
                <a:gd name="T9" fmla="*/ 0 h 24"/>
                <a:gd name="T10" fmla="*/ 564 w 564"/>
                <a:gd name="T11" fmla="*/ 0 h 24"/>
                <a:gd name="T12" fmla="*/ 564 w 564"/>
                <a:gd name="T13" fmla="*/ 0 h 24"/>
                <a:gd name="T14" fmla="*/ 410 w 564"/>
                <a:gd name="T15" fmla="*/ 0 h 24"/>
                <a:gd name="T16" fmla="*/ 410 w 564"/>
                <a:gd name="T17" fmla="*/ 24 h 24"/>
                <a:gd name="T18" fmla="*/ 564 w 564"/>
                <a:gd name="T19" fmla="*/ 24 h 24"/>
                <a:gd name="T20" fmla="*/ 564 w 564"/>
                <a:gd name="T21" fmla="*/ 12 h 24"/>
                <a:gd name="T22" fmla="*/ 564 w 564"/>
                <a:gd name="T23" fmla="*/ 6 h 24"/>
                <a:gd name="T24" fmla="*/ 564 w 564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4" h="24">
                  <a:moveTo>
                    <a:pt x="152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52" y="24"/>
                  </a:lnTo>
                  <a:lnTo>
                    <a:pt x="152" y="0"/>
                  </a:lnTo>
                  <a:close/>
                  <a:moveTo>
                    <a:pt x="564" y="0"/>
                  </a:moveTo>
                  <a:lnTo>
                    <a:pt x="564" y="0"/>
                  </a:lnTo>
                  <a:lnTo>
                    <a:pt x="410" y="0"/>
                  </a:lnTo>
                  <a:lnTo>
                    <a:pt x="410" y="24"/>
                  </a:lnTo>
                  <a:lnTo>
                    <a:pt x="564" y="24"/>
                  </a:lnTo>
                  <a:lnTo>
                    <a:pt x="564" y="12"/>
                  </a:lnTo>
                  <a:lnTo>
                    <a:pt x="564" y="6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820"/>
            <p:cNvSpPr>
              <a:spLocks noEditPoints="1"/>
            </p:cNvSpPr>
            <p:nvPr/>
          </p:nvSpPr>
          <p:spPr bwMode="auto">
            <a:xfrm>
              <a:off x="9902826" y="1581151"/>
              <a:ext cx="895350" cy="38100"/>
            </a:xfrm>
            <a:custGeom>
              <a:avLst/>
              <a:gdLst>
                <a:gd name="T0" fmla="*/ 152 w 564"/>
                <a:gd name="T1" fmla="*/ 0 h 24"/>
                <a:gd name="T2" fmla="*/ 0 w 564"/>
                <a:gd name="T3" fmla="*/ 0 h 24"/>
                <a:gd name="T4" fmla="*/ 0 w 564"/>
                <a:gd name="T5" fmla="*/ 24 h 24"/>
                <a:gd name="T6" fmla="*/ 152 w 564"/>
                <a:gd name="T7" fmla="*/ 24 h 24"/>
                <a:gd name="T8" fmla="*/ 152 w 564"/>
                <a:gd name="T9" fmla="*/ 0 h 24"/>
                <a:gd name="T10" fmla="*/ 564 w 564"/>
                <a:gd name="T11" fmla="*/ 0 h 24"/>
                <a:gd name="T12" fmla="*/ 564 w 564"/>
                <a:gd name="T13" fmla="*/ 0 h 24"/>
                <a:gd name="T14" fmla="*/ 410 w 564"/>
                <a:gd name="T15" fmla="*/ 0 h 24"/>
                <a:gd name="T16" fmla="*/ 410 w 564"/>
                <a:gd name="T17" fmla="*/ 24 h 24"/>
                <a:gd name="T18" fmla="*/ 564 w 564"/>
                <a:gd name="T19" fmla="*/ 24 h 24"/>
                <a:gd name="T20" fmla="*/ 564 w 564"/>
                <a:gd name="T21" fmla="*/ 12 h 24"/>
                <a:gd name="T22" fmla="*/ 564 w 564"/>
                <a:gd name="T23" fmla="*/ 6 h 24"/>
                <a:gd name="T24" fmla="*/ 564 w 564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4" h="24">
                  <a:moveTo>
                    <a:pt x="152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52" y="24"/>
                  </a:lnTo>
                  <a:lnTo>
                    <a:pt x="152" y="0"/>
                  </a:lnTo>
                  <a:moveTo>
                    <a:pt x="564" y="0"/>
                  </a:moveTo>
                  <a:lnTo>
                    <a:pt x="564" y="0"/>
                  </a:lnTo>
                  <a:lnTo>
                    <a:pt x="410" y="0"/>
                  </a:lnTo>
                  <a:lnTo>
                    <a:pt x="410" y="24"/>
                  </a:lnTo>
                  <a:lnTo>
                    <a:pt x="564" y="24"/>
                  </a:lnTo>
                  <a:lnTo>
                    <a:pt x="564" y="12"/>
                  </a:lnTo>
                  <a:lnTo>
                    <a:pt x="564" y="6"/>
                  </a:lnTo>
                  <a:lnTo>
                    <a:pt x="5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821"/>
            <p:cNvSpPr>
              <a:spLocks/>
            </p:cNvSpPr>
            <p:nvPr/>
          </p:nvSpPr>
          <p:spPr bwMode="auto">
            <a:xfrm>
              <a:off x="10144126" y="1571626"/>
              <a:ext cx="409575" cy="53975"/>
            </a:xfrm>
            <a:custGeom>
              <a:avLst/>
              <a:gdLst>
                <a:gd name="T0" fmla="*/ 258 w 258"/>
                <a:gd name="T1" fmla="*/ 0 h 34"/>
                <a:gd name="T2" fmla="*/ 0 w 258"/>
                <a:gd name="T3" fmla="*/ 0 h 34"/>
                <a:gd name="T4" fmla="*/ 0 w 258"/>
                <a:gd name="T5" fmla="*/ 6 h 34"/>
                <a:gd name="T6" fmla="*/ 0 w 258"/>
                <a:gd name="T7" fmla="*/ 30 h 34"/>
                <a:gd name="T8" fmla="*/ 0 w 258"/>
                <a:gd name="T9" fmla="*/ 34 h 34"/>
                <a:gd name="T10" fmla="*/ 258 w 258"/>
                <a:gd name="T11" fmla="*/ 34 h 34"/>
                <a:gd name="T12" fmla="*/ 258 w 258"/>
                <a:gd name="T13" fmla="*/ 30 h 34"/>
                <a:gd name="T14" fmla="*/ 258 w 258"/>
                <a:gd name="T15" fmla="*/ 6 h 34"/>
                <a:gd name="T16" fmla="*/ 258 w 25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34">
                  <a:moveTo>
                    <a:pt x="25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58" y="34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822"/>
            <p:cNvSpPr>
              <a:spLocks/>
            </p:cNvSpPr>
            <p:nvPr/>
          </p:nvSpPr>
          <p:spPr bwMode="auto">
            <a:xfrm>
              <a:off x="10144126" y="1571626"/>
              <a:ext cx="409575" cy="53975"/>
            </a:xfrm>
            <a:custGeom>
              <a:avLst/>
              <a:gdLst>
                <a:gd name="T0" fmla="*/ 258 w 258"/>
                <a:gd name="T1" fmla="*/ 0 h 34"/>
                <a:gd name="T2" fmla="*/ 0 w 258"/>
                <a:gd name="T3" fmla="*/ 0 h 34"/>
                <a:gd name="T4" fmla="*/ 0 w 258"/>
                <a:gd name="T5" fmla="*/ 6 h 34"/>
                <a:gd name="T6" fmla="*/ 0 w 258"/>
                <a:gd name="T7" fmla="*/ 30 h 34"/>
                <a:gd name="T8" fmla="*/ 0 w 258"/>
                <a:gd name="T9" fmla="*/ 34 h 34"/>
                <a:gd name="T10" fmla="*/ 258 w 258"/>
                <a:gd name="T11" fmla="*/ 34 h 34"/>
                <a:gd name="T12" fmla="*/ 258 w 258"/>
                <a:gd name="T13" fmla="*/ 30 h 34"/>
                <a:gd name="T14" fmla="*/ 258 w 258"/>
                <a:gd name="T15" fmla="*/ 6 h 34"/>
                <a:gd name="T16" fmla="*/ 258 w 25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34">
                  <a:moveTo>
                    <a:pt x="25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58" y="34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823"/>
            <p:cNvSpPr>
              <a:spLocks noEditPoints="1"/>
            </p:cNvSpPr>
            <p:nvPr/>
          </p:nvSpPr>
          <p:spPr bwMode="auto">
            <a:xfrm>
              <a:off x="10523538" y="1681163"/>
              <a:ext cx="165100" cy="57150"/>
            </a:xfrm>
            <a:custGeom>
              <a:avLst/>
              <a:gdLst>
                <a:gd name="T0" fmla="*/ 7 w 104"/>
                <a:gd name="T1" fmla="*/ 32 h 36"/>
                <a:gd name="T2" fmla="*/ 7 w 104"/>
                <a:gd name="T3" fmla="*/ 4 h 36"/>
                <a:gd name="T4" fmla="*/ 100 w 104"/>
                <a:gd name="T5" fmla="*/ 4 h 36"/>
                <a:gd name="T6" fmla="*/ 100 w 104"/>
                <a:gd name="T7" fmla="*/ 32 h 36"/>
                <a:gd name="T8" fmla="*/ 7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7" y="32"/>
                  </a:moveTo>
                  <a:lnTo>
                    <a:pt x="7" y="4"/>
                  </a:lnTo>
                  <a:lnTo>
                    <a:pt x="100" y="4"/>
                  </a:lnTo>
                  <a:lnTo>
                    <a:pt x="100" y="32"/>
                  </a:lnTo>
                  <a:lnTo>
                    <a:pt x="7" y="32"/>
                  </a:lnTo>
                  <a:close/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3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824"/>
            <p:cNvSpPr>
              <a:spLocks noEditPoints="1"/>
            </p:cNvSpPr>
            <p:nvPr/>
          </p:nvSpPr>
          <p:spPr bwMode="auto">
            <a:xfrm>
              <a:off x="10523538" y="1681163"/>
              <a:ext cx="165100" cy="57150"/>
            </a:xfrm>
            <a:custGeom>
              <a:avLst/>
              <a:gdLst>
                <a:gd name="T0" fmla="*/ 7 w 104"/>
                <a:gd name="T1" fmla="*/ 32 h 36"/>
                <a:gd name="T2" fmla="*/ 7 w 104"/>
                <a:gd name="T3" fmla="*/ 4 h 36"/>
                <a:gd name="T4" fmla="*/ 100 w 104"/>
                <a:gd name="T5" fmla="*/ 4 h 36"/>
                <a:gd name="T6" fmla="*/ 100 w 104"/>
                <a:gd name="T7" fmla="*/ 32 h 36"/>
                <a:gd name="T8" fmla="*/ 7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7" y="32"/>
                  </a:moveTo>
                  <a:lnTo>
                    <a:pt x="7" y="4"/>
                  </a:lnTo>
                  <a:lnTo>
                    <a:pt x="100" y="4"/>
                  </a:lnTo>
                  <a:lnTo>
                    <a:pt x="100" y="32"/>
                  </a:lnTo>
                  <a:lnTo>
                    <a:pt x="7" y="32"/>
                  </a:lnTo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825"/>
            <p:cNvSpPr>
              <a:spLocks noEditPoints="1"/>
            </p:cNvSpPr>
            <p:nvPr/>
          </p:nvSpPr>
          <p:spPr bwMode="auto">
            <a:xfrm>
              <a:off x="10534651" y="1687513"/>
              <a:ext cx="147638" cy="44450"/>
            </a:xfrm>
            <a:custGeom>
              <a:avLst/>
              <a:gdLst>
                <a:gd name="T0" fmla="*/ 4 w 93"/>
                <a:gd name="T1" fmla="*/ 22 h 28"/>
                <a:gd name="T2" fmla="*/ 4 w 93"/>
                <a:gd name="T3" fmla="*/ 4 h 28"/>
                <a:gd name="T4" fmla="*/ 42 w 93"/>
                <a:gd name="T5" fmla="*/ 4 h 28"/>
                <a:gd name="T6" fmla="*/ 42 w 93"/>
                <a:gd name="T7" fmla="*/ 22 h 28"/>
                <a:gd name="T8" fmla="*/ 4 w 93"/>
                <a:gd name="T9" fmla="*/ 22 h 28"/>
                <a:gd name="T10" fmla="*/ 50 w 93"/>
                <a:gd name="T11" fmla="*/ 22 h 28"/>
                <a:gd name="T12" fmla="*/ 50 w 93"/>
                <a:gd name="T13" fmla="*/ 4 h 28"/>
                <a:gd name="T14" fmla="*/ 87 w 93"/>
                <a:gd name="T15" fmla="*/ 4 h 28"/>
                <a:gd name="T16" fmla="*/ 87 w 93"/>
                <a:gd name="T17" fmla="*/ 22 h 28"/>
                <a:gd name="T18" fmla="*/ 50 w 93"/>
                <a:gd name="T19" fmla="*/ 22 h 28"/>
                <a:gd name="T20" fmla="*/ 93 w 93"/>
                <a:gd name="T21" fmla="*/ 0 h 28"/>
                <a:gd name="T22" fmla="*/ 0 w 93"/>
                <a:gd name="T23" fmla="*/ 0 h 28"/>
                <a:gd name="T24" fmla="*/ 0 w 93"/>
                <a:gd name="T25" fmla="*/ 28 h 28"/>
                <a:gd name="T26" fmla="*/ 93 w 93"/>
                <a:gd name="T27" fmla="*/ 28 h 28"/>
                <a:gd name="T28" fmla="*/ 93 w 93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28">
                  <a:moveTo>
                    <a:pt x="4" y="22"/>
                  </a:moveTo>
                  <a:lnTo>
                    <a:pt x="4" y="4"/>
                  </a:lnTo>
                  <a:lnTo>
                    <a:pt x="42" y="4"/>
                  </a:lnTo>
                  <a:lnTo>
                    <a:pt x="42" y="22"/>
                  </a:lnTo>
                  <a:lnTo>
                    <a:pt x="4" y="22"/>
                  </a:lnTo>
                  <a:close/>
                  <a:moveTo>
                    <a:pt x="50" y="22"/>
                  </a:moveTo>
                  <a:lnTo>
                    <a:pt x="50" y="4"/>
                  </a:lnTo>
                  <a:lnTo>
                    <a:pt x="87" y="4"/>
                  </a:lnTo>
                  <a:lnTo>
                    <a:pt x="87" y="22"/>
                  </a:lnTo>
                  <a:lnTo>
                    <a:pt x="50" y="22"/>
                  </a:lnTo>
                  <a:close/>
                  <a:moveTo>
                    <a:pt x="9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3" y="2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826"/>
            <p:cNvSpPr>
              <a:spLocks noEditPoints="1"/>
            </p:cNvSpPr>
            <p:nvPr/>
          </p:nvSpPr>
          <p:spPr bwMode="auto">
            <a:xfrm>
              <a:off x="10534651" y="1687513"/>
              <a:ext cx="147638" cy="44450"/>
            </a:xfrm>
            <a:custGeom>
              <a:avLst/>
              <a:gdLst>
                <a:gd name="T0" fmla="*/ 4 w 93"/>
                <a:gd name="T1" fmla="*/ 22 h 28"/>
                <a:gd name="T2" fmla="*/ 4 w 93"/>
                <a:gd name="T3" fmla="*/ 4 h 28"/>
                <a:gd name="T4" fmla="*/ 42 w 93"/>
                <a:gd name="T5" fmla="*/ 4 h 28"/>
                <a:gd name="T6" fmla="*/ 42 w 93"/>
                <a:gd name="T7" fmla="*/ 22 h 28"/>
                <a:gd name="T8" fmla="*/ 4 w 93"/>
                <a:gd name="T9" fmla="*/ 22 h 28"/>
                <a:gd name="T10" fmla="*/ 50 w 93"/>
                <a:gd name="T11" fmla="*/ 22 h 28"/>
                <a:gd name="T12" fmla="*/ 50 w 93"/>
                <a:gd name="T13" fmla="*/ 4 h 28"/>
                <a:gd name="T14" fmla="*/ 87 w 93"/>
                <a:gd name="T15" fmla="*/ 4 h 28"/>
                <a:gd name="T16" fmla="*/ 87 w 93"/>
                <a:gd name="T17" fmla="*/ 22 h 28"/>
                <a:gd name="T18" fmla="*/ 50 w 93"/>
                <a:gd name="T19" fmla="*/ 22 h 28"/>
                <a:gd name="T20" fmla="*/ 93 w 93"/>
                <a:gd name="T21" fmla="*/ 0 h 28"/>
                <a:gd name="T22" fmla="*/ 0 w 93"/>
                <a:gd name="T23" fmla="*/ 0 h 28"/>
                <a:gd name="T24" fmla="*/ 0 w 93"/>
                <a:gd name="T25" fmla="*/ 28 h 28"/>
                <a:gd name="T26" fmla="*/ 93 w 93"/>
                <a:gd name="T27" fmla="*/ 28 h 28"/>
                <a:gd name="T28" fmla="*/ 93 w 93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28">
                  <a:moveTo>
                    <a:pt x="4" y="22"/>
                  </a:moveTo>
                  <a:lnTo>
                    <a:pt x="4" y="4"/>
                  </a:lnTo>
                  <a:lnTo>
                    <a:pt x="42" y="4"/>
                  </a:lnTo>
                  <a:lnTo>
                    <a:pt x="42" y="22"/>
                  </a:lnTo>
                  <a:lnTo>
                    <a:pt x="4" y="22"/>
                  </a:lnTo>
                  <a:moveTo>
                    <a:pt x="50" y="22"/>
                  </a:moveTo>
                  <a:lnTo>
                    <a:pt x="50" y="4"/>
                  </a:lnTo>
                  <a:lnTo>
                    <a:pt x="87" y="4"/>
                  </a:lnTo>
                  <a:lnTo>
                    <a:pt x="87" y="22"/>
                  </a:lnTo>
                  <a:lnTo>
                    <a:pt x="50" y="22"/>
                  </a:lnTo>
                  <a:moveTo>
                    <a:pt x="93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3" y="28"/>
                  </a:lnTo>
                  <a:lnTo>
                    <a:pt x="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Rectangle 827"/>
            <p:cNvSpPr>
              <a:spLocks noChangeArrowheads="1"/>
            </p:cNvSpPr>
            <p:nvPr/>
          </p:nvSpPr>
          <p:spPr bwMode="auto">
            <a:xfrm>
              <a:off x="10614026" y="1693863"/>
              <a:ext cx="58738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Rectangle 828"/>
            <p:cNvSpPr>
              <a:spLocks noChangeArrowheads="1"/>
            </p:cNvSpPr>
            <p:nvPr/>
          </p:nvSpPr>
          <p:spPr bwMode="auto">
            <a:xfrm>
              <a:off x="10614026" y="1693863"/>
              <a:ext cx="58738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Rectangle 829"/>
            <p:cNvSpPr>
              <a:spLocks noChangeArrowheads="1"/>
            </p:cNvSpPr>
            <p:nvPr/>
          </p:nvSpPr>
          <p:spPr bwMode="auto">
            <a:xfrm>
              <a:off x="10541001" y="1693863"/>
              <a:ext cx="60325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830"/>
            <p:cNvSpPr>
              <a:spLocks noChangeArrowheads="1"/>
            </p:cNvSpPr>
            <p:nvPr/>
          </p:nvSpPr>
          <p:spPr bwMode="auto">
            <a:xfrm>
              <a:off x="10541001" y="1693863"/>
              <a:ext cx="60325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831"/>
            <p:cNvSpPr>
              <a:spLocks noEditPoints="1"/>
            </p:cNvSpPr>
            <p:nvPr/>
          </p:nvSpPr>
          <p:spPr bwMode="auto">
            <a:xfrm>
              <a:off x="10266363" y="1681163"/>
              <a:ext cx="165100" cy="57150"/>
            </a:xfrm>
            <a:custGeom>
              <a:avLst/>
              <a:gdLst>
                <a:gd name="T0" fmla="*/ 4 w 104"/>
                <a:gd name="T1" fmla="*/ 32 h 36"/>
                <a:gd name="T2" fmla="*/ 4 w 104"/>
                <a:gd name="T3" fmla="*/ 4 h 36"/>
                <a:gd name="T4" fmla="*/ 100 w 104"/>
                <a:gd name="T5" fmla="*/ 4 h 36"/>
                <a:gd name="T6" fmla="*/ 100 w 104"/>
                <a:gd name="T7" fmla="*/ 32 h 36"/>
                <a:gd name="T8" fmla="*/ 4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4" y="32"/>
                  </a:moveTo>
                  <a:lnTo>
                    <a:pt x="4" y="4"/>
                  </a:lnTo>
                  <a:lnTo>
                    <a:pt x="100" y="4"/>
                  </a:lnTo>
                  <a:lnTo>
                    <a:pt x="100" y="32"/>
                  </a:lnTo>
                  <a:lnTo>
                    <a:pt x="4" y="32"/>
                  </a:lnTo>
                  <a:close/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3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832"/>
            <p:cNvSpPr>
              <a:spLocks noEditPoints="1"/>
            </p:cNvSpPr>
            <p:nvPr/>
          </p:nvSpPr>
          <p:spPr bwMode="auto">
            <a:xfrm>
              <a:off x="10266363" y="1681163"/>
              <a:ext cx="165100" cy="57150"/>
            </a:xfrm>
            <a:custGeom>
              <a:avLst/>
              <a:gdLst>
                <a:gd name="T0" fmla="*/ 4 w 104"/>
                <a:gd name="T1" fmla="*/ 32 h 36"/>
                <a:gd name="T2" fmla="*/ 4 w 104"/>
                <a:gd name="T3" fmla="*/ 4 h 36"/>
                <a:gd name="T4" fmla="*/ 100 w 104"/>
                <a:gd name="T5" fmla="*/ 4 h 36"/>
                <a:gd name="T6" fmla="*/ 100 w 104"/>
                <a:gd name="T7" fmla="*/ 32 h 36"/>
                <a:gd name="T8" fmla="*/ 4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4" y="32"/>
                  </a:moveTo>
                  <a:lnTo>
                    <a:pt x="4" y="4"/>
                  </a:lnTo>
                  <a:lnTo>
                    <a:pt x="100" y="4"/>
                  </a:lnTo>
                  <a:lnTo>
                    <a:pt x="100" y="32"/>
                  </a:lnTo>
                  <a:lnTo>
                    <a:pt x="4" y="32"/>
                  </a:lnTo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833"/>
            <p:cNvSpPr>
              <a:spLocks noEditPoints="1"/>
            </p:cNvSpPr>
            <p:nvPr/>
          </p:nvSpPr>
          <p:spPr bwMode="auto">
            <a:xfrm>
              <a:off x="10272713" y="1687513"/>
              <a:ext cx="152400" cy="44450"/>
            </a:xfrm>
            <a:custGeom>
              <a:avLst/>
              <a:gdLst>
                <a:gd name="T0" fmla="*/ 6 w 96"/>
                <a:gd name="T1" fmla="*/ 22 h 28"/>
                <a:gd name="T2" fmla="*/ 6 w 96"/>
                <a:gd name="T3" fmla="*/ 4 h 28"/>
                <a:gd name="T4" fmla="*/ 45 w 96"/>
                <a:gd name="T5" fmla="*/ 4 h 28"/>
                <a:gd name="T6" fmla="*/ 45 w 96"/>
                <a:gd name="T7" fmla="*/ 22 h 28"/>
                <a:gd name="T8" fmla="*/ 6 w 96"/>
                <a:gd name="T9" fmla="*/ 22 h 28"/>
                <a:gd name="T10" fmla="*/ 51 w 96"/>
                <a:gd name="T11" fmla="*/ 22 h 28"/>
                <a:gd name="T12" fmla="*/ 51 w 96"/>
                <a:gd name="T13" fmla="*/ 4 h 28"/>
                <a:gd name="T14" fmla="*/ 90 w 96"/>
                <a:gd name="T15" fmla="*/ 4 h 28"/>
                <a:gd name="T16" fmla="*/ 90 w 96"/>
                <a:gd name="T17" fmla="*/ 22 h 28"/>
                <a:gd name="T18" fmla="*/ 51 w 96"/>
                <a:gd name="T19" fmla="*/ 22 h 28"/>
                <a:gd name="T20" fmla="*/ 96 w 96"/>
                <a:gd name="T21" fmla="*/ 0 h 28"/>
                <a:gd name="T22" fmla="*/ 0 w 96"/>
                <a:gd name="T23" fmla="*/ 0 h 28"/>
                <a:gd name="T24" fmla="*/ 0 w 96"/>
                <a:gd name="T25" fmla="*/ 28 h 28"/>
                <a:gd name="T26" fmla="*/ 96 w 96"/>
                <a:gd name="T27" fmla="*/ 28 h 28"/>
                <a:gd name="T28" fmla="*/ 96 w 96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28">
                  <a:moveTo>
                    <a:pt x="6" y="22"/>
                  </a:moveTo>
                  <a:lnTo>
                    <a:pt x="6" y="4"/>
                  </a:lnTo>
                  <a:lnTo>
                    <a:pt x="45" y="4"/>
                  </a:lnTo>
                  <a:lnTo>
                    <a:pt x="45" y="22"/>
                  </a:lnTo>
                  <a:lnTo>
                    <a:pt x="6" y="22"/>
                  </a:lnTo>
                  <a:close/>
                  <a:moveTo>
                    <a:pt x="51" y="22"/>
                  </a:moveTo>
                  <a:lnTo>
                    <a:pt x="51" y="4"/>
                  </a:lnTo>
                  <a:lnTo>
                    <a:pt x="90" y="4"/>
                  </a:lnTo>
                  <a:lnTo>
                    <a:pt x="90" y="22"/>
                  </a:lnTo>
                  <a:lnTo>
                    <a:pt x="51" y="2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6" y="2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834"/>
            <p:cNvSpPr>
              <a:spLocks noEditPoints="1"/>
            </p:cNvSpPr>
            <p:nvPr/>
          </p:nvSpPr>
          <p:spPr bwMode="auto">
            <a:xfrm>
              <a:off x="10272713" y="1687513"/>
              <a:ext cx="152400" cy="44450"/>
            </a:xfrm>
            <a:custGeom>
              <a:avLst/>
              <a:gdLst>
                <a:gd name="T0" fmla="*/ 6 w 96"/>
                <a:gd name="T1" fmla="*/ 22 h 28"/>
                <a:gd name="T2" fmla="*/ 6 w 96"/>
                <a:gd name="T3" fmla="*/ 4 h 28"/>
                <a:gd name="T4" fmla="*/ 45 w 96"/>
                <a:gd name="T5" fmla="*/ 4 h 28"/>
                <a:gd name="T6" fmla="*/ 45 w 96"/>
                <a:gd name="T7" fmla="*/ 22 h 28"/>
                <a:gd name="T8" fmla="*/ 6 w 96"/>
                <a:gd name="T9" fmla="*/ 22 h 28"/>
                <a:gd name="T10" fmla="*/ 51 w 96"/>
                <a:gd name="T11" fmla="*/ 22 h 28"/>
                <a:gd name="T12" fmla="*/ 51 w 96"/>
                <a:gd name="T13" fmla="*/ 4 h 28"/>
                <a:gd name="T14" fmla="*/ 90 w 96"/>
                <a:gd name="T15" fmla="*/ 4 h 28"/>
                <a:gd name="T16" fmla="*/ 90 w 96"/>
                <a:gd name="T17" fmla="*/ 22 h 28"/>
                <a:gd name="T18" fmla="*/ 51 w 96"/>
                <a:gd name="T19" fmla="*/ 22 h 28"/>
                <a:gd name="T20" fmla="*/ 96 w 96"/>
                <a:gd name="T21" fmla="*/ 0 h 28"/>
                <a:gd name="T22" fmla="*/ 0 w 96"/>
                <a:gd name="T23" fmla="*/ 0 h 28"/>
                <a:gd name="T24" fmla="*/ 0 w 96"/>
                <a:gd name="T25" fmla="*/ 28 h 28"/>
                <a:gd name="T26" fmla="*/ 96 w 96"/>
                <a:gd name="T27" fmla="*/ 28 h 28"/>
                <a:gd name="T28" fmla="*/ 96 w 96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28">
                  <a:moveTo>
                    <a:pt x="6" y="22"/>
                  </a:moveTo>
                  <a:lnTo>
                    <a:pt x="6" y="4"/>
                  </a:lnTo>
                  <a:lnTo>
                    <a:pt x="45" y="4"/>
                  </a:lnTo>
                  <a:lnTo>
                    <a:pt x="45" y="22"/>
                  </a:lnTo>
                  <a:lnTo>
                    <a:pt x="6" y="22"/>
                  </a:lnTo>
                  <a:moveTo>
                    <a:pt x="51" y="22"/>
                  </a:moveTo>
                  <a:lnTo>
                    <a:pt x="51" y="4"/>
                  </a:lnTo>
                  <a:lnTo>
                    <a:pt x="90" y="4"/>
                  </a:lnTo>
                  <a:lnTo>
                    <a:pt x="90" y="22"/>
                  </a:lnTo>
                  <a:lnTo>
                    <a:pt x="51" y="22"/>
                  </a:lnTo>
                  <a:moveTo>
                    <a:pt x="96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6" y="28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Rectangle 835"/>
            <p:cNvSpPr>
              <a:spLocks noChangeArrowheads="1"/>
            </p:cNvSpPr>
            <p:nvPr/>
          </p:nvSpPr>
          <p:spPr bwMode="auto">
            <a:xfrm>
              <a:off x="10353676" y="1693863"/>
              <a:ext cx="61913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Rectangle 836"/>
            <p:cNvSpPr>
              <a:spLocks noChangeArrowheads="1"/>
            </p:cNvSpPr>
            <p:nvPr/>
          </p:nvSpPr>
          <p:spPr bwMode="auto">
            <a:xfrm>
              <a:off x="10353676" y="1693863"/>
              <a:ext cx="61913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Rectangle 837"/>
            <p:cNvSpPr>
              <a:spLocks noChangeArrowheads="1"/>
            </p:cNvSpPr>
            <p:nvPr/>
          </p:nvSpPr>
          <p:spPr bwMode="auto">
            <a:xfrm>
              <a:off x="10282238" y="1693863"/>
              <a:ext cx="61913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Rectangle 838"/>
            <p:cNvSpPr>
              <a:spLocks noChangeArrowheads="1"/>
            </p:cNvSpPr>
            <p:nvPr/>
          </p:nvSpPr>
          <p:spPr bwMode="auto">
            <a:xfrm>
              <a:off x="10282238" y="1693863"/>
              <a:ext cx="61913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839"/>
            <p:cNvSpPr>
              <a:spLocks noEditPoints="1"/>
            </p:cNvSpPr>
            <p:nvPr/>
          </p:nvSpPr>
          <p:spPr bwMode="auto">
            <a:xfrm>
              <a:off x="10009188" y="1681163"/>
              <a:ext cx="165100" cy="57150"/>
            </a:xfrm>
            <a:custGeom>
              <a:avLst/>
              <a:gdLst>
                <a:gd name="T0" fmla="*/ 4 w 104"/>
                <a:gd name="T1" fmla="*/ 32 h 36"/>
                <a:gd name="T2" fmla="*/ 4 w 104"/>
                <a:gd name="T3" fmla="*/ 4 h 36"/>
                <a:gd name="T4" fmla="*/ 99 w 104"/>
                <a:gd name="T5" fmla="*/ 4 h 36"/>
                <a:gd name="T6" fmla="*/ 99 w 104"/>
                <a:gd name="T7" fmla="*/ 32 h 36"/>
                <a:gd name="T8" fmla="*/ 4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4" y="32"/>
                  </a:moveTo>
                  <a:lnTo>
                    <a:pt x="4" y="4"/>
                  </a:lnTo>
                  <a:lnTo>
                    <a:pt x="99" y="4"/>
                  </a:lnTo>
                  <a:lnTo>
                    <a:pt x="99" y="32"/>
                  </a:lnTo>
                  <a:lnTo>
                    <a:pt x="4" y="32"/>
                  </a:lnTo>
                  <a:close/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C3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840"/>
            <p:cNvSpPr>
              <a:spLocks noEditPoints="1"/>
            </p:cNvSpPr>
            <p:nvPr/>
          </p:nvSpPr>
          <p:spPr bwMode="auto">
            <a:xfrm>
              <a:off x="10009188" y="1681163"/>
              <a:ext cx="165100" cy="57150"/>
            </a:xfrm>
            <a:custGeom>
              <a:avLst/>
              <a:gdLst>
                <a:gd name="T0" fmla="*/ 4 w 104"/>
                <a:gd name="T1" fmla="*/ 32 h 36"/>
                <a:gd name="T2" fmla="*/ 4 w 104"/>
                <a:gd name="T3" fmla="*/ 4 h 36"/>
                <a:gd name="T4" fmla="*/ 99 w 104"/>
                <a:gd name="T5" fmla="*/ 4 h 36"/>
                <a:gd name="T6" fmla="*/ 99 w 104"/>
                <a:gd name="T7" fmla="*/ 32 h 36"/>
                <a:gd name="T8" fmla="*/ 4 w 104"/>
                <a:gd name="T9" fmla="*/ 32 h 36"/>
                <a:gd name="T10" fmla="*/ 104 w 104"/>
                <a:gd name="T11" fmla="*/ 0 h 36"/>
                <a:gd name="T12" fmla="*/ 0 w 104"/>
                <a:gd name="T13" fmla="*/ 0 h 36"/>
                <a:gd name="T14" fmla="*/ 0 w 104"/>
                <a:gd name="T15" fmla="*/ 36 h 36"/>
                <a:gd name="T16" fmla="*/ 104 w 104"/>
                <a:gd name="T17" fmla="*/ 36 h 36"/>
                <a:gd name="T18" fmla="*/ 104 w 10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6">
                  <a:moveTo>
                    <a:pt x="4" y="32"/>
                  </a:moveTo>
                  <a:lnTo>
                    <a:pt x="4" y="4"/>
                  </a:lnTo>
                  <a:lnTo>
                    <a:pt x="99" y="4"/>
                  </a:lnTo>
                  <a:lnTo>
                    <a:pt x="99" y="32"/>
                  </a:lnTo>
                  <a:lnTo>
                    <a:pt x="4" y="32"/>
                  </a:lnTo>
                  <a:moveTo>
                    <a:pt x="10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04" y="36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841"/>
            <p:cNvSpPr>
              <a:spLocks noEditPoints="1"/>
            </p:cNvSpPr>
            <p:nvPr/>
          </p:nvSpPr>
          <p:spPr bwMode="auto">
            <a:xfrm>
              <a:off x="10015538" y="1687513"/>
              <a:ext cx="150813" cy="44450"/>
            </a:xfrm>
            <a:custGeom>
              <a:avLst/>
              <a:gdLst>
                <a:gd name="T0" fmla="*/ 6 w 95"/>
                <a:gd name="T1" fmla="*/ 22 h 28"/>
                <a:gd name="T2" fmla="*/ 6 w 95"/>
                <a:gd name="T3" fmla="*/ 4 h 28"/>
                <a:gd name="T4" fmla="*/ 45 w 95"/>
                <a:gd name="T5" fmla="*/ 4 h 28"/>
                <a:gd name="T6" fmla="*/ 45 w 95"/>
                <a:gd name="T7" fmla="*/ 22 h 28"/>
                <a:gd name="T8" fmla="*/ 6 w 95"/>
                <a:gd name="T9" fmla="*/ 22 h 28"/>
                <a:gd name="T10" fmla="*/ 51 w 95"/>
                <a:gd name="T11" fmla="*/ 22 h 28"/>
                <a:gd name="T12" fmla="*/ 51 w 95"/>
                <a:gd name="T13" fmla="*/ 4 h 28"/>
                <a:gd name="T14" fmla="*/ 89 w 95"/>
                <a:gd name="T15" fmla="*/ 4 h 28"/>
                <a:gd name="T16" fmla="*/ 89 w 95"/>
                <a:gd name="T17" fmla="*/ 22 h 28"/>
                <a:gd name="T18" fmla="*/ 51 w 95"/>
                <a:gd name="T19" fmla="*/ 22 h 28"/>
                <a:gd name="T20" fmla="*/ 95 w 95"/>
                <a:gd name="T21" fmla="*/ 0 h 28"/>
                <a:gd name="T22" fmla="*/ 0 w 95"/>
                <a:gd name="T23" fmla="*/ 0 h 28"/>
                <a:gd name="T24" fmla="*/ 0 w 95"/>
                <a:gd name="T25" fmla="*/ 28 h 28"/>
                <a:gd name="T26" fmla="*/ 95 w 95"/>
                <a:gd name="T27" fmla="*/ 28 h 28"/>
                <a:gd name="T28" fmla="*/ 95 w 95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28">
                  <a:moveTo>
                    <a:pt x="6" y="22"/>
                  </a:moveTo>
                  <a:lnTo>
                    <a:pt x="6" y="4"/>
                  </a:lnTo>
                  <a:lnTo>
                    <a:pt x="45" y="4"/>
                  </a:lnTo>
                  <a:lnTo>
                    <a:pt x="45" y="22"/>
                  </a:lnTo>
                  <a:lnTo>
                    <a:pt x="6" y="22"/>
                  </a:lnTo>
                  <a:close/>
                  <a:moveTo>
                    <a:pt x="51" y="22"/>
                  </a:moveTo>
                  <a:lnTo>
                    <a:pt x="51" y="4"/>
                  </a:lnTo>
                  <a:lnTo>
                    <a:pt x="89" y="4"/>
                  </a:lnTo>
                  <a:lnTo>
                    <a:pt x="89" y="22"/>
                  </a:lnTo>
                  <a:lnTo>
                    <a:pt x="51" y="22"/>
                  </a:lnTo>
                  <a:close/>
                  <a:moveTo>
                    <a:pt x="95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5" y="2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842"/>
            <p:cNvSpPr>
              <a:spLocks noEditPoints="1"/>
            </p:cNvSpPr>
            <p:nvPr/>
          </p:nvSpPr>
          <p:spPr bwMode="auto">
            <a:xfrm>
              <a:off x="10015538" y="1687513"/>
              <a:ext cx="150813" cy="44450"/>
            </a:xfrm>
            <a:custGeom>
              <a:avLst/>
              <a:gdLst>
                <a:gd name="T0" fmla="*/ 6 w 95"/>
                <a:gd name="T1" fmla="*/ 22 h 28"/>
                <a:gd name="T2" fmla="*/ 6 w 95"/>
                <a:gd name="T3" fmla="*/ 4 h 28"/>
                <a:gd name="T4" fmla="*/ 45 w 95"/>
                <a:gd name="T5" fmla="*/ 4 h 28"/>
                <a:gd name="T6" fmla="*/ 45 w 95"/>
                <a:gd name="T7" fmla="*/ 22 h 28"/>
                <a:gd name="T8" fmla="*/ 6 w 95"/>
                <a:gd name="T9" fmla="*/ 22 h 28"/>
                <a:gd name="T10" fmla="*/ 51 w 95"/>
                <a:gd name="T11" fmla="*/ 22 h 28"/>
                <a:gd name="T12" fmla="*/ 51 w 95"/>
                <a:gd name="T13" fmla="*/ 4 h 28"/>
                <a:gd name="T14" fmla="*/ 89 w 95"/>
                <a:gd name="T15" fmla="*/ 4 h 28"/>
                <a:gd name="T16" fmla="*/ 89 w 95"/>
                <a:gd name="T17" fmla="*/ 22 h 28"/>
                <a:gd name="T18" fmla="*/ 51 w 95"/>
                <a:gd name="T19" fmla="*/ 22 h 28"/>
                <a:gd name="T20" fmla="*/ 95 w 95"/>
                <a:gd name="T21" fmla="*/ 0 h 28"/>
                <a:gd name="T22" fmla="*/ 0 w 95"/>
                <a:gd name="T23" fmla="*/ 0 h 28"/>
                <a:gd name="T24" fmla="*/ 0 w 95"/>
                <a:gd name="T25" fmla="*/ 28 h 28"/>
                <a:gd name="T26" fmla="*/ 95 w 95"/>
                <a:gd name="T27" fmla="*/ 28 h 28"/>
                <a:gd name="T28" fmla="*/ 95 w 95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28">
                  <a:moveTo>
                    <a:pt x="6" y="22"/>
                  </a:moveTo>
                  <a:lnTo>
                    <a:pt x="6" y="4"/>
                  </a:lnTo>
                  <a:lnTo>
                    <a:pt x="45" y="4"/>
                  </a:lnTo>
                  <a:lnTo>
                    <a:pt x="45" y="22"/>
                  </a:lnTo>
                  <a:lnTo>
                    <a:pt x="6" y="22"/>
                  </a:lnTo>
                  <a:moveTo>
                    <a:pt x="51" y="22"/>
                  </a:moveTo>
                  <a:lnTo>
                    <a:pt x="51" y="4"/>
                  </a:lnTo>
                  <a:lnTo>
                    <a:pt x="89" y="4"/>
                  </a:lnTo>
                  <a:lnTo>
                    <a:pt x="89" y="22"/>
                  </a:lnTo>
                  <a:lnTo>
                    <a:pt x="51" y="22"/>
                  </a:lnTo>
                  <a:moveTo>
                    <a:pt x="95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95" y="28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Rectangle 843"/>
            <p:cNvSpPr>
              <a:spLocks noChangeArrowheads="1"/>
            </p:cNvSpPr>
            <p:nvPr/>
          </p:nvSpPr>
          <p:spPr bwMode="auto">
            <a:xfrm>
              <a:off x="10096501" y="1693863"/>
              <a:ext cx="60325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Rectangle 844"/>
            <p:cNvSpPr>
              <a:spLocks noChangeArrowheads="1"/>
            </p:cNvSpPr>
            <p:nvPr/>
          </p:nvSpPr>
          <p:spPr bwMode="auto">
            <a:xfrm>
              <a:off x="10096501" y="1693863"/>
              <a:ext cx="60325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Rectangle 845"/>
            <p:cNvSpPr>
              <a:spLocks noChangeArrowheads="1"/>
            </p:cNvSpPr>
            <p:nvPr/>
          </p:nvSpPr>
          <p:spPr bwMode="auto">
            <a:xfrm>
              <a:off x="10025063" y="1693863"/>
              <a:ext cx="61913" cy="285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Rectangle 846"/>
            <p:cNvSpPr>
              <a:spLocks noChangeArrowheads="1"/>
            </p:cNvSpPr>
            <p:nvPr/>
          </p:nvSpPr>
          <p:spPr bwMode="auto">
            <a:xfrm>
              <a:off x="10025063" y="1693863"/>
              <a:ext cx="61913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847"/>
            <p:cNvSpPr>
              <a:spLocks/>
            </p:cNvSpPr>
            <p:nvPr/>
          </p:nvSpPr>
          <p:spPr bwMode="auto">
            <a:xfrm>
              <a:off x="9899651" y="1281113"/>
              <a:ext cx="898525" cy="38100"/>
            </a:xfrm>
            <a:custGeom>
              <a:avLst/>
              <a:gdLst>
                <a:gd name="T0" fmla="*/ 566 w 566"/>
                <a:gd name="T1" fmla="*/ 0 h 24"/>
                <a:gd name="T2" fmla="*/ 554 w 566"/>
                <a:gd name="T3" fmla="*/ 0 h 24"/>
                <a:gd name="T4" fmla="*/ 12 w 566"/>
                <a:gd name="T5" fmla="*/ 0 h 24"/>
                <a:gd name="T6" fmla="*/ 0 w 566"/>
                <a:gd name="T7" fmla="*/ 0 h 24"/>
                <a:gd name="T8" fmla="*/ 0 w 566"/>
                <a:gd name="T9" fmla="*/ 0 h 24"/>
                <a:gd name="T10" fmla="*/ 0 w 566"/>
                <a:gd name="T11" fmla="*/ 24 h 24"/>
                <a:gd name="T12" fmla="*/ 0 w 566"/>
                <a:gd name="T13" fmla="*/ 24 h 24"/>
                <a:gd name="T14" fmla="*/ 12 w 566"/>
                <a:gd name="T15" fmla="*/ 24 h 24"/>
                <a:gd name="T16" fmla="*/ 554 w 566"/>
                <a:gd name="T17" fmla="*/ 24 h 24"/>
                <a:gd name="T18" fmla="*/ 566 w 566"/>
                <a:gd name="T19" fmla="*/ 24 h 24"/>
                <a:gd name="T20" fmla="*/ 566 w 566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6" h="24">
                  <a:moveTo>
                    <a:pt x="566" y="0"/>
                  </a:moveTo>
                  <a:lnTo>
                    <a:pt x="55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554" y="24"/>
                  </a:lnTo>
                  <a:lnTo>
                    <a:pt x="566" y="24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848"/>
            <p:cNvSpPr>
              <a:spLocks/>
            </p:cNvSpPr>
            <p:nvPr/>
          </p:nvSpPr>
          <p:spPr bwMode="auto">
            <a:xfrm>
              <a:off x="9899651" y="1281113"/>
              <a:ext cx="898525" cy="38100"/>
            </a:xfrm>
            <a:custGeom>
              <a:avLst/>
              <a:gdLst>
                <a:gd name="T0" fmla="*/ 566 w 566"/>
                <a:gd name="T1" fmla="*/ 0 h 24"/>
                <a:gd name="T2" fmla="*/ 554 w 566"/>
                <a:gd name="T3" fmla="*/ 0 h 24"/>
                <a:gd name="T4" fmla="*/ 12 w 566"/>
                <a:gd name="T5" fmla="*/ 0 h 24"/>
                <a:gd name="T6" fmla="*/ 0 w 566"/>
                <a:gd name="T7" fmla="*/ 0 h 24"/>
                <a:gd name="T8" fmla="*/ 0 w 566"/>
                <a:gd name="T9" fmla="*/ 0 h 24"/>
                <a:gd name="T10" fmla="*/ 0 w 566"/>
                <a:gd name="T11" fmla="*/ 24 h 24"/>
                <a:gd name="T12" fmla="*/ 0 w 566"/>
                <a:gd name="T13" fmla="*/ 24 h 24"/>
                <a:gd name="T14" fmla="*/ 12 w 566"/>
                <a:gd name="T15" fmla="*/ 24 h 24"/>
                <a:gd name="T16" fmla="*/ 554 w 566"/>
                <a:gd name="T17" fmla="*/ 24 h 24"/>
                <a:gd name="T18" fmla="*/ 566 w 566"/>
                <a:gd name="T19" fmla="*/ 24 h 24"/>
                <a:gd name="T20" fmla="*/ 566 w 566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6" h="24">
                  <a:moveTo>
                    <a:pt x="566" y="0"/>
                  </a:moveTo>
                  <a:lnTo>
                    <a:pt x="55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554" y="24"/>
                  </a:lnTo>
                  <a:lnTo>
                    <a:pt x="566" y="24"/>
                  </a:lnTo>
                  <a:lnTo>
                    <a:pt x="5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849"/>
            <p:cNvSpPr>
              <a:spLocks noEditPoints="1"/>
            </p:cNvSpPr>
            <p:nvPr/>
          </p:nvSpPr>
          <p:spPr bwMode="auto">
            <a:xfrm>
              <a:off x="10514013" y="1355726"/>
              <a:ext cx="212725" cy="163513"/>
            </a:xfrm>
            <a:custGeom>
              <a:avLst/>
              <a:gdLst>
                <a:gd name="T0" fmla="*/ 6 w 134"/>
                <a:gd name="T1" fmla="*/ 97 h 103"/>
                <a:gd name="T2" fmla="*/ 6 w 134"/>
                <a:gd name="T3" fmla="*/ 63 h 103"/>
                <a:gd name="T4" fmla="*/ 43 w 134"/>
                <a:gd name="T5" fmla="*/ 63 h 103"/>
                <a:gd name="T6" fmla="*/ 43 w 134"/>
                <a:gd name="T7" fmla="*/ 97 h 103"/>
                <a:gd name="T8" fmla="*/ 6 w 134"/>
                <a:gd name="T9" fmla="*/ 97 h 103"/>
                <a:gd name="T10" fmla="*/ 49 w 134"/>
                <a:gd name="T11" fmla="*/ 97 h 103"/>
                <a:gd name="T12" fmla="*/ 49 w 134"/>
                <a:gd name="T13" fmla="*/ 63 h 103"/>
                <a:gd name="T14" fmla="*/ 86 w 134"/>
                <a:gd name="T15" fmla="*/ 63 h 103"/>
                <a:gd name="T16" fmla="*/ 86 w 134"/>
                <a:gd name="T17" fmla="*/ 97 h 103"/>
                <a:gd name="T18" fmla="*/ 49 w 134"/>
                <a:gd name="T19" fmla="*/ 97 h 103"/>
                <a:gd name="T20" fmla="*/ 92 w 134"/>
                <a:gd name="T21" fmla="*/ 97 h 103"/>
                <a:gd name="T22" fmla="*/ 92 w 134"/>
                <a:gd name="T23" fmla="*/ 63 h 103"/>
                <a:gd name="T24" fmla="*/ 130 w 134"/>
                <a:gd name="T25" fmla="*/ 63 h 103"/>
                <a:gd name="T26" fmla="*/ 130 w 134"/>
                <a:gd name="T27" fmla="*/ 97 h 103"/>
                <a:gd name="T28" fmla="*/ 92 w 134"/>
                <a:gd name="T29" fmla="*/ 97 h 103"/>
                <a:gd name="T30" fmla="*/ 6 w 134"/>
                <a:gd name="T31" fmla="*/ 59 h 103"/>
                <a:gd name="T32" fmla="*/ 6 w 134"/>
                <a:gd name="T33" fmla="*/ 26 h 103"/>
                <a:gd name="T34" fmla="*/ 43 w 134"/>
                <a:gd name="T35" fmla="*/ 26 h 103"/>
                <a:gd name="T36" fmla="*/ 43 w 134"/>
                <a:gd name="T37" fmla="*/ 59 h 103"/>
                <a:gd name="T38" fmla="*/ 6 w 134"/>
                <a:gd name="T39" fmla="*/ 59 h 103"/>
                <a:gd name="T40" fmla="*/ 49 w 134"/>
                <a:gd name="T41" fmla="*/ 59 h 103"/>
                <a:gd name="T42" fmla="*/ 49 w 134"/>
                <a:gd name="T43" fmla="*/ 26 h 103"/>
                <a:gd name="T44" fmla="*/ 86 w 134"/>
                <a:gd name="T45" fmla="*/ 26 h 103"/>
                <a:gd name="T46" fmla="*/ 86 w 134"/>
                <a:gd name="T47" fmla="*/ 59 h 103"/>
                <a:gd name="T48" fmla="*/ 49 w 134"/>
                <a:gd name="T49" fmla="*/ 59 h 103"/>
                <a:gd name="T50" fmla="*/ 92 w 134"/>
                <a:gd name="T51" fmla="*/ 59 h 103"/>
                <a:gd name="T52" fmla="*/ 92 w 134"/>
                <a:gd name="T53" fmla="*/ 26 h 103"/>
                <a:gd name="T54" fmla="*/ 130 w 134"/>
                <a:gd name="T55" fmla="*/ 26 h 103"/>
                <a:gd name="T56" fmla="*/ 130 w 134"/>
                <a:gd name="T57" fmla="*/ 59 h 103"/>
                <a:gd name="T58" fmla="*/ 92 w 134"/>
                <a:gd name="T59" fmla="*/ 59 h 103"/>
                <a:gd name="T60" fmla="*/ 6 w 134"/>
                <a:gd name="T61" fmla="*/ 20 h 103"/>
                <a:gd name="T62" fmla="*/ 6 w 134"/>
                <a:gd name="T63" fmla="*/ 6 h 103"/>
                <a:gd name="T64" fmla="*/ 43 w 134"/>
                <a:gd name="T65" fmla="*/ 6 h 103"/>
                <a:gd name="T66" fmla="*/ 43 w 134"/>
                <a:gd name="T67" fmla="*/ 20 h 103"/>
                <a:gd name="T68" fmla="*/ 6 w 134"/>
                <a:gd name="T69" fmla="*/ 20 h 103"/>
                <a:gd name="T70" fmla="*/ 49 w 134"/>
                <a:gd name="T71" fmla="*/ 20 h 103"/>
                <a:gd name="T72" fmla="*/ 49 w 134"/>
                <a:gd name="T73" fmla="*/ 6 h 103"/>
                <a:gd name="T74" fmla="*/ 86 w 134"/>
                <a:gd name="T75" fmla="*/ 6 h 103"/>
                <a:gd name="T76" fmla="*/ 86 w 134"/>
                <a:gd name="T77" fmla="*/ 20 h 103"/>
                <a:gd name="T78" fmla="*/ 49 w 134"/>
                <a:gd name="T79" fmla="*/ 20 h 103"/>
                <a:gd name="T80" fmla="*/ 92 w 134"/>
                <a:gd name="T81" fmla="*/ 20 h 103"/>
                <a:gd name="T82" fmla="*/ 92 w 134"/>
                <a:gd name="T83" fmla="*/ 6 h 103"/>
                <a:gd name="T84" fmla="*/ 130 w 134"/>
                <a:gd name="T85" fmla="*/ 6 h 103"/>
                <a:gd name="T86" fmla="*/ 130 w 134"/>
                <a:gd name="T87" fmla="*/ 20 h 103"/>
                <a:gd name="T88" fmla="*/ 92 w 134"/>
                <a:gd name="T89" fmla="*/ 20 h 103"/>
                <a:gd name="T90" fmla="*/ 134 w 134"/>
                <a:gd name="T91" fmla="*/ 0 h 103"/>
                <a:gd name="T92" fmla="*/ 0 w 134"/>
                <a:gd name="T93" fmla="*/ 0 h 103"/>
                <a:gd name="T94" fmla="*/ 0 w 134"/>
                <a:gd name="T95" fmla="*/ 103 h 103"/>
                <a:gd name="T96" fmla="*/ 134 w 134"/>
                <a:gd name="T97" fmla="*/ 103 h 103"/>
                <a:gd name="T98" fmla="*/ 134 w 134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3">
                  <a:moveTo>
                    <a:pt x="6" y="97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7"/>
                  </a:lnTo>
                  <a:lnTo>
                    <a:pt x="6" y="97"/>
                  </a:lnTo>
                  <a:close/>
                  <a:moveTo>
                    <a:pt x="49" y="97"/>
                  </a:moveTo>
                  <a:lnTo>
                    <a:pt x="49" y="63"/>
                  </a:lnTo>
                  <a:lnTo>
                    <a:pt x="86" y="63"/>
                  </a:lnTo>
                  <a:lnTo>
                    <a:pt x="86" y="97"/>
                  </a:lnTo>
                  <a:lnTo>
                    <a:pt x="49" y="97"/>
                  </a:lnTo>
                  <a:close/>
                  <a:moveTo>
                    <a:pt x="92" y="97"/>
                  </a:moveTo>
                  <a:lnTo>
                    <a:pt x="92" y="63"/>
                  </a:lnTo>
                  <a:lnTo>
                    <a:pt x="130" y="63"/>
                  </a:lnTo>
                  <a:lnTo>
                    <a:pt x="130" y="97"/>
                  </a:lnTo>
                  <a:lnTo>
                    <a:pt x="92" y="97"/>
                  </a:lnTo>
                  <a:close/>
                  <a:moveTo>
                    <a:pt x="6" y="59"/>
                  </a:moveTo>
                  <a:lnTo>
                    <a:pt x="6" y="26"/>
                  </a:lnTo>
                  <a:lnTo>
                    <a:pt x="43" y="26"/>
                  </a:lnTo>
                  <a:lnTo>
                    <a:pt x="43" y="59"/>
                  </a:lnTo>
                  <a:lnTo>
                    <a:pt x="6" y="59"/>
                  </a:lnTo>
                  <a:close/>
                  <a:moveTo>
                    <a:pt x="49" y="59"/>
                  </a:moveTo>
                  <a:lnTo>
                    <a:pt x="49" y="26"/>
                  </a:lnTo>
                  <a:lnTo>
                    <a:pt x="86" y="26"/>
                  </a:lnTo>
                  <a:lnTo>
                    <a:pt x="86" y="59"/>
                  </a:lnTo>
                  <a:lnTo>
                    <a:pt x="49" y="59"/>
                  </a:lnTo>
                  <a:close/>
                  <a:moveTo>
                    <a:pt x="92" y="59"/>
                  </a:moveTo>
                  <a:lnTo>
                    <a:pt x="92" y="26"/>
                  </a:lnTo>
                  <a:lnTo>
                    <a:pt x="130" y="26"/>
                  </a:lnTo>
                  <a:lnTo>
                    <a:pt x="130" y="59"/>
                  </a:lnTo>
                  <a:lnTo>
                    <a:pt x="92" y="59"/>
                  </a:lnTo>
                  <a:close/>
                  <a:moveTo>
                    <a:pt x="6" y="20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6" y="20"/>
                  </a:lnTo>
                  <a:close/>
                  <a:moveTo>
                    <a:pt x="49" y="20"/>
                  </a:moveTo>
                  <a:lnTo>
                    <a:pt x="49" y="6"/>
                  </a:lnTo>
                  <a:lnTo>
                    <a:pt x="86" y="6"/>
                  </a:lnTo>
                  <a:lnTo>
                    <a:pt x="86" y="20"/>
                  </a:lnTo>
                  <a:lnTo>
                    <a:pt x="49" y="20"/>
                  </a:lnTo>
                  <a:close/>
                  <a:moveTo>
                    <a:pt x="92" y="20"/>
                  </a:moveTo>
                  <a:lnTo>
                    <a:pt x="92" y="6"/>
                  </a:lnTo>
                  <a:lnTo>
                    <a:pt x="130" y="6"/>
                  </a:lnTo>
                  <a:lnTo>
                    <a:pt x="130" y="20"/>
                  </a:lnTo>
                  <a:lnTo>
                    <a:pt x="92" y="20"/>
                  </a:lnTo>
                  <a:close/>
                  <a:moveTo>
                    <a:pt x="134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4" y="10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850"/>
            <p:cNvSpPr>
              <a:spLocks noEditPoints="1"/>
            </p:cNvSpPr>
            <p:nvPr/>
          </p:nvSpPr>
          <p:spPr bwMode="auto">
            <a:xfrm>
              <a:off x="10514013" y="1355726"/>
              <a:ext cx="212725" cy="163513"/>
            </a:xfrm>
            <a:custGeom>
              <a:avLst/>
              <a:gdLst>
                <a:gd name="T0" fmla="*/ 6 w 134"/>
                <a:gd name="T1" fmla="*/ 97 h 103"/>
                <a:gd name="T2" fmla="*/ 6 w 134"/>
                <a:gd name="T3" fmla="*/ 63 h 103"/>
                <a:gd name="T4" fmla="*/ 43 w 134"/>
                <a:gd name="T5" fmla="*/ 63 h 103"/>
                <a:gd name="T6" fmla="*/ 43 w 134"/>
                <a:gd name="T7" fmla="*/ 97 h 103"/>
                <a:gd name="T8" fmla="*/ 6 w 134"/>
                <a:gd name="T9" fmla="*/ 97 h 103"/>
                <a:gd name="T10" fmla="*/ 49 w 134"/>
                <a:gd name="T11" fmla="*/ 97 h 103"/>
                <a:gd name="T12" fmla="*/ 49 w 134"/>
                <a:gd name="T13" fmla="*/ 63 h 103"/>
                <a:gd name="T14" fmla="*/ 86 w 134"/>
                <a:gd name="T15" fmla="*/ 63 h 103"/>
                <a:gd name="T16" fmla="*/ 86 w 134"/>
                <a:gd name="T17" fmla="*/ 97 h 103"/>
                <a:gd name="T18" fmla="*/ 49 w 134"/>
                <a:gd name="T19" fmla="*/ 97 h 103"/>
                <a:gd name="T20" fmla="*/ 92 w 134"/>
                <a:gd name="T21" fmla="*/ 97 h 103"/>
                <a:gd name="T22" fmla="*/ 92 w 134"/>
                <a:gd name="T23" fmla="*/ 63 h 103"/>
                <a:gd name="T24" fmla="*/ 130 w 134"/>
                <a:gd name="T25" fmla="*/ 63 h 103"/>
                <a:gd name="T26" fmla="*/ 130 w 134"/>
                <a:gd name="T27" fmla="*/ 97 h 103"/>
                <a:gd name="T28" fmla="*/ 92 w 134"/>
                <a:gd name="T29" fmla="*/ 97 h 103"/>
                <a:gd name="T30" fmla="*/ 6 w 134"/>
                <a:gd name="T31" fmla="*/ 59 h 103"/>
                <a:gd name="T32" fmla="*/ 6 w 134"/>
                <a:gd name="T33" fmla="*/ 26 h 103"/>
                <a:gd name="T34" fmla="*/ 43 w 134"/>
                <a:gd name="T35" fmla="*/ 26 h 103"/>
                <a:gd name="T36" fmla="*/ 43 w 134"/>
                <a:gd name="T37" fmla="*/ 59 h 103"/>
                <a:gd name="T38" fmla="*/ 6 w 134"/>
                <a:gd name="T39" fmla="*/ 59 h 103"/>
                <a:gd name="T40" fmla="*/ 49 w 134"/>
                <a:gd name="T41" fmla="*/ 59 h 103"/>
                <a:gd name="T42" fmla="*/ 49 w 134"/>
                <a:gd name="T43" fmla="*/ 26 h 103"/>
                <a:gd name="T44" fmla="*/ 86 w 134"/>
                <a:gd name="T45" fmla="*/ 26 h 103"/>
                <a:gd name="T46" fmla="*/ 86 w 134"/>
                <a:gd name="T47" fmla="*/ 59 h 103"/>
                <a:gd name="T48" fmla="*/ 49 w 134"/>
                <a:gd name="T49" fmla="*/ 59 h 103"/>
                <a:gd name="T50" fmla="*/ 92 w 134"/>
                <a:gd name="T51" fmla="*/ 59 h 103"/>
                <a:gd name="T52" fmla="*/ 92 w 134"/>
                <a:gd name="T53" fmla="*/ 26 h 103"/>
                <a:gd name="T54" fmla="*/ 130 w 134"/>
                <a:gd name="T55" fmla="*/ 26 h 103"/>
                <a:gd name="T56" fmla="*/ 130 w 134"/>
                <a:gd name="T57" fmla="*/ 59 h 103"/>
                <a:gd name="T58" fmla="*/ 92 w 134"/>
                <a:gd name="T59" fmla="*/ 59 h 103"/>
                <a:gd name="T60" fmla="*/ 6 w 134"/>
                <a:gd name="T61" fmla="*/ 20 h 103"/>
                <a:gd name="T62" fmla="*/ 6 w 134"/>
                <a:gd name="T63" fmla="*/ 6 h 103"/>
                <a:gd name="T64" fmla="*/ 43 w 134"/>
                <a:gd name="T65" fmla="*/ 6 h 103"/>
                <a:gd name="T66" fmla="*/ 43 w 134"/>
                <a:gd name="T67" fmla="*/ 20 h 103"/>
                <a:gd name="T68" fmla="*/ 6 w 134"/>
                <a:gd name="T69" fmla="*/ 20 h 103"/>
                <a:gd name="T70" fmla="*/ 49 w 134"/>
                <a:gd name="T71" fmla="*/ 20 h 103"/>
                <a:gd name="T72" fmla="*/ 49 w 134"/>
                <a:gd name="T73" fmla="*/ 6 h 103"/>
                <a:gd name="T74" fmla="*/ 86 w 134"/>
                <a:gd name="T75" fmla="*/ 6 h 103"/>
                <a:gd name="T76" fmla="*/ 86 w 134"/>
                <a:gd name="T77" fmla="*/ 20 h 103"/>
                <a:gd name="T78" fmla="*/ 49 w 134"/>
                <a:gd name="T79" fmla="*/ 20 h 103"/>
                <a:gd name="T80" fmla="*/ 92 w 134"/>
                <a:gd name="T81" fmla="*/ 20 h 103"/>
                <a:gd name="T82" fmla="*/ 92 w 134"/>
                <a:gd name="T83" fmla="*/ 6 h 103"/>
                <a:gd name="T84" fmla="*/ 130 w 134"/>
                <a:gd name="T85" fmla="*/ 6 h 103"/>
                <a:gd name="T86" fmla="*/ 130 w 134"/>
                <a:gd name="T87" fmla="*/ 20 h 103"/>
                <a:gd name="T88" fmla="*/ 92 w 134"/>
                <a:gd name="T89" fmla="*/ 20 h 103"/>
                <a:gd name="T90" fmla="*/ 134 w 134"/>
                <a:gd name="T91" fmla="*/ 0 h 103"/>
                <a:gd name="T92" fmla="*/ 0 w 134"/>
                <a:gd name="T93" fmla="*/ 0 h 103"/>
                <a:gd name="T94" fmla="*/ 0 w 134"/>
                <a:gd name="T95" fmla="*/ 103 h 103"/>
                <a:gd name="T96" fmla="*/ 134 w 134"/>
                <a:gd name="T97" fmla="*/ 103 h 103"/>
                <a:gd name="T98" fmla="*/ 134 w 134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3">
                  <a:moveTo>
                    <a:pt x="6" y="97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7"/>
                  </a:lnTo>
                  <a:lnTo>
                    <a:pt x="6" y="97"/>
                  </a:lnTo>
                  <a:moveTo>
                    <a:pt x="49" y="97"/>
                  </a:moveTo>
                  <a:lnTo>
                    <a:pt x="49" y="63"/>
                  </a:lnTo>
                  <a:lnTo>
                    <a:pt x="86" y="63"/>
                  </a:lnTo>
                  <a:lnTo>
                    <a:pt x="86" y="97"/>
                  </a:lnTo>
                  <a:lnTo>
                    <a:pt x="49" y="97"/>
                  </a:lnTo>
                  <a:moveTo>
                    <a:pt x="92" y="97"/>
                  </a:moveTo>
                  <a:lnTo>
                    <a:pt x="92" y="63"/>
                  </a:lnTo>
                  <a:lnTo>
                    <a:pt x="130" y="63"/>
                  </a:lnTo>
                  <a:lnTo>
                    <a:pt x="130" y="97"/>
                  </a:lnTo>
                  <a:lnTo>
                    <a:pt x="92" y="97"/>
                  </a:lnTo>
                  <a:moveTo>
                    <a:pt x="6" y="59"/>
                  </a:moveTo>
                  <a:lnTo>
                    <a:pt x="6" y="26"/>
                  </a:lnTo>
                  <a:lnTo>
                    <a:pt x="43" y="26"/>
                  </a:lnTo>
                  <a:lnTo>
                    <a:pt x="43" y="59"/>
                  </a:lnTo>
                  <a:lnTo>
                    <a:pt x="6" y="59"/>
                  </a:lnTo>
                  <a:moveTo>
                    <a:pt x="49" y="59"/>
                  </a:moveTo>
                  <a:lnTo>
                    <a:pt x="49" y="26"/>
                  </a:lnTo>
                  <a:lnTo>
                    <a:pt x="86" y="26"/>
                  </a:lnTo>
                  <a:lnTo>
                    <a:pt x="86" y="59"/>
                  </a:lnTo>
                  <a:lnTo>
                    <a:pt x="49" y="59"/>
                  </a:lnTo>
                  <a:moveTo>
                    <a:pt x="92" y="59"/>
                  </a:moveTo>
                  <a:lnTo>
                    <a:pt x="92" y="26"/>
                  </a:lnTo>
                  <a:lnTo>
                    <a:pt x="130" y="26"/>
                  </a:lnTo>
                  <a:lnTo>
                    <a:pt x="130" y="59"/>
                  </a:lnTo>
                  <a:lnTo>
                    <a:pt x="92" y="59"/>
                  </a:lnTo>
                  <a:moveTo>
                    <a:pt x="6" y="20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6" y="20"/>
                  </a:lnTo>
                  <a:moveTo>
                    <a:pt x="49" y="20"/>
                  </a:moveTo>
                  <a:lnTo>
                    <a:pt x="49" y="6"/>
                  </a:lnTo>
                  <a:lnTo>
                    <a:pt x="86" y="6"/>
                  </a:lnTo>
                  <a:lnTo>
                    <a:pt x="86" y="20"/>
                  </a:lnTo>
                  <a:lnTo>
                    <a:pt x="49" y="20"/>
                  </a:lnTo>
                  <a:moveTo>
                    <a:pt x="92" y="20"/>
                  </a:moveTo>
                  <a:lnTo>
                    <a:pt x="92" y="6"/>
                  </a:lnTo>
                  <a:lnTo>
                    <a:pt x="130" y="6"/>
                  </a:lnTo>
                  <a:lnTo>
                    <a:pt x="130" y="20"/>
                  </a:lnTo>
                  <a:lnTo>
                    <a:pt x="92" y="20"/>
                  </a:lnTo>
                  <a:moveTo>
                    <a:pt x="134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4" y="103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Rectangle 851"/>
            <p:cNvSpPr>
              <a:spLocks noChangeArrowheads="1"/>
            </p:cNvSpPr>
            <p:nvPr/>
          </p:nvSpPr>
          <p:spPr bwMode="auto">
            <a:xfrm>
              <a:off x="10660063" y="1365251"/>
              <a:ext cx="60325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Rectangle 852"/>
            <p:cNvSpPr>
              <a:spLocks noChangeArrowheads="1"/>
            </p:cNvSpPr>
            <p:nvPr/>
          </p:nvSpPr>
          <p:spPr bwMode="auto">
            <a:xfrm>
              <a:off x="10660063" y="1365251"/>
              <a:ext cx="60325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Rectangle 853"/>
            <p:cNvSpPr>
              <a:spLocks noChangeArrowheads="1"/>
            </p:cNvSpPr>
            <p:nvPr/>
          </p:nvSpPr>
          <p:spPr bwMode="auto">
            <a:xfrm>
              <a:off x="10660063" y="1397001"/>
              <a:ext cx="60325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Rectangle 854"/>
            <p:cNvSpPr>
              <a:spLocks noChangeArrowheads="1"/>
            </p:cNvSpPr>
            <p:nvPr/>
          </p:nvSpPr>
          <p:spPr bwMode="auto">
            <a:xfrm>
              <a:off x="10660063" y="1397001"/>
              <a:ext cx="60325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Rectangle 855"/>
            <p:cNvSpPr>
              <a:spLocks noChangeArrowheads="1"/>
            </p:cNvSpPr>
            <p:nvPr/>
          </p:nvSpPr>
          <p:spPr bwMode="auto">
            <a:xfrm>
              <a:off x="10591801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Rectangle 856"/>
            <p:cNvSpPr>
              <a:spLocks noChangeArrowheads="1"/>
            </p:cNvSpPr>
            <p:nvPr/>
          </p:nvSpPr>
          <p:spPr bwMode="auto">
            <a:xfrm>
              <a:off x="10591801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Rectangle 857"/>
            <p:cNvSpPr>
              <a:spLocks noChangeArrowheads="1"/>
            </p:cNvSpPr>
            <p:nvPr/>
          </p:nvSpPr>
          <p:spPr bwMode="auto">
            <a:xfrm>
              <a:off x="10591801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Rectangle 858"/>
            <p:cNvSpPr>
              <a:spLocks noChangeArrowheads="1"/>
            </p:cNvSpPr>
            <p:nvPr/>
          </p:nvSpPr>
          <p:spPr bwMode="auto">
            <a:xfrm>
              <a:off x="10591801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Rectangle 859"/>
            <p:cNvSpPr>
              <a:spLocks noChangeArrowheads="1"/>
            </p:cNvSpPr>
            <p:nvPr/>
          </p:nvSpPr>
          <p:spPr bwMode="auto">
            <a:xfrm>
              <a:off x="10523538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Rectangle 860"/>
            <p:cNvSpPr>
              <a:spLocks noChangeArrowheads="1"/>
            </p:cNvSpPr>
            <p:nvPr/>
          </p:nvSpPr>
          <p:spPr bwMode="auto">
            <a:xfrm>
              <a:off x="10523538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Rectangle 861"/>
            <p:cNvSpPr>
              <a:spLocks noChangeArrowheads="1"/>
            </p:cNvSpPr>
            <p:nvPr/>
          </p:nvSpPr>
          <p:spPr bwMode="auto">
            <a:xfrm>
              <a:off x="10523538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Rectangle 862"/>
            <p:cNvSpPr>
              <a:spLocks noChangeArrowheads="1"/>
            </p:cNvSpPr>
            <p:nvPr/>
          </p:nvSpPr>
          <p:spPr bwMode="auto">
            <a:xfrm>
              <a:off x="10523538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Rectangle 863"/>
            <p:cNvSpPr>
              <a:spLocks noChangeArrowheads="1"/>
            </p:cNvSpPr>
            <p:nvPr/>
          </p:nvSpPr>
          <p:spPr bwMode="auto">
            <a:xfrm>
              <a:off x="10660063" y="1455738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Rectangle 864"/>
            <p:cNvSpPr>
              <a:spLocks noChangeArrowheads="1"/>
            </p:cNvSpPr>
            <p:nvPr/>
          </p:nvSpPr>
          <p:spPr bwMode="auto">
            <a:xfrm>
              <a:off x="10660063" y="1455738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Rectangle 865"/>
            <p:cNvSpPr>
              <a:spLocks noChangeArrowheads="1"/>
            </p:cNvSpPr>
            <p:nvPr/>
          </p:nvSpPr>
          <p:spPr bwMode="auto">
            <a:xfrm>
              <a:off x="10591801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Rectangle 866"/>
            <p:cNvSpPr>
              <a:spLocks noChangeArrowheads="1"/>
            </p:cNvSpPr>
            <p:nvPr/>
          </p:nvSpPr>
          <p:spPr bwMode="auto">
            <a:xfrm>
              <a:off x="10591801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Rectangle 867"/>
            <p:cNvSpPr>
              <a:spLocks noChangeArrowheads="1"/>
            </p:cNvSpPr>
            <p:nvPr/>
          </p:nvSpPr>
          <p:spPr bwMode="auto">
            <a:xfrm>
              <a:off x="10523538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Rectangle 868"/>
            <p:cNvSpPr>
              <a:spLocks noChangeArrowheads="1"/>
            </p:cNvSpPr>
            <p:nvPr/>
          </p:nvSpPr>
          <p:spPr bwMode="auto">
            <a:xfrm>
              <a:off x="10523538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869"/>
            <p:cNvSpPr>
              <a:spLocks noEditPoints="1"/>
            </p:cNvSpPr>
            <p:nvPr/>
          </p:nvSpPr>
          <p:spPr bwMode="auto">
            <a:xfrm>
              <a:off x="10240963" y="1355726"/>
              <a:ext cx="215900" cy="163513"/>
            </a:xfrm>
            <a:custGeom>
              <a:avLst/>
              <a:gdLst>
                <a:gd name="T0" fmla="*/ 6 w 136"/>
                <a:gd name="T1" fmla="*/ 97 h 103"/>
                <a:gd name="T2" fmla="*/ 6 w 136"/>
                <a:gd name="T3" fmla="*/ 63 h 103"/>
                <a:gd name="T4" fmla="*/ 43 w 136"/>
                <a:gd name="T5" fmla="*/ 63 h 103"/>
                <a:gd name="T6" fmla="*/ 43 w 136"/>
                <a:gd name="T7" fmla="*/ 97 h 103"/>
                <a:gd name="T8" fmla="*/ 6 w 136"/>
                <a:gd name="T9" fmla="*/ 97 h 103"/>
                <a:gd name="T10" fmla="*/ 49 w 136"/>
                <a:gd name="T11" fmla="*/ 97 h 103"/>
                <a:gd name="T12" fmla="*/ 49 w 136"/>
                <a:gd name="T13" fmla="*/ 63 h 103"/>
                <a:gd name="T14" fmla="*/ 87 w 136"/>
                <a:gd name="T15" fmla="*/ 63 h 103"/>
                <a:gd name="T16" fmla="*/ 87 w 136"/>
                <a:gd name="T17" fmla="*/ 97 h 103"/>
                <a:gd name="T18" fmla="*/ 49 w 136"/>
                <a:gd name="T19" fmla="*/ 97 h 103"/>
                <a:gd name="T20" fmla="*/ 91 w 136"/>
                <a:gd name="T21" fmla="*/ 97 h 103"/>
                <a:gd name="T22" fmla="*/ 91 w 136"/>
                <a:gd name="T23" fmla="*/ 63 h 103"/>
                <a:gd name="T24" fmla="*/ 130 w 136"/>
                <a:gd name="T25" fmla="*/ 63 h 103"/>
                <a:gd name="T26" fmla="*/ 130 w 136"/>
                <a:gd name="T27" fmla="*/ 97 h 103"/>
                <a:gd name="T28" fmla="*/ 91 w 136"/>
                <a:gd name="T29" fmla="*/ 97 h 103"/>
                <a:gd name="T30" fmla="*/ 6 w 136"/>
                <a:gd name="T31" fmla="*/ 59 h 103"/>
                <a:gd name="T32" fmla="*/ 6 w 136"/>
                <a:gd name="T33" fmla="*/ 26 h 103"/>
                <a:gd name="T34" fmla="*/ 43 w 136"/>
                <a:gd name="T35" fmla="*/ 26 h 103"/>
                <a:gd name="T36" fmla="*/ 43 w 136"/>
                <a:gd name="T37" fmla="*/ 59 h 103"/>
                <a:gd name="T38" fmla="*/ 6 w 136"/>
                <a:gd name="T39" fmla="*/ 59 h 103"/>
                <a:gd name="T40" fmla="*/ 49 w 136"/>
                <a:gd name="T41" fmla="*/ 59 h 103"/>
                <a:gd name="T42" fmla="*/ 49 w 136"/>
                <a:gd name="T43" fmla="*/ 26 h 103"/>
                <a:gd name="T44" fmla="*/ 87 w 136"/>
                <a:gd name="T45" fmla="*/ 26 h 103"/>
                <a:gd name="T46" fmla="*/ 87 w 136"/>
                <a:gd name="T47" fmla="*/ 59 h 103"/>
                <a:gd name="T48" fmla="*/ 49 w 136"/>
                <a:gd name="T49" fmla="*/ 59 h 103"/>
                <a:gd name="T50" fmla="*/ 91 w 136"/>
                <a:gd name="T51" fmla="*/ 59 h 103"/>
                <a:gd name="T52" fmla="*/ 91 w 136"/>
                <a:gd name="T53" fmla="*/ 26 h 103"/>
                <a:gd name="T54" fmla="*/ 130 w 136"/>
                <a:gd name="T55" fmla="*/ 26 h 103"/>
                <a:gd name="T56" fmla="*/ 130 w 136"/>
                <a:gd name="T57" fmla="*/ 59 h 103"/>
                <a:gd name="T58" fmla="*/ 91 w 136"/>
                <a:gd name="T59" fmla="*/ 59 h 103"/>
                <a:gd name="T60" fmla="*/ 6 w 136"/>
                <a:gd name="T61" fmla="*/ 20 h 103"/>
                <a:gd name="T62" fmla="*/ 6 w 136"/>
                <a:gd name="T63" fmla="*/ 6 h 103"/>
                <a:gd name="T64" fmla="*/ 43 w 136"/>
                <a:gd name="T65" fmla="*/ 6 h 103"/>
                <a:gd name="T66" fmla="*/ 43 w 136"/>
                <a:gd name="T67" fmla="*/ 20 h 103"/>
                <a:gd name="T68" fmla="*/ 6 w 136"/>
                <a:gd name="T69" fmla="*/ 20 h 103"/>
                <a:gd name="T70" fmla="*/ 49 w 136"/>
                <a:gd name="T71" fmla="*/ 20 h 103"/>
                <a:gd name="T72" fmla="*/ 49 w 136"/>
                <a:gd name="T73" fmla="*/ 6 h 103"/>
                <a:gd name="T74" fmla="*/ 87 w 136"/>
                <a:gd name="T75" fmla="*/ 6 h 103"/>
                <a:gd name="T76" fmla="*/ 87 w 136"/>
                <a:gd name="T77" fmla="*/ 20 h 103"/>
                <a:gd name="T78" fmla="*/ 49 w 136"/>
                <a:gd name="T79" fmla="*/ 20 h 103"/>
                <a:gd name="T80" fmla="*/ 91 w 136"/>
                <a:gd name="T81" fmla="*/ 20 h 103"/>
                <a:gd name="T82" fmla="*/ 91 w 136"/>
                <a:gd name="T83" fmla="*/ 6 h 103"/>
                <a:gd name="T84" fmla="*/ 130 w 136"/>
                <a:gd name="T85" fmla="*/ 6 h 103"/>
                <a:gd name="T86" fmla="*/ 130 w 136"/>
                <a:gd name="T87" fmla="*/ 20 h 103"/>
                <a:gd name="T88" fmla="*/ 91 w 136"/>
                <a:gd name="T89" fmla="*/ 20 h 103"/>
                <a:gd name="T90" fmla="*/ 136 w 136"/>
                <a:gd name="T91" fmla="*/ 0 h 103"/>
                <a:gd name="T92" fmla="*/ 0 w 136"/>
                <a:gd name="T93" fmla="*/ 0 h 103"/>
                <a:gd name="T94" fmla="*/ 0 w 136"/>
                <a:gd name="T95" fmla="*/ 103 h 103"/>
                <a:gd name="T96" fmla="*/ 136 w 136"/>
                <a:gd name="T97" fmla="*/ 103 h 103"/>
                <a:gd name="T98" fmla="*/ 136 w 136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03">
                  <a:moveTo>
                    <a:pt x="6" y="97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7"/>
                  </a:lnTo>
                  <a:lnTo>
                    <a:pt x="6" y="97"/>
                  </a:lnTo>
                  <a:close/>
                  <a:moveTo>
                    <a:pt x="49" y="97"/>
                  </a:moveTo>
                  <a:lnTo>
                    <a:pt x="49" y="63"/>
                  </a:lnTo>
                  <a:lnTo>
                    <a:pt x="87" y="63"/>
                  </a:lnTo>
                  <a:lnTo>
                    <a:pt x="87" y="97"/>
                  </a:lnTo>
                  <a:lnTo>
                    <a:pt x="49" y="97"/>
                  </a:lnTo>
                  <a:close/>
                  <a:moveTo>
                    <a:pt x="91" y="97"/>
                  </a:moveTo>
                  <a:lnTo>
                    <a:pt x="91" y="63"/>
                  </a:lnTo>
                  <a:lnTo>
                    <a:pt x="130" y="63"/>
                  </a:lnTo>
                  <a:lnTo>
                    <a:pt x="130" y="97"/>
                  </a:lnTo>
                  <a:lnTo>
                    <a:pt x="91" y="97"/>
                  </a:lnTo>
                  <a:close/>
                  <a:moveTo>
                    <a:pt x="6" y="59"/>
                  </a:moveTo>
                  <a:lnTo>
                    <a:pt x="6" y="26"/>
                  </a:lnTo>
                  <a:lnTo>
                    <a:pt x="43" y="26"/>
                  </a:lnTo>
                  <a:lnTo>
                    <a:pt x="43" y="59"/>
                  </a:lnTo>
                  <a:lnTo>
                    <a:pt x="6" y="59"/>
                  </a:lnTo>
                  <a:close/>
                  <a:moveTo>
                    <a:pt x="49" y="59"/>
                  </a:moveTo>
                  <a:lnTo>
                    <a:pt x="49" y="26"/>
                  </a:lnTo>
                  <a:lnTo>
                    <a:pt x="87" y="26"/>
                  </a:lnTo>
                  <a:lnTo>
                    <a:pt x="87" y="59"/>
                  </a:lnTo>
                  <a:lnTo>
                    <a:pt x="49" y="59"/>
                  </a:lnTo>
                  <a:close/>
                  <a:moveTo>
                    <a:pt x="91" y="59"/>
                  </a:moveTo>
                  <a:lnTo>
                    <a:pt x="91" y="26"/>
                  </a:lnTo>
                  <a:lnTo>
                    <a:pt x="130" y="26"/>
                  </a:lnTo>
                  <a:lnTo>
                    <a:pt x="130" y="59"/>
                  </a:lnTo>
                  <a:lnTo>
                    <a:pt x="91" y="59"/>
                  </a:lnTo>
                  <a:close/>
                  <a:moveTo>
                    <a:pt x="6" y="20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6" y="20"/>
                  </a:lnTo>
                  <a:close/>
                  <a:moveTo>
                    <a:pt x="49" y="20"/>
                  </a:moveTo>
                  <a:lnTo>
                    <a:pt x="49" y="6"/>
                  </a:lnTo>
                  <a:lnTo>
                    <a:pt x="87" y="6"/>
                  </a:lnTo>
                  <a:lnTo>
                    <a:pt x="87" y="20"/>
                  </a:lnTo>
                  <a:lnTo>
                    <a:pt x="49" y="20"/>
                  </a:lnTo>
                  <a:close/>
                  <a:moveTo>
                    <a:pt x="91" y="20"/>
                  </a:moveTo>
                  <a:lnTo>
                    <a:pt x="91" y="6"/>
                  </a:lnTo>
                  <a:lnTo>
                    <a:pt x="130" y="6"/>
                  </a:lnTo>
                  <a:lnTo>
                    <a:pt x="130" y="20"/>
                  </a:lnTo>
                  <a:lnTo>
                    <a:pt x="91" y="20"/>
                  </a:lnTo>
                  <a:close/>
                  <a:moveTo>
                    <a:pt x="136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6" y="10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870"/>
            <p:cNvSpPr>
              <a:spLocks noEditPoints="1"/>
            </p:cNvSpPr>
            <p:nvPr/>
          </p:nvSpPr>
          <p:spPr bwMode="auto">
            <a:xfrm>
              <a:off x="10240963" y="1355726"/>
              <a:ext cx="215900" cy="163513"/>
            </a:xfrm>
            <a:custGeom>
              <a:avLst/>
              <a:gdLst>
                <a:gd name="T0" fmla="*/ 6 w 136"/>
                <a:gd name="T1" fmla="*/ 97 h 103"/>
                <a:gd name="T2" fmla="*/ 6 w 136"/>
                <a:gd name="T3" fmla="*/ 63 h 103"/>
                <a:gd name="T4" fmla="*/ 43 w 136"/>
                <a:gd name="T5" fmla="*/ 63 h 103"/>
                <a:gd name="T6" fmla="*/ 43 w 136"/>
                <a:gd name="T7" fmla="*/ 97 h 103"/>
                <a:gd name="T8" fmla="*/ 6 w 136"/>
                <a:gd name="T9" fmla="*/ 97 h 103"/>
                <a:gd name="T10" fmla="*/ 49 w 136"/>
                <a:gd name="T11" fmla="*/ 97 h 103"/>
                <a:gd name="T12" fmla="*/ 49 w 136"/>
                <a:gd name="T13" fmla="*/ 63 h 103"/>
                <a:gd name="T14" fmla="*/ 87 w 136"/>
                <a:gd name="T15" fmla="*/ 63 h 103"/>
                <a:gd name="T16" fmla="*/ 87 w 136"/>
                <a:gd name="T17" fmla="*/ 97 h 103"/>
                <a:gd name="T18" fmla="*/ 49 w 136"/>
                <a:gd name="T19" fmla="*/ 97 h 103"/>
                <a:gd name="T20" fmla="*/ 91 w 136"/>
                <a:gd name="T21" fmla="*/ 97 h 103"/>
                <a:gd name="T22" fmla="*/ 91 w 136"/>
                <a:gd name="T23" fmla="*/ 63 h 103"/>
                <a:gd name="T24" fmla="*/ 130 w 136"/>
                <a:gd name="T25" fmla="*/ 63 h 103"/>
                <a:gd name="T26" fmla="*/ 130 w 136"/>
                <a:gd name="T27" fmla="*/ 97 h 103"/>
                <a:gd name="T28" fmla="*/ 91 w 136"/>
                <a:gd name="T29" fmla="*/ 97 h 103"/>
                <a:gd name="T30" fmla="*/ 6 w 136"/>
                <a:gd name="T31" fmla="*/ 59 h 103"/>
                <a:gd name="T32" fmla="*/ 6 w 136"/>
                <a:gd name="T33" fmla="*/ 26 h 103"/>
                <a:gd name="T34" fmla="*/ 43 w 136"/>
                <a:gd name="T35" fmla="*/ 26 h 103"/>
                <a:gd name="T36" fmla="*/ 43 w 136"/>
                <a:gd name="T37" fmla="*/ 59 h 103"/>
                <a:gd name="T38" fmla="*/ 6 w 136"/>
                <a:gd name="T39" fmla="*/ 59 h 103"/>
                <a:gd name="T40" fmla="*/ 49 w 136"/>
                <a:gd name="T41" fmla="*/ 59 h 103"/>
                <a:gd name="T42" fmla="*/ 49 w 136"/>
                <a:gd name="T43" fmla="*/ 26 h 103"/>
                <a:gd name="T44" fmla="*/ 87 w 136"/>
                <a:gd name="T45" fmla="*/ 26 h 103"/>
                <a:gd name="T46" fmla="*/ 87 w 136"/>
                <a:gd name="T47" fmla="*/ 59 h 103"/>
                <a:gd name="T48" fmla="*/ 49 w 136"/>
                <a:gd name="T49" fmla="*/ 59 h 103"/>
                <a:gd name="T50" fmla="*/ 91 w 136"/>
                <a:gd name="T51" fmla="*/ 59 h 103"/>
                <a:gd name="T52" fmla="*/ 91 w 136"/>
                <a:gd name="T53" fmla="*/ 26 h 103"/>
                <a:gd name="T54" fmla="*/ 130 w 136"/>
                <a:gd name="T55" fmla="*/ 26 h 103"/>
                <a:gd name="T56" fmla="*/ 130 w 136"/>
                <a:gd name="T57" fmla="*/ 59 h 103"/>
                <a:gd name="T58" fmla="*/ 91 w 136"/>
                <a:gd name="T59" fmla="*/ 59 h 103"/>
                <a:gd name="T60" fmla="*/ 6 w 136"/>
                <a:gd name="T61" fmla="*/ 20 h 103"/>
                <a:gd name="T62" fmla="*/ 6 w 136"/>
                <a:gd name="T63" fmla="*/ 6 h 103"/>
                <a:gd name="T64" fmla="*/ 43 w 136"/>
                <a:gd name="T65" fmla="*/ 6 h 103"/>
                <a:gd name="T66" fmla="*/ 43 w 136"/>
                <a:gd name="T67" fmla="*/ 20 h 103"/>
                <a:gd name="T68" fmla="*/ 6 w 136"/>
                <a:gd name="T69" fmla="*/ 20 h 103"/>
                <a:gd name="T70" fmla="*/ 49 w 136"/>
                <a:gd name="T71" fmla="*/ 20 h 103"/>
                <a:gd name="T72" fmla="*/ 49 w 136"/>
                <a:gd name="T73" fmla="*/ 6 h 103"/>
                <a:gd name="T74" fmla="*/ 87 w 136"/>
                <a:gd name="T75" fmla="*/ 6 h 103"/>
                <a:gd name="T76" fmla="*/ 87 w 136"/>
                <a:gd name="T77" fmla="*/ 20 h 103"/>
                <a:gd name="T78" fmla="*/ 49 w 136"/>
                <a:gd name="T79" fmla="*/ 20 h 103"/>
                <a:gd name="T80" fmla="*/ 91 w 136"/>
                <a:gd name="T81" fmla="*/ 20 h 103"/>
                <a:gd name="T82" fmla="*/ 91 w 136"/>
                <a:gd name="T83" fmla="*/ 6 h 103"/>
                <a:gd name="T84" fmla="*/ 130 w 136"/>
                <a:gd name="T85" fmla="*/ 6 h 103"/>
                <a:gd name="T86" fmla="*/ 130 w 136"/>
                <a:gd name="T87" fmla="*/ 20 h 103"/>
                <a:gd name="T88" fmla="*/ 91 w 136"/>
                <a:gd name="T89" fmla="*/ 20 h 103"/>
                <a:gd name="T90" fmla="*/ 136 w 136"/>
                <a:gd name="T91" fmla="*/ 0 h 103"/>
                <a:gd name="T92" fmla="*/ 0 w 136"/>
                <a:gd name="T93" fmla="*/ 0 h 103"/>
                <a:gd name="T94" fmla="*/ 0 w 136"/>
                <a:gd name="T95" fmla="*/ 103 h 103"/>
                <a:gd name="T96" fmla="*/ 136 w 136"/>
                <a:gd name="T97" fmla="*/ 103 h 103"/>
                <a:gd name="T98" fmla="*/ 136 w 136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03">
                  <a:moveTo>
                    <a:pt x="6" y="97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7"/>
                  </a:lnTo>
                  <a:lnTo>
                    <a:pt x="6" y="97"/>
                  </a:lnTo>
                  <a:moveTo>
                    <a:pt x="49" y="97"/>
                  </a:moveTo>
                  <a:lnTo>
                    <a:pt x="49" y="63"/>
                  </a:lnTo>
                  <a:lnTo>
                    <a:pt x="87" y="63"/>
                  </a:lnTo>
                  <a:lnTo>
                    <a:pt x="87" y="97"/>
                  </a:lnTo>
                  <a:lnTo>
                    <a:pt x="49" y="97"/>
                  </a:lnTo>
                  <a:moveTo>
                    <a:pt x="91" y="97"/>
                  </a:moveTo>
                  <a:lnTo>
                    <a:pt x="91" y="63"/>
                  </a:lnTo>
                  <a:lnTo>
                    <a:pt x="130" y="63"/>
                  </a:lnTo>
                  <a:lnTo>
                    <a:pt x="130" y="97"/>
                  </a:lnTo>
                  <a:lnTo>
                    <a:pt x="91" y="97"/>
                  </a:lnTo>
                  <a:moveTo>
                    <a:pt x="6" y="59"/>
                  </a:moveTo>
                  <a:lnTo>
                    <a:pt x="6" y="26"/>
                  </a:lnTo>
                  <a:lnTo>
                    <a:pt x="43" y="26"/>
                  </a:lnTo>
                  <a:lnTo>
                    <a:pt x="43" y="59"/>
                  </a:lnTo>
                  <a:lnTo>
                    <a:pt x="6" y="59"/>
                  </a:lnTo>
                  <a:moveTo>
                    <a:pt x="49" y="59"/>
                  </a:moveTo>
                  <a:lnTo>
                    <a:pt x="49" y="26"/>
                  </a:lnTo>
                  <a:lnTo>
                    <a:pt x="87" y="26"/>
                  </a:lnTo>
                  <a:lnTo>
                    <a:pt x="87" y="59"/>
                  </a:lnTo>
                  <a:lnTo>
                    <a:pt x="49" y="59"/>
                  </a:lnTo>
                  <a:moveTo>
                    <a:pt x="91" y="59"/>
                  </a:moveTo>
                  <a:lnTo>
                    <a:pt x="91" y="26"/>
                  </a:lnTo>
                  <a:lnTo>
                    <a:pt x="130" y="26"/>
                  </a:lnTo>
                  <a:lnTo>
                    <a:pt x="130" y="59"/>
                  </a:lnTo>
                  <a:lnTo>
                    <a:pt x="91" y="59"/>
                  </a:lnTo>
                  <a:moveTo>
                    <a:pt x="6" y="20"/>
                  </a:moveTo>
                  <a:lnTo>
                    <a:pt x="6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6" y="20"/>
                  </a:lnTo>
                  <a:moveTo>
                    <a:pt x="49" y="20"/>
                  </a:moveTo>
                  <a:lnTo>
                    <a:pt x="49" y="6"/>
                  </a:lnTo>
                  <a:lnTo>
                    <a:pt x="87" y="6"/>
                  </a:lnTo>
                  <a:lnTo>
                    <a:pt x="87" y="20"/>
                  </a:lnTo>
                  <a:lnTo>
                    <a:pt x="49" y="20"/>
                  </a:lnTo>
                  <a:moveTo>
                    <a:pt x="91" y="20"/>
                  </a:moveTo>
                  <a:lnTo>
                    <a:pt x="91" y="6"/>
                  </a:lnTo>
                  <a:lnTo>
                    <a:pt x="130" y="6"/>
                  </a:lnTo>
                  <a:lnTo>
                    <a:pt x="130" y="20"/>
                  </a:lnTo>
                  <a:lnTo>
                    <a:pt x="91" y="20"/>
                  </a:lnTo>
                  <a:moveTo>
                    <a:pt x="136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6" y="103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Rectangle 871"/>
            <p:cNvSpPr>
              <a:spLocks noChangeArrowheads="1"/>
            </p:cNvSpPr>
            <p:nvPr/>
          </p:nvSpPr>
          <p:spPr bwMode="auto">
            <a:xfrm>
              <a:off x="10385426" y="1365251"/>
              <a:ext cx="61913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Rectangle 872"/>
            <p:cNvSpPr>
              <a:spLocks noChangeArrowheads="1"/>
            </p:cNvSpPr>
            <p:nvPr/>
          </p:nvSpPr>
          <p:spPr bwMode="auto">
            <a:xfrm>
              <a:off x="10385426" y="1365251"/>
              <a:ext cx="61913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Rectangle 873"/>
            <p:cNvSpPr>
              <a:spLocks noChangeArrowheads="1"/>
            </p:cNvSpPr>
            <p:nvPr/>
          </p:nvSpPr>
          <p:spPr bwMode="auto">
            <a:xfrm>
              <a:off x="10385426" y="1397001"/>
              <a:ext cx="61913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Rectangle 874"/>
            <p:cNvSpPr>
              <a:spLocks noChangeArrowheads="1"/>
            </p:cNvSpPr>
            <p:nvPr/>
          </p:nvSpPr>
          <p:spPr bwMode="auto">
            <a:xfrm>
              <a:off x="10385426" y="1397001"/>
              <a:ext cx="61913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Rectangle 875"/>
            <p:cNvSpPr>
              <a:spLocks noChangeArrowheads="1"/>
            </p:cNvSpPr>
            <p:nvPr/>
          </p:nvSpPr>
          <p:spPr bwMode="auto">
            <a:xfrm>
              <a:off x="10318751" y="1365251"/>
              <a:ext cx="60325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Rectangle 876"/>
            <p:cNvSpPr>
              <a:spLocks noChangeArrowheads="1"/>
            </p:cNvSpPr>
            <p:nvPr/>
          </p:nvSpPr>
          <p:spPr bwMode="auto">
            <a:xfrm>
              <a:off x="10318751" y="1365251"/>
              <a:ext cx="60325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Rectangle 877"/>
            <p:cNvSpPr>
              <a:spLocks noChangeArrowheads="1"/>
            </p:cNvSpPr>
            <p:nvPr/>
          </p:nvSpPr>
          <p:spPr bwMode="auto">
            <a:xfrm>
              <a:off x="10318751" y="1397001"/>
              <a:ext cx="60325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Rectangle 878"/>
            <p:cNvSpPr>
              <a:spLocks noChangeArrowheads="1"/>
            </p:cNvSpPr>
            <p:nvPr/>
          </p:nvSpPr>
          <p:spPr bwMode="auto">
            <a:xfrm>
              <a:off x="10318751" y="1397001"/>
              <a:ext cx="60325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Rectangle 879"/>
            <p:cNvSpPr>
              <a:spLocks noChangeArrowheads="1"/>
            </p:cNvSpPr>
            <p:nvPr/>
          </p:nvSpPr>
          <p:spPr bwMode="auto">
            <a:xfrm>
              <a:off x="10250488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Rectangle 880"/>
            <p:cNvSpPr>
              <a:spLocks noChangeArrowheads="1"/>
            </p:cNvSpPr>
            <p:nvPr/>
          </p:nvSpPr>
          <p:spPr bwMode="auto">
            <a:xfrm>
              <a:off x="10250488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Rectangle 881"/>
            <p:cNvSpPr>
              <a:spLocks noChangeArrowheads="1"/>
            </p:cNvSpPr>
            <p:nvPr/>
          </p:nvSpPr>
          <p:spPr bwMode="auto">
            <a:xfrm>
              <a:off x="10250488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Rectangle 882"/>
            <p:cNvSpPr>
              <a:spLocks noChangeArrowheads="1"/>
            </p:cNvSpPr>
            <p:nvPr/>
          </p:nvSpPr>
          <p:spPr bwMode="auto">
            <a:xfrm>
              <a:off x="10250488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Rectangle 883"/>
            <p:cNvSpPr>
              <a:spLocks noChangeArrowheads="1"/>
            </p:cNvSpPr>
            <p:nvPr/>
          </p:nvSpPr>
          <p:spPr bwMode="auto">
            <a:xfrm>
              <a:off x="10385426" y="1455738"/>
              <a:ext cx="61913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Rectangle 884"/>
            <p:cNvSpPr>
              <a:spLocks noChangeArrowheads="1"/>
            </p:cNvSpPr>
            <p:nvPr/>
          </p:nvSpPr>
          <p:spPr bwMode="auto">
            <a:xfrm>
              <a:off x="10385426" y="1455738"/>
              <a:ext cx="6191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Rectangle 885"/>
            <p:cNvSpPr>
              <a:spLocks noChangeArrowheads="1"/>
            </p:cNvSpPr>
            <p:nvPr/>
          </p:nvSpPr>
          <p:spPr bwMode="auto">
            <a:xfrm>
              <a:off x="10318751" y="1455738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Rectangle 886"/>
            <p:cNvSpPr>
              <a:spLocks noChangeArrowheads="1"/>
            </p:cNvSpPr>
            <p:nvPr/>
          </p:nvSpPr>
          <p:spPr bwMode="auto">
            <a:xfrm>
              <a:off x="10318751" y="1455738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Rectangle 887"/>
            <p:cNvSpPr>
              <a:spLocks noChangeArrowheads="1"/>
            </p:cNvSpPr>
            <p:nvPr/>
          </p:nvSpPr>
          <p:spPr bwMode="auto">
            <a:xfrm>
              <a:off x="10250488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Rectangle 888"/>
            <p:cNvSpPr>
              <a:spLocks noChangeArrowheads="1"/>
            </p:cNvSpPr>
            <p:nvPr/>
          </p:nvSpPr>
          <p:spPr bwMode="auto">
            <a:xfrm>
              <a:off x="10250488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889"/>
            <p:cNvSpPr>
              <a:spLocks noEditPoints="1"/>
            </p:cNvSpPr>
            <p:nvPr/>
          </p:nvSpPr>
          <p:spPr bwMode="auto">
            <a:xfrm>
              <a:off x="9971088" y="1355726"/>
              <a:ext cx="212725" cy="163513"/>
            </a:xfrm>
            <a:custGeom>
              <a:avLst/>
              <a:gdLst>
                <a:gd name="T0" fmla="*/ 4 w 134"/>
                <a:gd name="T1" fmla="*/ 97 h 103"/>
                <a:gd name="T2" fmla="*/ 4 w 134"/>
                <a:gd name="T3" fmla="*/ 63 h 103"/>
                <a:gd name="T4" fmla="*/ 42 w 134"/>
                <a:gd name="T5" fmla="*/ 63 h 103"/>
                <a:gd name="T6" fmla="*/ 42 w 134"/>
                <a:gd name="T7" fmla="*/ 97 h 103"/>
                <a:gd name="T8" fmla="*/ 4 w 134"/>
                <a:gd name="T9" fmla="*/ 97 h 103"/>
                <a:gd name="T10" fmla="*/ 48 w 134"/>
                <a:gd name="T11" fmla="*/ 97 h 103"/>
                <a:gd name="T12" fmla="*/ 48 w 134"/>
                <a:gd name="T13" fmla="*/ 63 h 103"/>
                <a:gd name="T14" fmla="*/ 85 w 134"/>
                <a:gd name="T15" fmla="*/ 63 h 103"/>
                <a:gd name="T16" fmla="*/ 85 w 134"/>
                <a:gd name="T17" fmla="*/ 97 h 103"/>
                <a:gd name="T18" fmla="*/ 48 w 134"/>
                <a:gd name="T19" fmla="*/ 97 h 103"/>
                <a:gd name="T20" fmla="*/ 91 w 134"/>
                <a:gd name="T21" fmla="*/ 97 h 103"/>
                <a:gd name="T22" fmla="*/ 91 w 134"/>
                <a:gd name="T23" fmla="*/ 63 h 103"/>
                <a:gd name="T24" fmla="*/ 128 w 134"/>
                <a:gd name="T25" fmla="*/ 63 h 103"/>
                <a:gd name="T26" fmla="*/ 128 w 134"/>
                <a:gd name="T27" fmla="*/ 97 h 103"/>
                <a:gd name="T28" fmla="*/ 91 w 134"/>
                <a:gd name="T29" fmla="*/ 97 h 103"/>
                <a:gd name="T30" fmla="*/ 4 w 134"/>
                <a:gd name="T31" fmla="*/ 59 h 103"/>
                <a:gd name="T32" fmla="*/ 4 w 134"/>
                <a:gd name="T33" fmla="*/ 26 h 103"/>
                <a:gd name="T34" fmla="*/ 42 w 134"/>
                <a:gd name="T35" fmla="*/ 26 h 103"/>
                <a:gd name="T36" fmla="*/ 42 w 134"/>
                <a:gd name="T37" fmla="*/ 59 h 103"/>
                <a:gd name="T38" fmla="*/ 4 w 134"/>
                <a:gd name="T39" fmla="*/ 59 h 103"/>
                <a:gd name="T40" fmla="*/ 48 w 134"/>
                <a:gd name="T41" fmla="*/ 59 h 103"/>
                <a:gd name="T42" fmla="*/ 48 w 134"/>
                <a:gd name="T43" fmla="*/ 26 h 103"/>
                <a:gd name="T44" fmla="*/ 85 w 134"/>
                <a:gd name="T45" fmla="*/ 26 h 103"/>
                <a:gd name="T46" fmla="*/ 85 w 134"/>
                <a:gd name="T47" fmla="*/ 59 h 103"/>
                <a:gd name="T48" fmla="*/ 48 w 134"/>
                <a:gd name="T49" fmla="*/ 59 h 103"/>
                <a:gd name="T50" fmla="*/ 91 w 134"/>
                <a:gd name="T51" fmla="*/ 59 h 103"/>
                <a:gd name="T52" fmla="*/ 91 w 134"/>
                <a:gd name="T53" fmla="*/ 26 h 103"/>
                <a:gd name="T54" fmla="*/ 128 w 134"/>
                <a:gd name="T55" fmla="*/ 26 h 103"/>
                <a:gd name="T56" fmla="*/ 128 w 134"/>
                <a:gd name="T57" fmla="*/ 59 h 103"/>
                <a:gd name="T58" fmla="*/ 91 w 134"/>
                <a:gd name="T59" fmla="*/ 59 h 103"/>
                <a:gd name="T60" fmla="*/ 4 w 134"/>
                <a:gd name="T61" fmla="*/ 20 h 103"/>
                <a:gd name="T62" fmla="*/ 4 w 134"/>
                <a:gd name="T63" fmla="*/ 6 h 103"/>
                <a:gd name="T64" fmla="*/ 42 w 134"/>
                <a:gd name="T65" fmla="*/ 6 h 103"/>
                <a:gd name="T66" fmla="*/ 42 w 134"/>
                <a:gd name="T67" fmla="*/ 20 h 103"/>
                <a:gd name="T68" fmla="*/ 4 w 134"/>
                <a:gd name="T69" fmla="*/ 20 h 103"/>
                <a:gd name="T70" fmla="*/ 48 w 134"/>
                <a:gd name="T71" fmla="*/ 20 h 103"/>
                <a:gd name="T72" fmla="*/ 48 w 134"/>
                <a:gd name="T73" fmla="*/ 6 h 103"/>
                <a:gd name="T74" fmla="*/ 85 w 134"/>
                <a:gd name="T75" fmla="*/ 6 h 103"/>
                <a:gd name="T76" fmla="*/ 85 w 134"/>
                <a:gd name="T77" fmla="*/ 20 h 103"/>
                <a:gd name="T78" fmla="*/ 48 w 134"/>
                <a:gd name="T79" fmla="*/ 20 h 103"/>
                <a:gd name="T80" fmla="*/ 91 w 134"/>
                <a:gd name="T81" fmla="*/ 20 h 103"/>
                <a:gd name="T82" fmla="*/ 91 w 134"/>
                <a:gd name="T83" fmla="*/ 6 h 103"/>
                <a:gd name="T84" fmla="*/ 128 w 134"/>
                <a:gd name="T85" fmla="*/ 6 h 103"/>
                <a:gd name="T86" fmla="*/ 128 w 134"/>
                <a:gd name="T87" fmla="*/ 20 h 103"/>
                <a:gd name="T88" fmla="*/ 91 w 134"/>
                <a:gd name="T89" fmla="*/ 20 h 103"/>
                <a:gd name="T90" fmla="*/ 134 w 134"/>
                <a:gd name="T91" fmla="*/ 0 h 103"/>
                <a:gd name="T92" fmla="*/ 0 w 134"/>
                <a:gd name="T93" fmla="*/ 0 h 103"/>
                <a:gd name="T94" fmla="*/ 0 w 134"/>
                <a:gd name="T95" fmla="*/ 103 h 103"/>
                <a:gd name="T96" fmla="*/ 134 w 134"/>
                <a:gd name="T97" fmla="*/ 103 h 103"/>
                <a:gd name="T98" fmla="*/ 134 w 134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3">
                  <a:moveTo>
                    <a:pt x="4" y="97"/>
                  </a:moveTo>
                  <a:lnTo>
                    <a:pt x="4" y="63"/>
                  </a:lnTo>
                  <a:lnTo>
                    <a:pt x="42" y="63"/>
                  </a:lnTo>
                  <a:lnTo>
                    <a:pt x="42" y="97"/>
                  </a:lnTo>
                  <a:lnTo>
                    <a:pt x="4" y="97"/>
                  </a:lnTo>
                  <a:close/>
                  <a:moveTo>
                    <a:pt x="48" y="97"/>
                  </a:moveTo>
                  <a:lnTo>
                    <a:pt x="48" y="63"/>
                  </a:lnTo>
                  <a:lnTo>
                    <a:pt x="85" y="63"/>
                  </a:lnTo>
                  <a:lnTo>
                    <a:pt x="85" y="97"/>
                  </a:lnTo>
                  <a:lnTo>
                    <a:pt x="48" y="97"/>
                  </a:lnTo>
                  <a:close/>
                  <a:moveTo>
                    <a:pt x="91" y="97"/>
                  </a:moveTo>
                  <a:lnTo>
                    <a:pt x="91" y="63"/>
                  </a:lnTo>
                  <a:lnTo>
                    <a:pt x="128" y="63"/>
                  </a:lnTo>
                  <a:lnTo>
                    <a:pt x="128" y="97"/>
                  </a:lnTo>
                  <a:lnTo>
                    <a:pt x="91" y="97"/>
                  </a:lnTo>
                  <a:close/>
                  <a:moveTo>
                    <a:pt x="4" y="59"/>
                  </a:moveTo>
                  <a:lnTo>
                    <a:pt x="4" y="26"/>
                  </a:lnTo>
                  <a:lnTo>
                    <a:pt x="42" y="26"/>
                  </a:lnTo>
                  <a:lnTo>
                    <a:pt x="42" y="59"/>
                  </a:lnTo>
                  <a:lnTo>
                    <a:pt x="4" y="59"/>
                  </a:lnTo>
                  <a:close/>
                  <a:moveTo>
                    <a:pt x="48" y="59"/>
                  </a:moveTo>
                  <a:lnTo>
                    <a:pt x="48" y="26"/>
                  </a:lnTo>
                  <a:lnTo>
                    <a:pt x="85" y="26"/>
                  </a:lnTo>
                  <a:lnTo>
                    <a:pt x="85" y="59"/>
                  </a:lnTo>
                  <a:lnTo>
                    <a:pt x="48" y="59"/>
                  </a:lnTo>
                  <a:close/>
                  <a:moveTo>
                    <a:pt x="91" y="59"/>
                  </a:moveTo>
                  <a:lnTo>
                    <a:pt x="91" y="26"/>
                  </a:lnTo>
                  <a:lnTo>
                    <a:pt x="128" y="26"/>
                  </a:lnTo>
                  <a:lnTo>
                    <a:pt x="128" y="59"/>
                  </a:lnTo>
                  <a:lnTo>
                    <a:pt x="91" y="59"/>
                  </a:lnTo>
                  <a:close/>
                  <a:moveTo>
                    <a:pt x="4" y="20"/>
                  </a:moveTo>
                  <a:lnTo>
                    <a:pt x="4" y="6"/>
                  </a:lnTo>
                  <a:lnTo>
                    <a:pt x="42" y="6"/>
                  </a:lnTo>
                  <a:lnTo>
                    <a:pt x="42" y="20"/>
                  </a:lnTo>
                  <a:lnTo>
                    <a:pt x="4" y="20"/>
                  </a:lnTo>
                  <a:close/>
                  <a:moveTo>
                    <a:pt x="48" y="20"/>
                  </a:moveTo>
                  <a:lnTo>
                    <a:pt x="48" y="6"/>
                  </a:lnTo>
                  <a:lnTo>
                    <a:pt x="85" y="6"/>
                  </a:lnTo>
                  <a:lnTo>
                    <a:pt x="85" y="20"/>
                  </a:lnTo>
                  <a:lnTo>
                    <a:pt x="48" y="20"/>
                  </a:lnTo>
                  <a:close/>
                  <a:moveTo>
                    <a:pt x="91" y="20"/>
                  </a:moveTo>
                  <a:lnTo>
                    <a:pt x="91" y="6"/>
                  </a:lnTo>
                  <a:lnTo>
                    <a:pt x="128" y="6"/>
                  </a:lnTo>
                  <a:lnTo>
                    <a:pt x="128" y="20"/>
                  </a:lnTo>
                  <a:lnTo>
                    <a:pt x="91" y="20"/>
                  </a:lnTo>
                  <a:close/>
                  <a:moveTo>
                    <a:pt x="134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4" y="10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890"/>
            <p:cNvSpPr>
              <a:spLocks noEditPoints="1"/>
            </p:cNvSpPr>
            <p:nvPr/>
          </p:nvSpPr>
          <p:spPr bwMode="auto">
            <a:xfrm>
              <a:off x="9971088" y="1355726"/>
              <a:ext cx="212725" cy="163513"/>
            </a:xfrm>
            <a:custGeom>
              <a:avLst/>
              <a:gdLst>
                <a:gd name="T0" fmla="*/ 4 w 134"/>
                <a:gd name="T1" fmla="*/ 97 h 103"/>
                <a:gd name="T2" fmla="*/ 4 w 134"/>
                <a:gd name="T3" fmla="*/ 63 h 103"/>
                <a:gd name="T4" fmla="*/ 42 w 134"/>
                <a:gd name="T5" fmla="*/ 63 h 103"/>
                <a:gd name="T6" fmla="*/ 42 w 134"/>
                <a:gd name="T7" fmla="*/ 97 h 103"/>
                <a:gd name="T8" fmla="*/ 4 w 134"/>
                <a:gd name="T9" fmla="*/ 97 h 103"/>
                <a:gd name="T10" fmla="*/ 48 w 134"/>
                <a:gd name="T11" fmla="*/ 97 h 103"/>
                <a:gd name="T12" fmla="*/ 48 w 134"/>
                <a:gd name="T13" fmla="*/ 63 h 103"/>
                <a:gd name="T14" fmla="*/ 85 w 134"/>
                <a:gd name="T15" fmla="*/ 63 h 103"/>
                <a:gd name="T16" fmla="*/ 85 w 134"/>
                <a:gd name="T17" fmla="*/ 97 h 103"/>
                <a:gd name="T18" fmla="*/ 48 w 134"/>
                <a:gd name="T19" fmla="*/ 97 h 103"/>
                <a:gd name="T20" fmla="*/ 91 w 134"/>
                <a:gd name="T21" fmla="*/ 97 h 103"/>
                <a:gd name="T22" fmla="*/ 91 w 134"/>
                <a:gd name="T23" fmla="*/ 63 h 103"/>
                <a:gd name="T24" fmla="*/ 128 w 134"/>
                <a:gd name="T25" fmla="*/ 63 h 103"/>
                <a:gd name="T26" fmla="*/ 128 w 134"/>
                <a:gd name="T27" fmla="*/ 97 h 103"/>
                <a:gd name="T28" fmla="*/ 91 w 134"/>
                <a:gd name="T29" fmla="*/ 97 h 103"/>
                <a:gd name="T30" fmla="*/ 4 w 134"/>
                <a:gd name="T31" fmla="*/ 59 h 103"/>
                <a:gd name="T32" fmla="*/ 4 w 134"/>
                <a:gd name="T33" fmla="*/ 26 h 103"/>
                <a:gd name="T34" fmla="*/ 42 w 134"/>
                <a:gd name="T35" fmla="*/ 26 h 103"/>
                <a:gd name="T36" fmla="*/ 42 w 134"/>
                <a:gd name="T37" fmla="*/ 59 h 103"/>
                <a:gd name="T38" fmla="*/ 4 w 134"/>
                <a:gd name="T39" fmla="*/ 59 h 103"/>
                <a:gd name="T40" fmla="*/ 48 w 134"/>
                <a:gd name="T41" fmla="*/ 59 h 103"/>
                <a:gd name="T42" fmla="*/ 48 w 134"/>
                <a:gd name="T43" fmla="*/ 26 h 103"/>
                <a:gd name="T44" fmla="*/ 85 w 134"/>
                <a:gd name="T45" fmla="*/ 26 h 103"/>
                <a:gd name="T46" fmla="*/ 85 w 134"/>
                <a:gd name="T47" fmla="*/ 59 h 103"/>
                <a:gd name="T48" fmla="*/ 48 w 134"/>
                <a:gd name="T49" fmla="*/ 59 h 103"/>
                <a:gd name="T50" fmla="*/ 91 w 134"/>
                <a:gd name="T51" fmla="*/ 59 h 103"/>
                <a:gd name="T52" fmla="*/ 91 w 134"/>
                <a:gd name="T53" fmla="*/ 26 h 103"/>
                <a:gd name="T54" fmla="*/ 128 w 134"/>
                <a:gd name="T55" fmla="*/ 26 h 103"/>
                <a:gd name="T56" fmla="*/ 128 w 134"/>
                <a:gd name="T57" fmla="*/ 59 h 103"/>
                <a:gd name="T58" fmla="*/ 91 w 134"/>
                <a:gd name="T59" fmla="*/ 59 h 103"/>
                <a:gd name="T60" fmla="*/ 4 w 134"/>
                <a:gd name="T61" fmla="*/ 20 h 103"/>
                <a:gd name="T62" fmla="*/ 4 w 134"/>
                <a:gd name="T63" fmla="*/ 6 h 103"/>
                <a:gd name="T64" fmla="*/ 42 w 134"/>
                <a:gd name="T65" fmla="*/ 6 h 103"/>
                <a:gd name="T66" fmla="*/ 42 w 134"/>
                <a:gd name="T67" fmla="*/ 20 h 103"/>
                <a:gd name="T68" fmla="*/ 4 w 134"/>
                <a:gd name="T69" fmla="*/ 20 h 103"/>
                <a:gd name="T70" fmla="*/ 48 w 134"/>
                <a:gd name="T71" fmla="*/ 20 h 103"/>
                <a:gd name="T72" fmla="*/ 48 w 134"/>
                <a:gd name="T73" fmla="*/ 6 h 103"/>
                <a:gd name="T74" fmla="*/ 85 w 134"/>
                <a:gd name="T75" fmla="*/ 6 h 103"/>
                <a:gd name="T76" fmla="*/ 85 w 134"/>
                <a:gd name="T77" fmla="*/ 20 h 103"/>
                <a:gd name="T78" fmla="*/ 48 w 134"/>
                <a:gd name="T79" fmla="*/ 20 h 103"/>
                <a:gd name="T80" fmla="*/ 91 w 134"/>
                <a:gd name="T81" fmla="*/ 20 h 103"/>
                <a:gd name="T82" fmla="*/ 91 w 134"/>
                <a:gd name="T83" fmla="*/ 6 h 103"/>
                <a:gd name="T84" fmla="*/ 128 w 134"/>
                <a:gd name="T85" fmla="*/ 6 h 103"/>
                <a:gd name="T86" fmla="*/ 128 w 134"/>
                <a:gd name="T87" fmla="*/ 20 h 103"/>
                <a:gd name="T88" fmla="*/ 91 w 134"/>
                <a:gd name="T89" fmla="*/ 20 h 103"/>
                <a:gd name="T90" fmla="*/ 134 w 134"/>
                <a:gd name="T91" fmla="*/ 0 h 103"/>
                <a:gd name="T92" fmla="*/ 0 w 134"/>
                <a:gd name="T93" fmla="*/ 0 h 103"/>
                <a:gd name="T94" fmla="*/ 0 w 134"/>
                <a:gd name="T95" fmla="*/ 103 h 103"/>
                <a:gd name="T96" fmla="*/ 134 w 134"/>
                <a:gd name="T97" fmla="*/ 103 h 103"/>
                <a:gd name="T98" fmla="*/ 134 w 134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3">
                  <a:moveTo>
                    <a:pt x="4" y="97"/>
                  </a:moveTo>
                  <a:lnTo>
                    <a:pt x="4" y="63"/>
                  </a:lnTo>
                  <a:lnTo>
                    <a:pt x="42" y="63"/>
                  </a:lnTo>
                  <a:lnTo>
                    <a:pt x="42" y="97"/>
                  </a:lnTo>
                  <a:lnTo>
                    <a:pt x="4" y="97"/>
                  </a:lnTo>
                  <a:moveTo>
                    <a:pt x="48" y="97"/>
                  </a:moveTo>
                  <a:lnTo>
                    <a:pt x="48" y="63"/>
                  </a:lnTo>
                  <a:lnTo>
                    <a:pt x="85" y="63"/>
                  </a:lnTo>
                  <a:lnTo>
                    <a:pt x="85" y="97"/>
                  </a:lnTo>
                  <a:lnTo>
                    <a:pt x="48" y="97"/>
                  </a:lnTo>
                  <a:moveTo>
                    <a:pt x="91" y="97"/>
                  </a:moveTo>
                  <a:lnTo>
                    <a:pt x="91" y="63"/>
                  </a:lnTo>
                  <a:lnTo>
                    <a:pt x="128" y="63"/>
                  </a:lnTo>
                  <a:lnTo>
                    <a:pt x="128" y="97"/>
                  </a:lnTo>
                  <a:lnTo>
                    <a:pt x="91" y="97"/>
                  </a:lnTo>
                  <a:moveTo>
                    <a:pt x="4" y="59"/>
                  </a:moveTo>
                  <a:lnTo>
                    <a:pt x="4" y="26"/>
                  </a:lnTo>
                  <a:lnTo>
                    <a:pt x="42" y="26"/>
                  </a:lnTo>
                  <a:lnTo>
                    <a:pt x="42" y="59"/>
                  </a:lnTo>
                  <a:lnTo>
                    <a:pt x="4" y="59"/>
                  </a:lnTo>
                  <a:moveTo>
                    <a:pt x="48" y="59"/>
                  </a:moveTo>
                  <a:lnTo>
                    <a:pt x="48" y="26"/>
                  </a:lnTo>
                  <a:lnTo>
                    <a:pt x="85" y="26"/>
                  </a:lnTo>
                  <a:lnTo>
                    <a:pt x="85" y="59"/>
                  </a:lnTo>
                  <a:lnTo>
                    <a:pt x="48" y="59"/>
                  </a:lnTo>
                  <a:moveTo>
                    <a:pt x="91" y="59"/>
                  </a:moveTo>
                  <a:lnTo>
                    <a:pt x="91" y="26"/>
                  </a:lnTo>
                  <a:lnTo>
                    <a:pt x="128" y="26"/>
                  </a:lnTo>
                  <a:lnTo>
                    <a:pt x="128" y="59"/>
                  </a:lnTo>
                  <a:lnTo>
                    <a:pt x="91" y="59"/>
                  </a:lnTo>
                  <a:moveTo>
                    <a:pt x="4" y="20"/>
                  </a:moveTo>
                  <a:lnTo>
                    <a:pt x="4" y="6"/>
                  </a:lnTo>
                  <a:lnTo>
                    <a:pt x="42" y="6"/>
                  </a:lnTo>
                  <a:lnTo>
                    <a:pt x="42" y="20"/>
                  </a:lnTo>
                  <a:lnTo>
                    <a:pt x="4" y="20"/>
                  </a:lnTo>
                  <a:moveTo>
                    <a:pt x="48" y="20"/>
                  </a:moveTo>
                  <a:lnTo>
                    <a:pt x="48" y="6"/>
                  </a:lnTo>
                  <a:lnTo>
                    <a:pt x="85" y="6"/>
                  </a:lnTo>
                  <a:lnTo>
                    <a:pt x="85" y="20"/>
                  </a:lnTo>
                  <a:lnTo>
                    <a:pt x="48" y="20"/>
                  </a:lnTo>
                  <a:moveTo>
                    <a:pt x="91" y="20"/>
                  </a:moveTo>
                  <a:lnTo>
                    <a:pt x="91" y="6"/>
                  </a:lnTo>
                  <a:lnTo>
                    <a:pt x="128" y="6"/>
                  </a:lnTo>
                  <a:lnTo>
                    <a:pt x="128" y="20"/>
                  </a:lnTo>
                  <a:lnTo>
                    <a:pt x="91" y="20"/>
                  </a:lnTo>
                  <a:moveTo>
                    <a:pt x="134" y="0"/>
                  </a:moveTo>
                  <a:lnTo>
                    <a:pt x="0" y="0"/>
                  </a:lnTo>
                  <a:lnTo>
                    <a:pt x="0" y="103"/>
                  </a:lnTo>
                  <a:lnTo>
                    <a:pt x="134" y="103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Rectangle 891"/>
            <p:cNvSpPr>
              <a:spLocks noChangeArrowheads="1"/>
            </p:cNvSpPr>
            <p:nvPr/>
          </p:nvSpPr>
          <p:spPr bwMode="auto">
            <a:xfrm>
              <a:off x="10115551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Rectangle 892"/>
            <p:cNvSpPr>
              <a:spLocks noChangeArrowheads="1"/>
            </p:cNvSpPr>
            <p:nvPr/>
          </p:nvSpPr>
          <p:spPr bwMode="auto">
            <a:xfrm>
              <a:off x="10115551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Rectangle 893"/>
            <p:cNvSpPr>
              <a:spLocks noChangeArrowheads="1"/>
            </p:cNvSpPr>
            <p:nvPr/>
          </p:nvSpPr>
          <p:spPr bwMode="auto">
            <a:xfrm>
              <a:off x="10115551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Rectangle 894"/>
            <p:cNvSpPr>
              <a:spLocks noChangeArrowheads="1"/>
            </p:cNvSpPr>
            <p:nvPr/>
          </p:nvSpPr>
          <p:spPr bwMode="auto">
            <a:xfrm>
              <a:off x="10115551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Rectangle 895"/>
            <p:cNvSpPr>
              <a:spLocks noChangeArrowheads="1"/>
            </p:cNvSpPr>
            <p:nvPr/>
          </p:nvSpPr>
          <p:spPr bwMode="auto">
            <a:xfrm>
              <a:off x="10047288" y="1365251"/>
              <a:ext cx="58738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Rectangle 896"/>
            <p:cNvSpPr>
              <a:spLocks noChangeArrowheads="1"/>
            </p:cNvSpPr>
            <p:nvPr/>
          </p:nvSpPr>
          <p:spPr bwMode="auto">
            <a:xfrm>
              <a:off x="10047288" y="1365251"/>
              <a:ext cx="58738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Rectangle 897"/>
            <p:cNvSpPr>
              <a:spLocks noChangeArrowheads="1"/>
            </p:cNvSpPr>
            <p:nvPr/>
          </p:nvSpPr>
          <p:spPr bwMode="auto">
            <a:xfrm>
              <a:off x="10047288" y="1397001"/>
              <a:ext cx="58738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Rectangle 898"/>
            <p:cNvSpPr>
              <a:spLocks noChangeArrowheads="1"/>
            </p:cNvSpPr>
            <p:nvPr/>
          </p:nvSpPr>
          <p:spPr bwMode="auto">
            <a:xfrm>
              <a:off x="10047288" y="1397001"/>
              <a:ext cx="5873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Rectangle 899"/>
            <p:cNvSpPr>
              <a:spLocks noChangeArrowheads="1"/>
            </p:cNvSpPr>
            <p:nvPr/>
          </p:nvSpPr>
          <p:spPr bwMode="auto">
            <a:xfrm>
              <a:off x="9977438" y="1365251"/>
              <a:ext cx="60325" cy="2222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Rectangle 900"/>
            <p:cNvSpPr>
              <a:spLocks noChangeArrowheads="1"/>
            </p:cNvSpPr>
            <p:nvPr/>
          </p:nvSpPr>
          <p:spPr bwMode="auto">
            <a:xfrm>
              <a:off x="9977438" y="1365251"/>
              <a:ext cx="60325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Rectangle 901"/>
            <p:cNvSpPr>
              <a:spLocks noChangeArrowheads="1"/>
            </p:cNvSpPr>
            <p:nvPr/>
          </p:nvSpPr>
          <p:spPr bwMode="auto">
            <a:xfrm>
              <a:off x="9977438" y="1397001"/>
              <a:ext cx="60325" cy="523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902"/>
            <p:cNvSpPr>
              <a:spLocks noChangeArrowheads="1"/>
            </p:cNvSpPr>
            <p:nvPr/>
          </p:nvSpPr>
          <p:spPr bwMode="auto">
            <a:xfrm>
              <a:off x="9977438" y="1397001"/>
              <a:ext cx="60325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Rectangle 903"/>
            <p:cNvSpPr>
              <a:spLocks noChangeArrowheads="1"/>
            </p:cNvSpPr>
            <p:nvPr/>
          </p:nvSpPr>
          <p:spPr bwMode="auto">
            <a:xfrm>
              <a:off x="10115551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Rectangle 904"/>
            <p:cNvSpPr>
              <a:spLocks noChangeArrowheads="1"/>
            </p:cNvSpPr>
            <p:nvPr/>
          </p:nvSpPr>
          <p:spPr bwMode="auto">
            <a:xfrm>
              <a:off x="10115551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Rectangle 905"/>
            <p:cNvSpPr>
              <a:spLocks noChangeArrowheads="1"/>
            </p:cNvSpPr>
            <p:nvPr/>
          </p:nvSpPr>
          <p:spPr bwMode="auto">
            <a:xfrm>
              <a:off x="10047288" y="1455738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Rectangle 906"/>
            <p:cNvSpPr>
              <a:spLocks noChangeArrowheads="1"/>
            </p:cNvSpPr>
            <p:nvPr/>
          </p:nvSpPr>
          <p:spPr bwMode="auto">
            <a:xfrm>
              <a:off x="10047288" y="1455738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Rectangle 907"/>
            <p:cNvSpPr>
              <a:spLocks noChangeArrowheads="1"/>
            </p:cNvSpPr>
            <p:nvPr/>
          </p:nvSpPr>
          <p:spPr bwMode="auto">
            <a:xfrm>
              <a:off x="9977438" y="1455738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Rectangle 908"/>
            <p:cNvSpPr>
              <a:spLocks noChangeArrowheads="1"/>
            </p:cNvSpPr>
            <p:nvPr/>
          </p:nvSpPr>
          <p:spPr bwMode="auto">
            <a:xfrm>
              <a:off x="9977438" y="1455738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909"/>
            <p:cNvSpPr>
              <a:spLocks/>
            </p:cNvSpPr>
            <p:nvPr/>
          </p:nvSpPr>
          <p:spPr bwMode="auto">
            <a:xfrm>
              <a:off x="9899651" y="1011238"/>
              <a:ext cx="898525" cy="38100"/>
            </a:xfrm>
            <a:custGeom>
              <a:avLst/>
              <a:gdLst>
                <a:gd name="T0" fmla="*/ 566 w 566"/>
                <a:gd name="T1" fmla="*/ 0 h 24"/>
                <a:gd name="T2" fmla="*/ 501 w 566"/>
                <a:gd name="T3" fmla="*/ 0 h 24"/>
                <a:gd name="T4" fmla="*/ 487 w 566"/>
                <a:gd name="T5" fmla="*/ 0 h 24"/>
                <a:gd name="T6" fmla="*/ 25 w 566"/>
                <a:gd name="T7" fmla="*/ 0 h 24"/>
                <a:gd name="T8" fmla="*/ 0 w 566"/>
                <a:gd name="T9" fmla="*/ 0 h 24"/>
                <a:gd name="T10" fmla="*/ 0 w 566"/>
                <a:gd name="T11" fmla="*/ 0 h 24"/>
                <a:gd name="T12" fmla="*/ 0 w 566"/>
                <a:gd name="T13" fmla="*/ 24 h 24"/>
                <a:gd name="T14" fmla="*/ 0 w 566"/>
                <a:gd name="T15" fmla="*/ 24 h 24"/>
                <a:gd name="T16" fmla="*/ 12 w 566"/>
                <a:gd name="T17" fmla="*/ 24 h 24"/>
                <a:gd name="T18" fmla="*/ 554 w 566"/>
                <a:gd name="T19" fmla="*/ 24 h 24"/>
                <a:gd name="T20" fmla="*/ 566 w 566"/>
                <a:gd name="T21" fmla="*/ 24 h 24"/>
                <a:gd name="T22" fmla="*/ 566 w 566"/>
                <a:gd name="T23" fmla="*/ 8 h 24"/>
                <a:gd name="T24" fmla="*/ 566 w 566"/>
                <a:gd name="T25" fmla="*/ 2 h 24"/>
                <a:gd name="T26" fmla="*/ 566 w 566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6" h="24">
                  <a:moveTo>
                    <a:pt x="566" y="0"/>
                  </a:moveTo>
                  <a:lnTo>
                    <a:pt x="501" y="0"/>
                  </a:lnTo>
                  <a:lnTo>
                    <a:pt x="487" y="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554" y="24"/>
                  </a:lnTo>
                  <a:lnTo>
                    <a:pt x="566" y="24"/>
                  </a:lnTo>
                  <a:lnTo>
                    <a:pt x="566" y="8"/>
                  </a:lnTo>
                  <a:lnTo>
                    <a:pt x="566" y="2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910"/>
            <p:cNvSpPr>
              <a:spLocks/>
            </p:cNvSpPr>
            <p:nvPr/>
          </p:nvSpPr>
          <p:spPr bwMode="auto">
            <a:xfrm>
              <a:off x="9899651" y="1011238"/>
              <a:ext cx="898525" cy="38100"/>
            </a:xfrm>
            <a:custGeom>
              <a:avLst/>
              <a:gdLst>
                <a:gd name="T0" fmla="*/ 566 w 566"/>
                <a:gd name="T1" fmla="*/ 0 h 24"/>
                <a:gd name="T2" fmla="*/ 501 w 566"/>
                <a:gd name="T3" fmla="*/ 0 h 24"/>
                <a:gd name="T4" fmla="*/ 487 w 566"/>
                <a:gd name="T5" fmla="*/ 0 h 24"/>
                <a:gd name="T6" fmla="*/ 25 w 566"/>
                <a:gd name="T7" fmla="*/ 0 h 24"/>
                <a:gd name="T8" fmla="*/ 0 w 566"/>
                <a:gd name="T9" fmla="*/ 0 h 24"/>
                <a:gd name="T10" fmla="*/ 0 w 566"/>
                <a:gd name="T11" fmla="*/ 0 h 24"/>
                <a:gd name="T12" fmla="*/ 0 w 566"/>
                <a:gd name="T13" fmla="*/ 24 h 24"/>
                <a:gd name="T14" fmla="*/ 0 w 566"/>
                <a:gd name="T15" fmla="*/ 24 h 24"/>
                <a:gd name="T16" fmla="*/ 12 w 566"/>
                <a:gd name="T17" fmla="*/ 24 h 24"/>
                <a:gd name="T18" fmla="*/ 554 w 566"/>
                <a:gd name="T19" fmla="*/ 24 h 24"/>
                <a:gd name="T20" fmla="*/ 566 w 566"/>
                <a:gd name="T21" fmla="*/ 24 h 24"/>
                <a:gd name="T22" fmla="*/ 566 w 566"/>
                <a:gd name="T23" fmla="*/ 8 h 24"/>
                <a:gd name="T24" fmla="*/ 566 w 566"/>
                <a:gd name="T25" fmla="*/ 2 h 24"/>
                <a:gd name="T26" fmla="*/ 566 w 566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6" h="24">
                  <a:moveTo>
                    <a:pt x="566" y="0"/>
                  </a:moveTo>
                  <a:lnTo>
                    <a:pt x="501" y="0"/>
                  </a:lnTo>
                  <a:lnTo>
                    <a:pt x="487" y="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554" y="24"/>
                  </a:lnTo>
                  <a:lnTo>
                    <a:pt x="566" y="24"/>
                  </a:lnTo>
                  <a:lnTo>
                    <a:pt x="566" y="8"/>
                  </a:lnTo>
                  <a:lnTo>
                    <a:pt x="566" y="2"/>
                  </a:lnTo>
                  <a:lnTo>
                    <a:pt x="5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911"/>
            <p:cNvSpPr>
              <a:spLocks noEditPoints="1"/>
            </p:cNvSpPr>
            <p:nvPr/>
          </p:nvSpPr>
          <p:spPr bwMode="auto">
            <a:xfrm>
              <a:off x="10514013" y="1084263"/>
              <a:ext cx="212725" cy="161925"/>
            </a:xfrm>
            <a:custGeom>
              <a:avLst/>
              <a:gdLst>
                <a:gd name="T0" fmla="*/ 6 w 134"/>
                <a:gd name="T1" fmla="*/ 98 h 102"/>
                <a:gd name="T2" fmla="*/ 6 w 134"/>
                <a:gd name="T3" fmla="*/ 63 h 102"/>
                <a:gd name="T4" fmla="*/ 43 w 134"/>
                <a:gd name="T5" fmla="*/ 63 h 102"/>
                <a:gd name="T6" fmla="*/ 43 w 134"/>
                <a:gd name="T7" fmla="*/ 98 h 102"/>
                <a:gd name="T8" fmla="*/ 6 w 134"/>
                <a:gd name="T9" fmla="*/ 98 h 102"/>
                <a:gd name="T10" fmla="*/ 49 w 134"/>
                <a:gd name="T11" fmla="*/ 98 h 102"/>
                <a:gd name="T12" fmla="*/ 49 w 134"/>
                <a:gd name="T13" fmla="*/ 63 h 102"/>
                <a:gd name="T14" fmla="*/ 86 w 134"/>
                <a:gd name="T15" fmla="*/ 63 h 102"/>
                <a:gd name="T16" fmla="*/ 86 w 134"/>
                <a:gd name="T17" fmla="*/ 98 h 102"/>
                <a:gd name="T18" fmla="*/ 49 w 134"/>
                <a:gd name="T19" fmla="*/ 98 h 102"/>
                <a:gd name="T20" fmla="*/ 92 w 134"/>
                <a:gd name="T21" fmla="*/ 98 h 102"/>
                <a:gd name="T22" fmla="*/ 92 w 134"/>
                <a:gd name="T23" fmla="*/ 63 h 102"/>
                <a:gd name="T24" fmla="*/ 130 w 134"/>
                <a:gd name="T25" fmla="*/ 63 h 102"/>
                <a:gd name="T26" fmla="*/ 130 w 134"/>
                <a:gd name="T27" fmla="*/ 98 h 102"/>
                <a:gd name="T28" fmla="*/ 92 w 134"/>
                <a:gd name="T29" fmla="*/ 98 h 102"/>
                <a:gd name="T30" fmla="*/ 6 w 134"/>
                <a:gd name="T31" fmla="*/ 59 h 102"/>
                <a:gd name="T32" fmla="*/ 6 w 134"/>
                <a:gd name="T33" fmla="*/ 25 h 102"/>
                <a:gd name="T34" fmla="*/ 43 w 134"/>
                <a:gd name="T35" fmla="*/ 25 h 102"/>
                <a:gd name="T36" fmla="*/ 43 w 134"/>
                <a:gd name="T37" fmla="*/ 59 h 102"/>
                <a:gd name="T38" fmla="*/ 6 w 134"/>
                <a:gd name="T39" fmla="*/ 59 h 102"/>
                <a:gd name="T40" fmla="*/ 49 w 134"/>
                <a:gd name="T41" fmla="*/ 59 h 102"/>
                <a:gd name="T42" fmla="*/ 49 w 134"/>
                <a:gd name="T43" fmla="*/ 25 h 102"/>
                <a:gd name="T44" fmla="*/ 86 w 134"/>
                <a:gd name="T45" fmla="*/ 25 h 102"/>
                <a:gd name="T46" fmla="*/ 86 w 134"/>
                <a:gd name="T47" fmla="*/ 59 h 102"/>
                <a:gd name="T48" fmla="*/ 49 w 134"/>
                <a:gd name="T49" fmla="*/ 59 h 102"/>
                <a:gd name="T50" fmla="*/ 92 w 134"/>
                <a:gd name="T51" fmla="*/ 59 h 102"/>
                <a:gd name="T52" fmla="*/ 92 w 134"/>
                <a:gd name="T53" fmla="*/ 25 h 102"/>
                <a:gd name="T54" fmla="*/ 130 w 134"/>
                <a:gd name="T55" fmla="*/ 25 h 102"/>
                <a:gd name="T56" fmla="*/ 130 w 134"/>
                <a:gd name="T57" fmla="*/ 59 h 102"/>
                <a:gd name="T58" fmla="*/ 92 w 134"/>
                <a:gd name="T59" fmla="*/ 59 h 102"/>
                <a:gd name="T60" fmla="*/ 6 w 134"/>
                <a:gd name="T61" fmla="*/ 21 h 102"/>
                <a:gd name="T62" fmla="*/ 6 w 134"/>
                <a:gd name="T63" fmla="*/ 4 h 102"/>
                <a:gd name="T64" fmla="*/ 43 w 134"/>
                <a:gd name="T65" fmla="*/ 4 h 102"/>
                <a:gd name="T66" fmla="*/ 43 w 134"/>
                <a:gd name="T67" fmla="*/ 21 h 102"/>
                <a:gd name="T68" fmla="*/ 6 w 134"/>
                <a:gd name="T69" fmla="*/ 21 h 102"/>
                <a:gd name="T70" fmla="*/ 49 w 134"/>
                <a:gd name="T71" fmla="*/ 21 h 102"/>
                <a:gd name="T72" fmla="*/ 49 w 134"/>
                <a:gd name="T73" fmla="*/ 4 h 102"/>
                <a:gd name="T74" fmla="*/ 86 w 134"/>
                <a:gd name="T75" fmla="*/ 4 h 102"/>
                <a:gd name="T76" fmla="*/ 86 w 134"/>
                <a:gd name="T77" fmla="*/ 21 h 102"/>
                <a:gd name="T78" fmla="*/ 49 w 134"/>
                <a:gd name="T79" fmla="*/ 21 h 102"/>
                <a:gd name="T80" fmla="*/ 92 w 134"/>
                <a:gd name="T81" fmla="*/ 21 h 102"/>
                <a:gd name="T82" fmla="*/ 92 w 134"/>
                <a:gd name="T83" fmla="*/ 4 h 102"/>
                <a:gd name="T84" fmla="*/ 130 w 134"/>
                <a:gd name="T85" fmla="*/ 4 h 102"/>
                <a:gd name="T86" fmla="*/ 130 w 134"/>
                <a:gd name="T87" fmla="*/ 21 h 102"/>
                <a:gd name="T88" fmla="*/ 92 w 134"/>
                <a:gd name="T89" fmla="*/ 21 h 102"/>
                <a:gd name="T90" fmla="*/ 134 w 134"/>
                <a:gd name="T91" fmla="*/ 0 h 102"/>
                <a:gd name="T92" fmla="*/ 0 w 134"/>
                <a:gd name="T93" fmla="*/ 0 h 102"/>
                <a:gd name="T94" fmla="*/ 0 w 134"/>
                <a:gd name="T95" fmla="*/ 102 h 102"/>
                <a:gd name="T96" fmla="*/ 134 w 134"/>
                <a:gd name="T97" fmla="*/ 102 h 102"/>
                <a:gd name="T98" fmla="*/ 134 w 134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2">
                  <a:moveTo>
                    <a:pt x="6" y="98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8"/>
                  </a:lnTo>
                  <a:lnTo>
                    <a:pt x="6" y="98"/>
                  </a:lnTo>
                  <a:close/>
                  <a:moveTo>
                    <a:pt x="49" y="98"/>
                  </a:moveTo>
                  <a:lnTo>
                    <a:pt x="49" y="63"/>
                  </a:lnTo>
                  <a:lnTo>
                    <a:pt x="86" y="63"/>
                  </a:lnTo>
                  <a:lnTo>
                    <a:pt x="86" y="98"/>
                  </a:lnTo>
                  <a:lnTo>
                    <a:pt x="49" y="98"/>
                  </a:lnTo>
                  <a:close/>
                  <a:moveTo>
                    <a:pt x="92" y="98"/>
                  </a:moveTo>
                  <a:lnTo>
                    <a:pt x="92" y="63"/>
                  </a:lnTo>
                  <a:lnTo>
                    <a:pt x="130" y="63"/>
                  </a:lnTo>
                  <a:lnTo>
                    <a:pt x="130" y="98"/>
                  </a:lnTo>
                  <a:lnTo>
                    <a:pt x="92" y="98"/>
                  </a:lnTo>
                  <a:close/>
                  <a:moveTo>
                    <a:pt x="6" y="59"/>
                  </a:moveTo>
                  <a:lnTo>
                    <a:pt x="6" y="25"/>
                  </a:lnTo>
                  <a:lnTo>
                    <a:pt x="43" y="25"/>
                  </a:lnTo>
                  <a:lnTo>
                    <a:pt x="43" y="59"/>
                  </a:lnTo>
                  <a:lnTo>
                    <a:pt x="6" y="59"/>
                  </a:lnTo>
                  <a:close/>
                  <a:moveTo>
                    <a:pt x="49" y="59"/>
                  </a:moveTo>
                  <a:lnTo>
                    <a:pt x="49" y="25"/>
                  </a:lnTo>
                  <a:lnTo>
                    <a:pt x="86" y="25"/>
                  </a:lnTo>
                  <a:lnTo>
                    <a:pt x="86" y="59"/>
                  </a:lnTo>
                  <a:lnTo>
                    <a:pt x="49" y="59"/>
                  </a:lnTo>
                  <a:close/>
                  <a:moveTo>
                    <a:pt x="92" y="59"/>
                  </a:moveTo>
                  <a:lnTo>
                    <a:pt x="92" y="25"/>
                  </a:lnTo>
                  <a:lnTo>
                    <a:pt x="130" y="25"/>
                  </a:lnTo>
                  <a:lnTo>
                    <a:pt x="130" y="59"/>
                  </a:lnTo>
                  <a:lnTo>
                    <a:pt x="92" y="59"/>
                  </a:lnTo>
                  <a:close/>
                  <a:moveTo>
                    <a:pt x="6" y="21"/>
                  </a:moveTo>
                  <a:lnTo>
                    <a:pt x="6" y="4"/>
                  </a:lnTo>
                  <a:lnTo>
                    <a:pt x="43" y="4"/>
                  </a:lnTo>
                  <a:lnTo>
                    <a:pt x="43" y="21"/>
                  </a:lnTo>
                  <a:lnTo>
                    <a:pt x="6" y="21"/>
                  </a:lnTo>
                  <a:close/>
                  <a:moveTo>
                    <a:pt x="49" y="21"/>
                  </a:moveTo>
                  <a:lnTo>
                    <a:pt x="49" y="4"/>
                  </a:lnTo>
                  <a:lnTo>
                    <a:pt x="86" y="4"/>
                  </a:lnTo>
                  <a:lnTo>
                    <a:pt x="86" y="21"/>
                  </a:lnTo>
                  <a:lnTo>
                    <a:pt x="49" y="21"/>
                  </a:lnTo>
                  <a:close/>
                  <a:moveTo>
                    <a:pt x="92" y="21"/>
                  </a:moveTo>
                  <a:lnTo>
                    <a:pt x="92" y="4"/>
                  </a:lnTo>
                  <a:lnTo>
                    <a:pt x="130" y="4"/>
                  </a:lnTo>
                  <a:lnTo>
                    <a:pt x="130" y="21"/>
                  </a:lnTo>
                  <a:lnTo>
                    <a:pt x="92" y="21"/>
                  </a:lnTo>
                  <a:close/>
                  <a:moveTo>
                    <a:pt x="134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4" y="10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912"/>
            <p:cNvSpPr>
              <a:spLocks noEditPoints="1"/>
            </p:cNvSpPr>
            <p:nvPr/>
          </p:nvSpPr>
          <p:spPr bwMode="auto">
            <a:xfrm>
              <a:off x="10514013" y="1084263"/>
              <a:ext cx="212725" cy="161925"/>
            </a:xfrm>
            <a:custGeom>
              <a:avLst/>
              <a:gdLst>
                <a:gd name="T0" fmla="*/ 6 w 134"/>
                <a:gd name="T1" fmla="*/ 98 h 102"/>
                <a:gd name="T2" fmla="*/ 6 w 134"/>
                <a:gd name="T3" fmla="*/ 63 h 102"/>
                <a:gd name="T4" fmla="*/ 43 w 134"/>
                <a:gd name="T5" fmla="*/ 63 h 102"/>
                <a:gd name="T6" fmla="*/ 43 w 134"/>
                <a:gd name="T7" fmla="*/ 98 h 102"/>
                <a:gd name="T8" fmla="*/ 6 w 134"/>
                <a:gd name="T9" fmla="*/ 98 h 102"/>
                <a:gd name="T10" fmla="*/ 49 w 134"/>
                <a:gd name="T11" fmla="*/ 98 h 102"/>
                <a:gd name="T12" fmla="*/ 49 w 134"/>
                <a:gd name="T13" fmla="*/ 63 h 102"/>
                <a:gd name="T14" fmla="*/ 86 w 134"/>
                <a:gd name="T15" fmla="*/ 63 h 102"/>
                <a:gd name="T16" fmla="*/ 86 w 134"/>
                <a:gd name="T17" fmla="*/ 98 h 102"/>
                <a:gd name="T18" fmla="*/ 49 w 134"/>
                <a:gd name="T19" fmla="*/ 98 h 102"/>
                <a:gd name="T20" fmla="*/ 92 w 134"/>
                <a:gd name="T21" fmla="*/ 98 h 102"/>
                <a:gd name="T22" fmla="*/ 92 w 134"/>
                <a:gd name="T23" fmla="*/ 63 h 102"/>
                <a:gd name="T24" fmla="*/ 130 w 134"/>
                <a:gd name="T25" fmla="*/ 63 h 102"/>
                <a:gd name="T26" fmla="*/ 130 w 134"/>
                <a:gd name="T27" fmla="*/ 98 h 102"/>
                <a:gd name="T28" fmla="*/ 92 w 134"/>
                <a:gd name="T29" fmla="*/ 98 h 102"/>
                <a:gd name="T30" fmla="*/ 6 w 134"/>
                <a:gd name="T31" fmla="*/ 59 h 102"/>
                <a:gd name="T32" fmla="*/ 6 w 134"/>
                <a:gd name="T33" fmla="*/ 25 h 102"/>
                <a:gd name="T34" fmla="*/ 43 w 134"/>
                <a:gd name="T35" fmla="*/ 25 h 102"/>
                <a:gd name="T36" fmla="*/ 43 w 134"/>
                <a:gd name="T37" fmla="*/ 59 h 102"/>
                <a:gd name="T38" fmla="*/ 6 w 134"/>
                <a:gd name="T39" fmla="*/ 59 h 102"/>
                <a:gd name="T40" fmla="*/ 49 w 134"/>
                <a:gd name="T41" fmla="*/ 59 h 102"/>
                <a:gd name="T42" fmla="*/ 49 w 134"/>
                <a:gd name="T43" fmla="*/ 25 h 102"/>
                <a:gd name="T44" fmla="*/ 86 w 134"/>
                <a:gd name="T45" fmla="*/ 25 h 102"/>
                <a:gd name="T46" fmla="*/ 86 w 134"/>
                <a:gd name="T47" fmla="*/ 59 h 102"/>
                <a:gd name="T48" fmla="*/ 49 w 134"/>
                <a:gd name="T49" fmla="*/ 59 h 102"/>
                <a:gd name="T50" fmla="*/ 92 w 134"/>
                <a:gd name="T51" fmla="*/ 59 h 102"/>
                <a:gd name="T52" fmla="*/ 92 w 134"/>
                <a:gd name="T53" fmla="*/ 25 h 102"/>
                <a:gd name="T54" fmla="*/ 130 w 134"/>
                <a:gd name="T55" fmla="*/ 25 h 102"/>
                <a:gd name="T56" fmla="*/ 130 w 134"/>
                <a:gd name="T57" fmla="*/ 59 h 102"/>
                <a:gd name="T58" fmla="*/ 92 w 134"/>
                <a:gd name="T59" fmla="*/ 59 h 102"/>
                <a:gd name="T60" fmla="*/ 6 w 134"/>
                <a:gd name="T61" fmla="*/ 21 h 102"/>
                <a:gd name="T62" fmla="*/ 6 w 134"/>
                <a:gd name="T63" fmla="*/ 4 h 102"/>
                <a:gd name="T64" fmla="*/ 43 w 134"/>
                <a:gd name="T65" fmla="*/ 4 h 102"/>
                <a:gd name="T66" fmla="*/ 43 w 134"/>
                <a:gd name="T67" fmla="*/ 21 h 102"/>
                <a:gd name="T68" fmla="*/ 6 w 134"/>
                <a:gd name="T69" fmla="*/ 21 h 102"/>
                <a:gd name="T70" fmla="*/ 49 w 134"/>
                <a:gd name="T71" fmla="*/ 21 h 102"/>
                <a:gd name="T72" fmla="*/ 49 w 134"/>
                <a:gd name="T73" fmla="*/ 4 h 102"/>
                <a:gd name="T74" fmla="*/ 86 w 134"/>
                <a:gd name="T75" fmla="*/ 4 h 102"/>
                <a:gd name="T76" fmla="*/ 86 w 134"/>
                <a:gd name="T77" fmla="*/ 21 h 102"/>
                <a:gd name="T78" fmla="*/ 49 w 134"/>
                <a:gd name="T79" fmla="*/ 21 h 102"/>
                <a:gd name="T80" fmla="*/ 92 w 134"/>
                <a:gd name="T81" fmla="*/ 21 h 102"/>
                <a:gd name="T82" fmla="*/ 92 w 134"/>
                <a:gd name="T83" fmla="*/ 4 h 102"/>
                <a:gd name="T84" fmla="*/ 130 w 134"/>
                <a:gd name="T85" fmla="*/ 4 h 102"/>
                <a:gd name="T86" fmla="*/ 130 w 134"/>
                <a:gd name="T87" fmla="*/ 21 h 102"/>
                <a:gd name="T88" fmla="*/ 92 w 134"/>
                <a:gd name="T89" fmla="*/ 21 h 102"/>
                <a:gd name="T90" fmla="*/ 134 w 134"/>
                <a:gd name="T91" fmla="*/ 0 h 102"/>
                <a:gd name="T92" fmla="*/ 0 w 134"/>
                <a:gd name="T93" fmla="*/ 0 h 102"/>
                <a:gd name="T94" fmla="*/ 0 w 134"/>
                <a:gd name="T95" fmla="*/ 102 h 102"/>
                <a:gd name="T96" fmla="*/ 134 w 134"/>
                <a:gd name="T97" fmla="*/ 102 h 102"/>
                <a:gd name="T98" fmla="*/ 134 w 134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2">
                  <a:moveTo>
                    <a:pt x="6" y="98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8"/>
                  </a:lnTo>
                  <a:lnTo>
                    <a:pt x="6" y="98"/>
                  </a:lnTo>
                  <a:moveTo>
                    <a:pt x="49" y="98"/>
                  </a:moveTo>
                  <a:lnTo>
                    <a:pt x="49" y="63"/>
                  </a:lnTo>
                  <a:lnTo>
                    <a:pt x="86" y="63"/>
                  </a:lnTo>
                  <a:lnTo>
                    <a:pt x="86" y="98"/>
                  </a:lnTo>
                  <a:lnTo>
                    <a:pt x="49" y="98"/>
                  </a:lnTo>
                  <a:moveTo>
                    <a:pt x="92" y="98"/>
                  </a:moveTo>
                  <a:lnTo>
                    <a:pt x="92" y="63"/>
                  </a:lnTo>
                  <a:lnTo>
                    <a:pt x="130" y="63"/>
                  </a:lnTo>
                  <a:lnTo>
                    <a:pt x="130" y="98"/>
                  </a:lnTo>
                  <a:lnTo>
                    <a:pt x="92" y="98"/>
                  </a:lnTo>
                  <a:moveTo>
                    <a:pt x="6" y="59"/>
                  </a:moveTo>
                  <a:lnTo>
                    <a:pt x="6" y="25"/>
                  </a:lnTo>
                  <a:lnTo>
                    <a:pt x="43" y="25"/>
                  </a:lnTo>
                  <a:lnTo>
                    <a:pt x="43" y="59"/>
                  </a:lnTo>
                  <a:lnTo>
                    <a:pt x="6" y="59"/>
                  </a:lnTo>
                  <a:moveTo>
                    <a:pt x="49" y="59"/>
                  </a:moveTo>
                  <a:lnTo>
                    <a:pt x="49" y="25"/>
                  </a:lnTo>
                  <a:lnTo>
                    <a:pt x="86" y="25"/>
                  </a:lnTo>
                  <a:lnTo>
                    <a:pt x="86" y="59"/>
                  </a:lnTo>
                  <a:lnTo>
                    <a:pt x="49" y="59"/>
                  </a:lnTo>
                  <a:moveTo>
                    <a:pt x="92" y="59"/>
                  </a:moveTo>
                  <a:lnTo>
                    <a:pt x="92" y="25"/>
                  </a:lnTo>
                  <a:lnTo>
                    <a:pt x="130" y="25"/>
                  </a:lnTo>
                  <a:lnTo>
                    <a:pt x="130" y="59"/>
                  </a:lnTo>
                  <a:lnTo>
                    <a:pt x="92" y="59"/>
                  </a:lnTo>
                  <a:moveTo>
                    <a:pt x="6" y="21"/>
                  </a:moveTo>
                  <a:lnTo>
                    <a:pt x="6" y="4"/>
                  </a:lnTo>
                  <a:lnTo>
                    <a:pt x="43" y="4"/>
                  </a:lnTo>
                  <a:lnTo>
                    <a:pt x="43" y="21"/>
                  </a:lnTo>
                  <a:lnTo>
                    <a:pt x="6" y="21"/>
                  </a:lnTo>
                  <a:moveTo>
                    <a:pt x="49" y="21"/>
                  </a:moveTo>
                  <a:lnTo>
                    <a:pt x="49" y="4"/>
                  </a:lnTo>
                  <a:lnTo>
                    <a:pt x="86" y="4"/>
                  </a:lnTo>
                  <a:lnTo>
                    <a:pt x="86" y="21"/>
                  </a:lnTo>
                  <a:lnTo>
                    <a:pt x="49" y="21"/>
                  </a:lnTo>
                  <a:moveTo>
                    <a:pt x="92" y="21"/>
                  </a:moveTo>
                  <a:lnTo>
                    <a:pt x="92" y="4"/>
                  </a:lnTo>
                  <a:lnTo>
                    <a:pt x="130" y="4"/>
                  </a:lnTo>
                  <a:lnTo>
                    <a:pt x="130" y="21"/>
                  </a:lnTo>
                  <a:lnTo>
                    <a:pt x="92" y="21"/>
                  </a:lnTo>
                  <a:moveTo>
                    <a:pt x="134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4" y="102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Rectangle 913"/>
            <p:cNvSpPr>
              <a:spLocks noChangeArrowheads="1"/>
            </p:cNvSpPr>
            <p:nvPr/>
          </p:nvSpPr>
          <p:spPr bwMode="auto">
            <a:xfrm>
              <a:off x="10660063" y="1090613"/>
              <a:ext cx="60325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Rectangle 914"/>
            <p:cNvSpPr>
              <a:spLocks noChangeArrowheads="1"/>
            </p:cNvSpPr>
            <p:nvPr/>
          </p:nvSpPr>
          <p:spPr bwMode="auto">
            <a:xfrm>
              <a:off x="10660063" y="1090613"/>
              <a:ext cx="6032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Rectangle 915"/>
            <p:cNvSpPr>
              <a:spLocks noChangeArrowheads="1"/>
            </p:cNvSpPr>
            <p:nvPr/>
          </p:nvSpPr>
          <p:spPr bwMode="auto">
            <a:xfrm>
              <a:off x="10660063" y="1123951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Rectangle 916"/>
            <p:cNvSpPr>
              <a:spLocks noChangeArrowheads="1"/>
            </p:cNvSpPr>
            <p:nvPr/>
          </p:nvSpPr>
          <p:spPr bwMode="auto">
            <a:xfrm>
              <a:off x="10660063" y="1123951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Rectangle 917"/>
            <p:cNvSpPr>
              <a:spLocks noChangeArrowheads="1"/>
            </p:cNvSpPr>
            <p:nvPr/>
          </p:nvSpPr>
          <p:spPr bwMode="auto">
            <a:xfrm>
              <a:off x="10591801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Rectangle 918"/>
            <p:cNvSpPr>
              <a:spLocks noChangeArrowheads="1"/>
            </p:cNvSpPr>
            <p:nvPr/>
          </p:nvSpPr>
          <p:spPr bwMode="auto">
            <a:xfrm>
              <a:off x="10591801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Rectangle 919"/>
            <p:cNvSpPr>
              <a:spLocks noChangeArrowheads="1"/>
            </p:cNvSpPr>
            <p:nvPr/>
          </p:nvSpPr>
          <p:spPr bwMode="auto">
            <a:xfrm>
              <a:off x="10591801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Rectangle 920"/>
            <p:cNvSpPr>
              <a:spLocks noChangeArrowheads="1"/>
            </p:cNvSpPr>
            <p:nvPr/>
          </p:nvSpPr>
          <p:spPr bwMode="auto">
            <a:xfrm>
              <a:off x="10591801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Rectangle 921"/>
            <p:cNvSpPr>
              <a:spLocks noChangeArrowheads="1"/>
            </p:cNvSpPr>
            <p:nvPr/>
          </p:nvSpPr>
          <p:spPr bwMode="auto">
            <a:xfrm>
              <a:off x="10523538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Rectangle 922"/>
            <p:cNvSpPr>
              <a:spLocks noChangeArrowheads="1"/>
            </p:cNvSpPr>
            <p:nvPr/>
          </p:nvSpPr>
          <p:spPr bwMode="auto">
            <a:xfrm>
              <a:off x="10523538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Rectangle 923"/>
            <p:cNvSpPr>
              <a:spLocks noChangeArrowheads="1"/>
            </p:cNvSpPr>
            <p:nvPr/>
          </p:nvSpPr>
          <p:spPr bwMode="auto">
            <a:xfrm>
              <a:off x="10523538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Rectangle 924"/>
            <p:cNvSpPr>
              <a:spLocks noChangeArrowheads="1"/>
            </p:cNvSpPr>
            <p:nvPr/>
          </p:nvSpPr>
          <p:spPr bwMode="auto">
            <a:xfrm>
              <a:off x="10523538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Rectangle 925"/>
            <p:cNvSpPr>
              <a:spLocks noChangeArrowheads="1"/>
            </p:cNvSpPr>
            <p:nvPr/>
          </p:nvSpPr>
          <p:spPr bwMode="auto">
            <a:xfrm>
              <a:off x="10660063" y="1184276"/>
              <a:ext cx="60325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Rectangle 926"/>
            <p:cNvSpPr>
              <a:spLocks noChangeArrowheads="1"/>
            </p:cNvSpPr>
            <p:nvPr/>
          </p:nvSpPr>
          <p:spPr bwMode="auto">
            <a:xfrm>
              <a:off x="10660063" y="1184276"/>
              <a:ext cx="60325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Rectangle 927"/>
            <p:cNvSpPr>
              <a:spLocks noChangeArrowheads="1"/>
            </p:cNvSpPr>
            <p:nvPr/>
          </p:nvSpPr>
          <p:spPr bwMode="auto">
            <a:xfrm>
              <a:off x="10591801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Rectangle 928"/>
            <p:cNvSpPr>
              <a:spLocks noChangeArrowheads="1"/>
            </p:cNvSpPr>
            <p:nvPr/>
          </p:nvSpPr>
          <p:spPr bwMode="auto">
            <a:xfrm>
              <a:off x="10591801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Rectangle 929"/>
            <p:cNvSpPr>
              <a:spLocks noChangeArrowheads="1"/>
            </p:cNvSpPr>
            <p:nvPr/>
          </p:nvSpPr>
          <p:spPr bwMode="auto">
            <a:xfrm>
              <a:off x="10523538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Rectangle 930"/>
            <p:cNvSpPr>
              <a:spLocks noChangeArrowheads="1"/>
            </p:cNvSpPr>
            <p:nvPr/>
          </p:nvSpPr>
          <p:spPr bwMode="auto">
            <a:xfrm>
              <a:off x="10523538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931"/>
            <p:cNvSpPr>
              <a:spLocks noEditPoints="1"/>
            </p:cNvSpPr>
            <p:nvPr/>
          </p:nvSpPr>
          <p:spPr bwMode="auto">
            <a:xfrm>
              <a:off x="10240963" y="1084263"/>
              <a:ext cx="215900" cy="161925"/>
            </a:xfrm>
            <a:custGeom>
              <a:avLst/>
              <a:gdLst>
                <a:gd name="T0" fmla="*/ 6 w 136"/>
                <a:gd name="T1" fmla="*/ 98 h 102"/>
                <a:gd name="T2" fmla="*/ 6 w 136"/>
                <a:gd name="T3" fmla="*/ 63 h 102"/>
                <a:gd name="T4" fmla="*/ 43 w 136"/>
                <a:gd name="T5" fmla="*/ 63 h 102"/>
                <a:gd name="T6" fmla="*/ 43 w 136"/>
                <a:gd name="T7" fmla="*/ 98 h 102"/>
                <a:gd name="T8" fmla="*/ 6 w 136"/>
                <a:gd name="T9" fmla="*/ 98 h 102"/>
                <a:gd name="T10" fmla="*/ 49 w 136"/>
                <a:gd name="T11" fmla="*/ 98 h 102"/>
                <a:gd name="T12" fmla="*/ 49 w 136"/>
                <a:gd name="T13" fmla="*/ 63 h 102"/>
                <a:gd name="T14" fmla="*/ 87 w 136"/>
                <a:gd name="T15" fmla="*/ 63 h 102"/>
                <a:gd name="T16" fmla="*/ 87 w 136"/>
                <a:gd name="T17" fmla="*/ 98 h 102"/>
                <a:gd name="T18" fmla="*/ 49 w 136"/>
                <a:gd name="T19" fmla="*/ 98 h 102"/>
                <a:gd name="T20" fmla="*/ 91 w 136"/>
                <a:gd name="T21" fmla="*/ 98 h 102"/>
                <a:gd name="T22" fmla="*/ 91 w 136"/>
                <a:gd name="T23" fmla="*/ 63 h 102"/>
                <a:gd name="T24" fmla="*/ 130 w 136"/>
                <a:gd name="T25" fmla="*/ 63 h 102"/>
                <a:gd name="T26" fmla="*/ 130 w 136"/>
                <a:gd name="T27" fmla="*/ 98 h 102"/>
                <a:gd name="T28" fmla="*/ 91 w 136"/>
                <a:gd name="T29" fmla="*/ 98 h 102"/>
                <a:gd name="T30" fmla="*/ 6 w 136"/>
                <a:gd name="T31" fmla="*/ 59 h 102"/>
                <a:gd name="T32" fmla="*/ 6 w 136"/>
                <a:gd name="T33" fmla="*/ 25 h 102"/>
                <a:gd name="T34" fmla="*/ 43 w 136"/>
                <a:gd name="T35" fmla="*/ 25 h 102"/>
                <a:gd name="T36" fmla="*/ 43 w 136"/>
                <a:gd name="T37" fmla="*/ 59 h 102"/>
                <a:gd name="T38" fmla="*/ 6 w 136"/>
                <a:gd name="T39" fmla="*/ 59 h 102"/>
                <a:gd name="T40" fmla="*/ 49 w 136"/>
                <a:gd name="T41" fmla="*/ 59 h 102"/>
                <a:gd name="T42" fmla="*/ 49 w 136"/>
                <a:gd name="T43" fmla="*/ 25 h 102"/>
                <a:gd name="T44" fmla="*/ 87 w 136"/>
                <a:gd name="T45" fmla="*/ 25 h 102"/>
                <a:gd name="T46" fmla="*/ 87 w 136"/>
                <a:gd name="T47" fmla="*/ 59 h 102"/>
                <a:gd name="T48" fmla="*/ 49 w 136"/>
                <a:gd name="T49" fmla="*/ 59 h 102"/>
                <a:gd name="T50" fmla="*/ 91 w 136"/>
                <a:gd name="T51" fmla="*/ 59 h 102"/>
                <a:gd name="T52" fmla="*/ 91 w 136"/>
                <a:gd name="T53" fmla="*/ 25 h 102"/>
                <a:gd name="T54" fmla="*/ 130 w 136"/>
                <a:gd name="T55" fmla="*/ 25 h 102"/>
                <a:gd name="T56" fmla="*/ 130 w 136"/>
                <a:gd name="T57" fmla="*/ 59 h 102"/>
                <a:gd name="T58" fmla="*/ 91 w 136"/>
                <a:gd name="T59" fmla="*/ 59 h 102"/>
                <a:gd name="T60" fmla="*/ 6 w 136"/>
                <a:gd name="T61" fmla="*/ 21 h 102"/>
                <a:gd name="T62" fmla="*/ 6 w 136"/>
                <a:gd name="T63" fmla="*/ 4 h 102"/>
                <a:gd name="T64" fmla="*/ 43 w 136"/>
                <a:gd name="T65" fmla="*/ 4 h 102"/>
                <a:gd name="T66" fmla="*/ 43 w 136"/>
                <a:gd name="T67" fmla="*/ 21 h 102"/>
                <a:gd name="T68" fmla="*/ 6 w 136"/>
                <a:gd name="T69" fmla="*/ 21 h 102"/>
                <a:gd name="T70" fmla="*/ 49 w 136"/>
                <a:gd name="T71" fmla="*/ 21 h 102"/>
                <a:gd name="T72" fmla="*/ 49 w 136"/>
                <a:gd name="T73" fmla="*/ 4 h 102"/>
                <a:gd name="T74" fmla="*/ 87 w 136"/>
                <a:gd name="T75" fmla="*/ 4 h 102"/>
                <a:gd name="T76" fmla="*/ 87 w 136"/>
                <a:gd name="T77" fmla="*/ 21 h 102"/>
                <a:gd name="T78" fmla="*/ 49 w 136"/>
                <a:gd name="T79" fmla="*/ 21 h 102"/>
                <a:gd name="T80" fmla="*/ 91 w 136"/>
                <a:gd name="T81" fmla="*/ 21 h 102"/>
                <a:gd name="T82" fmla="*/ 91 w 136"/>
                <a:gd name="T83" fmla="*/ 4 h 102"/>
                <a:gd name="T84" fmla="*/ 130 w 136"/>
                <a:gd name="T85" fmla="*/ 4 h 102"/>
                <a:gd name="T86" fmla="*/ 130 w 136"/>
                <a:gd name="T87" fmla="*/ 21 h 102"/>
                <a:gd name="T88" fmla="*/ 91 w 136"/>
                <a:gd name="T89" fmla="*/ 21 h 102"/>
                <a:gd name="T90" fmla="*/ 136 w 136"/>
                <a:gd name="T91" fmla="*/ 0 h 102"/>
                <a:gd name="T92" fmla="*/ 0 w 136"/>
                <a:gd name="T93" fmla="*/ 0 h 102"/>
                <a:gd name="T94" fmla="*/ 0 w 136"/>
                <a:gd name="T95" fmla="*/ 102 h 102"/>
                <a:gd name="T96" fmla="*/ 136 w 136"/>
                <a:gd name="T97" fmla="*/ 102 h 102"/>
                <a:gd name="T98" fmla="*/ 136 w 136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02">
                  <a:moveTo>
                    <a:pt x="6" y="98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8"/>
                  </a:lnTo>
                  <a:lnTo>
                    <a:pt x="6" y="98"/>
                  </a:lnTo>
                  <a:close/>
                  <a:moveTo>
                    <a:pt x="49" y="98"/>
                  </a:moveTo>
                  <a:lnTo>
                    <a:pt x="49" y="63"/>
                  </a:lnTo>
                  <a:lnTo>
                    <a:pt x="87" y="63"/>
                  </a:lnTo>
                  <a:lnTo>
                    <a:pt x="87" y="98"/>
                  </a:lnTo>
                  <a:lnTo>
                    <a:pt x="49" y="98"/>
                  </a:lnTo>
                  <a:close/>
                  <a:moveTo>
                    <a:pt x="91" y="98"/>
                  </a:moveTo>
                  <a:lnTo>
                    <a:pt x="91" y="63"/>
                  </a:lnTo>
                  <a:lnTo>
                    <a:pt x="130" y="63"/>
                  </a:lnTo>
                  <a:lnTo>
                    <a:pt x="130" y="98"/>
                  </a:lnTo>
                  <a:lnTo>
                    <a:pt x="91" y="98"/>
                  </a:lnTo>
                  <a:close/>
                  <a:moveTo>
                    <a:pt x="6" y="59"/>
                  </a:moveTo>
                  <a:lnTo>
                    <a:pt x="6" y="25"/>
                  </a:lnTo>
                  <a:lnTo>
                    <a:pt x="43" y="25"/>
                  </a:lnTo>
                  <a:lnTo>
                    <a:pt x="43" y="59"/>
                  </a:lnTo>
                  <a:lnTo>
                    <a:pt x="6" y="59"/>
                  </a:lnTo>
                  <a:close/>
                  <a:moveTo>
                    <a:pt x="49" y="59"/>
                  </a:moveTo>
                  <a:lnTo>
                    <a:pt x="49" y="25"/>
                  </a:lnTo>
                  <a:lnTo>
                    <a:pt x="87" y="25"/>
                  </a:lnTo>
                  <a:lnTo>
                    <a:pt x="87" y="59"/>
                  </a:lnTo>
                  <a:lnTo>
                    <a:pt x="49" y="59"/>
                  </a:lnTo>
                  <a:close/>
                  <a:moveTo>
                    <a:pt x="91" y="59"/>
                  </a:moveTo>
                  <a:lnTo>
                    <a:pt x="91" y="25"/>
                  </a:lnTo>
                  <a:lnTo>
                    <a:pt x="130" y="25"/>
                  </a:lnTo>
                  <a:lnTo>
                    <a:pt x="130" y="59"/>
                  </a:lnTo>
                  <a:lnTo>
                    <a:pt x="91" y="59"/>
                  </a:lnTo>
                  <a:close/>
                  <a:moveTo>
                    <a:pt x="6" y="21"/>
                  </a:moveTo>
                  <a:lnTo>
                    <a:pt x="6" y="4"/>
                  </a:lnTo>
                  <a:lnTo>
                    <a:pt x="43" y="4"/>
                  </a:lnTo>
                  <a:lnTo>
                    <a:pt x="43" y="21"/>
                  </a:lnTo>
                  <a:lnTo>
                    <a:pt x="6" y="21"/>
                  </a:lnTo>
                  <a:close/>
                  <a:moveTo>
                    <a:pt x="49" y="21"/>
                  </a:moveTo>
                  <a:lnTo>
                    <a:pt x="49" y="4"/>
                  </a:lnTo>
                  <a:lnTo>
                    <a:pt x="87" y="4"/>
                  </a:lnTo>
                  <a:lnTo>
                    <a:pt x="87" y="21"/>
                  </a:lnTo>
                  <a:lnTo>
                    <a:pt x="49" y="21"/>
                  </a:lnTo>
                  <a:close/>
                  <a:moveTo>
                    <a:pt x="91" y="21"/>
                  </a:moveTo>
                  <a:lnTo>
                    <a:pt x="91" y="4"/>
                  </a:lnTo>
                  <a:lnTo>
                    <a:pt x="130" y="4"/>
                  </a:lnTo>
                  <a:lnTo>
                    <a:pt x="130" y="21"/>
                  </a:lnTo>
                  <a:lnTo>
                    <a:pt x="91" y="21"/>
                  </a:lnTo>
                  <a:close/>
                  <a:moveTo>
                    <a:pt x="136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6" y="10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932"/>
            <p:cNvSpPr>
              <a:spLocks noEditPoints="1"/>
            </p:cNvSpPr>
            <p:nvPr/>
          </p:nvSpPr>
          <p:spPr bwMode="auto">
            <a:xfrm>
              <a:off x="10240963" y="1084263"/>
              <a:ext cx="215900" cy="161925"/>
            </a:xfrm>
            <a:custGeom>
              <a:avLst/>
              <a:gdLst>
                <a:gd name="T0" fmla="*/ 6 w 136"/>
                <a:gd name="T1" fmla="*/ 98 h 102"/>
                <a:gd name="T2" fmla="*/ 6 w 136"/>
                <a:gd name="T3" fmla="*/ 63 h 102"/>
                <a:gd name="T4" fmla="*/ 43 w 136"/>
                <a:gd name="T5" fmla="*/ 63 h 102"/>
                <a:gd name="T6" fmla="*/ 43 w 136"/>
                <a:gd name="T7" fmla="*/ 98 h 102"/>
                <a:gd name="T8" fmla="*/ 6 w 136"/>
                <a:gd name="T9" fmla="*/ 98 h 102"/>
                <a:gd name="T10" fmla="*/ 49 w 136"/>
                <a:gd name="T11" fmla="*/ 98 h 102"/>
                <a:gd name="T12" fmla="*/ 49 w 136"/>
                <a:gd name="T13" fmla="*/ 63 h 102"/>
                <a:gd name="T14" fmla="*/ 87 w 136"/>
                <a:gd name="T15" fmla="*/ 63 h 102"/>
                <a:gd name="T16" fmla="*/ 87 w 136"/>
                <a:gd name="T17" fmla="*/ 98 h 102"/>
                <a:gd name="T18" fmla="*/ 49 w 136"/>
                <a:gd name="T19" fmla="*/ 98 h 102"/>
                <a:gd name="T20" fmla="*/ 91 w 136"/>
                <a:gd name="T21" fmla="*/ 98 h 102"/>
                <a:gd name="T22" fmla="*/ 91 w 136"/>
                <a:gd name="T23" fmla="*/ 63 h 102"/>
                <a:gd name="T24" fmla="*/ 130 w 136"/>
                <a:gd name="T25" fmla="*/ 63 h 102"/>
                <a:gd name="T26" fmla="*/ 130 w 136"/>
                <a:gd name="T27" fmla="*/ 98 h 102"/>
                <a:gd name="T28" fmla="*/ 91 w 136"/>
                <a:gd name="T29" fmla="*/ 98 h 102"/>
                <a:gd name="T30" fmla="*/ 6 w 136"/>
                <a:gd name="T31" fmla="*/ 59 h 102"/>
                <a:gd name="T32" fmla="*/ 6 w 136"/>
                <a:gd name="T33" fmla="*/ 25 h 102"/>
                <a:gd name="T34" fmla="*/ 43 w 136"/>
                <a:gd name="T35" fmla="*/ 25 h 102"/>
                <a:gd name="T36" fmla="*/ 43 w 136"/>
                <a:gd name="T37" fmla="*/ 59 h 102"/>
                <a:gd name="T38" fmla="*/ 6 w 136"/>
                <a:gd name="T39" fmla="*/ 59 h 102"/>
                <a:gd name="T40" fmla="*/ 49 w 136"/>
                <a:gd name="T41" fmla="*/ 59 h 102"/>
                <a:gd name="T42" fmla="*/ 49 w 136"/>
                <a:gd name="T43" fmla="*/ 25 h 102"/>
                <a:gd name="T44" fmla="*/ 87 w 136"/>
                <a:gd name="T45" fmla="*/ 25 h 102"/>
                <a:gd name="T46" fmla="*/ 87 w 136"/>
                <a:gd name="T47" fmla="*/ 59 h 102"/>
                <a:gd name="T48" fmla="*/ 49 w 136"/>
                <a:gd name="T49" fmla="*/ 59 h 102"/>
                <a:gd name="T50" fmla="*/ 91 w 136"/>
                <a:gd name="T51" fmla="*/ 59 h 102"/>
                <a:gd name="T52" fmla="*/ 91 w 136"/>
                <a:gd name="T53" fmla="*/ 25 h 102"/>
                <a:gd name="T54" fmla="*/ 130 w 136"/>
                <a:gd name="T55" fmla="*/ 25 h 102"/>
                <a:gd name="T56" fmla="*/ 130 w 136"/>
                <a:gd name="T57" fmla="*/ 59 h 102"/>
                <a:gd name="T58" fmla="*/ 91 w 136"/>
                <a:gd name="T59" fmla="*/ 59 h 102"/>
                <a:gd name="T60" fmla="*/ 6 w 136"/>
                <a:gd name="T61" fmla="*/ 21 h 102"/>
                <a:gd name="T62" fmla="*/ 6 w 136"/>
                <a:gd name="T63" fmla="*/ 4 h 102"/>
                <a:gd name="T64" fmla="*/ 43 w 136"/>
                <a:gd name="T65" fmla="*/ 4 h 102"/>
                <a:gd name="T66" fmla="*/ 43 w 136"/>
                <a:gd name="T67" fmla="*/ 21 h 102"/>
                <a:gd name="T68" fmla="*/ 6 w 136"/>
                <a:gd name="T69" fmla="*/ 21 h 102"/>
                <a:gd name="T70" fmla="*/ 49 w 136"/>
                <a:gd name="T71" fmla="*/ 21 h 102"/>
                <a:gd name="T72" fmla="*/ 49 w 136"/>
                <a:gd name="T73" fmla="*/ 4 h 102"/>
                <a:gd name="T74" fmla="*/ 87 w 136"/>
                <a:gd name="T75" fmla="*/ 4 h 102"/>
                <a:gd name="T76" fmla="*/ 87 w 136"/>
                <a:gd name="T77" fmla="*/ 21 h 102"/>
                <a:gd name="T78" fmla="*/ 49 w 136"/>
                <a:gd name="T79" fmla="*/ 21 h 102"/>
                <a:gd name="T80" fmla="*/ 91 w 136"/>
                <a:gd name="T81" fmla="*/ 21 h 102"/>
                <a:gd name="T82" fmla="*/ 91 w 136"/>
                <a:gd name="T83" fmla="*/ 4 h 102"/>
                <a:gd name="T84" fmla="*/ 130 w 136"/>
                <a:gd name="T85" fmla="*/ 4 h 102"/>
                <a:gd name="T86" fmla="*/ 130 w 136"/>
                <a:gd name="T87" fmla="*/ 21 h 102"/>
                <a:gd name="T88" fmla="*/ 91 w 136"/>
                <a:gd name="T89" fmla="*/ 21 h 102"/>
                <a:gd name="T90" fmla="*/ 136 w 136"/>
                <a:gd name="T91" fmla="*/ 0 h 102"/>
                <a:gd name="T92" fmla="*/ 0 w 136"/>
                <a:gd name="T93" fmla="*/ 0 h 102"/>
                <a:gd name="T94" fmla="*/ 0 w 136"/>
                <a:gd name="T95" fmla="*/ 102 h 102"/>
                <a:gd name="T96" fmla="*/ 136 w 136"/>
                <a:gd name="T97" fmla="*/ 102 h 102"/>
                <a:gd name="T98" fmla="*/ 136 w 136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02">
                  <a:moveTo>
                    <a:pt x="6" y="98"/>
                  </a:moveTo>
                  <a:lnTo>
                    <a:pt x="6" y="63"/>
                  </a:lnTo>
                  <a:lnTo>
                    <a:pt x="43" y="63"/>
                  </a:lnTo>
                  <a:lnTo>
                    <a:pt x="43" y="98"/>
                  </a:lnTo>
                  <a:lnTo>
                    <a:pt x="6" y="98"/>
                  </a:lnTo>
                  <a:moveTo>
                    <a:pt x="49" y="98"/>
                  </a:moveTo>
                  <a:lnTo>
                    <a:pt x="49" y="63"/>
                  </a:lnTo>
                  <a:lnTo>
                    <a:pt x="87" y="63"/>
                  </a:lnTo>
                  <a:lnTo>
                    <a:pt x="87" y="98"/>
                  </a:lnTo>
                  <a:lnTo>
                    <a:pt x="49" y="98"/>
                  </a:lnTo>
                  <a:moveTo>
                    <a:pt x="91" y="98"/>
                  </a:moveTo>
                  <a:lnTo>
                    <a:pt x="91" y="63"/>
                  </a:lnTo>
                  <a:lnTo>
                    <a:pt x="130" y="63"/>
                  </a:lnTo>
                  <a:lnTo>
                    <a:pt x="130" y="98"/>
                  </a:lnTo>
                  <a:lnTo>
                    <a:pt x="91" y="98"/>
                  </a:lnTo>
                  <a:moveTo>
                    <a:pt x="6" y="59"/>
                  </a:moveTo>
                  <a:lnTo>
                    <a:pt x="6" y="25"/>
                  </a:lnTo>
                  <a:lnTo>
                    <a:pt x="43" y="25"/>
                  </a:lnTo>
                  <a:lnTo>
                    <a:pt x="43" y="59"/>
                  </a:lnTo>
                  <a:lnTo>
                    <a:pt x="6" y="59"/>
                  </a:lnTo>
                  <a:moveTo>
                    <a:pt x="49" y="59"/>
                  </a:moveTo>
                  <a:lnTo>
                    <a:pt x="49" y="25"/>
                  </a:lnTo>
                  <a:lnTo>
                    <a:pt x="87" y="25"/>
                  </a:lnTo>
                  <a:lnTo>
                    <a:pt x="87" y="59"/>
                  </a:lnTo>
                  <a:lnTo>
                    <a:pt x="49" y="59"/>
                  </a:lnTo>
                  <a:moveTo>
                    <a:pt x="91" y="59"/>
                  </a:moveTo>
                  <a:lnTo>
                    <a:pt x="91" y="25"/>
                  </a:lnTo>
                  <a:lnTo>
                    <a:pt x="130" y="25"/>
                  </a:lnTo>
                  <a:lnTo>
                    <a:pt x="130" y="59"/>
                  </a:lnTo>
                  <a:lnTo>
                    <a:pt x="91" y="59"/>
                  </a:lnTo>
                  <a:moveTo>
                    <a:pt x="6" y="21"/>
                  </a:moveTo>
                  <a:lnTo>
                    <a:pt x="6" y="4"/>
                  </a:lnTo>
                  <a:lnTo>
                    <a:pt x="43" y="4"/>
                  </a:lnTo>
                  <a:lnTo>
                    <a:pt x="43" y="21"/>
                  </a:lnTo>
                  <a:lnTo>
                    <a:pt x="6" y="21"/>
                  </a:lnTo>
                  <a:moveTo>
                    <a:pt x="49" y="21"/>
                  </a:moveTo>
                  <a:lnTo>
                    <a:pt x="49" y="4"/>
                  </a:lnTo>
                  <a:lnTo>
                    <a:pt x="87" y="4"/>
                  </a:lnTo>
                  <a:lnTo>
                    <a:pt x="87" y="21"/>
                  </a:lnTo>
                  <a:lnTo>
                    <a:pt x="49" y="21"/>
                  </a:lnTo>
                  <a:moveTo>
                    <a:pt x="91" y="21"/>
                  </a:moveTo>
                  <a:lnTo>
                    <a:pt x="91" y="4"/>
                  </a:lnTo>
                  <a:lnTo>
                    <a:pt x="130" y="4"/>
                  </a:lnTo>
                  <a:lnTo>
                    <a:pt x="130" y="21"/>
                  </a:lnTo>
                  <a:lnTo>
                    <a:pt x="91" y="21"/>
                  </a:lnTo>
                  <a:moveTo>
                    <a:pt x="136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6" y="102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Rectangle 933"/>
            <p:cNvSpPr>
              <a:spLocks noChangeArrowheads="1"/>
            </p:cNvSpPr>
            <p:nvPr/>
          </p:nvSpPr>
          <p:spPr bwMode="auto">
            <a:xfrm>
              <a:off x="10385426" y="1090613"/>
              <a:ext cx="61913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Rectangle 934"/>
            <p:cNvSpPr>
              <a:spLocks noChangeArrowheads="1"/>
            </p:cNvSpPr>
            <p:nvPr/>
          </p:nvSpPr>
          <p:spPr bwMode="auto">
            <a:xfrm>
              <a:off x="10385426" y="1090613"/>
              <a:ext cx="61913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Rectangle 935"/>
            <p:cNvSpPr>
              <a:spLocks noChangeArrowheads="1"/>
            </p:cNvSpPr>
            <p:nvPr/>
          </p:nvSpPr>
          <p:spPr bwMode="auto">
            <a:xfrm>
              <a:off x="10385426" y="1123951"/>
              <a:ext cx="61913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Rectangle 936"/>
            <p:cNvSpPr>
              <a:spLocks noChangeArrowheads="1"/>
            </p:cNvSpPr>
            <p:nvPr/>
          </p:nvSpPr>
          <p:spPr bwMode="auto">
            <a:xfrm>
              <a:off x="10385426" y="1123951"/>
              <a:ext cx="6191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Rectangle 937"/>
            <p:cNvSpPr>
              <a:spLocks noChangeArrowheads="1"/>
            </p:cNvSpPr>
            <p:nvPr/>
          </p:nvSpPr>
          <p:spPr bwMode="auto">
            <a:xfrm>
              <a:off x="10318751" y="1090613"/>
              <a:ext cx="60325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Rectangle 938"/>
            <p:cNvSpPr>
              <a:spLocks noChangeArrowheads="1"/>
            </p:cNvSpPr>
            <p:nvPr/>
          </p:nvSpPr>
          <p:spPr bwMode="auto">
            <a:xfrm>
              <a:off x="10318751" y="1090613"/>
              <a:ext cx="6032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Rectangle 939"/>
            <p:cNvSpPr>
              <a:spLocks noChangeArrowheads="1"/>
            </p:cNvSpPr>
            <p:nvPr/>
          </p:nvSpPr>
          <p:spPr bwMode="auto">
            <a:xfrm>
              <a:off x="10318751" y="1123951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Rectangle 940"/>
            <p:cNvSpPr>
              <a:spLocks noChangeArrowheads="1"/>
            </p:cNvSpPr>
            <p:nvPr/>
          </p:nvSpPr>
          <p:spPr bwMode="auto">
            <a:xfrm>
              <a:off x="10318751" y="1123951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Rectangle 941"/>
            <p:cNvSpPr>
              <a:spLocks noChangeArrowheads="1"/>
            </p:cNvSpPr>
            <p:nvPr/>
          </p:nvSpPr>
          <p:spPr bwMode="auto">
            <a:xfrm>
              <a:off x="10250488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Rectangle 942"/>
            <p:cNvSpPr>
              <a:spLocks noChangeArrowheads="1"/>
            </p:cNvSpPr>
            <p:nvPr/>
          </p:nvSpPr>
          <p:spPr bwMode="auto">
            <a:xfrm>
              <a:off x="10250488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Rectangle 943"/>
            <p:cNvSpPr>
              <a:spLocks noChangeArrowheads="1"/>
            </p:cNvSpPr>
            <p:nvPr/>
          </p:nvSpPr>
          <p:spPr bwMode="auto">
            <a:xfrm>
              <a:off x="10250488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Rectangle 944"/>
            <p:cNvSpPr>
              <a:spLocks noChangeArrowheads="1"/>
            </p:cNvSpPr>
            <p:nvPr/>
          </p:nvSpPr>
          <p:spPr bwMode="auto">
            <a:xfrm>
              <a:off x="10250488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Rectangle 945"/>
            <p:cNvSpPr>
              <a:spLocks noChangeArrowheads="1"/>
            </p:cNvSpPr>
            <p:nvPr/>
          </p:nvSpPr>
          <p:spPr bwMode="auto">
            <a:xfrm>
              <a:off x="10385426" y="1184276"/>
              <a:ext cx="61913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Rectangle 946"/>
            <p:cNvSpPr>
              <a:spLocks noChangeArrowheads="1"/>
            </p:cNvSpPr>
            <p:nvPr/>
          </p:nvSpPr>
          <p:spPr bwMode="auto">
            <a:xfrm>
              <a:off x="10385426" y="1184276"/>
              <a:ext cx="61913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Rectangle 947"/>
            <p:cNvSpPr>
              <a:spLocks noChangeArrowheads="1"/>
            </p:cNvSpPr>
            <p:nvPr/>
          </p:nvSpPr>
          <p:spPr bwMode="auto">
            <a:xfrm>
              <a:off x="10318751" y="1184276"/>
              <a:ext cx="60325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Rectangle 948"/>
            <p:cNvSpPr>
              <a:spLocks noChangeArrowheads="1"/>
            </p:cNvSpPr>
            <p:nvPr/>
          </p:nvSpPr>
          <p:spPr bwMode="auto">
            <a:xfrm>
              <a:off x="10318751" y="1184276"/>
              <a:ext cx="60325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Rectangle 949"/>
            <p:cNvSpPr>
              <a:spLocks noChangeArrowheads="1"/>
            </p:cNvSpPr>
            <p:nvPr/>
          </p:nvSpPr>
          <p:spPr bwMode="auto">
            <a:xfrm>
              <a:off x="10250488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Rectangle 950"/>
            <p:cNvSpPr>
              <a:spLocks noChangeArrowheads="1"/>
            </p:cNvSpPr>
            <p:nvPr/>
          </p:nvSpPr>
          <p:spPr bwMode="auto">
            <a:xfrm>
              <a:off x="10250488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951"/>
            <p:cNvSpPr>
              <a:spLocks noEditPoints="1"/>
            </p:cNvSpPr>
            <p:nvPr/>
          </p:nvSpPr>
          <p:spPr bwMode="auto">
            <a:xfrm>
              <a:off x="9971088" y="1084263"/>
              <a:ext cx="212725" cy="161925"/>
            </a:xfrm>
            <a:custGeom>
              <a:avLst/>
              <a:gdLst>
                <a:gd name="T0" fmla="*/ 4 w 134"/>
                <a:gd name="T1" fmla="*/ 98 h 102"/>
                <a:gd name="T2" fmla="*/ 4 w 134"/>
                <a:gd name="T3" fmla="*/ 63 h 102"/>
                <a:gd name="T4" fmla="*/ 42 w 134"/>
                <a:gd name="T5" fmla="*/ 63 h 102"/>
                <a:gd name="T6" fmla="*/ 42 w 134"/>
                <a:gd name="T7" fmla="*/ 98 h 102"/>
                <a:gd name="T8" fmla="*/ 4 w 134"/>
                <a:gd name="T9" fmla="*/ 98 h 102"/>
                <a:gd name="T10" fmla="*/ 48 w 134"/>
                <a:gd name="T11" fmla="*/ 98 h 102"/>
                <a:gd name="T12" fmla="*/ 48 w 134"/>
                <a:gd name="T13" fmla="*/ 63 h 102"/>
                <a:gd name="T14" fmla="*/ 85 w 134"/>
                <a:gd name="T15" fmla="*/ 63 h 102"/>
                <a:gd name="T16" fmla="*/ 85 w 134"/>
                <a:gd name="T17" fmla="*/ 98 h 102"/>
                <a:gd name="T18" fmla="*/ 48 w 134"/>
                <a:gd name="T19" fmla="*/ 98 h 102"/>
                <a:gd name="T20" fmla="*/ 91 w 134"/>
                <a:gd name="T21" fmla="*/ 98 h 102"/>
                <a:gd name="T22" fmla="*/ 91 w 134"/>
                <a:gd name="T23" fmla="*/ 63 h 102"/>
                <a:gd name="T24" fmla="*/ 128 w 134"/>
                <a:gd name="T25" fmla="*/ 63 h 102"/>
                <a:gd name="T26" fmla="*/ 128 w 134"/>
                <a:gd name="T27" fmla="*/ 98 h 102"/>
                <a:gd name="T28" fmla="*/ 91 w 134"/>
                <a:gd name="T29" fmla="*/ 98 h 102"/>
                <a:gd name="T30" fmla="*/ 4 w 134"/>
                <a:gd name="T31" fmla="*/ 59 h 102"/>
                <a:gd name="T32" fmla="*/ 4 w 134"/>
                <a:gd name="T33" fmla="*/ 25 h 102"/>
                <a:gd name="T34" fmla="*/ 42 w 134"/>
                <a:gd name="T35" fmla="*/ 25 h 102"/>
                <a:gd name="T36" fmla="*/ 42 w 134"/>
                <a:gd name="T37" fmla="*/ 59 h 102"/>
                <a:gd name="T38" fmla="*/ 4 w 134"/>
                <a:gd name="T39" fmla="*/ 59 h 102"/>
                <a:gd name="T40" fmla="*/ 48 w 134"/>
                <a:gd name="T41" fmla="*/ 59 h 102"/>
                <a:gd name="T42" fmla="*/ 48 w 134"/>
                <a:gd name="T43" fmla="*/ 25 h 102"/>
                <a:gd name="T44" fmla="*/ 85 w 134"/>
                <a:gd name="T45" fmla="*/ 25 h 102"/>
                <a:gd name="T46" fmla="*/ 85 w 134"/>
                <a:gd name="T47" fmla="*/ 59 h 102"/>
                <a:gd name="T48" fmla="*/ 48 w 134"/>
                <a:gd name="T49" fmla="*/ 59 h 102"/>
                <a:gd name="T50" fmla="*/ 91 w 134"/>
                <a:gd name="T51" fmla="*/ 59 h 102"/>
                <a:gd name="T52" fmla="*/ 91 w 134"/>
                <a:gd name="T53" fmla="*/ 25 h 102"/>
                <a:gd name="T54" fmla="*/ 128 w 134"/>
                <a:gd name="T55" fmla="*/ 25 h 102"/>
                <a:gd name="T56" fmla="*/ 128 w 134"/>
                <a:gd name="T57" fmla="*/ 59 h 102"/>
                <a:gd name="T58" fmla="*/ 91 w 134"/>
                <a:gd name="T59" fmla="*/ 59 h 102"/>
                <a:gd name="T60" fmla="*/ 4 w 134"/>
                <a:gd name="T61" fmla="*/ 21 h 102"/>
                <a:gd name="T62" fmla="*/ 4 w 134"/>
                <a:gd name="T63" fmla="*/ 4 h 102"/>
                <a:gd name="T64" fmla="*/ 42 w 134"/>
                <a:gd name="T65" fmla="*/ 4 h 102"/>
                <a:gd name="T66" fmla="*/ 42 w 134"/>
                <a:gd name="T67" fmla="*/ 21 h 102"/>
                <a:gd name="T68" fmla="*/ 4 w 134"/>
                <a:gd name="T69" fmla="*/ 21 h 102"/>
                <a:gd name="T70" fmla="*/ 48 w 134"/>
                <a:gd name="T71" fmla="*/ 21 h 102"/>
                <a:gd name="T72" fmla="*/ 48 w 134"/>
                <a:gd name="T73" fmla="*/ 4 h 102"/>
                <a:gd name="T74" fmla="*/ 85 w 134"/>
                <a:gd name="T75" fmla="*/ 4 h 102"/>
                <a:gd name="T76" fmla="*/ 85 w 134"/>
                <a:gd name="T77" fmla="*/ 21 h 102"/>
                <a:gd name="T78" fmla="*/ 48 w 134"/>
                <a:gd name="T79" fmla="*/ 21 h 102"/>
                <a:gd name="T80" fmla="*/ 91 w 134"/>
                <a:gd name="T81" fmla="*/ 21 h 102"/>
                <a:gd name="T82" fmla="*/ 91 w 134"/>
                <a:gd name="T83" fmla="*/ 4 h 102"/>
                <a:gd name="T84" fmla="*/ 128 w 134"/>
                <a:gd name="T85" fmla="*/ 4 h 102"/>
                <a:gd name="T86" fmla="*/ 128 w 134"/>
                <a:gd name="T87" fmla="*/ 21 h 102"/>
                <a:gd name="T88" fmla="*/ 91 w 134"/>
                <a:gd name="T89" fmla="*/ 21 h 102"/>
                <a:gd name="T90" fmla="*/ 134 w 134"/>
                <a:gd name="T91" fmla="*/ 0 h 102"/>
                <a:gd name="T92" fmla="*/ 0 w 134"/>
                <a:gd name="T93" fmla="*/ 0 h 102"/>
                <a:gd name="T94" fmla="*/ 0 w 134"/>
                <a:gd name="T95" fmla="*/ 102 h 102"/>
                <a:gd name="T96" fmla="*/ 134 w 134"/>
                <a:gd name="T97" fmla="*/ 102 h 102"/>
                <a:gd name="T98" fmla="*/ 134 w 134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2">
                  <a:moveTo>
                    <a:pt x="4" y="98"/>
                  </a:moveTo>
                  <a:lnTo>
                    <a:pt x="4" y="63"/>
                  </a:lnTo>
                  <a:lnTo>
                    <a:pt x="42" y="63"/>
                  </a:lnTo>
                  <a:lnTo>
                    <a:pt x="42" y="98"/>
                  </a:lnTo>
                  <a:lnTo>
                    <a:pt x="4" y="98"/>
                  </a:lnTo>
                  <a:close/>
                  <a:moveTo>
                    <a:pt x="48" y="98"/>
                  </a:moveTo>
                  <a:lnTo>
                    <a:pt x="48" y="63"/>
                  </a:lnTo>
                  <a:lnTo>
                    <a:pt x="85" y="63"/>
                  </a:lnTo>
                  <a:lnTo>
                    <a:pt x="85" y="98"/>
                  </a:lnTo>
                  <a:lnTo>
                    <a:pt x="48" y="98"/>
                  </a:lnTo>
                  <a:close/>
                  <a:moveTo>
                    <a:pt x="91" y="98"/>
                  </a:moveTo>
                  <a:lnTo>
                    <a:pt x="91" y="63"/>
                  </a:lnTo>
                  <a:lnTo>
                    <a:pt x="128" y="63"/>
                  </a:lnTo>
                  <a:lnTo>
                    <a:pt x="128" y="98"/>
                  </a:lnTo>
                  <a:lnTo>
                    <a:pt x="91" y="98"/>
                  </a:lnTo>
                  <a:close/>
                  <a:moveTo>
                    <a:pt x="4" y="59"/>
                  </a:moveTo>
                  <a:lnTo>
                    <a:pt x="4" y="25"/>
                  </a:lnTo>
                  <a:lnTo>
                    <a:pt x="42" y="25"/>
                  </a:lnTo>
                  <a:lnTo>
                    <a:pt x="42" y="59"/>
                  </a:lnTo>
                  <a:lnTo>
                    <a:pt x="4" y="59"/>
                  </a:lnTo>
                  <a:close/>
                  <a:moveTo>
                    <a:pt x="48" y="59"/>
                  </a:moveTo>
                  <a:lnTo>
                    <a:pt x="48" y="25"/>
                  </a:lnTo>
                  <a:lnTo>
                    <a:pt x="85" y="25"/>
                  </a:lnTo>
                  <a:lnTo>
                    <a:pt x="85" y="59"/>
                  </a:lnTo>
                  <a:lnTo>
                    <a:pt x="48" y="59"/>
                  </a:lnTo>
                  <a:close/>
                  <a:moveTo>
                    <a:pt x="91" y="59"/>
                  </a:moveTo>
                  <a:lnTo>
                    <a:pt x="91" y="25"/>
                  </a:lnTo>
                  <a:lnTo>
                    <a:pt x="128" y="25"/>
                  </a:lnTo>
                  <a:lnTo>
                    <a:pt x="128" y="59"/>
                  </a:lnTo>
                  <a:lnTo>
                    <a:pt x="91" y="59"/>
                  </a:lnTo>
                  <a:close/>
                  <a:moveTo>
                    <a:pt x="4" y="21"/>
                  </a:moveTo>
                  <a:lnTo>
                    <a:pt x="4" y="4"/>
                  </a:lnTo>
                  <a:lnTo>
                    <a:pt x="42" y="4"/>
                  </a:lnTo>
                  <a:lnTo>
                    <a:pt x="42" y="21"/>
                  </a:lnTo>
                  <a:lnTo>
                    <a:pt x="4" y="21"/>
                  </a:lnTo>
                  <a:close/>
                  <a:moveTo>
                    <a:pt x="48" y="21"/>
                  </a:moveTo>
                  <a:lnTo>
                    <a:pt x="48" y="4"/>
                  </a:lnTo>
                  <a:lnTo>
                    <a:pt x="85" y="4"/>
                  </a:lnTo>
                  <a:lnTo>
                    <a:pt x="85" y="21"/>
                  </a:lnTo>
                  <a:lnTo>
                    <a:pt x="48" y="21"/>
                  </a:lnTo>
                  <a:close/>
                  <a:moveTo>
                    <a:pt x="91" y="21"/>
                  </a:moveTo>
                  <a:lnTo>
                    <a:pt x="91" y="4"/>
                  </a:lnTo>
                  <a:lnTo>
                    <a:pt x="128" y="4"/>
                  </a:lnTo>
                  <a:lnTo>
                    <a:pt x="128" y="21"/>
                  </a:lnTo>
                  <a:lnTo>
                    <a:pt x="91" y="21"/>
                  </a:lnTo>
                  <a:close/>
                  <a:moveTo>
                    <a:pt x="134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4" y="10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952"/>
            <p:cNvSpPr>
              <a:spLocks noEditPoints="1"/>
            </p:cNvSpPr>
            <p:nvPr/>
          </p:nvSpPr>
          <p:spPr bwMode="auto">
            <a:xfrm>
              <a:off x="9971088" y="1084263"/>
              <a:ext cx="212725" cy="161925"/>
            </a:xfrm>
            <a:custGeom>
              <a:avLst/>
              <a:gdLst>
                <a:gd name="T0" fmla="*/ 4 w 134"/>
                <a:gd name="T1" fmla="*/ 98 h 102"/>
                <a:gd name="T2" fmla="*/ 4 w 134"/>
                <a:gd name="T3" fmla="*/ 63 h 102"/>
                <a:gd name="T4" fmla="*/ 42 w 134"/>
                <a:gd name="T5" fmla="*/ 63 h 102"/>
                <a:gd name="T6" fmla="*/ 42 w 134"/>
                <a:gd name="T7" fmla="*/ 98 h 102"/>
                <a:gd name="T8" fmla="*/ 4 w 134"/>
                <a:gd name="T9" fmla="*/ 98 h 102"/>
                <a:gd name="T10" fmla="*/ 48 w 134"/>
                <a:gd name="T11" fmla="*/ 98 h 102"/>
                <a:gd name="T12" fmla="*/ 48 w 134"/>
                <a:gd name="T13" fmla="*/ 63 h 102"/>
                <a:gd name="T14" fmla="*/ 85 w 134"/>
                <a:gd name="T15" fmla="*/ 63 h 102"/>
                <a:gd name="T16" fmla="*/ 85 w 134"/>
                <a:gd name="T17" fmla="*/ 98 h 102"/>
                <a:gd name="T18" fmla="*/ 48 w 134"/>
                <a:gd name="T19" fmla="*/ 98 h 102"/>
                <a:gd name="T20" fmla="*/ 91 w 134"/>
                <a:gd name="T21" fmla="*/ 98 h 102"/>
                <a:gd name="T22" fmla="*/ 91 w 134"/>
                <a:gd name="T23" fmla="*/ 63 h 102"/>
                <a:gd name="T24" fmla="*/ 128 w 134"/>
                <a:gd name="T25" fmla="*/ 63 h 102"/>
                <a:gd name="T26" fmla="*/ 128 w 134"/>
                <a:gd name="T27" fmla="*/ 98 h 102"/>
                <a:gd name="T28" fmla="*/ 91 w 134"/>
                <a:gd name="T29" fmla="*/ 98 h 102"/>
                <a:gd name="T30" fmla="*/ 4 w 134"/>
                <a:gd name="T31" fmla="*/ 59 h 102"/>
                <a:gd name="T32" fmla="*/ 4 w 134"/>
                <a:gd name="T33" fmla="*/ 25 h 102"/>
                <a:gd name="T34" fmla="*/ 42 w 134"/>
                <a:gd name="T35" fmla="*/ 25 h 102"/>
                <a:gd name="T36" fmla="*/ 42 w 134"/>
                <a:gd name="T37" fmla="*/ 59 h 102"/>
                <a:gd name="T38" fmla="*/ 4 w 134"/>
                <a:gd name="T39" fmla="*/ 59 h 102"/>
                <a:gd name="T40" fmla="*/ 48 w 134"/>
                <a:gd name="T41" fmla="*/ 59 h 102"/>
                <a:gd name="T42" fmla="*/ 48 w 134"/>
                <a:gd name="T43" fmla="*/ 25 h 102"/>
                <a:gd name="T44" fmla="*/ 85 w 134"/>
                <a:gd name="T45" fmla="*/ 25 h 102"/>
                <a:gd name="T46" fmla="*/ 85 w 134"/>
                <a:gd name="T47" fmla="*/ 59 h 102"/>
                <a:gd name="T48" fmla="*/ 48 w 134"/>
                <a:gd name="T49" fmla="*/ 59 h 102"/>
                <a:gd name="T50" fmla="*/ 91 w 134"/>
                <a:gd name="T51" fmla="*/ 59 h 102"/>
                <a:gd name="T52" fmla="*/ 91 w 134"/>
                <a:gd name="T53" fmla="*/ 25 h 102"/>
                <a:gd name="T54" fmla="*/ 128 w 134"/>
                <a:gd name="T55" fmla="*/ 25 h 102"/>
                <a:gd name="T56" fmla="*/ 128 w 134"/>
                <a:gd name="T57" fmla="*/ 59 h 102"/>
                <a:gd name="T58" fmla="*/ 91 w 134"/>
                <a:gd name="T59" fmla="*/ 59 h 102"/>
                <a:gd name="T60" fmla="*/ 4 w 134"/>
                <a:gd name="T61" fmla="*/ 21 h 102"/>
                <a:gd name="T62" fmla="*/ 4 w 134"/>
                <a:gd name="T63" fmla="*/ 4 h 102"/>
                <a:gd name="T64" fmla="*/ 42 w 134"/>
                <a:gd name="T65" fmla="*/ 4 h 102"/>
                <a:gd name="T66" fmla="*/ 42 w 134"/>
                <a:gd name="T67" fmla="*/ 21 h 102"/>
                <a:gd name="T68" fmla="*/ 4 w 134"/>
                <a:gd name="T69" fmla="*/ 21 h 102"/>
                <a:gd name="T70" fmla="*/ 48 w 134"/>
                <a:gd name="T71" fmla="*/ 21 h 102"/>
                <a:gd name="T72" fmla="*/ 48 w 134"/>
                <a:gd name="T73" fmla="*/ 4 h 102"/>
                <a:gd name="T74" fmla="*/ 85 w 134"/>
                <a:gd name="T75" fmla="*/ 4 h 102"/>
                <a:gd name="T76" fmla="*/ 85 w 134"/>
                <a:gd name="T77" fmla="*/ 21 h 102"/>
                <a:gd name="T78" fmla="*/ 48 w 134"/>
                <a:gd name="T79" fmla="*/ 21 h 102"/>
                <a:gd name="T80" fmla="*/ 91 w 134"/>
                <a:gd name="T81" fmla="*/ 21 h 102"/>
                <a:gd name="T82" fmla="*/ 91 w 134"/>
                <a:gd name="T83" fmla="*/ 4 h 102"/>
                <a:gd name="T84" fmla="*/ 128 w 134"/>
                <a:gd name="T85" fmla="*/ 4 h 102"/>
                <a:gd name="T86" fmla="*/ 128 w 134"/>
                <a:gd name="T87" fmla="*/ 21 h 102"/>
                <a:gd name="T88" fmla="*/ 91 w 134"/>
                <a:gd name="T89" fmla="*/ 21 h 102"/>
                <a:gd name="T90" fmla="*/ 134 w 134"/>
                <a:gd name="T91" fmla="*/ 0 h 102"/>
                <a:gd name="T92" fmla="*/ 0 w 134"/>
                <a:gd name="T93" fmla="*/ 0 h 102"/>
                <a:gd name="T94" fmla="*/ 0 w 134"/>
                <a:gd name="T95" fmla="*/ 102 h 102"/>
                <a:gd name="T96" fmla="*/ 134 w 134"/>
                <a:gd name="T97" fmla="*/ 102 h 102"/>
                <a:gd name="T98" fmla="*/ 134 w 134"/>
                <a:gd name="T9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" h="102">
                  <a:moveTo>
                    <a:pt x="4" y="98"/>
                  </a:moveTo>
                  <a:lnTo>
                    <a:pt x="4" y="63"/>
                  </a:lnTo>
                  <a:lnTo>
                    <a:pt x="42" y="63"/>
                  </a:lnTo>
                  <a:lnTo>
                    <a:pt x="42" y="98"/>
                  </a:lnTo>
                  <a:lnTo>
                    <a:pt x="4" y="98"/>
                  </a:lnTo>
                  <a:moveTo>
                    <a:pt x="48" y="98"/>
                  </a:moveTo>
                  <a:lnTo>
                    <a:pt x="48" y="63"/>
                  </a:lnTo>
                  <a:lnTo>
                    <a:pt x="85" y="63"/>
                  </a:lnTo>
                  <a:lnTo>
                    <a:pt x="85" y="98"/>
                  </a:lnTo>
                  <a:lnTo>
                    <a:pt x="48" y="98"/>
                  </a:lnTo>
                  <a:moveTo>
                    <a:pt x="91" y="98"/>
                  </a:moveTo>
                  <a:lnTo>
                    <a:pt x="91" y="63"/>
                  </a:lnTo>
                  <a:lnTo>
                    <a:pt x="128" y="63"/>
                  </a:lnTo>
                  <a:lnTo>
                    <a:pt x="128" y="98"/>
                  </a:lnTo>
                  <a:lnTo>
                    <a:pt x="91" y="98"/>
                  </a:lnTo>
                  <a:moveTo>
                    <a:pt x="4" y="59"/>
                  </a:moveTo>
                  <a:lnTo>
                    <a:pt x="4" y="25"/>
                  </a:lnTo>
                  <a:lnTo>
                    <a:pt x="42" y="25"/>
                  </a:lnTo>
                  <a:lnTo>
                    <a:pt x="42" y="59"/>
                  </a:lnTo>
                  <a:lnTo>
                    <a:pt x="4" y="59"/>
                  </a:lnTo>
                  <a:moveTo>
                    <a:pt x="48" y="59"/>
                  </a:moveTo>
                  <a:lnTo>
                    <a:pt x="48" y="25"/>
                  </a:lnTo>
                  <a:lnTo>
                    <a:pt x="85" y="25"/>
                  </a:lnTo>
                  <a:lnTo>
                    <a:pt x="85" y="59"/>
                  </a:lnTo>
                  <a:lnTo>
                    <a:pt x="48" y="59"/>
                  </a:lnTo>
                  <a:moveTo>
                    <a:pt x="91" y="59"/>
                  </a:moveTo>
                  <a:lnTo>
                    <a:pt x="91" y="25"/>
                  </a:lnTo>
                  <a:lnTo>
                    <a:pt x="128" y="25"/>
                  </a:lnTo>
                  <a:lnTo>
                    <a:pt x="128" y="59"/>
                  </a:lnTo>
                  <a:lnTo>
                    <a:pt x="91" y="59"/>
                  </a:lnTo>
                  <a:moveTo>
                    <a:pt x="4" y="21"/>
                  </a:moveTo>
                  <a:lnTo>
                    <a:pt x="4" y="4"/>
                  </a:lnTo>
                  <a:lnTo>
                    <a:pt x="42" y="4"/>
                  </a:lnTo>
                  <a:lnTo>
                    <a:pt x="42" y="21"/>
                  </a:lnTo>
                  <a:lnTo>
                    <a:pt x="4" y="21"/>
                  </a:lnTo>
                  <a:moveTo>
                    <a:pt x="48" y="21"/>
                  </a:moveTo>
                  <a:lnTo>
                    <a:pt x="48" y="4"/>
                  </a:lnTo>
                  <a:lnTo>
                    <a:pt x="85" y="4"/>
                  </a:lnTo>
                  <a:lnTo>
                    <a:pt x="85" y="21"/>
                  </a:lnTo>
                  <a:lnTo>
                    <a:pt x="48" y="21"/>
                  </a:lnTo>
                  <a:moveTo>
                    <a:pt x="91" y="21"/>
                  </a:moveTo>
                  <a:lnTo>
                    <a:pt x="91" y="4"/>
                  </a:lnTo>
                  <a:lnTo>
                    <a:pt x="128" y="4"/>
                  </a:lnTo>
                  <a:lnTo>
                    <a:pt x="128" y="21"/>
                  </a:lnTo>
                  <a:lnTo>
                    <a:pt x="91" y="21"/>
                  </a:lnTo>
                  <a:moveTo>
                    <a:pt x="134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134" y="102"/>
                  </a:lnTo>
                  <a:lnTo>
                    <a:pt x="1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Rectangle 953"/>
            <p:cNvSpPr>
              <a:spLocks noChangeArrowheads="1"/>
            </p:cNvSpPr>
            <p:nvPr/>
          </p:nvSpPr>
          <p:spPr bwMode="auto">
            <a:xfrm>
              <a:off x="10115551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Rectangle 954"/>
            <p:cNvSpPr>
              <a:spLocks noChangeArrowheads="1"/>
            </p:cNvSpPr>
            <p:nvPr/>
          </p:nvSpPr>
          <p:spPr bwMode="auto">
            <a:xfrm>
              <a:off x="10115551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Rectangle 955"/>
            <p:cNvSpPr>
              <a:spLocks noChangeArrowheads="1"/>
            </p:cNvSpPr>
            <p:nvPr/>
          </p:nvSpPr>
          <p:spPr bwMode="auto">
            <a:xfrm>
              <a:off x="10115551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Rectangle 956"/>
            <p:cNvSpPr>
              <a:spLocks noChangeArrowheads="1"/>
            </p:cNvSpPr>
            <p:nvPr/>
          </p:nvSpPr>
          <p:spPr bwMode="auto">
            <a:xfrm>
              <a:off x="10115551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Rectangle 957"/>
            <p:cNvSpPr>
              <a:spLocks noChangeArrowheads="1"/>
            </p:cNvSpPr>
            <p:nvPr/>
          </p:nvSpPr>
          <p:spPr bwMode="auto">
            <a:xfrm>
              <a:off x="10047288" y="1090613"/>
              <a:ext cx="58738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Rectangle 958"/>
            <p:cNvSpPr>
              <a:spLocks noChangeArrowheads="1"/>
            </p:cNvSpPr>
            <p:nvPr/>
          </p:nvSpPr>
          <p:spPr bwMode="auto">
            <a:xfrm>
              <a:off x="10047288" y="1090613"/>
              <a:ext cx="587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Rectangle 959"/>
            <p:cNvSpPr>
              <a:spLocks noChangeArrowheads="1"/>
            </p:cNvSpPr>
            <p:nvPr/>
          </p:nvSpPr>
          <p:spPr bwMode="auto">
            <a:xfrm>
              <a:off x="10047288" y="1123951"/>
              <a:ext cx="58738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Rectangle 960"/>
            <p:cNvSpPr>
              <a:spLocks noChangeArrowheads="1"/>
            </p:cNvSpPr>
            <p:nvPr/>
          </p:nvSpPr>
          <p:spPr bwMode="auto">
            <a:xfrm>
              <a:off x="10047288" y="1123951"/>
              <a:ext cx="58738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Rectangle 961"/>
            <p:cNvSpPr>
              <a:spLocks noChangeArrowheads="1"/>
            </p:cNvSpPr>
            <p:nvPr/>
          </p:nvSpPr>
          <p:spPr bwMode="auto">
            <a:xfrm>
              <a:off x="9977438" y="1090613"/>
              <a:ext cx="60325" cy="26988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Rectangle 962"/>
            <p:cNvSpPr>
              <a:spLocks noChangeArrowheads="1"/>
            </p:cNvSpPr>
            <p:nvPr/>
          </p:nvSpPr>
          <p:spPr bwMode="auto">
            <a:xfrm>
              <a:off x="9977438" y="1090613"/>
              <a:ext cx="60325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Rectangle 963"/>
            <p:cNvSpPr>
              <a:spLocks noChangeArrowheads="1"/>
            </p:cNvSpPr>
            <p:nvPr/>
          </p:nvSpPr>
          <p:spPr bwMode="auto">
            <a:xfrm>
              <a:off x="9977438" y="1123951"/>
              <a:ext cx="60325" cy="53975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Rectangle 964"/>
            <p:cNvSpPr>
              <a:spLocks noChangeArrowheads="1"/>
            </p:cNvSpPr>
            <p:nvPr/>
          </p:nvSpPr>
          <p:spPr bwMode="auto">
            <a:xfrm>
              <a:off x="9977438" y="1123951"/>
              <a:ext cx="60325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Rectangle 965"/>
            <p:cNvSpPr>
              <a:spLocks noChangeArrowheads="1"/>
            </p:cNvSpPr>
            <p:nvPr/>
          </p:nvSpPr>
          <p:spPr bwMode="auto">
            <a:xfrm>
              <a:off x="10115551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Rectangle 966"/>
            <p:cNvSpPr>
              <a:spLocks noChangeArrowheads="1"/>
            </p:cNvSpPr>
            <p:nvPr/>
          </p:nvSpPr>
          <p:spPr bwMode="auto">
            <a:xfrm>
              <a:off x="10115551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Rectangle 967"/>
            <p:cNvSpPr>
              <a:spLocks noChangeArrowheads="1"/>
            </p:cNvSpPr>
            <p:nvPr/>
          </p:nvSpPr>
          <p:spPr bwMode="auto">
            <a:xfrm>
              <a:off x="10047288" y="1184276"/>
              <a:ext cx="58738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Rectangle 968"/>
            <p:cNvSpPr>
              <a:spLocks noChangeArrowheads="1"/>
            </p:cNvSpPr>
            <p:nvPr/>
          </p:nvSpPr>
          <p:spPr bwMode="auto">
            <a:xfrm>
              <a:off x="10047288" y="1184276"/>
              <a:ext cx="58738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Rectangle 969"/>
            <p:cNvSpPr>
              <a:spLocks noChangeArrowheads="1"/>
            </p:cNvSpPr>
            <p:nvPr/>
          </p:nvSpPr>
          <p:spPr bwMode="auto">
            <a:xfrm>
              <a:off x="9977438" y="1184276"/>
              <a:ext cx="60325" cy="55563"/>
            </a:xfrm>
            <a:prstGeom prst="rect">
              <a:avLst/>
            </a:pr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Rectangle 970"/>
            <p:cNvSpPr>
              <a:spLocks noChangeArrowheads="1"/>
            </p:cNvSpPr>
            <p:nvPr/>
          </p:nvSpPr>
          <p:spPr bwMode="auto">
            <a:xfrm>
              <a:off x="9977438" y="1184276"/>
              <a:ext cx="60325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971"/>
            <p:cNvSpPr>
              <a:spLocks/>
            </p:cNvSpPr>
            <p:nvPr/>
          </p:nvSpPr>
          <p:spPr bwMode="auto">
            <a:xfrm>
              <a:off x="10106026" y="742951"/>
              <a:ext cx="190500" cy="112713"/>
            </a:xfrm>
            <a:custGeom>
              <a:avLst/>
              <a:gdLst>
                <a:gd name="T0" fmla="*/ 36 w 59"/>
                <a:gd name="T1" fmla="*/ 0 h 35"/>
                <a:gd name="T2" fmla="*/ 25 w 59"/>
                <a:gd name="T3" fmla="*/ 8 h 35"/>
                <a:gd name="T4" fmla="*/ 24 w 59"/>
                <a:gd name="T5" fmla="*/ 8 h 35"/>
                <a:gd name="T6" fmla="*/ 20 w 59"/>
                <a:gd name="T7" fmla="*/ 7 h 35"/>
                <a:gd name="T8" fmla="*/ 11 w 59"/>
                <a:gd name="T9" fmla="*/ 13 h 35"/>
                <a:gd name="T10" fmla="*/ 10 w 59"/>
                <a:gd name="T11" fmla="*/ 17 h 35"/>
                <a:gd name="T12" fmla="*/ 9 w 59"/>
                <a:gd name="T13" fmla="*/ 17 h 35"/>
                <a:gd name="T14" fmla="*/ 1 w 59"/>
                <a:gd name="T15" fmla="*/ 23 h 35"/>
                <a:gd name="T16" fmla="*/ 8 w 59"/>
                <a:gd name="T17" fmla="*/ 34 h 35"/>
                <a:gd name="T18" fmla="*/ 49 w 59"/>
                <a:gd name="T19" fmla="*/ 35 h 35"/>
                <a:gd name="T20" fmla="*/ 59 w 59"/>
                <a:gd name="T21" fmla="*/ 25 h 35"/>
                <a:gd name="T22" fmla="*/ 49 w 59"/>
                <a:gd name="T23" fmla="*/ 15 h 35"/>
                <a:gd name="T24" fmla="*/ 47 w 59"/>
                <a:gd name="T25" fmla="*/ 16 h 35"/>
                <a:gd name="T26" fmla="*/ 47 w 59"/>
                <a:gd name="T27" fmla="*/ 11 h 35"/>
                <a:gd name="T28" fmla="*/ 36 w 59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5">
                  <a:moveTo>
                    <a:pt x="36" y="0"/>
                  </a:moveTo>
                  <a:cubicBezTo>
                    <a:pt x="31" y="0"/>
                    <a:pt x="26" y="4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7"/>
                    <a:pt x="21" y="7"/>
                    <a:pt x="20" y="7"/>
                  </a:cubicBezTo>
                  <a:cubicBezTo>
                    <a:pt x="16" y="7"/>
                    <a:pt x="12" y="9"/>
                    <a:pt x="11" y="13"/>
                  </a:cubicBezTo>
                  <a:cubicBezTo>
                    <a:pt x="10" y="14"/>
                    <a:pt x="10" y="16"/>
                    <a:pt x="10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6" y="17"/>
                    <a:pt x="3" y="19"/>
                    <a:pt x="1" y="23"/>
                  </a:cubicBezTo>
                  <a:cubicBezTo>
                    <a:pt x="0" y="27"/>
                    <a:pt x="2" y="34"/>
                    <a:pt x="8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5" y="34"/>
                    <a:pt x="59" y="30"/>
                    <a:pt x="59" y="25"/>
                  </a:cubicBezTo>
                  <a:cubicBezTo>
                    <a:pt x="59" y="20"/>
                    <a:pt x="54" y="15"/>
                    <a:pt x="49" y="15"/>
                  </a:cubicBezTo>
                  <a:cubicBezTo>
                    <a:pt x="48" y="15"/>
                    <a:pt x="47" y="15"/>
                    <a:pt x="47" y="16"/>
                  </a:cubicBezTo>
                  <a:cubicBezTo>
                    <a:pt x="47" y="14"/>
                    <a:pt x="47" y="13"/>
                    <a:pt x="47" y="11"/>
                  </a:cubicBezTo>
                  <a:cubicBezTo>
                    <a:pt x="47" y="5"/>
                    <a:pt x="42" y="0"/>
                    <a:pt x="3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972"/>
            <p:cNvSpPr>
              <a:spLocks/>
            </p:cNvSpPr>
            <p:nvPr/>
          </p:nvSpPr>
          <p:spPr bwMode="auto">
            <a:xfrm>
              <a:off x="9871076" y="501651"/>
              <a:ext cx="153988" cy="90488"/>
            </a:xfrm>
            <a:custGeom>
              <a:avLst/>
              <a:gdLst>
                <a:gd name="T0" fmla="*/ 19 w 48"/>
                <a:gd name="T1" fmla="*/ 0 h 28"/>
                <a:gd name="T2" fmla="*/ 10 w 48"/>
                <a:gd name="T3" fmla="*/ 9 h 28"/>
                <a:gd name="T4" fmla="*/ 10 w 48"/>
                <a:gd name="T5" fmla="*/ 13 h 28"/>
                <a:gd name="T6" fmla="*/ 9 w 48"/>
                <a:gd name="T7" fmla="*/ 12 h 28"/>
                <a:gd name="T8" fmla="*/ 0 w 48"/>
                <a:gd name="T9" fmla="*/ 20 h 28"/>
                <a:gd name="T10" fmla="*/ 8 w 48"/>
                <a:gd name="T11" fmla="*/ 28 h 28"/>
                <a:gd name="T12" fmla="*/ 41 w 48"/>
                <a:gd name="T13" fmla="*/ 28 h 28"/>
                <a:gd name="T14" fmla="*/ 47 w 48"/>
                <a:gd name="T15" fmla="*/ 18 h 28"/>
                <a:gd name="T16" fmla="*/ 40 w 48"/>
                <a:gd name="T17" fmla="*/ 14 h 28"/>
                <a:gd name="T18" fmla="*/ 39 w 48"/>
                <a:gd name="T19" fmla="*/ 14 h 28"/>
                <a:gd name="T20" fmla="*/ 39 w 48"/>
                <a:gd name="T21" fmla="*/ 11 h 28"/>
                <a:gd name="T22" fmla="*/ 32 w 48"/>
                <a:gd name="T23" fmla="*/ 6 h 28"/>
                <a:gd name="T24" fmla="*/ 28 w 48"/>
                <a:gd name="T25" fmla="*/ 6 h 28"/>
                <a:gd name="T26" fmla="*/ 28 w 48"/>
                <a:gd name="T27" fmla="*/ 7 h 28"/>
                <a:gd name="T28" fmla="*/ 19 w 48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8">
                  <a:moveTo>
                    <a:pt x="19" y="0"/>
                  </a:moveTo>
                  <a:cubicBezTo>
                    <a:pt x="14" y="0"/>
                    <a:pt x="10" y="4"/>
                    <a:pt x="10" y="9"/>
                  </a:cubicBezTo>
                  <a:cubicBezTo>
                    <a:pt x="10" y="11"/>
                    <a:pt x="10" y="12"/>
                    <a:pt x="10" y="13"/>
                  </a:cubicBezTo>
                  <a:cubicBezTo>
                    <a:pt x="10" y="13"/>
                    <a:pt x="9" y="12"/>
                    <a:pt x="9" y="12"/>
                  </a:cubicBezTo>
                  <a:cubicBezTo>
                    <a:pt x="4" y="12"/>
                    <a:pt x="0" y="16"/>
                    <a:pt x="0" y="20"/>
                  </a:cubicBezTo>
                  <a:cubicBezTo>
                    <a:pt x="0" y="24"/>
                    <a:pt x="4" y="28"/>
                    <a:pt x="8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6" y="28"/>
                    <a:pt x="48" y="22"/>
                    <a:pt x="47" y="18"/>
                  </a:cubicBezTo>
                  <a:cubicBezTo>
                    <a:pt x="46" y="16"/>
                    <a:pt x="43" y="14"/>
                    <a:pt x="40" y="14"/>
                  </a:cubicBezTo>
                  <a:cubicBezTo>
                    <a:pt x="40" y="14"/>
                    <a:pt x="40" y="14"/>
                    <a:pt x="39" y="14"/>
                  </a:cubicBezTo>
                  <a:cubicBezTo>
                    <a:pt x="40" y="13"/>
                    <a:pt x="39" y="12"/>
                    <a:pt x="39" y="11"/>
                  </a:cubicBezTo>
                  <a:cubicBezTo>
                    <a:pt x="38" y="8"/>
                    <a:pt x="35" y="6"/>
                    <a:pt x="32" y="6"/>
                  </a:cubicBezTo>
                  <a:cubicBezTo>
                    <a:pt x="31" y="6"/>
                    <a:pt x="29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3"/>
                    <a:pt x="23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973"/>
            <p:cNvSpPr>
              <a:spLocks/>
            </p:cNvSpPr>
            <p:nvPr/>
          </p:nvSpPr>
          <p:spPr bwMode="auto">
            <a:xfrm>
              <a:off x="10520363" y="401638"/>
              <a:ext cx="152400" cy="87313"/>
            </a:xfrm>
            <a:custGeom>
              <a:avLst/>
              <a:gdLst>
                <a:gd name="T0" fmla="*/ 29 w 47"/>
                <a:gd name="T1" fmla="*/ 0 h 27"/>
                <a:gd name="T2" fmla="*/ 20 w 47"/>
                <a:gd name="T3" fmla="*/ 6 h 27"/>
                <a:gd name="T4" fmla="*/ 19 w 47"/>
                <a:gd name="T5" fmla="*/ 6 h 27"/>
                <a:gd name="T6" fmla="*/ 16 w 47"/>
                <a:gd name="T7" fmla="*/ 5 h 27"/>
                <a:gd name="T8" fmla="*/ 9 w 47"/>
                <a:gd name="T9" fmla="*/ 10 h 27"/>
                <a:gd name="T10" fmla="*/ 8 w 47"/>
                <a:gd name="T11" fmla="*/ 14 h 27"/>
                <a:gd name="T12" fmla="*/ 8 w 47"/>
                <a:gd name="T13" fmla="*/ 14 h 27"/>
                <a:gd name="T14" fmla="*/ 1 w 47"/>
                <a:gd name="T15" fmla="*/ 18 h 27"/>
                <a:gd name="T16" fmla="*/ 7 w 47"/>
                <a:gd name="T17" fmla="*/ 27 h 27"/>
                <a:gd name="T18" fmla="*/ 40 w 47"/>
                <a:gd name="T19" fmla="*/ 27 h 27"/>
                <a:gd name="T20" fmla="*/ 47 w 47"/>
                <a:gd name="T21" fmla="*/ 20 h 27"/>
                <a:gd name="T22" fmla="*/ 39 w 47"/>
                <a:gd name="T23" fmla="*/ 12 h 27"/>
                <a:gd name="T24" fmla="*/ 37 w 47"/>
                <a:gd name="T25" fmla="*/ 12 h 27"/>
                <a:gd name="T26" fmla="*/ 38 w 47"/>
                <a:gd name="T27" fmla="*/ 9 h 27"/>
                <a:gd name="T28" fmla="*/ 29 w 47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27">
                  <a:moveTo>
                    <a:pt x="29" y="0"/>
                  </a:moveTo>
                  <a:cubicBezTo>
                    <a:pt x="25" y="0"/>
                    <a:pt x="21" y="3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3" y="5"/>
                    <a:pt x="10" y="7"/>
                    <a:pt x="9" y="10"/>
                  </a:cubicBezTo>
                  <a:cubicBezTo>
                    <a:pt x="8" y="11"/>
                    <a:pt x="8" y="12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2" y="15"/>
                    <a:pt x="1" y="18"/>
                  </a:cubicBezTo>
                  <a:cubicBezTo>
                    <a:pt x="0" y="21"/>
                    <a:pt x="2" y="27"/>
                    <a:pt x="7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4" y="27"/>
                    <a:pt x="47" y="24"/>
                    <a:pt x="47" y="20"/>
                  </a:cubicBezTo>
                  <a:cubicBezTo>
                    <a:pt x="47" y="15"/>
                    <a:pt x="44" y="12"/>
                    <a:pt x="39" y="12"/>
                  </a:cubicBezTo>
                  <a:cubicBezTo>
                    <a:pt x="39" y="12"/>
                    <a:pt x="38" y="12"/>
                    <a:pt x="37" y="12"/>
                  </a:cubicBezTo>
                  <a:cubicBezTo>
                    <a:pt x="38" y="11"/>
                    <a:pt x="38" y="10"/>
                    <a:pt x="38" y="9"/>
                  </a:cubicBezTo>
                  <a:cubicBezTo>
                    <a:pt x="38" y="4"/>
                    <a:pt x="34" y="0"/>
                    <a:pt x="2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Rectangle 974"/>
            <p:cNvSpPr>
              <a:spLocks noChangeArrowheads="1"/>
            </p:cNvSpPr>
            <p:nvPr/>
          </p:nvSpPr>
          <p:spPr bwMode="auto">
            <a:xfrm>
              <a:off x="10450513" y="930276"/>
              <a:ext cx="41275" cy="190500"/>
            </a:xfrm>
            <a:prstGeom prst="rect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Rectangle 975"/>
            <p:cNvSpPr>
              <a:spLocks noChangeArrowheads="1"/>
            </p:cNvSpPr>
            <p:nvPr/>
          </p:nvSpPr>
          <p:spPr bwMode="auto">
            <a:xfrm>
              <a:off x="10372726" y="930276"/>
              <a:ext cx="42863" cy="190500"/>
            </a:xfrm>
            <a:prstGeom prst="rect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Rectangle 976"/>
            <p:cNvSpPr>
              <a:spLocks noChangeArrowheads="1"/>
            </p:cNvSpPr>
            <p:nvPr/>
          </p:nvSpPr>
          <p:spPr bwMode="auto">
            <a:xfrm>
              <a:off x="9639301" y="160338"/>
              <a:ext cx="1589088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Rectangle 977"/>
            <p:cNvSpPr>
              <a:spLocks noChangeArrowheads="1"/>
            </p:cNvSpPr>
            <p:nvPr/>
          </p:nvSpPr>
          <p:spPr bwMode="auto">
            <a:xfrm>
              <a:off x="9639301" y="1822451"/>
              <a:ext cx="1589088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Rectangle 978"/>
            <p:cNvSpPr>
              <a:spLocks noChangeArrowheads="1"/>
            </p:cNvSpPr>
            <p:nvPr/>
          </p:nvSpPr>
          <p:spPr bwMode="auto">
            <a:xfrm>
              <a:off x="9639301" y="1822451"/>
              <a:ext cx="1589088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Rectangle 979"/>
            <p:cNvSpPr>
              <a:spLocks noChangeArrowheads="1"/>
            </p:cNvSpPr>
            <p:nvPr/>
          </p:nvSpPr>
          <p:spPr bwMode="auto">
            <a:xfrm>
              <a:off x="10412413" y="269876"/>
              <a:ext cx="44450" cy="15065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980"/>
            <p:cNvSpPr>
              <a:spLocks/>
            </p:cNvSpPr>
            <p:nvPr/>
          </p:nvSpPr>
          <p:spPr bwMode="auto">
            <a:xfrm>
              <a:off x="8509001" y="3332163"/>
              <a:ext cx="666750" cy="122238"/>
            </a:xfrm>
            <a:custGeom>
              <a:avLst/>
              <a:gdLst>
                <a:gd name="T0" fmla="*/ 207 w 207"/>
                <a:gd name="T1" fmla="*/ 31 h 38"/>
                <a:gd name="T2" fmla="*/ 205 w 207"/>
                <a:gd name="T3" fmla="*/ 36 h 38"/>
                <a:gd name="T4" fmla="*/ 200 w 207"/>
                <a:gd name="T5" fmla="*/ 38 h 38"/>
                <a:gd name="T6" fmla="*/ 8 w 207"/>
                <a:gd name="T7" fmla="*/ 38 h 38"/>
                <a:gd name="T8" fmla="*/ 3 w 207"/>
                <a:gd name="T9" fmla="*/ 36 h 38"/>
                <a:gd name="T10" fmla="*/ 0 w 207"/>
                <a:gd name="T11" fmla="*/ 31 h 38"/>
                <a:gd name="T12" fmla="*/ 0 w 207"/>
                <a:gd name="T13" fmla="*/ 7 h 38"/>
                <a:gd name="T14" fmla="*/ 3 w 207"/>
                <a:gd name="T15" fmla="*/ 2 h 38"/>
                <a:gd name="T16" fmla="*/ 8 w 207"/>
                <a:gd name="T17" fmla="*/ 0 h 38"/>
                <a:gd name="T18" fmla="*/ 200 w 207"/>
                <a:gd name="T19" fmla="*/ 0 h 38"/>
                <a:gd name="T20" fmla="*/ 205 w 207"/>
                <a:gd name="T21" fmla="*/ 2 h 38"/>
                <a:gd name="T22" fmla="*/ 207 w 207"/>
                <a:gd name="T23" fmla="*/ 7 h 38"/>
                <a:gd name="T24" fmla="*/ 207 w 207"/>
                <a:gd name="T25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38">
                  <a:moveTo>
                    <a:pt x="207" y="31"/>
                  </a:moveTo>
                  <a:cubicBezTo>
                    <a:pt x="207" y="32"/>
                    <a:pt x="206" y="34"/>
                    <a:pt x="205" y="36"/>
                  </a:cubicBezTo>
                  <a:cubicBezTo>
                    <a:pt x="203" y="37"/>
                    <a:pt x="201" y="38"/>
                    <a:pt x="200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8"/>
                    <a:pt x="4" y="37"/>
                    <a:pt x="3" y="36"/>
                  </a:cubicBezTo>
                  <a:cubicBezTo>
                    <a:pt x="1" y="34"/>
                    <a:pt x="0" y="32"/>
                    <a:pt x="0" y="3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1" y="0"/>
                    <a:pt x="203" y="0"/>
                    <a:pt x="205" y="2"/>
                  </a:cubicBezTo>
                  <a:cubicBezTo>
                    <a:pt x="206" y="3"/>
                    <a:pt x="207" y="5"/>
                    <a:pt x="207" y="7"/>
                  </a:cubicBezTo>
                  <a:cubicBezTo>
                    <a:pt x="207" y="31"/>
                    <a:pt x="207" y="31"/>
                    <a:pt x="207" y="31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981"/>
            <p:cNvSpPr>
              <a:spLocks/>
            </p:cNvSpPr>
            <p:nvPr/>
          </p:nvSpPr>
          <p:spPr bwMode="auto">
            <a:xfrm>
              <a:off x="8509001" y="3387726"/>
              <a:ext cx="666750" cy="66675"/>
            </a:xfrm>
            <a:custGeom>
              <a:avLst/>
              <a:gdLst>
                <a:gd name="T0" fmla="*/ 207 w 207"/>
                <a:gd name="T1" fmla="*/ 0 h 21"/>
                <a:gd name="T2" fmla="*/ 0 w 207"/>
                <a:gd name="T3" fmla="*/ 0 h 21"/>
                <a:gd name="T4" fmla="*/ 0 w 207"/>
                <a:gd name="T5" fmla="*/ 14 h 21"/>
                <a:gd name="T6" fmla="*/ 3 w 207"/>
                <a:gd name="T7" fmla="*/ 19 h 21"/>
                <a:gd name="T8" fmla="*/ 8 w 207"/>
                <a:gd name="T9" fmla="*/ 21 h 21"/>
                <a:gd name="T10" fmla="*/ 200 w 207"/>
                <a:gd name="T11" fmla="*/ 21 h 21"/>
                <a:gd name="T12" fmla="*/ 205 w 207"/>
                <a:gd name="T13" fmla="*/ 19 h 21"/>
                <a:gd name="T14" fmla="*/ 207 w 207"/>
                <a:gd name="T15" fmla="*/ 14 h 21"/>
                <a:gd name="T16" fmla="*/ 207 w 207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1">
                  <a:moveTo>
                    <a:pt x="20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4" y="20"/>
                    <a:pt x="6" y="21"/>
                    <a:pt x="8" y="21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201" y="21"/>
                    <a:pt x="203" y="20"/>
                    <a:pt x="205" y="19"/>
                  </a:cubicBezTo>
                  <a:cubicBezTo>
                    <a:pt x="206" y="17"/>
                    <a:pt x="207" y="15"/>
                    <a:pt x="207" y="14"/>
                  </a:cubicBezTo>
                  <a:cubicBezTo>
                    <a:pt x="207" y="0"/>
                    <a:pt x="207" y="0"/>
                    <a:pt x="207" y="0"/>
                  </a:cubicBezTo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Oval 982"/>
            <p:cNvSpPr>
              <a:spLocks noChangeArrowheads="1"/>
            </p:cNvSpPr>
            <p:nvPr/>
          </p:nvSpPr>
          <p:spPr bwMode="auto">
            <a:xfrm>
              <a:off x="8548688" y="3344863"/>
              <a:ext cx="96838" cy="936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Oval 983"/>
            <p:cNvSpPr>
              <a:spLocks noChangeArrowheads="1"/>
            </p:cNvSpPr>
            <p:nvPr/>
          </p:nvSpPr>
          <p:spPr bwMode="auto">
            <a:xfrm>
              <a:off x="8564563" y="3360738"/>
              <a:ext cx="63500" cy="65088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Oval 984"/>
            <p:cNvSpPr>
              <a:spLocks noChangeArrowheads="1"/>
            </p:cNvSpPr>
            <p:nvPr/>
          </p:nvSpPr>
          <p:spPr bwMode="auto">
            <a:xfrm>
              <a:off x="8674101" y="3344863"/>
              <a:ext cx="93663" cy="936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Oval 985"/>
            <p:cNvSpPr>
              <a:spLocks noChangeArrowheads="1"/>
            </p:cNvSpPr>
            <p:nvPr/>
          </p:nvSpPr>
          <p:spPr bwMode="auto">
            <a:xfrm>
              <a:off x="8686801" y="3360738"/>
              <a:ext cx="63500" cy="65088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Oval 986"/>
            <p:cNvSpPr>
              <a:spLocks noChangeArrowheads="1"/>
            </p:cNvSpPr>
            <p:nvPr/>
          </p:nvSpPr>
          <p:spPr bwMode="auto">
            <a:xfrm>
              <a:off x="8796338" y="3344863"/>
              <a:ext cx="93663" cy="93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Oval 987"/>
            <p:cNvSpPr>
              <a:spLocks noChangeArrowheads="1"/>
            </p:cNvSpPr>
            <p:nvPr/>
          </p:nvSpPr>
          <p:spPr bwMode="auto">
            <a:xfrm>
              <a:off x="8815388" y="3379788"/>
              <a:ext cx="19050" cy="174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Oval 988"/>
            <p:cNvSpPr>
              <a:spLocks noChangeArrowheads="1"/>
            </p:cNvSpPr>
            <p:nvPr/>
          </p:nvSpPr>
          <p:spPr bwMode="auto">
            <a:xfrm>
              <a:off x="8853488" y="3379788"/>
              <a:ext cx="15875" cy="174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Oval 989"/>
            <p:cNvSpPr>
              <a:spLocks noChangeArrowheads="1"/>
            </p:cNvSpPr>
            <p:nvPr/>
          </p:nvSpPr>
          <p:spPr bwMode="auto">
            <a:xfrm>
              <a:off x="8918576" y="3344863"/>
              <a:ext cx="93663" cy="936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Oval 990"/>
            <p:cNvSpPr>
              <a:spLocks noChangeArrowheads="1"/>
            </p:cNvSpPr>
            <p:nvPr/>
          </p:nvSpPr>
          <p:spPr bwMode="auto">
            <a:xfrm>
              <a:off x="8934451" y="3360738"/>
              <a:ext cx="65088" cy="65088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Oval 991"/>
            <p:cNvSpPr>
              <a:spLocks noChangeArrowheads="1"/>
            </p:cNvSpPr>
            <p:nvPr/>
          </p:nvSpPr>
          <p:spPr bwMode="auto">
            <a:xfrm>
              <a:off x="9040813" y="3344863"/>
              <a:ext cx="96838" cy="93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Oval 992"/>
            <p:cNvSpPr>
              <a:spLocks noChangeArrowheads="1"/>
            </p:cNvSpPr>
            <p:nvPr/>
          </p:nvSpPr>
          <p:spPr bwMode="auto">
            <a:xfrm>
              <a:off x="9063038" y="3379788"/>
              <a:ext cx="15875" cy="174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Oval 993"/>
            <p:cNvSpPr>
              <a:spLocks noChangeArrowheads="1"/>
            </p:cNvSpPr>
            <p:nvPr/>
          </p:nvSpPr>
          <p:spPr bwMode="auto">
            <a:xfrm>
              <a:off x="9097963" y="3379788"/>
              <a:ext cx="20638" cy="174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Rectangle 994"/>
            <p:cNvSpPr>
              <a:spLocks noChangeArrowheads="1"/>
            </p:cNvSpPr>
            <p:nvPr/>
          </p:nvSpPr>
          <p:spPr bwMode="auto">
            <a:xfrm>
              <a:off x="8593138" y="3162301"/>
              <a:ext cx="6350" cy="1857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Rectangle 995"/>
            <p:cNvSpPr>
              <a:spLocks noChangeArrowheads="1"/>
            </p:cNvSpPr>
            <p:nvPr/>
          </p:nvSpPr>
          <p:spPr bwMode="auto">
            <a:xfrm>
              <a:off x="8715376" y="3162301"/>
              <a:ext cx="9525" cy="1857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Rectangle 996"/>
            <p:cNvSpPr>
              <a:spLocks noChangeArrowheads="1"/>
            </p:cNvSpPr>
            <p:nvPr/>
          </p:nvSpPr>
          <p:spPr bwMode="auto">
            <a:xfrm>
              <a:off x="8959851" y="3162301"/>
              <a:ext cx="9525" cy="1857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Rectangle 997"/>
            <p:cNvSpPr>
              <a:spLocks noChangeArrowheads="1"/>
            </p:cNvSpPr>
            <p:nvPr/>
          </p:nvSpPr>
          <p:spPr bwMode="auto">
            <a:xfrm>
              <a:off x="8586788" y="3316288"/>
              <a:ext cx="19050" cy="317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Rectangle 998"/>
            <p:cNvSpPr>
              <a:spLocks noChangeArrowheads="1"/>
            </p:cNvSpPr>
            <p:nvPr/>
          </p:nvSpPr>
          <p:spPr bwMode="auto">
            <a:xfrm>
              <a:off x="8709026" y="3316288"/>
              <a:ext cx="19050" cy="317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Rectangle 999"/>
            <p:cNvSpPr>
              <a:spLocks noChangeArrowheads="1"/>
            </p:cNvSpPr>
            <p:nvPr/>
          </p:nvSpPr>
          <p:spPr bwMode="auto">
            <a:xfrm>
              <a:off x="8956676" y="3316288"/>
              <a:ext cx="19050" cy="317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Rectangle 1000"/>
            <p:cNvSpPr>
              <a:spLocks noChangeArrowheads="1"/>
            </p:cNvSpPr>
            <p:nvPr/>
          </p:nvSpPr>
          <p:spPr bwMode="auto">
            <a:xfrm>
              <a:off x="7173913" y="2652713"/>
              <a:ext cx="4306888" cy="512763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Rectangle 1001"/>
            <p:cNvSpPr>
              <a:spLocks noChangeArrowheads="1"/>
            </p:cNvSpPr>
            <p:nvPr/>
          </p:nvSpPr>
          <p:spPr bwMode="auto">
            <a:xfrm>
              <a:off x="7173913" y="2652713"/>
              <a:ext cx="4306888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Rectangle 1002"/>
            <p:cNvSpPr>
              <a:spLocks noChangeArrowheads="1"/>
            </p:cNvSpPr>
            <p:nvPr/>
          </p:nvSpPr>
          <p:spPr bwMode="auto">
            <a:xfrm>
              <a:off x="7173913" y="2605088"/>
              <a:ext cx="4306888" cy="13811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Rectangle 1003"/>
            <p:cNvSpPr>
              <a:spLocks noChangeArrowheads="1"/>
            </p:cNvSpPr>
            <p:nvPr/>
          </p:nvSpPr>
          <p:spPr bwMode="auto">
            <a:xfrm>
              <a:off x="7173913" y="2605088"/>
              <a:ext cx="43068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Rectangle 1004"/>
            <p:cNvSpPr>
              <a:spLocks noChangeArrowheads="1"/>
            </p:cNvSpPr>
            <p:nvPr/>
          </p:nvSpPr>
          <p:spPr bwMode="auto">
            <a:xfrm>
              <a:off x="7173913" y="2565401"/>
              <a:ext cx="4306888" cy="4603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Rectangle 1005"/>
            <p:cNvSpPr>
              <a:spLocks noChangeArrowheads="1"/>
            </p:cNvSpPr>
            <p:nvPr/>
          </p:nvSpPr>
          <p:spPr bwMode="auto">
            <a:xfrm>
              <a:off x="7173913" y="2565401"/>
              <a:ext cx="4306888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1006"/>
            <p:cNvSpPr>
              <a:spLocks/>
            </p:cNvSpPr>
            <p:nvPr/>
          </p:nvSpPr>
          <p:spPr bwMode="auto">
            <a:xfrm>
              <a:off x="11312526" y="2624138"/>
              <a:ext cx="168275" cy="1606550"/>
            </a:xfrm>
            <a:custGeom>
              <a:avLst/>
              <a:gdLst>
                <a:gd name="T0" fmla="*/ 52 w 52"/>
                <a:gd name="T1" fmla="*/ 0 h 499"/>
                <a:gd name="T2" fmla="*/ 52 w 52"/>
                <a:gd name="T3" fmla="*/ 484 h 499"/>
                <a:gd name="T4" fmla="*/ 47 w 52"/>
                <a:gd name="T5" fmla="*/ 495 h 499"/>
                <a:gd name="T6" fmla="*/ 37 w 52"/>
                <a:gd name="T7" fmla="*/ 499 h 499"/>
                <a:gd name="T8" fmla="*/ 16 w 52"/>
                <a:gd name="T9" fmla="*/ 499 h 499"/>
                <a:gd name="T10" fmla="*/ 5 w 52"/>
                <a:gd name="T11" fmla="*/ 495 h 499"/>
                <a:gd name="T12" fmla="*/ 0 w 52"/>
                <a:gd name="T13" fmla="*/ 484 h 499"/>
                <a:gd name="T14" fmla="*/ 0 w 52"/>
                <a:gd name="T15" fmla="*/ 0 h 499"/>
                <a:gd name="T16" fmla="*/ 52 w 52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99">
                  <a:moveTo>
                    <a:pt x="52" y="0"/>
                  </a:moveTo>
                  <a:cubicBezTo>
                    <a:pt x="52" y="484"/>
                    <a:pt x="52" y="484"/>
                    <a:pt x="52" y="484"/>
                  </a:cubicBezTo>
                  <a:cubicBezTo>
                    <a:pt x="52" y="488"/>
                    <a:pt x="50" y="492"/>
                    <a:pt x="47" y="495"/>
                  </a:cubicBezTo>
                  <a:cubicBezTo>
                    <a:pt x="44" y="497"/>
                    <a:pt x="41" y="499"/>
                    <a:pt x="37" y="499"/>
                  </a:cubicBezTo>
                  <a:cubicBezTo>
                    <a:pt x="16" y="499"/>
                    <a:pt x="16" y="499"/>
                    <a:pt x="16" y="499"/>
                  </a:cubicBezTo>
                  <a:cubicBezTo>
                    <a:pt x="12" y="499"/>
                    <a:pt x="8" y="497"/>
                    <a:pt x="5" y="495"/>
                  </a:cubicBezTo>
                  <a:cubicBezTo>
                    <a:pt x="2" y="492"/>
                    <a:pt x="0" y="488"/>
                    <a:pt x="0" y="4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1007"/>
            <p:cNvSpPr>
              <a:spLocks/>
            </p:cNvSpPr>
            <p:nvPr/>
          </p:nvSpPr>
          <p:spPr bwMode="auto">
            <a:xfrm>
              <a:off x="7173913" y="2624138"/>
              <a:ext cx="1106488" cy="1606550"/>
            </a:xfrm>
            <a:custGeom>
              <a:avLst/>
              <a:gdLst>
                <a:gd name="T0" fmla="*/ 344 w 344"/>
                <a:gd name="T1" fmla="*/ 0 h 499"/>
                <a:gd name="T2" fmla="*/ 344 w 344"/>
                <a:gd name="T3" fmla="*/ 484 h 499"/>
                <a:gd name="T4" fmla="*/ 340 w 344"/>
                <a:gd name="T5" fmla="*/ 494 h 499"/>
                <a:gd name="T6" fmla="*/ 329 w 344"/>
                <a:gd name="T7" fmla="*/ 499 h 499"/>
                <a:gd name="T8" fmla="*/ 15 w 344"/>
                <a:gd name="T9" fmla="*/ 499 h 499"/>
                <a:gd name="T10" fmla="*/ 4 w 344"/>
                <a:gd name="T11" fmla="*/ 494 h 499"/>
                <a:gd name="T12" fmla="*/ 0 w 344"/>
                <a:gd name="T13" fmla="*/ 484 h 499"/>
                <a:gd name="T14" fmla="*/ 0 w 344"/>
                <a:gd name="T15" fmla="*/ 0 h 499"/>
                <a:gd name="T16" fmla="*/ 344 w 344"/>
                <a:gd name="T1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499">
                  <a:moveTo>
                    <a:pt x="344" y="0"/>
                  </a:moveTo>
                  <a:cubicBezTo>
                    <a:pt x="344" y="484"/>
                    <a:pt x="344" y="484"/>
                    <a:pt x="344" y="484"/>
                  </a:cubicBezTo>
                  <a:cubicBezTo>
                    <a:pt x="344" y="488"/>
                    <a:pt x="343" y="492"/>
                    <a:pt x="340" y="494"/>
                  </a:cubicBezTo>
                  <a:cubicBezTo>
                    <a:pt x="337" y="497"/>
                    <a:pt x="333" y="499"/>
                    <a:pt x="329" y="499"/>
                  </a:cubicBezTo>
                  <a:cubicBezTo>
                    <a:pt x="15" y="499"/>
                    <a:pt x="15" y="499"/>
                    <a:pt x="15" y="499"/>
                  </a:cubicBezTo>
                  <a:cubicBezTo>
                    <a:pt x="11" y="499"/>
                    <a:pt x="7" y="497"/>
                    <a:pt x="4" y="494"/>
                  </a:cubicBezTo>
                  <a:cubicBezTo>
                    <a:pt x="1" y="492"/>
                    <a:pt x="0" y="488"/>
                    <a:pt x="0" y="4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4" y="0"/>
                    <a:pt x="344" y="0"/>
                    <a:pt x="344" y="0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1008"/>
            <p:cNvSpPr>
              <a:spLocks/>
            </p:cNvSpPr>
            <p:nvPr/>
          </p:nvSpPr>
          <p:spPr bwMode="auto">
            <a:xfrm>
              <a:off x="7173913" y="2611438"/>
              <a:ext cx="4306888" cy="63500"/>
            </a:xfrm>
            <a:custGeom>
              <a:avLst/>
              <a:gdLst>
                <a:gd name="T0" fmla="*/ 2713 w 2713"/>
                <a:gd name="T1" fmla="*/ 0 h 40"/>
                <a:gd name="T2" fmla="*/ 0 w 2713"/>
                <a:gd name="T3" fmla="*/ 0 h 40"/>
                <a:gd name="T4" fmla="*/ 0 w 2713"/>
                <a:gd name="T5" fmla="*/ 8 h 40"/>
                <a:gd name="T6" fmla="*/ 697 w 2713"/>
                <a:gd name="T7" fmla="*/ 8 h 40"/>
                <a:gd name="T8" fmla="*/ 697 w 2713"/>
                <a:gd name="T9" fmla="*/ 40 h 40"/>
                <a:gd name="T10" fmla="*/ 2607 w 2713"/>
                <a:gd name="T11" fmla="*/ 40 h 40"/>
                <a:gd name="T12" fmla="*/ 2607 w 2713"/>
                <a:gd name="T13" fmla="*/ 8 h 40"/>
                <a:gd name="T14" fmla="*/ 2713 w 2713"/>
                <a:gd name="T15" fmla="*/ 8 h 40"/>
                <a:gd name="T16" fmla="*/ 2713 w 2713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3" h="40">
                  <a:moveTo>
                    <a:pt x="2713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697" y="8"/>
                  </a:lnTo>
                  <a:lnTo>
                    <a:pt x="697" y="40"/>
                  </a:lnTo>
                  <a:lnTo>
                    <a:pt x="2607" y="40"/>
                  </a:lnTo>
                  <a:lnTo>
                    <a:pt x="2607" y="8"/>
                  </a:lnTo>
                  <a:lnTo>
                    <a:pt x="2713" y="8"/>
                  </a:lnTo>
                  <a:lnTo>
                    <a:pt x="2713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1010"/>
            <p:cNvSpPr>
              <a:spLocks/>
            </p:cNvSpPr>
            <p:nvPr/>
          </p:nvSpPr>
          <p:spPr bwMode="auto">
            <a:xfrm>
              <a:off x="7173913" y="2611438"/>
              <a:ext cx="4306888" cy="63500"/>
            </a:xfrm>
            <a:custGeom>
              <a:avLst/>
              <a:gdLst>
                <a:gd name="T0" fmla="*/ 2713 w 2713"/>
                <a:gd name="T1" fmla="*/ 0 h 40"/>
                <a:gd name="T2" fmla="*/ 0 w 2713"/>
                <a:gd name="T3" fmla="*/ 0 h 40"/>
                <a:gd name="T4" fmla="*/ 0 w 2713"/>
                <a:gd name="T5" fmla="*/ 8 h 40"/>
                <a:gd name="T6" fmla="*/ 697 w 2713"/>
                <a:gd name="T7" fmla="*/ 8 h 40"/>
                <a:gd name="T8" fmla="*/ 697 w 2713"/>
                <a:gd name="T9" fmla="*/ 40 h 40"/>
                <a:gd name="T10" fmla="*/ 2607 w 2713"/>
                <a:gd name="T11" fmla="*/ 40 h 40"/>
                <a:gd name="T12" fmla="*/ 2607 w 2713"/>
                <a:gd name="T13" fmla="*/ 8 h 40"/>
                <a:gd name="T14" fmla="*/ 2713 w 2713"/>
                <a:gd name="T15" fmla="*/ 8 h 40"/>
                <a:gd name="T16" fmla="*/ 2713 w 2713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3" h="40">
                  <a:moveTo>
                    <a:pt x="2713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697" y="8"/>
                  </a:lnTo>
                  <a:lnTo>
                    <a:pt x="697" y="40"/>
                  </a:lnTo>
                  <a:lnTo>
                    <a:pt x="2607" y="40"/>
                  </a:lnTo>
                  <a:lnTo>
                    <a:pt x="2607" y="8"/>
                  </a:lnTo>
                  <a:lnTo>
                    <a:pt x="2713" y="8"/>
                  </a:lnTo>
                  <a:lnTo>
                    <a:pt x="27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Rectangle 1011"/>
            <p:cNvSpPr>
              <a:spLocks noChangeArrowheads="1"/>
            </p:cNvSpPr>
            <p:nvPr/>
          </p:nvSpPr>
          <p:spPr bwMode="auto">
            <a:xfrm>
              <a:off x="7173913" y="2605088"/>
              <a:ext cx="4306888" cy="6350"/>
            </a:xfrm>
            <a:prstGeom prst="rect">
              <a:avLst/>
            </a:pr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Rectangle 1012"/>
            <p:cNvSpPr>
              <a:spLocks noChangeArrowheads="1"/>
            </p:cNvSpPr>
            <p:nvPr/>
          </p:nvSpPr>
          <p:spPr bwMode="auto">
            <a:xfrm>
              <a:off x="7173913" y="2605088"/>
              <a:ext cx="4306888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1013"/>
            <p:cNvSpPr>
              <a:spLocks/>
            </p:cNvSpPr>
            <p:nvPr/>
          </p:nvSpPr>
          <p:spPr bwMode="auto">
            <a:xfrm>
              <a:off x="11312526" y="2624138"/>
              <a:ext cx="168275" cy="50800"/>
            </a:xfrm>
            <a:custGeom>
              <a:avLst/>
              <a:gdLst>
                <a:gd name="T0" fmla="*/ 106 w 106"/>
                <a:gd name="T1" fmla="*/ 0 h 32"/>
                <a:gd name="T2" fmla="*/ 106 w 106"/>
                <a:gd name="T3" fmla="*/ 0 h 32"/>
                <a:gd name="T4" fmla="*/ 0 w 106"/>
                <a:gd name="T5" fmla="*/ 0 h 32"/>
                <a:gd name="T6" fmla="*/ 0 w 106"/>
                <a:gd name="T7" fmla="*/ 32 h 32"/>
                <a:gd name="T8" fmla="*/ 106 w 106"/>
                <a:gd name="T9" fmla="*/ 32 h 32"/>
                <a:gd name="T10" fmla="*/ 106 w 10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32">
                  <a:moveTo>
                    <a:pt x="106" y="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06" y="3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1014"/>
            <p:cNvSpPr>
              <a:spLocks/>
            </p:cNvSpPr>
            <p:nvPr/>
          </p:nvSpPr>
          <p:spPr bwMode="auto">
            <a:xfrm>
              <a:off x="11312526" y="2624138"/>
              <a:ext cx="168275" cy="50800"/>
            </a:xfrm>
            <a:custGeom>
              <a:avLst/>
              <a:gdLst>
                <a:gd name="T0" fmla="*/ 106 w 106"/>
                <a:gd name="T1" fmla="*/ 0 h 32"/>
                <a:gd name="T2" fmla="*/ 106 w 106"/>
                <a:gd name="T3" fmla="*/ 0 h 32"/>
                <a:gd name="T4" fmla="*/ 0 w 106"/>
                <a:gd name="T5" fmla="*/ 0 h 32"/>
                <a:gd name="T6" fmla="*/ 0 w 106"/>
                <a:gd name="T7" fmla="*/ 32 h 32"/>
                <a:gd name="T8" fmla="*/ 106 w 106"/>
                <a:gd name="T9" fmla="*/ 32 h 32"/>
                <a:gd name="T10" fmla="*/ 106 w 10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32">
                  <a:moveTo>
                    <a:pt x="106" y="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06" y="32"/>
                  </a:lnTo>
                  <a:lnTo>
                    <a:pt x="1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Rectangle 1015"/>
            <p:cNvSpPr>
              <a:spLocks noChangeArrowheads="1"/>
            </p:cNvSpPr>
            <p:nvPr/>
          </p:nvSpPr>
          <p:spPr bwMode="auto">
            <a:xfrm>
              <a:off x="7173913" y="2624138"/>
              <a:ext cx="1106488" cy="50800"/>
            </a:xfrm>
            <a:prstGeom prst="rect">
              <a:avLst/>
            </a:pr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Rectangle 1016"/>
            <p:cNvSpPr>
              <a:spLocks noChangeArrowheads="1"/>
            </p:cNvSpPr>
            <p:nvPr/>
          </p:nvSpPr>
          <p:spPr bwMode="auto">
            <a:xfrm>
              <a:off x="7173913" y="2624138"/>
              <a:ext cx="1106488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Rectangle 1017"/>
            <p:cNvSpPr>
              <a:spLocks noChangeArrowheads="1"/>
            </p:cNvSpPr>
            <p:nvPr/>
          </p:nvSpPr>
          <p:spPr bwMode="auto">
            <a:xfrm>
              <a:off x="7277101" y="2768601"/>
              <a:ext cx="901700" cy="39052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Rectangle 1018"/>
            <p:cNvSpPr>
              <a:spLocks noChangeArrowheads="1"/>
            </p:cNvSpPr>
            <p:nvPr/>
          </p:nvSpPr>
          <p:spPr bwMode="auto">
            <a:xfrm>
              <a:off x="7308851" y="2768601"/>
              <a:ext cx="836613" cy="35718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Rectangle 1019"/>
            <p:cNvSpPr>
              <a:spLocks noChangeArrowheads="1"/>
            </p:cNvSpPr>
            <p:nvPr/>
          </p:nvSpPr>
          <p:spPr bwMode="auto">
            <a:xfrm>
              <a:off x="7612063" y="2836863"/>
              <a:ext cx="295275" cy="47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Rectangle 1020"/>
            <p:cNvSpPr>
              <a:spLocks noChangeArrowheads="1"/>
            </p:cNvSpPr>
            <p:nvPr/>
          </p:nvSpPr>
          <p:spPr bwMode="auto">
            <a:xfrm>
              <a:off x="7277101" y="3257551"/>
              <a:ext cx="901700" cy="39052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Rectangle 1021"/>
            <p:cNvSpPr>
              <a:spLocks noChangeArrowheads="1"/>
            </p:cNvSpPr>
            <p:nvPr/>
          </p:nvSpPr>
          <p:spPr bwMode="auto">
            <a:xfrm>
              <a:off x="7308851" y="3257551"/>
              <a:ext cx="836613" cy="358775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Rectangle 1022"/>
            <p:cNvSpPr>
              <a:spLocks noChangeArrowheads="1"/>
            </p:cNvSpPr>
            <p:nvPr/>
          </p:nvSpPr>
          <p:spPr bwMode="auto">
            <a:xfrm>
              <a:off x="7612063" y="3325813"/>
              <a:ext cx="295275" cy="44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Rectangle 1023"/>
            <p:cNvSpPr>
              <a:spLocks noChangeArrowheads="1"/>
            </p:cNvSpPr>
            <p:nvPr/>
          </p:nvSpPr>
          <p:spPr bwMode="auto">
            <a:xfrm>
              <a:off x="7277101" y="3748088"/>
              <a:ext cx="901700" cy="388938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Rectangle 1024"/>
            <p:cNvSpPr>
              <a:spLocks noChangeArrowheads="1"/>
            </p:cNvSpPr>
            <p:nvPr/>
          </p:nvSpPr>
          <p:spPr bwMode="auto">
            <a:xfrm>
              <a:off x="7308851" y="3748088"/>
              <a:ext cx="836613" cy="35718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Rectangle 1025"/>
            <p:cNvSpPr>
              <a:spLocks noChangeArrowheads="1"/>
            </p:cNvSpPr>
            <p:nvPr/>
          </p:nvSpPr>
          <p:spPr bwMode="auto">
            <a:xfrm>
              <a:off x="7612063" y="3811588"/>
              <a:ext cx="295275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1026"/>
            <p:cNvSpPr>
              <a:spLocks/>
            </p:cNvSpPr>
            <p:nvPr/>
          </p:nvSpPr>
          <p:spPr bwMode="auto">
            <a:xfrm>
              <a:off x="9053513" y="2366963"/>
              <a:ext cx="341313" cy="176213"/>
            </a:xfrm>
            <a:custGeom>
              <a:avLst/>
              <a:gdLst>
                <a:gd name="T0" fmla="*/ 215 w 215"/>
                <a:gd name="T1" fmla="*/ 111 h 111"/>
                <a:gd name="T2" fmla="*/ 0 w 215"/>
                <a:gd name="T3" fmla="*/ 111 h 111"/>
                <a:gd name="T4" fmla="*/ 32 w 215"/>
                <a:gd name="T5" fmla="*/ 0 h 111"/>
                <a:gd name="T6" fmla="*/ 182 w 215"/>
                <a:gd name="T7" fmla="*/ 0 h 111"/>
                <a:gd name="T8" fmla="*/ 215 w 215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11">
                  <a:moveTo>
                    <a:pt x="215" y="111"/>
                  </a:moveTo>
                  <a:lnTo>
                    <a:pt x="0" y="111"/>
                  </a:lnTo>
                  <a:lnTo>
                    <a:pt x="32" y="0"/>
                  </a:lnTo>
                  <a:lnTo>
                    <a:pt x="182" y="0"/>
                  </a:lnTo>
                  <a:lnTo>
                    <a:pt x="215" y="111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1027"/>
            <p:cNvSpPr>
              <a:spLocks/>
            </p:cNvSpPr>
            <p:nvPr/>
          </p:nvSpPr>
          <p:spPr bwMode="auto">
            <a:xfrm>
              <a:off x="9053513" y="2366963"/>
              <a:ext cx="341313" cy="176213"/>
            </a:xfrm>
            <a:custGeom>
              <a:avLst/>
              <a:gdLst>
                <a:gd name="T0" fmla="*/ 215 w 215"/>
                <a:gd name="T1" fmla="*/ 111 h 111"/>
                <a:gd name="T2" fmla="*/ 0 w 215"/>
                <a:gd name="T3" fmla="*/ 111 h 111"/>
                <a:gd name="T4" fmla="*/ 32 w 215"/>
                <a:gd name="T5" fmla="*/ 0 h 111"/>
                <a:gd name="T6" fmla="*/ 182 w 215"/>
                <a:gd name="T7" fmla="*/ 0 h 111"/>
                <a:gd name="T8" fmla="*/ 215 w 215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11">
                  <a:moveTo>
                    <a:pt x="215" y="111"/>
                  </a:moveTo>
                  <a:lnTo>
                    <a:pt x="0" y="111"/>
                  </a:lnTo>
                  <a:lnTo>
                    <a:pt x="32" y="0"/>
                  </a:lnTo>
                  <a:lnTo>
                    <a:pt x="182" y="0"/>
                  </a:lnTo>
                  <a:lnTo>
                    <a:pt x="215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1028"/>
            <p:cNvSpPr>
              <a:spLocks/>
            </p:cNvSpPr>
            <p:nvPr/>
          </p:nvSpPr>
          <p:spPr bwMode="auto">
            <a:xfrm>
              <a:off x="9342438" y="2373313"/>
              <a:ext cx="17463" cy="47625"/>
            </a:xfrm>
            <a:custGeom>
              <a:avLst/>
              <a:gdLst>
                <a:gd name="T0" fmla="*/ 0 w 11"/>
                <a:gd name="T1" fmla="*/ 0 h 30"/>
                <a:gd name="T2" fmla="*/ 0 w 11"/>
                <a:gd name="T3" fmla="*/ 0 h 30"/>
                <a:gd name="T4" fmla="*/ 11 w 11"/>
                <a:gd name="T5" fmla="*/ 30 h 30"/>
                <a:gd name="T6" fmla="*/ 11 w 11"/>
                <a:gd name="T7" fmla="*/ 30 h 30"/>
                <a:gd name="T8" fmla="*/ 0 w 1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0">
                  <a:moveTo>
                    <a:pt x="0" y="0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1029"/>
            <p:cNvSpPr>
              <a:spLocks/>
            </p:cNvSpPr>
            <p:nvPr/>
          </p:nvSpPr>
          <p:spPr bwMode="auto">
            <a:xfrm>
              <a:off x="9342438" y="2373313"/>
              <a:ext cx="17463" cy="47625"/>
            </a:xfrm>
            <a:custGeom>
              <a:avLst/>
              <a:gdLst>
                <a:gd name="T0" fmla="*/ 0 w 11"/>
                <a:gd name="T1" fmla="*/ 0 h 30"/>
                <a:gd name="T2" fmla="*/ 0 w 11"/>
                <a:gd name="T3" fmla="*/ 0 h 30"/>
                <a:gd name="T4" fmla="*/ 11 w 11"/>
                <a:gd name="T5" fmla="*/ 30 h 30"/>
                <a:gd name="T6" fmla="*/ 11 w 11"/>
                <a:gd name="T7" fmla="*/ 30 h 30"/>
                <a:gd name="T8" fmla="*/ 0 w 1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0">
                  <a:moveTo>
                    <a:pt x="0" y="0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1030"/>
            <p:cNvSpPr>
              <a:spLocks/>
            </p:cNvSpPr>
            <p:nvPr/>
          </p:nvSpPr>
          <p:spPr bwMode="auto">
            <a:xfrm>
              <a:off x="9088438" y="2373313"/>
              <a:ext cx="271463" cy="47625"/>
            </a:xfrm>
            <a:custGeom>
              <a:avLst/>
              <a:gdLst>
                <a:gd name="T0" fmla="*/ 160 w 171"/>
                <a:gd name="T1" fmla="*/ 0 h 30"/>
                <a:gd name="T2" fmla="*/ 10 w 171"/>
                <a:gd name="T3" fmla="*/ 0 h 30"/>
                <a:gd name="T4" fmla="*/ 0 w 171"/>
                <a:gd name="T5" fmla="*/ 30 h 30"/>
                <a:gd name="T6" fmla="*/ 171 w 171"/>
                <a:gd name="T7" fmla="*/ 30 h 30"/>
                <a:gd name="T8" fmla="*/ 160 w 17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0">
                  <a:moveTo>
                    <a:pt x="160" y="0"/>
                  </a:moveTo>
                  <a:lnTo>
                    <a:pt x="10" y="0"/>
                  </a:lnTo>
                  <a:lnTo>
                    <a:pt x="0" y="30"/>
                  </a:lnTo>
                  <a:lnTo>
                    <a:pt x="171" y="3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1031"/>
            <p:cNvSpPr>
              <a:spLocks/>
            </p:cNvSpPr>
            <p:nvPr/>
          </p:nvSpPr>
          <p:spPr bwMode="auto">
            <a:xfrm>
              <a:off x="9088438" y="2373313"/>
              <a:ext cx="271463" cy="47625"/>
            </a:xfrm>
            <a:custGeom>
              <a:avLst/>
              <a:gdLst>
                <a:gd name="T0" fmla="*/ 160 w 171"/>
                <a:gd name="T1" fmla="*/ 0 h 30"/>
                <a:gd name="T2" fmla="*/ 10 w 171"/>
                <a:gd name="T3" fmla="*/ 0 h 30"/>
                <a:gd name="T4" fmla="*/ 0 w 171"/>
                <a:gd name="T5" fmla="*/ 30 h 30"/>
                <a:gd name="T6" fmla="*/ 171 w 171"/>
                <a:gd name="T7" fmla="*/ 30 h 30"/>
                <a:gd name="T8" fmla="*/ 160 w 171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0">
                  <a:moveTo>
                    <a:pt x="160" y="0"/>
                  </a:moveTo>
                  <a:lnTo>
                    <a:pt x="10" y="0"/>
                  </a:lnTo>
                  <a:lnTo>
                    <a:pt x="0" y="30"/>
                  </a:lnTo>
                  <a:lnTo>
                    <a:pt x="171" y="30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1032"/>
            <p:cNvSpPr>
              <a:spLocks/>
            </p:cNvSpPr>
            <p:nvPr/>
          </p:nvSpPr>
          <p:spPr bwMode="auto">
            <a:xfrm>
              <a:off x="8545513" y="2051051"/>
              <a:ext cx="1357313" cy="322263"/>
            </a:xfrm>
            <a:custGeom>
              <a:avLst/>
              <a:gdLst>
                <a:gd name="T0" fmla="*/ 422 w 422"/>
                <a:gd name="T1" fmla="*/ 89 h 100"/>
                <a:gd name="T2" fmla="*/ 418 w 422"/>
                <a:gd name="T3" fmla="*/ 97 h 100"/>
                <a:gd name="T4" fmla="*/ 410 w 422"/>
                <a:gd name="T5" fmla="*/ 100 h 100"/>
                <a:gd name="T6" fmla="*/ 12 w 422"/>
                <a:gd name="T7" fmla="*/ 100 h 100"/>
                <a:gd name="T8" fmla="*/ 4 w 422"/>
                <a:gd name="T9" fmla="*/ 97 h 100"/>
                <a:gd name="T10" fmla="*/ 0 w 422"/>
                <a:gd name="T11" fmla="*/ 89 h 100"/>
                <a:gd name="T12" fmla="*/ 0 w 422"/>
                <a:gd name="T13" fmla="*/ 0 h 100"/>
                <a:gd name="T14" fmla="*/ 422 w 422"/>
                <a:gd name="T15" fmla="*/ 0 h 100"/>
                <a:gd name="T16" fmla="*/ 422 w 422"/>
                <a:gd name="T17" fmla="*/ 8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100">
                  <a:moveTo>
                    <a:pt x="422" y="89"/>
                  </a:moveTo>
                  <a:cubicBezTo>
                    <a:pt x="422" y="92"/>
                    <a:pt x="421" y="94"/>
                    <a:pt x="418" y="97"/>
                  </a:cubicBezTo>
                  <a:cubicBezTo>
                    <a:pt x="416" y="99"/>
                    <a:pt x="413" y="100"/>
                    <a:pt x="410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9" y="100"/>
                    <a:pt x="6" y="99"/>
                    <a:pt x="4" y="97"/>
                  </a:cubicBezTo>
                  <a:cubicBezTo>
                    <a:pt x="1" y="94"/>
                    <a:pt x="0" y="92"/>
                    <a:pt x="0" y="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2" y="89"/>
                    <a:pt x="422" y="89"/>
                    <a:pt x="422" y="8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1033"/>
            <p:cNvSpPr>
              <a:spLocks/>
            </p:cNvSpPr>
            <p:nvPr/>
          </p:nvSpPr>
          <p:spPr bwMode="auto">
            <a:xfrm>
              <a:off x="8545513" y="1452563"/>
              <a:ext cx="1357313" cy="817563"/>
            </a:xfrm>
            <a:custGeom>
              <a:avLst/>
              <a:gdLst>
                <a:gd name="T0" fmla="*/ 422 w 422"/>
                <a:gd name="T1" fmla="*/ 254 h 254"/>
                <a:gd name="T2" fmla="*/ 0 w 422"/>
                <a:gd name="T3" fmla="*/ 254 h 254"/>
                <a:gd name="T4" fmla="*/ 0 w 422"/>
                <a:gd name="T5" fmla="*/ 11 h 254"/>
                <a:gd name="T6" fmla="*/ 4 w 422"/>
                <a:gd name="T7" fmla="*/ 4 h 254"/>
                <a:gd name="T8" fmla="*/ 12 w 422"/>
                <a:gd name="T9" fmla="*/ 0 h 254"/>
                <a:gd name="T10" fmla="*/ 410 w 422"/>
                <a:gd name="T11" fmla="*/ 0 h 254"/>
                <a:gd name="T12" fmla="*/ 418 w 422"/>
                <a:gd name="T13" fmla="*/ 4 h 254"/>
                <a:gd name="T14" fmla="*/ 422 w 422"/>
                <a:gd name="T15" fmla="*/ 11 h 254"/>
                <a:gd name="T16" fmla="*/ 422 w 422"/>
                <a:gd name="T1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254">
                  <a:moveTo>
                    <a:pt x="422" y="254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1" y="6"/>
                    <a:pt x="4" y="4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0"/>
                    <a:pt x="416" y="2"/>
                    <a:pt x="418" y="4"/>
                  </a:cubicBezTo>
                  <a:cubicBezTo>
                    <a:pt x="421" y="6"/>
                    <a:pt x="422" y="9"/>
                    <a:pt x="422" y="11"/>
                  </a:cubicBezTo>
                  <a:cubicBezTo>
                    <a:pt x="422" y="254"/>
                    <a:pt x="422" y="254"/>
                    <a:pt x="422" y="254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Rectangle 1034"/>
            <p:cNvSpPr>
              <a:spLocks noChangeArrowheads="1"/>
            </p:cNvSpPr>
            <p:nvPr/>
          </p:nvSpPr>
          <p:spPr bwMode="auto">
            <a:xfrm>
              <a:off x="8583613" y="1503363"/>
              <a:ext cx="1281113" cy="7143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Rectangle 1035"/>
            <p:cNvSpPr>
              <a:spLocks noChangeArrowheads="1"/>
            </p:cNvSpPr>
            <p:nvPr/>
          </p:nvSpPr>
          <p:spPr bwMode="auto">
            <a:xfrm>
              <a:off x="8583613" y="1503363"/>
              <a:ext cx="1281113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Rectangle 1036"/>
            <p:cNvSpPr>
              <a:spLocks noChangeArrowheads="1"/>
            </p:cNvSpPr>
            <p:nvPr/>
          </p:nvSpPr>
          <p:spPr bwMode="auto">
            <a:xfrm>
              <a:off x="9034463" y="2533651"/>
              <a:ext cx="379413" cy="28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Rectangle 1037"/>
            <p:cNvSpPr>
              <a:spLocks noChangeArrowheads="1"/>
            </p:cNvSpPr>
            <p:nvPr/>
          </p:nvSpPr>
          <p:spPr bwMode="auto">
            <a:xfrm>
              <a:off x="8789988" y="1544638"/>
              <a:ext cx="868363" cy="631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Rectangle 1038"/>
            <p:cNvSpPr>
              <a:spLocks noChangeArrowheads="1"/>
            </p:cNvSpPr>
            <p:nvPr/>
          </p:nvSpPr>
          <p:spPr bwMode="auto">
            <a:xfrm>
              <a:off x="8789988" y="1544638"/>
              <a:ext cx="868363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1039"/>
            <p:cNvSpPr>
              <a:spLocks/>
            </p:cNvSpPr>
            <p:nvPr/>
          </p:nvSpPr>
          <p:spPr bwMode="auto">
            <a:xfrm>
              <a:off x="9085263" y="1860551"/>
              <a:ext cx="134938" cy="257175"/>
            </a:xfrm>
            <a:custGeom>
              <a:avLst/>
              <a:gdLst>
                <a:gd name="T0" fmla="*/ 0 w 85"/>
                <a:gd name="T1" fmla="*/ 162 h 162"/>
                <a:gd name="T2" fmla="*/ 43 w 85"/>
                <a:gd name="T3" fmla="*/ 0 h 162"/>
                <a:gd name="T4" fmla="*/ 85 w 85"/>
                <a:gd name="T5" fmla="*/ 162 h 162"/>
                <a:gd name="T6" fmla="*/ 0 w 85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62">
                  <a:moveTo>
                    <a:pt x="0" y="162"/>
                  </a:moveTo>
                  <a:lnTo>
                    <a:pt x="43" y="0"/>
                  </a:lnTo>
                  <a:lnTo>
                    <a:pt x="85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1040"/>
            <p:cNvSpPr>
              <a:spLocks/>
            </p:cNvSpPr>
            <p:nvPr/>
          </p:nvSpPr>
          <p:spPr bwMode="auto">
            <a:xfrm>
              <a:off x="9231313" y="1922463"/>
              <a:ext cx="138113" cy="195263"/>
            </a:xfrm>
            <a:custGeom>
              <a:avLst/>
              <a:gdLst>
                <a:gd name="T0" fmla="*/ 0 w 87"/>
                <a:gd name="T1" fmla="*/ 123 h 123"/>
                <a:gd name="T2" fmla="*/ 44 w 87"/>
                <a:gd name="T3" fmla="*/ 0 h 123"/>
                <a:gd name="T4" fmla="*/ 87 w 87"/>
                <a:gd name="T5" fmla="*/ 123 h 123"/>
                <a:gd name="T6" fmla="*/ 0 w 87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23">
                  <a:moveTo>
                    <a:pt x="0" y="123"/>
                  </a:moveTo>
                  <a:lnTo>
                    <a:pt x="44" y="0"/>
                  </a:lnTo>
                  <a:lnTo>
                    <a:pt x="87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1041"/>
            <p:cNvSpPr>
              <a:spLocks/>
            </p:cNvSpPr>
            <p:nvPr/>
          </p:nvSpPr>
          <p:spPr bwMode="auto">
            <a:xfrm>
              <a:off x="9147176" y="1935163"/>
              <a:ext cx="166688" cy="182563"/>
            </a:xfrm>
            <a:custGeom>
              <a:avLst/>
              <a:gdLst>
                <a:gd name="T0" fmla="*/ 0 w 105"/>
                <a:gd name="T1" fmla="*/ 115 h 115"/>
                <a:gd name="T2" fmla="*/ 53 w 105"/>
                <a:gd name="T3" fmla="*/ 0 h 115"/>
                <a:gd name="T4" fmla="*/ 105 w 105"/>
                <a:gd name="T5" fmla="*/ 115 h 115"/>
                <a:gd name="T6" fmla="*/ 0 w 105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15">
                  <a:moveTo>
                    <a:pt x="0" y="115"/>
                  </a:moveTo>
                  <a:lnTo>
                    <a:pt x="53" y="0"/>
                  </a:lnTo>
                  <a:lnTo>
                    <a:pt x="105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Oval 1042"/>
            <p:cNvSpPr>
              <a:spLocks noChangeArrowheads="1"/>
            </p:cNvSpPr>
            <p:nvPr/>
          </p:nvSpPr>
          <p:spPr bwMode="auto">
            <a:xfrm>
              <a:off x="9250363" y="1719263"/>
              <a:ext cx="122238" cy="119063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1043"/>
            <p:cNvSpPr>
              <a:spLocks/>
            </p:cNvSpPr>
            <p:nvPr/>
          </p:nvSpPr>
          <p:spPr bwMode="auto">
            <a:xfrm>
              <a:off x="9066213" y="1806576"/>
              <a:ext cx="49213" cy="44450"/>
            </a:xfrm>
            <a:custGeom>
              <a:avLst/>
              <a:gdLst>
                <a:gd name="T0" fmla="*/ 13 w 15"/>
                <a:gd name="T1" fmla="*/ 6 h 14"/>
                <a:gd name="T2" fmla="*/ 8 w 15"/>
                <a:gd name="T3" fmla="*/ 6 h 14"/>
                <a:gd name="T4" fmla="*/ 8 w 15"/>
                <a:gd name="T5" fmla="*/ 1 h 14"/>
                <a:gd name="T6" fmla="*/ 7 w 15"/>
                <a:gd name="T7" fmla="*/ 0 h 14"/>
                <a:gd name="T8" fmla="*/ 6 w 15"/>
                <a:gd name="T9" fmla="*/ 1 h 14"/>
                <a:gd name="T10" fmla="*/ 6 w 15"/>
                <a:gd name="T11" fmla="*/ 6 h 14"/>
                <a:gd name="T12" fmla="*/ 1 w 15"/>
                <a:gd name="T13" fmla="*/ 6 h 14"/>
                <a:gd name="T14" fmla="*/ 0 w 15"/>
                <a:gd name="T15" fmla="*/ 7 h 14"/>
                <a:gd name="T16" fmla="*/ 1 w 15"/>
                <a:gd name="T17" fmla="*/ 8 h 14"/>
                <a:gd name="T18" fmla="*/ 6 w 15"/>
                <a:gd name="T19" fmla="*/ 8 h 14"/>
                <a:gd name="T20" fmla="*/ 6 w 15"/>
                <a:gd name="T21" fmla="*/ 13 h 14"/>
                <a:gd name="T22" fmla="*/ 7 w 15"/>
                <a:gd name="T23" fmla="*/ 14 h 14"/>
                <a:gd name="T24" fmla="*/ 8 w 15"/>
                <a:gd name="T25" fmla="*/ 13 h 14"/>
                <a:gd name="T26" fmla="*/ 8 w 15"/>
                <a:gd name="T27" fmla="*/ 8 h 14"/>
                <a:gd name="T28" fmla="*/ 13 w 15"/>
                <a:gd name="T29" fmla="*/ 8 h 14"/>
                <a:gd name="T30" fmla="*/ 15 w 15"/>
                <a:gd name="T31" fmla="*/ 7 h 14"/>
                <a:gd name="T32" fmla="*/ 13 w 15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4">
                  <a:moveTo>
                    <a:pt x="13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8" y="14"/>
                    <a:pt x="8" y="14"/>
                    <a:pt x="8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5" y="8"/>
                    <a:pt x="15" y="7"/>
                  </a:cubicBezTo>
                  <a:cubicBezTo>
                    <a:pt x="15" y="6"/>
                    <a:pt x="14" y="6"/>
                    <a:pt x="13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1044"/>
            <p:cNvSpPr>
              <a:spLocks/>
            </p:cNvSpPr>
            <p:nvPr/>
          </p:nvSpPr>
          <p:spPr bwMode="auto">
            <a:xfrm>
              <a:off x="9204326" y="1841501"/>
              <a:ext cx="46038" cy="47625"/>
            </a:xfrm>
            <a:custGeom>
              <a:avLst/>
              <a:gdLst>
                <a:gd name="T0" fmla="*/ 13 w 14"/>
                <a:gd name="T1" fmla="*/ 6 h 15"/>
                <a:gd name="T2" fmla="*/ 8 w 14"/>
                <a:gd name="T3" fmla="*/ 6 h 15"/>
                <a:gd name="T4" fmla="*/ 8 w 14"/>
                <a:gd name="T5" fmla="*/ 2 h 15"/>
                <a:gd name="T6" fmla="*/ 7 w 14"/>
                <a:gd name="T7" fmla="*/ 0 h 15"/>
                <a:gd name="T8" fmla="*/ 6 w 14"/>
                <a:gd name="T9" fmla="*/ 2 h 15"/>
                <a:gd name="T10" fmla="*/ 6 w 14"/>
                <a:gd name="T11" fmla="*/ 6 h 15"/>
                <a:gd name="T12" fmla="*/ 1 w 14"/>
                <a:gd name="T13" fmla="*/ 6 h 15"/>
                <a:gd name="T14" fmla="*/ 0 w 14"/>
                <a:gd name="T15" fmla="*/ 8 h 15"/>
                <a:gd name="T16" fmla="*/ 1 w 14"/>
                <a:gd name="T17" fmla="*/ 9 h 15"/>
                <a:gd name="T18" fmla="*/ 6 w 14"/>
                <a:gd name="T19" fmla="*/ 9 h 15"/>
                <a:gd name="T20" fmla="*/ 6 w 14"/>
                <a:gd name="T21" fmla="*/ 14 h 15"/>
                <a:gd name="T22" fmla="*/ 7 w 14"/>
                <a:gd name="T23" fmla="*/ 15 h 15"/>
                <a:gd name="T24" fmla="*/ 8 w 14"/>
                <a:gd name="T25" fmla="*/ 14 h 15"/>
                <a:gd name="T26" fmla="*/ 8 w 14"/>
                <a:gd name="T27" fmla="*/ 9 h 15"/>
                <a:gd name="T28" fmla="*/ 13 w 14"/>
                <a:gd name="T29" fmla="*/ 9 h 15"/>
                <a:gd name="T30" fmla="*/ 14 w 14"/>
                <a:gd name="T31" fmla="*/ 8 h 15"/>
                <a:gd name="T32" fmla="*/ 13 w 14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5">
                  <a:moveTo>
                    <a:pt x="13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5"/>
                    <a:pt x="7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4" y="7"/>
                    <a:pt x="14" y="6"/>
                    <a:pt x="13" y="6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1045"/>
            <p:cNvSpPr>
              <a:spLocks/>
            </p:cNvSpPr>
            <p:nvPr/>
          </p:nvSpPr>
          <p:spPr bwMode="auto">
            <a:xfrm>
              <a:off x="9140826" y="1747838"/>
              <a:ext cx="47625" cy="49213"/>
            </a:xfrm>
            <a:custGeom>
              <a:avLst/>
              <a:gdLst>
                <a:gd name="T0" fmla="*/ 13 w 15"/>
                <a:gd name="T1" fmla="*/ 6 h 15"/>
                <a:gd name="T2" fmla="*/ 9 w 15"/>
                <a:gd name="T3" fmla="*/ 6 h 15"/>
                <a:gd name="T4" fmla="*/ 9 w 15"/>
                <a:gd name="T5" fmla="*/ 1 h 15"/>
                <a:gd name="T6" fmla="*/ 7 w 15"/>
                <a:gd name="T7" fmla="*/ 0 h 15"/>
                <a:gd name="T8" fmla="*/ 6 w 15"/>
                <a:gd name="T9" fmla="*/ 1 h 15"/>
                <a:gd name="T10" fmla="*/ 6 w 15"/>
                <a:gd name="T11" fmla="*/ 6 h 15"/>
                <a:gd name="T12" fmla="*/ 1 w 15"/>
                <a:gd name="T13" fmla="*/ 6 h 15"/>
                <a:gd name="T14" fmla="*/ 0 w 15"/>
                <a:gd name="T15" fmla="*/ 7 h 15"/>
                <a:gd name="T16" fmla="*/ 1 w 15"/>
                <a:gd name="T17" fmla="*/ 9 h 15"/>
                <a:gd name="T18" fmla="*/ 6 w 15"/>
                <a:gd name="T19" fmla="*/ 9 h 15"/>
                <a:gd name="T20" fmla="*/ 6 w 15"/>
                <a:gd name="T21" fmla="*/ 13 h 15"/>
                <a:gd name="T22" fmla="*/ 7 w 15"/>
                <a:gd name="T23" fmla="*/ 15 h 15"/>
                <a:gd name="T24" fmla="*/ 9 w 15"/>
                <a:gd name="T25" fmla="*/ 13 h 15"/>
                <a:gd name="T26" fmla="*/ 9 w 15"/>
                <a:gd name="T27" fmla="*/ 9 h 15"/>
                <a:gd name="T28" fmla="*/ 13 w 15"/>
                <a:gd name="T29" fmla="*/ 9 h 15"/>
                <a:gd name="T30" fmla="*/ 15 w 15"/>
                <a:gd name="T31" fmla="*/ 7 h 15"/>
                <a:gd name="T32" fmla="*/ 13 w 15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13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5"/>
                    <a:pt x="7" y="15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3" y="6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1046"/>
            <p:cNvSpPr>
              <a:spLocks/>
            </p:cNvSpPr>
            <p:nvPr/>
          </p:nvSpPr>
          <p:spPr bwMode="auto">
            <a:xfrm>
              <a:off x="9043988" y="1693863"/>
              <a:ext cx="44450" cy="47625"/>
            </a:xfrm>
            <a:custGeom>
              <a:avLst/>
              <a:gdLst>
                <a:gd name="T0" fmla="*/ 13 w 14"/>
                <a:gd name="T1" fmla="*/ 6 h 15"/>
                <a:gd name="T2" fmla="*/ 8 w 14"/>
                <a:gd name="T3" fmla="*/ 6 h 15"/>
                <a:gd name="T4" fmla="*/ 8 w 14"/>
                <a:gd name="T5" fmla="*/ 1 h 15"/>
                <a:gd name="T6" fmla="*/ 7 w 14"/>
                <a:gd name="T7" fmla="*/ 0 h 15"/>
                <a:gd name="T8" fmla="*/ 6 w 14"/>
                <a:gd name="T9" fmla="*/ 1 h 15"/>
                <a:gd name="T10" fmla="*/ 6 w 14"/>
                <a:gd name="T11" fmla="*/ 6 h 15"/>
                <a:gd name="T12" fmla="*/ 1 w 14"/>
                <a:gd name="T13" fmla="*/ 6 h 15"/>
                <a:gd name="T14" fmla="*/ 0 w 14"/>
                <a:gd name="T15" fmla="*/ 7 h 15"/>
                <a:gd name="T16" fmla="*/ 1 w 14"/>
                <a:gd name="T17" fmla="*/ 9 h 15"/>
                <a:gd name="T18" fmla="*/ 6 w 14"/>
                <a:gd name="T19" fmla="*/ 9 h 15"/>
                <a:gd name="T20" fmla="*/ 6 w 14"/>
                <a:gd name="T21" fmla="*/ 13 h 15"/>
                <a:gd name="T22" fmla="*/ 7 w 14"/>
                <a:gd name="T23" fmla="*/ 15 h 15"/>
                <a:gd name="T24" fmla="*/ 8 w 14"/>
                <a:gd name="T25" fmla="*/ 13 h 15"/>
                <a:gd name="T26" fmla="*/ 8 w 14"/>
                <a:gd name="T27" fmla="*/ 9 h 15"/>
                <a:gd name="T28" fmla="*/ 13 w 14"/>
                <a:gd name="T29" fmla="*/ 9 h 15"/>
                <a:gd name="T30" fmla="*/ 14 w 14"/>
                <a:gd name="T31" fmla="*/ 7 h 15"/>
                <a:gd name="T32" fmla="*/ 13 w 14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5">
                  <a:moveTo>
                    <a:pt x="13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5"/>
                    <a:pt x="7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1047"/>
            <p:cNvSpPr>
              <a:spLocks/>
            </p:cNvSpPr>
            <p:nvPr/>
          </p:nvSpPr>
          <p:spPr bwMode="auto">
            <a:xfrm>
              <a:off x="9178926" y="1663701"/>
              <a:ext cx="44450" cy="49213"/>
            </a:xfrm>
            <a:custGeom>
              <a:avLst/>
              <a:gdLst>
                <a:gd name="T0" fmla="*/ 13 w 14"/>
                <a:gd name="T1" fmla="*/ 7 h 15"/>
                <a:gd name="T2" fmla="*/ 8 w 14"/>
                <a:gd name="T3" fmla="*/ 7 h 15"/>
                <a:gd name="T4" fmla="*/ 8 w 14"/>
                <a:gd name="T5" fmla="*/ 2 h 15"/>
                <a:gd name="T6" fmla="*/ 7 w 14"/>
                <a:gd name="T7" fmla="*/ 0 h 15"/>
                <a:gd name="T8" fmla="*/ 6 w 14"/>
                <a:gd name="T9" fmla="*/ 2 h 15"/>
                <a:gd name="T10" fmla="*/ 6 w 14"/>
                <a:gd name="T11" fmla="*/ 7 h 15"/>
                <a:gd name="T12" fmla="*/ 1 w 14"/>
                <a:gd name="T13" fmla="*/ 7 h 15"/>
                <a:gd name="T14" fmla="*/ 0 w 14"/>
                <a:gd name="T15" fmla="*/ 8 h 15"/>
                <a:gd name="T16" fmla="*/ 1 w 14"/>
                <a:gd name="T17" fmla="*/ 9 h 15"/>
                <a:gd name="T18" fmla="*/ 6 w 14"/>
                <a:gd name="T19" fmla="*/ 9 h 15"/>
                <a:gd name="T20" fmla="*/ 6 w 14"/>
                <a:gd name="T21" fmla="*/ 14 h 15"/>
                <a:gd name="T22" fmla="*/ 7 w 14"/>
                <a:gd name="T23" fmla="*/ 15 h 15"/>
                <a:gd name="T24" fmla="*/ 8 w 14"/>
                <a:gd name="T25" fmla="*/ 14 h 15"/>
                <a:gd name="T26" fmla="*/ 8 w 14"/>
                <a:gd name="T27" fmla="*/ 9 h 15"/>
                <a:gd name="T28" fmla="*/ 13 w 14"/>
                <a:gd name="T29" fmla="*/ 9 h 15"/>
                <a:gd name="T30" fmla="*/ 14 w 14"/>
                <a:gd name="T31" fmla="*/ 8 h 15"/>
                <a:gd name="T32" fmla="*/ 13 w 14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5">
                  <a:moveTo>
                    <a:pt x="13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8" y="15"/>
                    <a:pt x="8" y="15"/>
                    <a:pt x="8" y="1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4" y="7"/>
                    <a:pt x="14" y="7"/>
                    <a:pt x="13" y="7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1048"/>
            <p:cNvSpPr>
              <a:spLocks/>
            </p:cNvSpPr>
            <p:nvPr/>
          </p:nvSpPr>
          <p:spPr bwMode="auto">
            <a:xfrm>
              <a:off x="9336088" y="1866901"/>
              <a:ext cx="49213" cy="46038"/>
            </a:xfrm>
            <a:custGeom>
              <a:avLst/>
              <a:gdLst>
                <a:gd name="T0" fmla="*/ 14 w 15"/>
                <a:gd name="T1" fmla="*/ 6 h 14"/>
                <a:gd name="T2" fmla="*/ 9 w 15"/>
                <a:gd name="T3" fmla="*/ 6 h 14"/>
                <a:gd name="T4" fmla="*/ 9 w 15"/>
                <a:gd name="T5" fmla="*/ 1 h 14"/>
                <a:gd name="T6" fmla="*/ 8 w 15"/>
                <a:gd name="T7" fmla="*/ 0 h 14"/>
                <a:gd name="T8" fmla="*/ 7 w 15"/>
                <a:gd name="T9" fmla="*/ 1 h 14"/>
                <a:gd name="T10" fmla="*/ 7 w 15"/>
                <a:gd name="T11" fmla="*/ 6 h 14"/>
                <a:gd name="T12" fmla="*/ 2 w 15"/>
                <a:gd name="T13" fmla="*/ 6 h 14"/>
                <a:gd name="T14" fmla="*/ 0 w 15"/>
                <a:gd name="T15" fmla="*/ 7 h 14"/>
                <a:gd name="T16" fmla="*/ 2 w 15"/>
                <a:gd name="T17" fmla="*/ 8 h 14"/>
                <a:gd name="T18" fmla="*/ 7 w 15"/>
                <a:gd name="T19" fmla="*/ 8 h 14"/>
                <a:gd name="T20" fmla="*/ 7 w 15"/>
                <a:gd name="T21" fmla="*/ 13 h 14"/>
                <a:gd name="T22" fmla="*/ 8 w 15"/>
                <a:gd name="T23" fmla="*/ 14 h 14"/>
                <a:gd name="T24" fmla="*/ 9 w 15"/>
                <a:gd name="T25" fmla="*/ 13 h 14"/>
                <a:gd name="T26" fmla="*/ 9 w 15"/>
                <a:gd name="T27" fmla="*/ 8 h 14"/>
                <a:gd name="T28" fmla="*/ 14 w 15"/>
                <a:gd name="T29" fmla="*/ 8 h 14"/>
                <a:gd name="T30" fmla="*/ 15 w 15"/>
                <a:gd name="T31" fmla="*/ 7 h 14"/>
                <a:gd name="T32" fmla="*/ 14 w 15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4">
                  <a:moveTo>
                    <a:pt x="14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9" y="14"/>
                    <a:pt x="9" y="1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5" y="8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1049"/>
            <p:cNvSpPr>
              <a:spLocks/>
            </p:cNvSpPr>
            <p:nvPr/>
          </p:nvSpPr>
          <p:spPr bwMode="auto">
            <a:xfrm>
              <a:off x="9356726" y="1666876"/>
              <a:ext cx="47625" cy="49213"/>
            </a:xfrm>
            <a:custGeom>
              <a:avLst/>
              <a:gdLst>
                <a:gd name="T0" fmla="*/ 14 w 15"/>
                <a:gd name="T1" fmla="*/ 6 h 15"/>
                <a:gd name="T2" fmla="*/ 9 w 15"/>
                <a:gd name="T3" fmla="*/ 6 h 15"/>
                <a:gd name="T4" fmla="*/ 9 w 15"/>
                <a:gd name="T5" fmla="*/ 1 h 15"/>
                <a:gd name="T6" fmla="*/ 8 w 15"/>
                <a:gd name="T7" fmla="*/ 0 h 15"/>
                <a:gd name="T8" fmla="*/ 6 w 15"/>
                <a:gd name="T9" fmla="*/ 1 h 15"/>
                <a:gd name="T10" fmla="*/ 6 w 15"/>
                <a:gd name="T11" fmla="*/ 6 h 15"/>
                <a:gd name="T12" fmla="*/ 2 w 15"/>
                <a:gd name="T13" fmla="*/ 6 h 15"/>
                <a:gd name="T14" fmla="*/ 0 w 15"/>
                <a:gd name="T15" fmla="*/ 7 h 15"/>
                <a:gd name="T16" fmla="*/ 2 w 15"/>
                <a:gd name="T17" fmla="*/ 9 h 15"/>
                <a:gd name="T18" fmla="*/ 6 w 15"/>
                <a:gd name="T19" fmla="*/ 9 h 15"/>
                <a:gd name="T20" fmla="*/ 6 w 15"/>
                <a:gd name="T21" fmla="*/ 14 h 15"/>
                <a:gd name="T22" fmla="*/ 8 w 15"/>
                <a:gd name="T23" fmla="*/ 15 h 15"/>
                <a:gd name="T24" fmla="*/ 9 w 15"/>
                <a:gd name="T25" fmla="*/ 14 h 15"/>
                <a:gd name="T26" fmla="*/ 9 w 15"/>
                <a:gd name="T27" fmla="*/ 9 h 15"/>
                <a:gd name="T28" fmla="*/ 14 w 15"/>
                <a:gd name="T29" fmla="*/ 9 h 15"/>
                <a:gd name="T30" fmla="*/ 15 w 15"/>
                <a:gd name="T31" fmla="*/ 7 h 15"/>
                <a:gd name="T32" fmla="*/ 14 w 15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8" y="15"/>
                    <a:pt x="9" y="14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4" y="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Rectangle 1050"/>
            <p:cNvSpPr>
              <a:spLocks noChangeArrowheads="1"/>
            </p:cNvSpPr>
            <p:nvPr/>
          </p:nvSpPr>
          <p:spPr bwMode="auto">
            <a:xfrm>
              <a:off x="8677276" y="1547813"/>
              <a:ext cx="84138" cy="30321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Rectangle 1051"/>
            <p:cNvSpPr>
              <a:spLocks noChangeArrowheads="1"/>
            </p:cNvSpPr>
            <p:nvPr/>
          </p:nvSpPr>
          <p:spPr bwMode="auto">
            <a:xfrm>
              <a:off x="8677276" y="1547813"/>
              <a:ext cx="84138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Rectangle 1052"/>
            <p:cNvSpPr>
              <a:spLocks noChangeArrowheads="1"/>
            </p:cNvSpPr>
            <p:nvPr/>
          </p:nvSpPr>
          <p:spPr bwMode="auto">
            <a:xfrm>
              <a:off x="8696326" y="1709738"/>
              <a:ext cx="44450" cy="4445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Rectangle 1053"/>
            <p:cNvSpPr>
              <a:spLocks noChangeArrowheads="1"/>
            </p:cNvSpPr>
            <p:nvPr/>
          </p:nvSpPr>
          <p:spPr bwMode="auto">
            <a:xfrm>
              <a:off x="8696326" y="1709738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Rectangle 1054"/>
            <p:cNvSpPr>
              <a:spLocks noChangeArrowheads="1"/>
            </p:cNvSpPr>
            <p:nvPr/>
          </p:nvSpPr>
          <p:spPr bwMode="auto">
            <a:xfrm>
              <a:off x="8696326" y="1776413"/>
              <a:ext cx="44450" cy="46038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Rectangle 1055"/>
            <p:cNvSpPr>
              <a:spLocks noChangeArrowheads="1"/>
            </p:cNvSpPr>
            <p:nvPr/>
          </p:nvSpPr>
          <p:spPr bwMode="auto">
            <a:xfrm>
              <a:off x="8696326" y="1776413"/>
              <a:ext cx="44450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Rectangle 1056"/>
            <p:cNvSpPr>
              <a:spLocks noChangeArrowheads="1"/>
            </p:cNvSpPr>
            <p:nvPr/>
          </p:nvSpPr>
          <p:spPr bwMode="auto">
            <a:xfrm>
              <a:off x="8696326" y="1641476"/>
              <a:ext cx="44450" cy="46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Rectangle 1057"/>
            <p:cNvSpPr>
              <a:spLocks noChangeArrowheads="1"/>
            </p:cNvSpPr>
            <p:nvPr/>
          </p:nvSpPr>
          <p:spPr bwMode="auto">
            <a:xfrm>
              <a:off x="8696326" y="1641476"/>
              <a:ext cx="44450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Rectangle 1058"/>
            <p:cNvSpPr>
              <a:spLocks noChangeArrowheads="1"/>
            </p:cNvSpPr>
            <p:nvPr/>
          </p:nvSpPr>
          <p:spPr bwMode="auto">
            <a:xfrm>
              <a:off x="8696326" y="1574801"/>
              <a:ext cx="44450" cy="44450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Rectangle 1059"/>
            <p:cNvSpPr>
              <a:spLocks noChangeArrowheads="1"/>
            </p:cNvSpPr>
            <p:nvPr/>
          </p:nvSpPr>
          <p:spPr bwMode="auto">
            <a:xfrm>
              <a:off x="8696326" y="1574801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1060"/>
            <p:cNvSpPr>
              <a:spLocks/>
            </p:cNvSpPr>
            <p:nvPr/>
          </p:nvSpPr>
          <p:spPr bwMode="auto">
            <a:xfrm>
              <a:off x="9786938" y="1903413"/>
              <a:ext cx="36513" cy="263525"/>
            </a:xfrm>
            <a:custGeom>
              <a:avLst/>
              <a:gdLst>
                <a:gd name="T0" fmla="*/ 5 w 11"/>
                <a:gd name="T1" fmla="*/ 82 h 82"/>
                <a:gd name="T2" fmla="*/ 1 w 11"/>
                <a:gd name="T3" fmla="*/ 71 h 82"/>
                <a:gd name="T4" fmla="*/ 2 w 11"/>
                <a:gd name="T5" fmla="*/ 0 h 82"/>
                <a:gd name="T6" fmla="*/ 9 w 11"/>
                <a:gd name="T7" fmla="*/ 0 h 82"/>
                <a:gd name="T8" fmla="*/ 10 w 11"/>
                <a:gd name="T9" fmla="*/ 71 h 82"/>
                <a:gd name="T10" fmla="*/ 5 w 11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2">
                  <a:moveTo>
                    <a:pt x="5" y="82"/>
                  </a:moveTo>
                  <a:cubicBezTo>
                    <a:pt x="3" y="82"/>
                    <a:pt x="1" y="77"/>
                    <a:pt x="1" y="71"/>
                  </a:cubicBezTo>
                  <a:cubicBezTo>
                    <a:pt x="0" y="51"/>
                    <a:pt x="2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1" y="52"/>
                    <a:pt x="10" y="71"/>
                  </a:cubicBezTo>
                  <a:cubicBezTo>
                    <a:pt x="10" y="76"/>
                    <a:pt x="8" y="82"/>
                    <a:pt x="5" y="82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1061"/>
            <p:cNvSpPr>
              <a:spLocks/>
            </p:cNvSpPr>
            <p:nvPr/>
          </p:nvSpPr>
          <p:spPr bwMode="auto">
            <a:xfrm>
              <a:off x="9777413" y="1831976"/>
              <a:ext cx="55563" cy="74613"/>
            </a:xfrm>
            <a:custGeom>
              <a:avLst/>
              <a:gdLst>
                <a:gd name="T0" fmla="*/ 9 w 17"/>
                <a:gd name="T1" fmla="*/ 0 h 23"/>
                <a:gd name="T2" fmla="*/ 9 w 17"/>
                <a:gd name="T3" fmla="*/ 0 h 23"/>
                <a:gd name="T4" fmla="*/ 9 w 17"/>
                <a:gd name="T5" fmla="*/ 0 h 23"/>
                <a:gd name="T6" fmla="*/ 9 w 17"/>
                <a:gd name="T7" fmla="*/ 10 h 23"/>
                <a:gd name="T8" fmla="*/ 10 w 17"/>
                <a:gd name="T9" fmla="*/ 11 h 23"/>
                <a:gd name="T10" fmla="*/ 8 w 17"/>
                <a:gd name="T11" fmla="*/ 12 h 23"/>
                <a:gd name="T12" fmla="*/ 7 w 17"/>
                <a:gd name="T13" fmla="*/ 11 h 23"/>
                <a:gd name="T14" fmla="*/ 8 w 17"/>
                <a:gd name="T15" fmla="*/ 10 h 23"/>
                <a:gd name="T16" fmla="*/ 8 w 17"/>
                <a:gd name="T17" fmla="*/ 0 h 23"/>
                <a:gd name="T18" fmla="*/ 8 w 17"/>
                <a:gd name="T19" fmla="*/ 0 h 23"/>
                <a:gd name="T20" fmla="*/ 7 w 17"/>
                <a:gd name="T21" fmla="*/ 0 h 23"/>
                <a:gd name="T22" fmla="*/ 0 w 17"/>
                <a:gd name="T23" fmla="*/ 10 h 23"/>
                <a:gd name="T24" fmla="*/ 6 w 17"/>
                <a:gd name="T25" fmla="*/ 23 h 23"/>
                <a:gd name="T26" fmla="*/ 11 w 17"/>
                <a:gd name="T27" fmla="*/ 23 h 23"/>
                <a:gd name="T28" fmla="*/ 17 w 17"/>
                <a:gd name="T29" fmla="*/ 10 h 23"/>
                <a:gd name="T30" fmla="*/ 9 w 17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3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10"/>
                    <a:pt x="10" y="11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8" y="12"/>
                    <a:pt x="7" y="12"/>
                    <a:pt x="7" y="11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5" y="16"/>
                    <a:pt x="6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16"/>
                    <a:pt x="17" y="10"/>
                    <a:pt x="17" y="1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Rectangle 1062"/>
            <p:cNvSpPr>
              <a:spLocks noChangeArrowheads="1"/>
            </p:cNvSpPr>
            <p:nvPr/>
          </p:nvSpPr>
          <p:spPr bwMode="auto">
            <a:xfrm>
              <a:off x="9790113" y="1895476"/>
              <a:ext cx="30163" cy="142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1063"/>
            <p:cNvSpPr>
              <a:spLocks/>
            </p:cNvSpPr>
            <p:nvPr/>
          </p:nvSpPr>
          <p:spPr bwMode="auto">
            <a:xfrm>
              <a:off x="9710738" y="1903413"/>
              <a:ext cx="34925" cy="263525"/>
            </a:xfrm>
            <a:custGeom>
              <a:avLst/>
              <a:gdLst>
                <a:gd name="T0" fmla="*/ 6 w 11"/>
                <a:gd name="T1" fmla="*/ 82 h 82"/>
                <a:gd name="T2" fmla="*/ 1 w 11"/>
                <a:gd name="T3" fmla="*/ 71 h 82"/>
                <a:gd name="T4" fmla="*/ 2 w 11"/>
                <a:gd name="T5" fmla="*/ 0 h 82"/>
                <a:gd name="T6" fmla="*/ 9 w 11"/>
                <a:gd name="T7" fmla="*/ 0 h 82"/>
                <a:gd name="T8" fmla="*/ 10 w 11"/>
                <a:gd name="T9" fmla="*/ 71 h 82"/>
                <a:gd name="T10" fmla="*/ 6 w 11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82">
                  <a:moveTo>
                    <a:pt x="6" y="82"/>
                  </a:moveTo>
                  <a:cubicBezTo>
                    <a:pt x="3" y="82"/>
                    <a:pt x="1" y="77"/>
                    <a:pt x="1" y="71"/>
                  </a:cubicBezTo>
                  <a:cubicBezTo>
                    <a:pt x="0" y="51"/>
                    <a:pt x="2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1" y="52"/>
                    <a:pt x="10" y="71"/>
                  </a:cubicBezTo>
                  <a:cubicBezTo>
                    <a:pt x="10" y="76"/>
                    <a:pt x="8" y="82"/>
                    <a:pt x="6" y="82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1064"/>
            <p:cNvSpPr>
              <a:spLocks/>
            </p:cNvSpPr>
            <p:nvPr/>
          </p:nvSpPr>
          <p:spPr bwMode="auto">
            <a:xfrm>
              <a:off x="9704388" y="1838326"/>
              <a:ext cx="44450" cy="57150"/>
            </a:xfrm>
            <a:custGeom>
              <a:avLst/>
              <a:gdLst>
                <a:gd name="T0" fmla="*/ 0 w 14"/>
                <a:gd name="T1" fmla="*/ 10 h 18"/>
                <a:gd name="T2" fmla="*/ 4 w 14"/>
                <a:gd name="T3" fmla="*/ 18 h 18"/>
                <a:gd name="T4" fmla="*/ 11 w 14"/>
                <a:gd name="T5" fmla="*/ 18 h 18"/>
                <a:gd name="T6" fmla="*/ 14 w 14"/>
                <a:gd name="T7" fmla="*/ 11 h 18"/>
                <a:gd name="T8" fmla="*/ 9 w 14"/>
                <a:gd name="T9" fmla="*/ 0 h 18"/>
                <a:gd name="T10" fmla="*/ 0 w 14"/>
                <a:gd name="T11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8">
                  <a:moveTo>
                    <a:pt x="0" y="10"/>
                  </a:moveTo>
                  <a:cubicBezTo>
                    <a:pt x="0" y="13"/>
                    <a:pt x="4" y="18"/>
                    <a:pt x="4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4" y="14"/>
                    <a:pt x="14" y="11"/>
                  </a:cubicBezTo>
                  <a:cubicBezTo>
                    <a:pt x="14" y="6"/>
                    <a:pt x="7" y="6"/>
                    <a:pt x="9" y="0"/>
                  </a:cubicBezTo>
                  <a:cubicBezTo>
                    <a:pt x="5" y="0"/>
                    <a:pt x="0" y="6"/>
                    <a:pt x="0" y="10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1065"/>
            <p:cNvSpPr>
              <a:spLocks/>
            </p:cNvSpPr>
            <p:nvPr/>
          </p:nvSpPr>
          <p:spPr bwMode="auto">
            <a:xfrm>
              <a:off x="9717088" y="1847851"/>
              <a:ext cx="25400" cy="34925"/>
            </a:xfrm>
            <a:custGeom>
              <a:avLst/>
              <a:gdLst>
                <a:gd name="T0" fmla="*/ 3 w 8"/>
                <a:gd name="T1" fmla="*/ 0 h 11"/>
                <a:gd name="T2" fmla="*/ 3 w 8"/>
                <a:gd name="T3" fmla="*/ 6 h 11"/>
                <a:gd name="T4" fmla="*/ 6 w 8"/>
                <a:gd name="T5" fmla="*/ 11 h 11"/>
                <a:gd name="T6" fmla="*/ 8 w 8"/>
                <a:gd name="T7" fmla="*/ 7 h 11"/>
                <a:gd name="T8" fmla="*/ 3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3" y="0"/>
                  </a:moveTo>
                  <a:cubicBezTo>
                    <a:pt x="1" y="1"/>
                    <a:pt x="0" y="3"/>
                    <a:pt x="3" y="6"/>
                  </a:cubicBezTo>
                  <a:cubicBezTo>
                    <a:pt x="8" y="8"/>
                    <a:pt x="6" y="11"/>
                    <a:pt x="6" y="11"/>
                  </a:cubicBezTo>
                  <a:cubicBezTo>
                    <a:pt x="6" y="11"/>
                    <a:pt x="8" y="9"/>
                    <a:pt x="8" y="7"/>
                  </a:cubicBezTo>
                  <a:cubicBezTo>
                    <a:pt x="7" y="4"/>
                    <a:pt x="3" y="4"/>
                    <a:pt x="3" y="0"/>
                  </a:cubicBezTo>
                </a:path>
              </a:pathLst>
            </a:custGeom>
            <a:solidFill>
              <a:srgbClr val="9FD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1066"/>
            <p:cNvSpPr>
              <a:spLocks/>
            </p:cNvSpPr>
            <p:nvPr/>
          </p:nvSpPr>
          <p:spPr bwMode="auto">
            <a:xfrm>
              <a:off x="9713913" y="1892301"/>
              <a:ext cx="28575" cy="14288"/>
            </a:xfrm>
            <a:custGeom>
              <a:avLst/>
              <a:gdLst>
                <a:gd name="T0" fmla="*/ 0 w 9"/>
                <a:gd name="T1" fmla="*/ 2 h 4"/>
                <a:gd name="T2" fmla="*/ 2 w 9"/>
                <a:gd name="T3" fmla="*/ 4 h 4"/>
                <a:gd name="T4" fmla="*/ 8 w 9"/>
                <a:gd name="T5" fmla="*/ 4 h 4"/>
                <a:gd name="T6" fmla="*/ 9 w 9"/>
                <a:gd name="T7" fmla="*/ 2 h 4"/>
                <a:gd name="T8" fmla="*/ 8 w 9"/>
                <a:gd name="T9" fmla="*/ 0 h 4"/>
                <a:gd name="T10" fmla="*/ 2 w 9"/>
                <a:gd name="T11" fmla="*/ 0 h 4"/>
                <a:gd name="T12" fmla="*/ 0 w 9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3"/>
                    <a:pt x="9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Oval 1067"/>
            <p:cNvSpPr>
              <a:spLocks noChangeArrowheads="1"/>
            </p:cNvSpPr>
            <p:nvPr/>
          </p:nvSpPr>
          <p:spPr bwMode="auto">
            <a:xfrm>
              <a:off x="8624888" y="1547813"/>
              <a:ext cx="23813" cy="26988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1068"/>
            <p:cNvSpPr>
              <a:spLocks/>
            </p:cNvSpPr>
            <p:nvPr/>
          </p:nvSpPr>
          <p:spPr bwMode="auto">
            <a:xfrm>
              <a:off x="8621713" y="1577976"/>
              <a:ext cx="26988" cy="82550"/>
            </a:xfrm>
            <a:custGeom>
              <a:avLst/>
              <a:gdLst>
                <a:gd name="T0" fmla="*/ 8 w 8"/>
                <a:gd name="T1" fmla="*/ 0 h 26"/>
                <a:gd name="T2" fmla="*/ 0 w 8"/>
                <a:gd name="T3" fmla="*/ 0 h 26"/>
                <a:gd name="T4" fmla="*/ 0 w 8"/>
                <a:gd name="T5" fmla="*/ 21 h 26"/>
                <a:gd name="T6" fmla="*/ 1 w 8"/>
                <a:gd name="T7" fmla="*/ 21 h 26"/>
                <a:gd name="T8" fmla="*/ 1 w 8"/>
                <a:gd name="T9" fmla="*/ 22 h 26"/>
                <a:gd name="T10" fmla="*/ 1 w 8"/>
                <a:gd name="T11" fmla="*/ 22 h 26"/>
                <a:gd name="T12" fmla="*/ 2 w 8"/>
                <a:gd name="T13" fmla="*/ 22 h 26"/>
                <a:gd name="T14" fmla="*/ 2 w 8"/>
                <a:gd name="T15" fmla="*/ 22 h 26"/>
                <a:gd name="T16" fmla="*/ 2 w 8"/>
                <a:gd name="T17" fmla="*/ 23 h 26"/>
                <a:gd name="T18" fmla="*/ 4 w 8"/>
                <a:gd name="T19" fmla="*/ 26 h 26"/>
                <a:gd name="T20" fmla="*/ 6 w 8"/>
                <a:gd name="T21" fmla="*/ 23 h 26"/>
                <a:gd name="T22" fmla="*/ 7 w 8"/>
                <a:gd name="T23" fmla="*/ 22 h 26"/>
                <a:gd name="T24" fmla="*/ 7 w 8"/>
                <a:gd name="T25" fmla="*/ 22 h 26"/>
                <a:gd name="T26" fmla="*/ 7 w 8"/>
                <a:gd name="T27" fmla="*/ 22 h 26"/>
                <a:gd name="T28" fmla="*/ 7 w 8"/>
                <a:gd name="T29" fmla="*/ 22 h 26"/>
                <a:gd name="T30" fmla="*/ 8 w 8"/>
                <a:gd name="T31" fmla="*/ 21 h 26"/>
                <a:gd name="T32" fmla="*/ 8 w 8"/>
                <a:gd name="T33" fmla="*/ 21 h 26"/>
                <a:gd name="T34" fmla="*/ 8 w 8"/>
                <a:gd name="T3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26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3" y="26"/>
                    <a:pt x="4" y="26"/>
                  </a:cubicBezTo>
                  <a:cubicBezTo>
                    <a:pt x="6" y="26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1069"/>
            <p:cNvSpPr>
              <a:spLocks noEditPoints="1"/>
            </p:cNvSpPr>
            <p:nvPr/>
          </p:nvSpPr>
          <p:spPr bwMode="auto">
            <a:xfrm>
              <a:off x="8621713" y="1574801"/>
              <a:ext cx="30163" cy="85725"/>
            </a:xfrm>
            <a:custGeom>
              <a:avLst/>
              <a:gdLst>
                <a:gd name="T0" fmla="*/ 4 w 9"/>
                <a:gd name="T1" fmla="*/ 27 h 27"/>
                <a:gd name="T2" fmla="*/ 2 w 9"/>
                <a:gd name="T3" fmla="*/ 24 h 27"/>
                <a:gd name="T4" fmla="*/ 2 w 9"/>
                <a:gd name="T5" fmla="*/ 23 h 27"/>
                <a:gd name="T6" fmla="*/ 2 w 9"/>
                <a:gd name="T7" fmla="*/ 23 h 27"/>
                <a:gd name="T8" fmla="*/ 1 w 9"/>
                <a:gd name="T9" fmla="*/ 23 h 27"/>
                <a:gd name="T10" fmla="*/ 0 w 9"/>
                <a:gd name="T11" fmla="*/ 23 h 27"/>
                <a:gd name="T12" fmla="*/ 0 w 9"/>
                <a:gd name="T13" fmla="*/ 22 h 27"/>
                <a:gd name="T14" fmla="*/ 0 w 9"/>
                <a:gd name="T15" fmla="*/ 1 h 27"/>
                <a:gd name="T16" fmla="*/ 0 w 9"/>
                <a:gd name="T17" fmla="*/ 0 h 27"/>
                <a:gd name="T18" fmla="*/ 8 w 9"/>
                <a:gd name="T19" fmla="*/ 0 h 27"/>
                <a:gd name="T20" fmla="*/ 9 w 9"/>
                <a:gd name="T21" fmla="*/ 1 h 27"/>
                <a:gd name="T22" fmla="*/ 9 w 9"/>
                <a:gd name="T23" fmla="*/ 22 h 27"/>
                <a:gd name="T24" fmla="*/ 8 w 9"/>
                <a:gd name="T25" fmla="*/ 23 h 27"/>
                <a:gd name="T26" fmla="*/ 7 w 9"/>
                <a:gd name="T27" fmla="*/ 23 h 27"/>
                <a:gd name="T28" fmla="*/ 7 w 9"/>
                <a:gd name="T29" fmla="*/ 23 h 27"/>
                <a:gd name="T30" fmla="*/ 7 w 9"/>
                <a:gd name="T31" fmla="*/ 23 h 27"/>
                <a:gd name="T32" fmla="*/ 7 w 9"/>
                <a:gd name="T33" fmla="*/ 24 h 27"/>
                <a:gd name="T34" fmla="*/ 4 w 9"/>
                <a:gd name="T35" fmla="*/ 27 h 27"/>
                <a:gd name="T36" fmla="*/ 1 w 9"/>
                <a:gd name="T37" fmla="*/ 22 h 27"/>
                <a:gd name="T38" fmla="*/ 2 w 9"/>
                <a:gd name="T39" fmla="*/ 22 h 27"/>
                <a:gd name="T40" fmla="*/ 3 w 9"/>
                <a:gd name="T41" fmla="*/ 23 h 27"/>
                <a:gd name="T42" fmla="*/ 3 w 9"/>
                <a:gd name="T43" fmla="*/ 24 h 27"/>
                <a:gd name="T44" fmla="*/ 4 w 9"/>
                <a:gd name="T45" fmla="*/ 26 h 27"/>
                <a:gd name="T46" fmla="*/ 6 w 9"/>
                <a:gd name="T47" fmla="*/ 24 h 27"/>
                <a:gd name="T48" fmla="*/ 6 w 9"/>
                <a:gd name="T49" fmla="*/ 23 h 27"/>
                <a:gd name="T50" fmla="*/ 7 w 9"/>
                <a:gd name="T51" fmla="*/ 22 h 27"/>
                <a:gd name="T52" fmla="*/ 7 w 9"/>
                <a:gd name="T53" fmla="*/ 22 h 27"/>
                <a:gd name="T54" fmla="*/ 7 w 9"/>
                <a:gd name="T55" fmla="*/ 22 h 27"/>
                <a:gd name="T56" fmla="*/ 8 w 9"/>
                <a:gd name="T57" fmla="*/ 22 h 27"/>
                <a:gd name="T58" fmla="*/ 8 w 9"/>
                <a:gd name="T59" fmla="*/ 22 h 27"/>
                <a:gd name="T60" fmla="*/ 8 w 9"/>
                <a:gd name="T61" fmla="*/ 1 h 27"/>
                <a:gd name="T62" fmla="*/ 1 w 9"/>
                <a:gd name="T63" fmla="*/ 1 h 27"/>
                <a:gd name="T64" fmla="*/ 1 w 9"/>
                <a:gd name="T65" fmla="*/ 22 h 27"/>
                <a:gd name="T66" fmla="*/ 1 w 9"/>
                <a:gd name="T67" fmla="*/ 22 h 27"/>
                <a:gd name="T68" fmla="*/ 1 w 9"/>
                <a:gd name="T6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27">
                  <a:moveTo>
                    <a:pt x="4" y="27"/>
                  </a:moveTo>
                  <a:cubicBezTo>
                    <a:pt x="2" y="27"/>
                    <a:pt x="2" y="25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6" y="27"/>
                    <a:pt x="4" y="27"/>
                  </a:cubicBezTo>
                  <a:moveTo>
                    <a:pt x="1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6"/>
                    <a:pt x="4" y="26"/>
                  </a:cubicBezTo>
                  <a:cubicBezTo>
                    <a:pt x="6" y="26"/>
                    <a:pt x="6" y="24"/>
                    <a:pt x="6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1070"/>
            <p:cNvSpPr>
              <a:spLocks/>
            </p:cNvSpPr>
            <p:nvPr/>
          </p:nvSpPr>
          <p:spPr bwMode="auto">
            <a:xfrm>
              <a:off x="8615363" y="1568451"/>
              <a:ext cx="39688" cy="12700"/>
            </a:xfrm>
            <a:custGeom>
              <a:avLst/>
              <a:gdLst>
                <a:gd name="T0" fmla="*/ 12 w 12"/>
                <a:gd name="T1" fmla="*/ 2 h 4"/>
                <a:gd name="T2" fmla="*/ 11 w 12"/>
                <a:gd name="T3" fmla="*/ 4 h 4"/>
                <a:gd name="T4" fmla="*/ 2 w 12"/>
                <a:gd name="T5" fmla="*/ 4 h 4"/>
                <a:gd name="T6" fmla="*/ 0 w 12"/>
                <a:gd name="T7" fmla="*/ 2 h 4"/>
                <a:gd name="T8" fmla="*/ 0 w 12"/>
                <a:gd name="T9" fmla="*/ 2 h 4"/>
                <a:gd name="T10" fmla="*/ 2 w 12"/>
                <a:gd name="T11" fmla="*/ 0 h 4"/>
                <a:gd name="T12" fmla="*/ 11 w 12"/>
                <a:gd name="T13" fmla="*/ 0 h 4"/>
                <a:gd name="T14" fmla="*/ 12 w 12"/>
                <a:gd name="T15" fmla="*/ 2 h 4"/>
                <a:gd name="T16" fmla="*/ 12 w 12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">
                  <a:moveTo>
                    <a:pt x="12" y="2"/>
                  </a:moveTo>
                  <a:cubicBezTo>
                    <a:pt x="12" y="3"/>
                    <a:pt x="12" y="4"/>
                    <a:pt x="1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Rectangle 1071"/>
            <p:cNvSpPr>
              <a:spLocks noChangeArrowheads="1"/>
            </p:cNvSpPr>
            <p:nvPr/>
          </p:nvSpPr>
          <p:spPr bwMode="auto">
            <a:xfrm>
              <a:off x="7900988" y="1300163"/>
              <a:ext cx="96838" cy="49213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Rectangle 1072"/>
            <p:cNvSpPr>
              <a:spLocks noChangeArrowheads="1"/>
            </p:cNvSpPr>
            <p:nvPr/>
          </p:nvSpPr>
          <p:spPr bwMode="auto">
            <a:xfrm>
              <a:off x="7900988" y="1300163"/>
              <a:ext cx="96838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Rectangle 1073"/>
            <p:cNvSpPr>
              <a:spLocks noChangeArrowheads="1"/>
            </p:cNvSpPr>
            <p:nvPr/>
          </p:nvSpPr>
          <p:spPr bwMode="auto">
            <a:xfrm>
              <a:off x="7724776" y="2336801"/>
              <a:ext cx="47625" cy="96838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1074"/>
            <p:cNvSpPr>
              <a:spLocks/>
            </p:cNvSpPr>
            <p:nvPr/>
          </p:nvSpPr>
          <p:spPr bwMode="auto">
            <a:xfrm>
              <a:off x="7953376" y="1220788"/>
              <a:ext cx="73025" cy="73025"/>
            </a:xfrm>
            <a:custGeom>
              <a:avLst/>
              <a:gdLst>
                <a:gd name="T0" fmla="*/ 12 w 23"/>
                <a:gd name="T1" fmla="*/ 2 h 23"/>
                <a:gd name="T2" fmla="*/ 2 w 23"/>
                <a:gd name="T3" fmla="*/ 2 h 23"/>
                <a:gd name="T4" fmla="*/ 2 w 23"/>
                <a:gd name="T5" fmla="*/ 12 h 23"/>
                <a:gd name="T6" fmla="*/ 2 w 23"/>
                <a:gd name="T7" fmla="*/ 12 h 23"/>
                <a:gd name="T8" fmla="*/ 13 w 23"/>
                <a:gd name="T9" fmla="*/ 23 h 23"/>
                <a:gd name="T10" fmla="*/ 23 w 23"/>
                <a:gd name="T11" fmla="*/ 13 h 23"/>
                <a:gd name="T12" fmla="*/ 12 w 23"/>
                <a:gd name="T13" fmla="*/ 2 h 23"/>
                <a:gd name="T14" fmla="*/ 12 w 23"/>
                <a:gd name="T1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12" y="2"/>
                  </a:moveTo>
                  <a:cubicBezTo>
                    <a:pt x="9" y="0"/>
                    <a:pt x="5" y="0"/>
                    <a:pt x="2" y="2"/>
                  </a:cubicBezTo>
                  <a:cubicBezTo>
                    <a:pt x="0" y="5"/>
                    <a:pt x="0" y="9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1075"/>
            <p:cNvSpPr>
              <a:spLocks/>
            </p:cNvSpPr>
            <p:nvPr/>
          </p:nvSpPr>
          <p:spPr bwMode="auto">
            <a:xfrm>
              <a:off x="7953376" y="1220788"/>
              <a:ext cx="138113" cy="138113"/>
            </a:xfrm>
            <a:custGeom>
              <a:avLst/>
              <a:gdLst>
                <a:gd name="T0" fmla="*/ 87 w 87"/>
                <a:gd name="T1" fmla="*/ 46 h 87"/>
                <a:gd name="T2" fmla="*/ 46 w 87"/>
                <a:gd name="T3" fmla="*/ 87 h 87"/>
                <a:gd name="T4" fmla="*/ 0 w 87"/>
                <a:gd name="T5" fmla="*/ 40 h 87"/>
                <a:gd name="T6" fmla="*/ 40 w 87"/>
                <a:gd name="T7" fmla="*/ 0 h 87"/>
                <a:gd name="T8" fmla="*/ 87 w 87"/>
                <a:gd name="T9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87" y="46"/>
                  </a:moveTo>
                  <a:lnTo>
                    <a:pt x="46" y="87"/>
                  </a:lnTo>
                  <a:lnTo>
                    <a:pt x="0" y="40"/>
                  </a:lnTo>
                  <a:lnTo>
                    <a:pt x="40" y="0"/>
                  </a:lnTo>
                  <a:lnTo>
                    <a:pt x="87" y="4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1076"/>
            <p:cNvSpPr>
              <a:spLocks/>
            </p:cNvSpPr>
            <p:nvPr/>
          </p:nvSpPr>
          <p:spPr bwMode="auto">
            <a:xfrm>
              <a:off x="7953376" y="1220788"/>
              <a:ext cx="138113" cy="138113"/>
            </a:xfrm>
            <a:custGeom>
              <a:avLst/>
              <a:gdLst>
                <a:gd name="T0" fmla="*/ 87 w 87"/>
                <a:gd name="T1" fmla="*/ 46 h 87"/>
                <a:gd name="T2" fmla="*/ 46 w 87"/>
                <a:gd name="T3" fmla="*/ 87 h 87"/>
                <a:gd name="T4" fmla="*/ 0 w 87"/>
                <a:gd name="T5" fmla="*/ 40 h 87"/>
                <a:gd name="T6" fmla="*/ 40 w 87"/>
                <a:gd name="T7" fmla="*/ 0 h 87"/>
                <a:gd name="T8" fmla="*/ 87 w 87"/>
                <a:gd name="T9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87" y="46"/>
                  </a:moveTo>
                  <a:lnTo>
                    <a:pt x="46" y="87"/>
                  </a:lnTo>
                  <a:lnTo>
                    <a:pt x="0" y="40"/>
                  </a:lnTo>
                  <a:lnTo>
                    <a:pt x="40" y="0"/>
                  </a:lnTo>
                  <a:lnTo>
                    <a:pt x="87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1077"/>
            <p:cNvSpPr>
              <a:spLocks/>
            </p:cNvSpPr>
            <p:nvPr/>
          </p:nvSpPr>
          <p:spPr bwMode="auto">
            <a:xfrm>
              <a:off x="8113713" y="1381126"/>
              <a:ext cx="160338" cy="160338"/>
            </a:xfrm>
            <a:custGeom>
              <a:avLst/>
              <a:gdLst>
                <a:gd name="T0" fmla="*/ 39 w 50"/>
                <a:gd name="T1" fmla="*/ 0 h 50"/>
                <a:gd name="T2" fmla="*/ 39 w 50"/>
                <a:gd name="T3" fmla="*/ 39 h 50"/>
                <a:gd name="T4" fmla="*/ 0 w 50"/>
                <a:gd name="T5" fmla="*/ 39 h 50"/>
                <a:gd name="T6" fmla="*/ 39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39" y="0"/>
                  </a:moveTo>
                  <a:cubicBezTo>
                    <a:pt x="50" y="11"/>
                    <a:pt x="50" y="29"/>
                    <a:pt x="39" y="39"/>
                  </a:cubicBezTo>
                  <a:cubicBezTo>
                    <a:pt x="28" y="50"/>
                    <a:pt x="11" y="50"/>
                    <a:pt x="0" y="39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1078"/>
            <p:cNvSpPr>
              <a:spLocks/>
            </p:cNvSpPr>
            <p:nvPr/>
          </p:nvSpPr>
          <p:spPr bwMode="auto">
            <a:xfrm>
              <a:off x="7943851" y="1209676"/>
              <a:ext cx="385763" cy="387350"/>
            </a:xfrm>
            <a:custGeom>
              <a:avLst/>
              <a:gdLst>
                <a:gd name="T0" fmla="*/ 26 w 120"/>
                <a:gd name="T1" fmla="*/ 120 h 120"/>
                <a:gd name="T2" fmla="*/ 26 w 120"/>
                <a:gd name="T3" fmla="*/ 26 h 120"/>
                <a:gd name="T4" fmla="*/ 120 w 120"/>
                <a:gd name="T5" fmla="*/ 26 h 120"/>
                <a:gd name="T6" fmla="*/ 26 w 120"/>
                <a:gd name="T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20">
                  <a:moveTo>
                    <a:pt x="26" y="120"/>
                  </a:moveTo>
                  <a:cubicBezTo>
                    <a:pt x="0" y="94"/>
                    <a:pt x="0" y="52"/>
                    <a:pt x="26" y="26"/>
                  </a:cubicBezTo>
                  <a:cubicBezTo>
                    <a:pt x="52" y="0"/>
                    <a:pt x="94" y="0"/>
                    <a:pt x="120" y="26"/>
                  </a:cubicBezTo>
                  <a:cubicBezTo>
                    <a:pt x="26" y="120"/>
                    <a:pt x="26" y="120"/>
                    <a:pt x="26" y="120"/>
                  </a:cubicBezTo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1079"/>
            <p:cNvSpPr>
              <a:spLocks/>
            </p:cNvSpPr>
            <p:nvPr/>
          </p:nvSpPr>
          <p:spPr bwMode="auto">
            <a:xfrm>
              <a:off x="7981951" y="1223963"/>
              <a:ext cx="6350" cy="12700"/>
            </a:xfrm>
            <a:custGeom>
              <a:avLst/>
              <a:gdLst>
                <a:gd name="T0" fmla="*/ 0 w 2"/>
                <a:gd name="T1" fmla="*/ 0 h 4"/>
                <a:gd name="T2" fmla="*/ 1 w 2"/>
                <a:gd name="T3" fmla="*/ 4 h 4"/>
                <a:gd name="T4" fmla="*/ 2 w 2"/>
                <a:gd name="T5" fmla="*/ 1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1080"/>
            <p:cNvSpPr>
              <a:spLocks/>
            </p:cNvSpPr>
            <p:nvPr/>
          </p:nvSpPr>
          <p:spPr bwMode="auto">
            <a:xfrm>
              <a:off x="7959726" y="125888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1081"/>
            <p:cNvSpPr>
              <a:spLocks/>
            </p:cNvSpPr>
            <p:nvPr/>
          </p:nvSpPr>
          <p:spPr bwMode="auto">
            <a:xfrm>
              <a:off x="7959726" y="125888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1082"/>
            <p:cNvSpPr>
              <a:spLocks/>
            </p:cNvSpPr>
            <p:nvPr/>
          </p:nvSpPr>
          <p:spPr bwMode="auto">
            <a:xfrm>
              <a:off x="7953376" y="1227138"/>
              <a:ext cx="22225" cy="41275"/>
            </a:xfrm>
            <a:custGeom>
              <a:avLst/>
              <a:gdLst>
                <a:gd name="T0" fmla="*/ 2 w 7"/>
                <a:gd name="T1" fmla="*/ 0 h 13"/>
                <a:gd name="T2" fmla="*/ 0 w 7"/>
                <a:gd name="T3" fmla="*/ 5 h 13"/>
                <a:gd name="T4" fmla="*/ 2 w 7"/>
                <a:gd name="T5" fmla="*/ 10 h 13"/>
                <a:gd name="T6" fmla="*/ 2 w 7"/>
                <a:gd name="T7" fmla="*/ 10 h 13"/>
                <a:gd name="T8" fmla="*/ 5 w 7"/>
                <a:gd name="T9" fmla="*/ 13 h 13"/>
                <a:gd name="T10" fmla="*/ 6 w 7"/>
                <a:gd name="T11" fmla="*/ 12 h 13"/>
                <a:gd name="T12" fmla="*/ 7 w 7"/>
                <a:gd name="T13" fmla="*/ 11 h 13"/>
                <a:gd name="T14" fmla="*/ 5 w 7"/>
                <a:gd name="T15" fmla="*/ 8 h 13"/>
                <a:gd name="T16" fmla="*/ 5 w 7"/>
                <a:gd name="T17" fmla="*/ 8 h 13"/>
                <a:gd name="T18" fmla="*/ 2 w 7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3">
                  <a:moveTo>
                    <a:pt x="2" y="0"/>
                  </a:moveTo>
                  <a:cubicBezTo>
                    <a:pt x="1" y="2"/>
                    <a:pt x="0" y="3"/>
                    <a:pt x="0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2" y="5"/>
                    <a:pt x="1" y="2"/>
                    <a:pt x="2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1083"/>
            <p:cNvSpPr>
              <a:spLocks/>
            </p:cNvSpPr>
            <p:nvPr/>
          </p:nvSpPr>
          <p:spPr bwMode="auto">
            <a:xfrm>
              <a:off x="7972426" y="1262063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1084"/>
            <p:cNvSpPr>
              <a:spLocks/>
            </p:cNvSpPr>
            <p:nvPr/>
          </p:nvSpPr>
          <p:spPr bwMode="auto">
            <a:xfrm>
              <a:off x="7972426" y="1262063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1085"/>
            <p:cNvSpPr>
              <a:spLocks noEditPoints="1"/>
            </p:cNvSpPr>
            <p:nvPr/>
          </p:nvSpPr>
          <p:spPr bwMode="auto">
            <a:xfrm>
              <a:off x="7953376" y="1284288"/>
              <a:ext cx="44450" cy="44450"/>
            </a:xfrm>
            <a:custGeom>
              <a:avLst/>
              <a:gdLst>
                <a:gd name="T0" fmla="*/ 14 w 14"/>
                <a:gd name="T1" fmla="*/ 14 h 14"/>
                <a:gd name="T2" fmla="*/ 14 w 14"/>
                <a:gd name="T3" fmla="*/ 14 h 14"/>
                <a:gd name="T4" fmla="*/ 14 w 14"/>
                <a:gd name="T5" fmla="*/ 14 h 14"/>
                <a:gd name="T6" fmla="*/ 14 w 14"/>
                <a:gd name="T7" fmla="*/ 14 h 14"/>
                <a:gd name="T8" fmla="*/ 14 w 14"/>
                <a:gd name="T9" fmla="*/ 14 h 14"/>
                <a:gd name="T10" fmla="*/ 0 w 14"/>
                <a:gd name="T11" fmla="*/ 0 h 14"/>
                <a:gd name="T12" fmla="*/ 5 w 14"/>
                <a:gd name="T13" fmla="*/ 5 h 14"/>
                <a:gd name="T14" fmla="*/ 5 w 14"/>
                <a:gd name="T15" fmla="*/ 5 h 14"/>
                <a:gd name="T16" fmla="*/ 0 w 1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0" y="0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1086"/>
            <p:cNvSpPr>
              <a:spLocks/>
            </p:cNvSpPr>
            <p:nvPr/>
          </p:nvSpPr>
          <p:spPr bwMode="auto">
            <a:xfrm>
              <a:off x="7969251" y="1300163"/>
              <a:ext cx="28575" cy="28575"/>
            </a:xfrm>
            <a:custGeom>
              <a:avLst/>
              <a:gdLst>
                <a:gd name="T0" fmla="*/ 0 w 18"/>
                <a:gd name="T1" fmla="*/ 0 h 18"/>
                <a:gd name="T2" fmla="*/ 0 w 18"/>
                <a:gd name="T3" fmla="*/ 0 h 18"/>
                <a:gd name="T4" fmla="*/ 18 w 18"/>
                <a:gd name="T5" fmla="*/ 18 h 18"/>
                <a:gd name="T6" fmla="*/ 18 w 18"/>
                <a:gd name="T7" fmla="*/ 18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0" y="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1087"/>
            <p:cNvSpPr>
              <a:spLocks/>
            </p:cNvSpPr>
            <p:nvPr/>
          </p:nvSpPr>
          <p:spPr bwMode="auto">
            <a:xfrm>
              <a:off x="7969251" y="1300163"/>
              <a:ext cx="28575" cy="28575"/>
            </a:xfrm>
            <a:custGeom>
              <a:avLst/>
              <a:gdLst>
                <a:gd name="T0" fmla="*/ 0 w 18"/>
                <a:gd name="T1" fmla="*/ 0 h 18"/>
                <a:gd name="T2" fmla="*/ 0 w 18"/>
                <a:gd name="T3" fmla="*/ 0 h 18"/>
                <a:gd name="T4" fmla="*/ 18 w 18"/>
                <a:gd name="T5" fmla="*/ 18 h 18"/>
                <a:gd name="T6" fmla="*/ 18 w 18"/>
                <a:gd name="T7" fmla="*/ 18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0" y="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1088"/>
            <p:cNvSpPr>
              <a:spLocks/>
            </p:cNvSpPr>
            <p:nvPr/>
          </p:nvSpPr>
          <p:spPr bwMode="auto">
            <a:xfrm>
              <a:off x="7953376" y="1268413"/>
              <a:ext cx="57150" cy="60325"/>
            </a:xfrm>
            <a:custGeom>
              <a:avLst/>
              <a:gdLst>
                <a:gd name="T0" fmla="*/ 5 w 18"/>
                <a:gd name="T1" fmla="*/ 0 h 19"/>
                <a:gd name="T2" fmla="*/ 0 w 18"/>
                <a:gd name="T3" fmla="*/ 5 h 19"/>
                <a:gd name="T4" fmla="*/ 5 w 18"/>
                <a:gd name="T5" fmla="*/ 10 h 19"/>
                <a:gd name="T6" fmla="*/ 14 w 18"/>
                <a:gd name="T7" fmla="*/ 19 h 19"/>
                <a:gd name="T8" fmla="*/ 14 w 18"/>
                <a:gd name="T9" fmla="*/ 19 h 19"/>
                <a:gd name="T10" fmla="*/ 18 w 18"/>
                <a:gd name="T11" fmla="*/ 13 h 19"/>
                <a:gd name="T12" fmla="*/ 5 w 1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7"/>
                    <a:pt x="16" y="15"/>
                    <a:pt x="18" y="1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1089"/>
            <p:cNvSpPr>
              <a:spLocks/>
            </p:cNvSpPr>
            <p:nvPr/>
          </p:nvSpPr>
          <p:spPr bwMode="auto">
            <a:xfrm>
              <a:off x="7943851" y="1309688"/>
              <a:ext cx="153988" cy="287338"/>
            </a:xfrm>
            <a:custGeom>
              <a:avLst/>
              <a:gdLst>
                <a:gd name="T0" fmla="*/ 21 w 48"/>
                <a:gd name="T1" fmla="*/ 0 h 89"/>
                <a:gd name="T2" fmla="*/ 17 w 48"/>
                <a:gd name="T3" fmla="*/ 6 h 89"/>
                <a:gd name="T4" fmla="*/ 17 w 48"/>
                <a:gd name="T5" fmla="*/ 6 h 89"/>
                <a:gd name="T6" fmla="*/ 17 w 48"/>
                <a:gd name="T7" fmla="*/ 6 h 89"/>
                <a:gd name="T8" fmla="*/ 26 w 48"/>
                <a:gd name="T9" fmla="*/ 89 h 89"/>
                <a:gd name="T10" fmla="*/ 48 w 48"/>
                <a:gd name="T11" fmla="*/ 67 h 89"/>
                <a:gd name="T12" fmla="*/ 21 w 48"/>
                <a:gd name="T13" fmla="*/ 1 h 89"/>
                <a:gd name="T14" fmla="*/ 21 w 48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9">
                  <a:moveTo>
                    <a:pt x="21" y="0"/>
                  </a:moveTo>
                  <a:cubicBezTo>
                    <a:pt x="19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0" y="32"/>
                    <a:pt x="3" y="66"/>
                    <a:pt x="26" y="89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25" y="44"/>
                    <a:pt x="15" y="17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CF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1090"/>
            <p:cNvSpPr>
              <a:spLocks noEditPoints="1"/>
            </p:cNvSpPr>
            <p:nvPr/>
          </p:nvSpPr>
          <p:spPr bwMode="auto">
            <a:xfrm>
              <a:off x="8113713" y="1471613"/>
              <a:ext cx="34925" cy="34925"/>
            </a:xfrm>
            <a:custGeom>
              <a:avLst/>
              <a:gdLst>
                <a:gd name="T0" fmla="*/ 6 w 11"/>
                <a:gd name="T1" fmla="*/ 5 h 11"/>
                <a:gd name="T2" fmla="*/ 0 w 11"/>
                <a:gd name="T3" fmla="*/ 11 h 11"/>
                <a:gd name="T4" fmla="*/ 0 w 11"/>
                <a:gd name="T5" fmla="*/ 11 h 11"/>
                <a:gd name="T6" fmla="*/ 6 w 11"/>
                <a:gd name="T7" fmla="*/ 5 h 11"/>
                <a:gd name="T8" fmla="*/ 11 w 11"/>
                <a:gd name="T9" fmla="*/ 0 h 11"/>
                <a:gd name="T10" fmla="*/ 9 w 11"/>
                <a:gd name="T11" fmla="*/ 2 h 11"/>
                <a:gd name="T12" fmla="*/ 9 w 11"/>
                <a:gd name="T13" fmla="*/ 2 h 11"/>
                <a:gd name="T14" fmla="*/ 11 w 11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">
                  <a:moveTo>
                    <a:pt x="6" y="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11" y="0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1091"/>
            <p:cNvSpPr>
              <a:spLocks/>
            </p:cNvSpPr>
            <p:nvPr/>
          </p:nvSpPr>
          <p:spPr bwMode="auto">
            <a:xfrm>
              <a:off x="8097838" y="1506538"/>
              <a:ext cx="15875" cy="19050"/>
            </a:xfrm>
            <a:custGeom>
              <a:avLst/>
              <a:gdLst>
                <a:gd name="T0" fmla="*/ 5 w 5"/>
                <a:gd name="T1" fmla="*/ 0 h 6"/>
                <a:gd name="T2" fmla="*/ 0 w 5"/>
                <a:gd name="T3" fmla="*/ 6 h 6"/>
                <a:gd name="T4" fmla="*/ 0 w 5"/>
                <a:gd name="T5" fmla="*/ 6 h 6"/>
                <a:gd name="T6" fmla="*/ 5 w 5"/>
                <a:gd name="T7" fmla="*/ 0 h 6"/>
                <a:gd name="T8" fmla="*/ 5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1092"/>
            <p:cNvSpPr>
              <a:spLocks/>
            </p:cNvSpPr>
            <p:nvPr/>
          </p:nvSpPr>
          <p:spPr bwMode="auto">
            <a:xfrm>
              <a:off x="8097838" y="1506538"/>
              <a:ext cx="15875" cy="19050"/>
            </a:xfrm>
            <a:custGeom>
              <a:avLst/>
              <a:gdLst>
                <a:gd name="T0" fmla="*/ 5 w 5"/>
                <a:gd name="T1" fmla="*/ 0 h 6"/>
                <a:gd name="T2" fmla="*/ 0 w 5"/>
                <a:gd name="T3" fmla="*/ 6 h 6"/>
                <a:gd name="T4" fmla="*/ 0 w 5"/>
                <a:gd name="T5" fmla="*/ 6 h 6"/>
                <a:gd name="T6" fmla="*/ 5 w 5"/>
                <a:gd name="T7" fmla="*/ 0 h 6"/>
                <a:gd name="T8" fmla="*/ 5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CF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1093"/>
            <p:cNvSpPr>
              <a:spLocks noEditPoints="1"/>
            </p:cNvSpPr>
            <p:nvPr/>
          </p:nvSpPr>
          <p:spPr bwMode="auto">
            <a:xfrm>
              <a:off x="7402513" y="1316038"/>
              <a:ext cx="514350" cy="515938"/>
            </a:xfrm>
            <a:custGeom>
              <a:avLst/>
              <a:gdLst>
                <a:gd name="T0" fmla="*/ 30 w 324"/>
                <a:gd name="T1" fmla="*/ 325 h 325"/>
                <a:gd name="T2" fmla="*/ 0 w 324"/>
                <a:gd name="T3" fmla="*/ 294 h 325"/>
                <a:gd name="T4" fmla="*/ 294 w 324"/>
                <a:gd name="T5" fmla="*/ 0 h 325"/>
                <a:gd name="T6" fmla="*/ 324 w 324"/>
                <a:gd name="T7" fmla="*/ 31 h 325"/>
                <a:gd name="T8" fmla="*/ 30 w 324"/>
                <a:gd name="T9" fmla="*/ 325 h 325"/>
                <a:gd name="T10" fmla="*/ 16 w 324"/>
                <a:gd name="T11" fmla="*/ 294 h 325"/>
                <a:gd name="T12" fmla="*/ 30 w 324"/>
                <a:gd name="T13" fmla="*/ 309 h 325"/>
                <a:gd name="T14" fmla="*/ 306 w 324"/>
                <a:gd name="T15" fmla="*/ 31 h 325"/>
                <a:gd name="T16" fmla="*/ 294 w 324"/>
                <a:gd name="T17" fmla="*/ 17 h 325"/>
                <a:gd name="T18" fmla="*/ 16 w 324"/>
                <a:gd name="T19" fmla="*/ 29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325">
                  <a:moveTo>
                    <a:pt x="30" y="325"/>
                  </a:moveTo>
                  <a:lnTo>
                    <a:pt x="0" y="294"/>
                  </a:lnTo>
                  <a:lnTo>
                    <a:pt x="294" y="0"/>
                  </a:lnTo>
                  <a:lnTo>
                    <a:pt x="324" y="31"/>
                  </a:lnTo>
                  <a:lnTo>
                    <a:pt x="30" y="325"/>
                  </a:lnTo>
                  <a:close/>
                  <a:moveTo>
                    <a:pt x="16" y="294"/>
                  </a:moveTo>
                  <a:lnTo>
                    <a:pt x="30" y="309"/>
                  </a:lnTo>
                  <a:lnTo>
                    <a:pt x="306" y="31"/>
                  </a:lnTo>
                  <a:lnTo>
                    <a:pt x="294" y="17"/>
                  </a:lnTo>
                  <a:lnTo>
                    <a:pt x="16" y="29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1094"/>
            <p:cNvSpPr>
              <a:spLocks noEditPoints="1"/>
            </p:cNvSpPr>
            <p:nvPr/>
          </p:nvSpPr>
          <p:spPr bwMode="auto">
            <a:xfrm>
              <a:off x="7415213" y="1754188"/>
              <a:ext cx="373063" cy="612775"/>
            </a:xfrm>
            <a:custGeom>
              <a:avLst/>
              <a:gdLst>
                <a:gd name="T0" fmla="*/ 199 w 235"/>
                <a:gd name="T1" fmla="*/ 386 h 386"/>
                <a:gd name="T2" fmla="*/ 0 w 235"/>
                <a:gd name="T3" fmla="*/ 20 h 386"/>
                <a:gd name="T4" fmla="*/ 37 w 235"/>
                <a:gd name="T5" fmla="*/ 0 h 386"/>
                <a:gd name="T6" fmla="*/ 235 w 235"/>
                <a:gd name="T7" fmla="*/ 365 h 386"/>
                <a:gd name="T8" fmla="*/ 199 w 235"/>
                <a:gd name="T9" fmla="*/ 386 h 386"/>
                <a:gd name="T10" fmla="*/ 16 w 235"/>
                <a:gd name="T11" fmla="*/ 25 h 386"/>
                <a:gd name="T12" fmla="*/ 203 w 235"/>
                <a:gd name="T13" fmla="*/ 369 h 386"/>
                <a:gd name="T14" fmla="*/ 219 w 235"/>
                <a:gd name="T15" fmla="*/ 359 h 386"/>
                <a:gd name="T16" fmla="*/ 31 w 235"/>
                <a:gd name="T17" fmla="*/ 16 h 386"/>
                <a:gd name="T18" fmla="*/ 16 w 235"/>
                <a:gd name="T19" fmla="*/ 2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" h="386">
                  <a:moveTo>
                    <a:pt x="199" y="386"/>
                  </a:moveTo>
                  <a:lnTo>
                    <a:pt x="0" y="20"/>
                  </a:lnTo>
                  <a:lnTo>
                    <a:pt x="37" y="0"/>
                  </a:lnTo>
                  <a:lnTo>
                    <a:pt x="235" y="365"/>
                  </a:lnTo>
                  <a:lnTo>
                    <a:pt x="199" y="386"/>
                  </a:lnTo>
                  <a:close/>
                  <a:moveTo>
                    <a:pt x="16" y="25"/>
                  </a:moveTo>
                  <a:lnTo>
                    <a:pt x="203" y="369"/>
                  </a:lnTo>
                  <a:lnTo>
                    <a:pt x="219" y="359"/>
                  </a:lnTo>
                  <a:lnTo>
                    <a:pt x="31" y="16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Oval 1095"/>
            <p:cNvSpPr>
              <a:spLocks noChangeArrowheads="1"/>
            </p:cNvSpPr>
            <p:nvPr/>
          </p:nvSpPr>
          <p:spPr bwMode="auto">
            <a:xfrm>
              <a:off x="7402513" y="1731963"/>
              <a:ext cx="106363" cy="109538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Oval 1096"/>
            <p:cNvSpPr>
              <a:spLocks noChangeArrowheads="1"/>
            </p:cNvSpPr>
            <p:nvPr/>
          </p:nvSpPr>
          <p:spPr bwMode="auto">
            <a:xfrm>
              <a:off x="7421563" y="1754188"/>
              <a:ext cx="68263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Oval 1097"/>
            <p:cNvSpPr>
              <a:spLocks noChangeArrowheads="1"/>
            </p:cNvSpPr>
            <p:nvPr/>
          </p:nvSpPr>
          <p:spPr bwMode="auto">
            <a:xfrm>
              <a:off x="7694613" y="2282826"/>
              <a:ext cx="109538" cy="109538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Oval 1098"/>
            <p:cNvSpPr>
              <a:spLocks noChangeArrowheads="1"/>
            </p:cNvSpPr>
            <p:nvPr/>
          </p:nvSpPr>
          <p:spPr bwMode="auto">
            <a:xfrm>
              <a:off x="7718426" y="2301876"/>
              <a:ext cx="66675" cy="68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Oval 1099"/>
            <p:cNvSpPr>
              <a:spLocks noChangeArrowheads="1"/>
            </p:cNvSpPr>
            <p:nvPr/>
          </p:nvSpPr>
          <p:spPr bwMode="auto">
            <a:xfrm>
              <a:off x="7834313" y="1287463"/>
              <a:ext cx="109538" cy="106363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Oval 1100"/>
            <p:cNvSpPr>
              <a:spLocks noChangeArrowheads="1"/>
            </p:cNvSpPr>
            <p:nvPr/>
          </p:nvSpPr>
          <p:spPr bwMode="auto">
            <a:xfrm>
              <a:off x="7856538" y="1306513"/>
              <a:ext cx="66675" cy="68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1101"/>
            <p:cNvSpPr>
              <a:spLocks/>
            </p:cNvSpPr>
            <p:nvPr/>
          </p:nvSpPr>
          <p:spPr bwMode="auto">
            <a:xfrm>
              <a:off x="7637463" y="1547813"/>
              <a:ext cx="47625" cy="46038"/>
            </a:xfrm>
            <a:custGeom>
              <a:avLst/>
              <a:gdLst>
                <a:gd name="T0" fmla="*/ 8 w 30"/>
                <a:gd name="T1" fmla="*/ 0 h 29"/>
                <a:gd name="T2" fmla="*/ 0 w 30"/>
                <a:gd name="T3" fmla="*/ 6 h 29"/>
                <a:gd name="T4" fmla="*/ 24 w 30"/>
                <a:gd name="T5" fmla="*/ 29 h 29"/>
                <a:gd name="T6" fmla="*/ 30 w 30"/>
                <a:gd name="T7" fmla="*/ 23 h 29"/>
                <a:gd name="T8" fmla="*/ 8 w 3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9">
                  <a:moveTo>
                    <a:pt x="8" y="0"/>
                  </a:moveTo>
                  <a:lnTo>
                    <a:pt x="0" y="6"/>
                  </a:lnTo>
                  <a:lnTo>
                    <a:pt x="24" y="29"/>
                  </a:lnTo>
                  <a:lnTo>
                    <a:pt x="30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1102"/>
            <p:cNvSpPr>
              <a:spLocks/>
            </p:cNvSpPr>
            <p:nvPr/>
          </p:nvSpPr>
          <p:spPr bwMode="auto">
            <a:xfrm>
              <a:off x="7572376" y="2038351"/>
              <a:ext cx="55563" cy="38100"/>
            </a:xfrm>
            <a:custGeom>
              <a:avLst/>
              <a:gdLst>
                <a:gd name="T0" fmla="*/ 35 w 35"/>
                <a:gd name="T1" fmla="*/ 8 h 24"/>
                <a:gd name="T2" fmla="*/ 29 w 35"/>
                <a:gd name="T3" fmla="*/ 0 h 24"/>
                <a:gd name="T4" fmla="*/ 0 w 35"/>
                <a:gd name="T5" fmla="*/ 16 h 24"/>
                <a:gd name="T6" fmla="*/ 7 w 35"/>
                <a:gd name="T7" fmla="*/ 24 h 24"/>
                <a:gd name="T8" fmla="*/ 35 w 3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5" y="8"/>
                  </a:moveTo>
                  <a:lnTo>
                    <a:pt x="29" y="0"/>
                  </a:lnTo>
                  <a:lnTo>
                    <a:pt x="0" y="16"/>
                  </a:lnTo>
                  <a:lnTo>
                    <a:pt x="7" y="24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1103"/>
            <p:cNvSpPr>
              <a:spLocks/>
            </p:cNvSpPr>
            <p:nvPr/>
          </p:nvSpPr>
          <p:spPr bwMode="auto">
            <a:xfrm>
              <a:off x="7572376" y="2417763"/>
              <a:ext cx="347663" cy="125413"/>
            </a:xfrm>
            <a:custGeom>
              <a:avLst/>
              <a:gdLst>
                <a:gd name="T0" fmla="*/ 0 w 108"/>
                <a:gd name="T1" fmla="*/ 39 h 39"/>
                <a:gd name="T2" fmla="*/ 54 w 108"/>
                <a:gd name="T3" fmla="*/ 0 h 39"/>
                <a:gd name="T4" fmla="*/ 108 w 108"/>
                <a:gd name="T5" fmla="*/ 39 h 39"/>
                <a:gd name="T6" fmla="*/ 0 w 108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39">
                  <a:moveTo>
                    <a:pt x="0" y="39"/>
                  </a:moveTo>
                  <a:cubicBezTo>
                    <a:pt x="0" y="17"/>
                    <a:pt x="24" y="0"/>
                    <a:pt x="54" y="0"/>
                  </a:cubicBezTo>
                  <a:cubicBezTo>
                    <a:pt x="84" y="0"/>
                    <a:pt x="108" y="17"/>
                    <a:pt x="108" y="39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1104"/>
            <p:cNvSpPr>
              <a:spLocks noEditPoints="1"/>
            </p:cNvSpPr>
            <p:nvPr/>
          </p:nvSpPr>
          <p:spPr bwMode="auto">
            <a:xfrm>
              <a:off x="7572376" y="2540001"/>
              <a:ext cx="347663" cy="3175"/>
            </a:xfrm>
            <a:custGeom>
              <a:avLst/>
              <a:gdLst>
                <a:gd name="T0" fmla="*/ 108 w 108"/>
                <a:gd name="T1" fmla="*/ 1 h 1"/>
                <a:gd name="T2" fmla="*/ 108 w 108"/>
                <a:gd name="T3" fmla="*/ 1 h 1"/>
                <a:gd name="T4" fmla="*/ 108 w 108"/>
                <a:gd name="T5" fmla="*/ 1 h 1"/>
                <a:gd name="T6" fmla="*/ 108 w 108"/>
                <a:gd name="T7" fmla="*/ 1 h 1"/>
                <a:gd name="T8" fmla="*/ 0 w 108"/>
                <a:gd name="T9" fmla="*/ 1 h 1"/>
                <a:gd name="T10" fmla="*/ 0 w 108"/>
                <a:gd name="T11" fmla="*/ 1 h 1"/>
                <a:gd name="T12" fmla="*/ 0 w 108"/>
                <a:gd name="T13" fmla="*/ 1 h 1"/>
                <a:gd name="T14" fmla="*/ 0 w 108"/>
                <a:gd name="T15" fmla="*/ 1 h 1"/>
                <a:gd name="T16" fmla="*/ 108 w 108"/>
                <a:gd name="T17" fmla="*/ 1 h 1"/>
                <a:gd name="T18" fmla="*/ 108 w 108"/>
                <a:gd name="T19" fmla="*/ 1 h 1"/>
                <a:gd name="T20" fmla="*/ 108 w 108"/>
                <a:gd name="T21" fmla="*/ 1 h 1"/>
                <a:gd name="T22" fmla="*/ 0 w 108"/>
                <a:gd name="T23" fmla="*/ 1 h 1"/>
                <a:gd name="T24" fmla="*/ 0 w 108"/>
                <a:gd name="T25" fmla="*/ 1 h 1"/>
                <a:gd name="T26" fmla="*/ 0 w 108"/>
                <a:gd name="T27" fmla="*/ 1 h 1"/>
                <a:gd name="T28" fmla="*/ 108 w 108"/>
                <a:gd name="T29" fmla="*/ 0 h 1"/>
                <a:gd name="T30" fmla="*/ 108 w 108"/>
                <a:gd name="T31" fmla="*/ 1 h 1"/>
                <a:gd name="T32" fmla="*/ 108 w 108"/>
                <a:gd name="T33" fmla="*/ 0 h 1"/>
                <a:gd name="T34" fmla="*/ 108 w 108"/>
                <a:gd name="T35" fmla="*/ 0 h 1"/>
                <a:gd name="T36" fmla="*/ 108 w 108"/>
                <a:gd name="T37" fmla="*/ 0 h 1"/>
                <a:gd name="T38" fmla="*/ 108 w 108"/>
                <a:gd name="T39" fmla="*/ 0 h 1"/>
                <a:gd name="T40" fmla="*/ 108 w 108"/>
                <a:gd name="T41" fmla="*/ 0 h 1"/>
                <a:gd name="T42" fmla="*/ 108 w 108"/>
                <a:gd name="T43" fmla="*/ 0 h 1"/>
                <a:gd name="T44" fmla="*/ 108 w 108"/>
                <a:gd name="T45" fmla="*/ 0 h 1"/>
                <a:gd name="T46" fmla="*/ 108 w 108"/>
                <a:gd name="T47" fmla="*/ 0 h 1"/>
                <a:gd name="T48" fmla="*/ 108 w 108"/>
                <a:gd name="T49" fmla="*/ 0 h 1"/>
                <a:gd name="T50" fmla="*/ 108 w 108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"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08" y="0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0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1105"/>
            <p:cNvSpPr>
              <a:spLocks/>
            </p:cNvSpPr>
            <p:nvPr/>
          </p:nvSpPr>
          <p:spPr bwMode="auto">
            <a:xfrm>
              <a:off x="7572376" y="2455863"/>
              <a:ext cx="347663" cy="87313"/>
            </a:xfrm>
            <a:custGeom>
              <a:avLst/>
              <a:gdLst>
                <a:gd name="T0" fmla="*/ 15 w 108"/>
                <a:gd name="T1" fmla="*/ 0 h 27"/>
                <a:gd name="T2" fmla="*/ 0 w 108"/>
                <a:gd name="T3" fmla="*/ 27 h 27"/>
                <a:gd name="T4" fmla="*/ 0 w 108"/>
                <a:gd name="T5" fmla="*/ 27 h 27"/>
                <a:gd name="T6" fmla="*/ 0 w 108"/>
                <a:gd name="T7" fmla="*/ 27 h 27"/>
                <a:gd name="T8" fmla="*/ 0 w 108"/>
                <a:gd name="T9" fmla="*/ 27 h 27"/>
                <a:gd name="T10" fmla="*/ 108 w 108"/>
                <a:gd name="T11" fmla="*/ 27 h 27"/>
                <a:gd name="T12" fmla="*/ 108 w 108"/>
                <a:gd name="T13" fmla="*/ 27 h 27"/>
                <a:gd name="T14" fmla="*/ 108 w 108"/>
                <a:gd name="T15" fmla="*/ 27 h 27"/>
                <a:gd name="T16" fmla="*/ 108 w 108"/>
                <a:gd name="T17" fmla="*/ 27 h 27"/>
                <a:gd name="T18" fmla="*/ 108 w 108"/>
                <a:gd name="T19" fmla="*/ 27 h 27"/>
                <a:gd name="T20" fmla="*/ 108 w 108"/>
                <a:gd name="T21" fmla="*/ 26 h 27"/>
                <a:gd name="T22" fmla="*/ 108 w 108"/>
                <a:gd name="T23" fmla="*/ 26 h 27"/>
                <a:gd name="T24" fmla="*/ 108 w 108"/>
                <a:gd name="T25" fmla="*/ 26 h 27"/>
                <a:gd name="T26" fmla="*/ 108 w 108"/>
                <a:gd name="T27" fmla="*/ 26 h 27"/>
                <a:gd name="T28" fmla="*/ 108 w 108"/>
                <a:gd name="T29" fmla="*/ 26 h 27"/>
                <a:gd name="T30" fmla="*/ 108 w 108"/>
                <a:gd name="T31" fmla="*/ 26 h 27"/>
                <a:gd name="T32" fmla="*/ 108 w 108"/>
                <a:gd name="T33" fmla="*/ 26 h 27"/>
                <a:gd name="T34" fmla="*/ 98 w 108"/>
                <a:gd name="T35" fmla="*/ 4 h 27"/>
                <a:gd name="T36" fmla="*/ 59 w 108"/>
                <a:gd name="T37" fmla="*/ 13 h 27"/>
                <a:gd name="T38" fmla="*/ 15 w 108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8" h="27">
                  <a:moveTo>
                    <a:pt x="15" y="0"/>
                  </a:moveTo>
                  <a:cubicBezTo>
                    <a:pt x="6" y="7"/>
                    <a:pt x="0" y="16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18"/>
                    <a:pt x="104" y="10"/>
                    <a:pt x="98" y="4"/>
                  </a:cubicBezTo>
                  <a:cubicBezTo>
                    <a:pt x="88" y="9"/>
                    <a:pt x="74" y="13"/>
                    <a:pt x="59" y="13"/>
                  </a:cubicBezTo>
                  <a:cubicBezTo>
                    <a:pt x="41" y="13"/>
                    <a:pt x="24" y="8"/>
                    <a:pt x="15" y="0"/>
                  </a:cubicBezTo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Rectangle 1106"/>
            <p:cNvSpPr>
              <a:spLocks noChangeArrowheads="1"/>
            </p:cNvSpPr>
            <p:nvPr/>
          </p:nvSpPr>
          <p:spPr bwMode="auto">
            <a:xfrm>
              <a:off x="7553326" y="2530476"/>
              <a:ext cx="387350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439" name="Picture 11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2113" y="1285876"/>
              <a:ext cx="763588" cy="121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" name="Picture 11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2039938"/>
              <a:ext cx="57150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1" name="Picture 11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3" y="1441451"/>
              <a:ext cx="376238" cy="83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2" name="Picture 11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1" y="1487488"/>
              <a:ext cx="454025" cy="74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" name="Picture 11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288" y="1533526"/>
              <a:ext cx="454025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" name="Picture 11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1288" y="1676401"/>
              <a:ext cx="76200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5" name="Picture 11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576" y="1535113"/>
              <a:ext cx="106363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6" name="Picture 11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626" y="1700213"/>
              <a:ext cx="666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7" name="Picture 11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626" y="1768476"/>
              <a:ext cx="666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8" name="Picture 11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626" y="1631951"/>
              <a:ext cx="666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9" name="Picture 111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626" y="1563688"/>
              <a:ext cx="6667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" name="Picture 111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2188" y="1531938"/>
              <a:ext cx="49213" cy="4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" name="Picture 111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2188" y="1565276"/>
              <a:ext cx="47625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2" name="Picture 112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9013" y="1568451"/>
              <a:ext cx="58738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3" name="Picture 112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251" y="1554163"/>
              <a:ext cx="6667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4" name="Picture 112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1373188"/>
              <a:ext cx="1841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5" name="Picture 112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213" y="1281113"/>
              <a:ext cx="165100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6" name="Picture 112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1431926"/>
              <a:ext cx="153988" cy="11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7" name="Freeform 1125"/>
            <p:cNvSpPr>
              <a:spLocks/>
            </p:cNvSpPr>
            <p:nvPr/>
          </p:nvSpPr>
          <p:spPr bwMode="auto">
            <a:xfrm>
              <a:off x="8110538" y="2035176"/>
              <a:ext cx="347663" cy="533400"/>
            </a:xfrm>
            <a:custGeom>
              <a:avLst/>
              <a:gdLst>
                <a:gd name="T0" fmla="*/ 108 w 108"/>
                <a:gd name="T1" fmla="*/ 158 h 166"/>
                <a:gd name="T2" fmla="*/ 106 w 108"/>
                <a:gd name="T3" fmla="*/ 164 h 166"/>
                <a:gd name="T4" fmla="*/ 101 w 108"/>
                <a:gd name="T5" fmla="*/ 166 h 166"/>
                <a:gd name="T6" fmla="*/ 7 w 108"/>
                <a:gd name="T7" fmla="*/ 166 h 166"/>
                <a:gd name="T8" fmla="*/ 2 w 108"/>
                <a:gd name="T9" fmla="*/ 164 h 166"/>
                <a:gd name="T10" fmla="*/ 0 w 108"/>
                <a:gd name="T11" fmla="*/ 158 h 166"/>
                <a:gd name="T12" fmla="*/ 0 w 108"/>
                <a:gd name="T13" fmla="*/ 7 h 166"/>
                <a:gd name="T14" fmla="*/ 2 w 108"/>
                <a:gd name="T15" fmla="*/ 2 h 166"/>
                <a:gd name="T16" fmla="*/ 7 w 108"/>
                <a:gd name="T17" fmla="*/ 0 h 166"/>
                <a:gd name="T18" fmla="*/ 101 w 108"/>
                <a:gd name="T19" fmla="*/ 0 h 166"/>
                <a:gd name="T20" fmla="*/ 106 w 108"/>
                <a:gd name="T21" fmla="*/ 2 h 166"/>
                <a:gd name="T22" fmla="*/ 108 w 108"/>
                <a:gd name="T23" fmla="*/ 7 h 166"/>
                <a:gd name="T24" fmla="*/ 108 w 108"/>
                <a:gd name="T25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66">
                  <a:moveTo>
                    <a:pt x="108" y="158"/>
                  </a:moveTo>
                  <a:cubicBezTo>
                    <a:pt x="108" y="160"/>
                    <a:pt x="108" y="162"/>
                    <a:pt x="106" y="164"/>
                  </a:cubicBezTo>
                  <a:cubicBezTo>
                    <a:pt x="105" y="165"/>
                    <a:pt x="103" y="166"/>
                    <a:pt x="101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6" y="166"/>
                    <a:pt x="4" y="165"/>
                    <a:pt x="2" y="164"/>
                  </a:cubicBezTo>
                  <a:cubicBezTo>
                    <a:pt x="1" y="162"/>
                    <a:pt x="0" y="160"/>
                    <a:pt x="0" y="15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5" y="0"/>
                    <a:pt x="106" y="2"/>
                  </a:cubicBezTo>
                  <a:cubicBezTo>
                    <a:pt x="108" y="3"/>
                    <a:pt x="108" y="5"/>
                    <a:pt x="108" y="7"/>
                  </a:cubicBezTo>
                  <a:lnTo>
                    <a:pt x="108" y="158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Oval 1126"/>
            <p:cNvSpPr>
              <a:spLocks noChangeArrowheads="1"/>
            </p:cNvSpPr>
            <p:nvPr/>
          </p:nvSpPr>
          <p:spPr bwMode="auto">
            <a:xfrm>
              <a:off x="8207376" y="2098676"/>
              <a:ext cx="157163" cy="15875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Oval 1127"/>
            <p:cNvSpPr>
              <a:spLocks noChangeArrowheads="1"/>
            </p:cNvSpPr>
            <p:nvPr/>
          </p:nvSpPr>
          <p:spPr bwMode="auto">
            <a:xfrm>
              <a:off x="8216901" y="2108201"/>
              <a:ext cx="134938" cy="13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Oval 1128"/>
            <p:cNvSpPr>
              <a:spLocks noChangeArrowheads="1"/>
            </p:cNvSpPr>
            <p:nvPr/>
          </p:nvSpPr>
          <p:spPr bwMode="auto">
            <a:xfrm>
              <a:off x="8248651" y="2141538"/>
              <a:ext cx="71438" cy="69850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Oval 1129"/>
            <p:cNvSpPr>
              <a:spLocks noChangeArrowheads="1"/>
            </p:cNvSpPr>
            <p:nvPr/>
          </p:nvSpPr>
          <p:spPr bwMode="auto">
            <a:xfrm>
              <a:off x="8264526" y="2157413"/>
              <a:ext cx="39688" cy="3810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Oval 1130"/>
            <p:cNvSpPr>
              <a:spLocks noChangeArrowheads="1"/>
            </p:cNvSpPr>
            <p:nvPr/>
          </p:nvSpPr>
          <p:spPr bwMode="auto">
            <a:xfrm>
              <a:off x="8169276" y="2279651"/>
              <a:ext cx="230188" cy="23495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Oval 1131"/>
            <p:cNvSpPr>
              <a:spLocks noChangeArrowheads="1"/>
            </p:cNvSpPr>
            <p:nvPr/>
          </p:nvSpPr>
          <p:spPr bwMode="auto">
            <a:xfrm>
              <a:off x="8185151" y="2295526"/>
              <a:ext cx="198438" cy="20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Oval 1132"/>
            <p:cNvSpPr>
              <a:spLocks noChangeArrowheads="1"/>
            </p:cNvSpPr>
            <p:nvPr/>
          </p:nvSpPr>
          <p:spPr bwMode="auto">
            <a:xfrm>
              <a:off x="8232776" y="2343151"/>
              <a:ext cx="103188" cy="106363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Oval 1133"/>
            <p:cNvSpPr>
              <a:spLocks noChangeArrowheads="1"/>
            </p:cNvSpPr>
            <p:nvPr/>
          </p:nvSpPr>
          <p:spPr bwMode="auto">
            <a:xfrm>
              <a:off x="8255001" y="2366963"/>
              <a:ext cx="58738" cy="5715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1134"/>
            <p:cNvSpPr>
              <a:spLocks/>
            </p:cNvSpPr>
            <p:nvPr/>
          </p:nvSpPr>
          <p:spPr bwMode="auto">
            <a:xfrm>
              <a:off x="9990138" y="2035176"/>
              <a:ext cx="347663" cy="533400"/>
            </a:xfrm>
            <a:custGeom>
              <a:avLst/>
              <a:gdLst>
                <a:gd name="T0" fmla="*/ 108 w 108"/>
                <a:gd name="T1" fmla="*/ 158 h 166"/>
                <a:gd name="T2" fmla="*/ 106 w 108"/>
                <a:gd name="T3" fmla="*/ 164 h 166"/>
                <a:gd name="T4" fmla="*/ 100 w 108"/>
                <a:gd name="T5" fmla="*/ 166 h 166"/>
                <a:gd name="T6" fmla="*/ 7 w 108"/>
                <a:gd name="T7" fmla="*/ 166 h 166"/>
                <a:gd name="T8" fmla="*/ 2 w 108"/>
                <a:gd name="T9" fmla="*/ 164 h 166"/>
                <a:gd name="T10" fmla="*/ 0 w 108"/>
                <a:gd name="T11" fmla="*/ 158 h 166"/>
                <a:gd name="T12" fmla="*/ 0 w 108"/>
                <a:gd name="T13" fmla="*/ 7 h 166"/>
                <a:gd name="T14" fmla="*/ 2 w 108"/>
                <a:gd name="T15" fmla="*/ 2 h 166"/>
                <a:gd name="T16" fmla="*/ 7 w 108"/>
                <a:gd name="T17" fmla="*/ 0 h 166"/>
                <a:gd name="T18" fmla="*/ 100 w 108"/>
                <a:gd name="T19" fmla="*/ 0 h 166"/>
                <a:gd name="T20" fmla="*/ 106 w 108"/>
                <a:gd name="T21" fmla="*/ 2 h 166"/>
                <a:gd name="T22" fmla="*/ 108 w 108"/>
                <a:gd name="T23" fmla="*/ 7 h 166"/>
                <a:gd name="T24" fmla="*/ 108 w 108"/>
                <a:gd name="T25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66">
                  <a:moveTo>
                    <a:pt x="108" y="158"/>
                  </a:moveTo>
                  <a:cubicBezTo>
                    <a:pt x="108" y="160"/>
                    <a:pt x="107" y="162"/>
                    <a:pt x="106" y="164"/>
                  </a:cubicBezTo>
                  <a:cubicBezTo>
                    <a:pt x="104" y="165"/>
                    <a:pt x="102" y="166"/>
                    <a:pt x="100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5" y="166"/>
                    <a:pt x="3" y="165"/>
                    <a:pt x="2" y="164"/>
                  </a:cubicBezTo>
                  <a:cubicBezTo>
                    <a:pt x="0" y="162"/>
                    <a:pt x="0" y="160"/>
                    <a:pt x="0" y="15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0"/>
                    <a:pt x="106" y="2"/>
                  </a:cubicBezTo>
                  <a:cubicBezTo>
                    <a:pt x="107" y="3"/>
                    <a:pt x="108" y="5"/>
                    <a:pt x="108" y="7"/>
                  </a:cubicBezTo>
                  <a:lnTo>
                    <a:pt x="108" y="158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Oval 1135"/>
            <p:cNvSpPr>
              <a:spLocks noChangeArrowheads="1"/>
            </p:cNvSpPr>
            <p:nvPr/>
          </p:nvSpPr>
          <p:spPr bwMode="auto">
            <a:xfrm>
              <a:off x="10083801" y="2098676"/>
              <a:ext cx="157163" cy="15875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Oval 1136"/>
            <p:cNvSpPr>
              <a:spLocks noChangeArrowheads="1"/>
            </p:cNvSpPr>
            <p:nvPr/>
          </p:nvSpPr>
          <p:spPr bwMode="auto">
            <a:xfrm>
              <a:off x="10096501" y="2108201"/>
              <a:ext cx="134938" cy="13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Oval 1137"/>
            <p:cNvSpPr>
              <a:spLocks noChangeArrowheads="1"/>
            </p:cNvSpPr>
            <p:nvPr/>
          </p:nvSpPr>
          <p:spPr bwMode="auto">
            <a:xfrm>
              <a:off x="10128251" y="2141538"/>
              <a:ext cx="71438" cy="69850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Oval 1138"/>
            <p:cNvSpPr>
              <a:spLocks noChangeArrowheads="1"/>
            </p:cNvSpPr>
            <p:nvPr/>
          </p:nvSpPr>
          <p:spPr bwMode="auto">
            <a:xfrm>
              <a:off x="10144126" y="2157413"/>
              <a:ext cx="39688" cy="3810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Oval 1139"/>
            <p:cNvSpPr>
              <a:spLocks noChangeArrowheads="1"/>
            </p:cNvSpPr>
            <p:nvPr/>
          </p:nvSpPr>
          <p:spPr bwMode="auto">
            <a:xfrm>
              <a:off x="10047288" y="2279651"/>
              <a:ext cx="231775" cy="23495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Oval 1140"/>
            <p:cNvSpPr>
              <a:spLocks noChangeArrowheads="1"/>
            </p:cNvSpPr>
            <p:nvPr/>
          </p:nvSpPr>
          <p:spPr bwMode="auto">
            <a:xfrm>
              <a:off x="10064751" y="2295526"/>
              <a:ext cx="198438" cy="20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Oval 1141"/>
            <p:cNvSpPr>
              <a:spLocks noChangeArrowheads="1"/>
            </p:cNvSpPr>
            <p:nvPr/>
          </p:nvSpPr>
          <p:spPr bwMode="auto">
            <a:xfrm>
              <a:off x="10112376" y="2343151"/>
              <a:ext cx="103188" cy="106363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Oval 1142"/>
            <p:cNvSpPr>
              <a:spLocks noChangeArrowheads="1"/>
            </p:cNvSpPr>
            <p:nvPr/>
          </p:nvSpPr>
          <p:spPr bwMode="auto">
            <a:xfrm>
              <a:off x="10134601" y="2366963"/>
              <a:ext cx="58738" cy="5715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1143"/>
            <p:cNvSpPr>
              <a:spLocks noEditPoints="1"/>
            </p:cNvSpPr>
            <p:nvPr/>
          </p:nvSpPr>
          <p:spPr bwMode="auto">
            <a:xfrm>
              <a:off x="8351838" y="2370138"/>
              <a:ext cx="134938" cy="134938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5 h 42"/>
                <a:gd name="T12" fmla="*/ 7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33"/>
                    <a:pt x="9" y="42"/>
                    <a:pt x="21" y="42"/>
                  </a:cubicBezTo>
                  <a:cubicBezTo>
                    <a:pt x="32" y="42"/>
                    <a:pt x="42" y="33"/>
                    <a:pt x="42" y="21"/>
                  </a:cubicBezTo>
                  <a:cubicBezTo>
                    <a:pt x="42" y="10"/>
                    <a:pt x="32" y="0"/>
                    <a:pt x="21" y="0"/>
                  </a:cubicBezTo>
                  <a:close/>
                  <a:moveTo>
                    <a:pt x="21" y="35"/>
                  </a:moveTo>
                  <a:cubicBezTo>
                    <a:pt x="13" y="35"/>
                    <a:pt x="7" y="29"/>
                    <a:pt x="7" y="21"/>
                  </a:cubicBezTo>
                  <a:cubicBezTo>
                    <a:pt x="7" y="14"/>
                    <a:pt x="13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9"/>
                    <a:pt x="28" y="35"/>
                    <a:pt x="21" y="35"/>
                  </a:cubicBez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1144"/>
            <p:cNvSpPr>
              <a:spLocks/>
            </p:cNvSpPr>
            <p:nvPr/>
          </p:nvSpPr>
          <p:spPr bwMode="auto">
            <a:xfrm>
              <a:off x="8407401" y="2339976"/>
              <a:ext cx="198438" cy="228600"/>
            </a:xfrm>
            <a:custGeom>
              <a:avLst/>
              <a:gdLst>
                <a:gd name="T0" fmla="*/ 59 w 62"/>
                <a:gd name="T1" fmla="*/ 57 h 71"/>
                <a:gd name="T2" fmla="*/ 54 w 62"/>
                <a:gd name="T3" fmla="*/ 67 h 71"/>
                <a:gd name="T4" fmla="*/ 44 w 62"/>
                <a:gd name="T5" fmla="*/ 71 h 71"/>
                <a:gd name="T6" fmla="*/ 18 w 62"/>
                <a:gd name="T7" fmla="*/ 71 h 71"/>
                <a:gd name="T8" fmla="*/ 8 w 62"/>
                <a:gd name="T9" fmla="*/ 67 h 71"/>
                <a:gd name="T10" fmla="*/ 3 w 62"/>
                <a:gd name="T11" fmla="*/ 57 h 71"/>
                <a:gd name="T12" fmla="*/ 0 w 62"/>
                <a:gd name="T13" fmla="*/ 0 h 71"/>
                <a:gd name="T14" fmla="*/ 62 w 62"/>
                <a:gd name="T15" fmla="*/ 0 h 71"/>
                <a:gd name="T16" fmla="*/ 59 w 62"/>
                <a:gd name="T17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71">
                  <a:moveTo>
                    <a:pt x="59" y="57"/>
                  </a:moveTo>
                  <a:cubicBezTo>
                    <a:pt x="59" y="60"/>
                    <a:pt x="57" y="64"/>
                    <a:pt x="54" y="67"/>
                  </a:cubicBezTo>
                  <a:cubicBezTo>
                    <a:pt x="51" y="70"/>
                    <a:pt x="48" y="71"/>
                    <a:pt x="44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4" y="71"/>
                    <a:pt x="11" y="70"/>
                    <a:pt x="8" y="67"/>
                  </a:cubicBezTo>
                  <a:cubicBezTo>
                    <a:pt x="5" y="64"/>
                    <a:pt x="3" y="60"/>
                    <a:pt x="3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59" y="57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Oval 1145"/>
            <p:cNvSpPr>
              <a:spLocks noChangeArrowheads="1"/>
            </p:cNvSpPr>
            <p:nvPr/>
          </p:nvSpPr>
          <p:spPr bwMode="auto">
            <a:xfrm>
              <a:off x="8442326" y="2392363"/>
              <a:ext cx="128588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Oval 1146"/>
            <p:cNvSpPr>
              <a:spLocks noChangeArrowheads="1"/>
            </p:cNvSpPr>
            <p:nvPr/>
          </p:nvSpPr>
          <p:spPr bwMode="auto">
            <a:xfrm>
              <a:off x="8455026" y="2405063"/>
              <a:ext cx="103188" cy="103188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1147"/>
            <p:cNvSpPr>
              <a:spLocks/>
            </p:cNvSpPr>
            <p:nvPr/>
          </p:nvSpPr>
          <p:spPr bwMode="auto">
            <a:xfrm>
              <a:off x="9717088" y="2495551"/>
              <a:ext cx="176213" cy="60325"/>
            </a:xfrm>
            <a:custGeom>
              <a:avLst/>
              <a:gdLst>
                <a:gd name="T0" fmla="*/ 0 w 55"/>
                <a:gd name="T1" fmla="*/ 19 h 19"/>
                <a:gd name="T2" fmla="*/ 27 w 55"/>
                <a:gd name="T3" fmla="*/ 0 h 19"/>
                <a:gd name="T4" fmla="*/ 55 w 55"/>
                <a:gd name="T5" fmla="*/ 19 h 19"/>
                <a:gd name="T6" fmla="*/ 0 w 55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9">
                  <a:moveTo>
                    <a:pt x="0" y="19"/>
                  </a:moveTo>
                  <a:cubicBezTo>
                    <a:pt x="0" y="9"/>
                    <a:pt x="13" y="0"/>
                    <a:pt x="27" y="0"/>
                  </a:cubicBezTo>
                  <a:cubicBezTo>
                    <a:pt x="42" y="0"/>
                    <a:pt x="55" y="9"/>
                    <a:pt x="55" y="19"/>
                  </a:cubicBezTo>
                  <a:cubicBezTo>
                    <a:pt x="0" y="19"/>
                    <a:pt x="0" y="19"/>
                    <a:pt x="0" y="19"/>
                  </a:cubicBezTo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1148"/>
            <p:cNvSpPr>
              <a:spLocks noEditPoints="1"/>
            </p:cNvSpPr>
            <p:nvPr/>
          </p:nvSpPr>
          <p:spPr bwMode="auto">
            <a:xfrm>
              <a:off x="9717088" y="2555876"/>
              <a:ext cx="176213" cy="0"/>
            </a:xfrm>
            <a:custGeom>
              <a:avLst/>
              <a:gdLst>
                <a:gd name="T0" fmla="*/ 0 w 55"/>
                <a:gd name="T1" fmla="*/ 0 w 55"/>
                <a:gd name="T2" fmla="*/ 0 w 55"/>
                <a:gd name="T3" fmla="*/ 0 w 55"/>
                <a:gd name="T4" fmla="*/ 55 w 55"/>
                <a:gd name="T5" fmla="*/ 55 w 55"/>
                <a:gd name="T6" fmla="*/ 55 w 55"/>
                <a:gd name="T7" fmla="*/ 55 w 55"/>
                <a:gd name="T8" fmla="*/ 55 w 55"/>
                <a:gd name="T9" fmla="*/ 55 w 5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5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1149"/>
            <p:cNvSpPr>
              <a:spLocks/>
            </p:cNvSpPr>
            <p:nvPr/>
          </p:nvSpPr>
          <p:spPr bwMode="auto">
            <a:xfrm>
              <a:off x="9717088" y="2514601"/>
              <a:ext cx="176213" cy="41275"/>
            </a:xfrm>
            <a:custGeom>
              <a:avLst/>
              <a:gdLst>
                <a:gd name="T0" fmla="*/ 8 w 55"/>
                <a:gd name="T1" fmla="*/ 0 h 13"/>
                <a:gd name="T2" fmla="*/ 0 w 55"/>
                <a:gd name="T3" fmla="*/ 13 h 13"/>
                <a:gd name="T4" fmla="*/ 0 w 55"/>
                <a:gd name="T5" fmla="*/ 13 h 13"/>
                <a:gd name="T6" fmla="*/ 55 w 55"/>
                <a:gd name="T7" fmla="*/ 13 h 13"/>
                <a:gd name="T8" fmla="*/ 55 w 55"/>
                <a:gd name="T9" fmla="*/ 13 h 13"/>
                <a:gd name="T10" fmla="*/ 55 w 55"/>
                <a:gd name="T11" fmla="*/ 13 h 13"/>
                <a:gd name="T12" fmla="*/ 55 w 55"/>
                <a:gd name="T13" fmla="*/ 13 h 13"/>
                <a:gd name="T14" fmla="*/ 55 w 55"/>
                <a:gd name="T15" fmla="*/ 13 h 13"/>
                <a:gd name="T16" fmla="*/ 55 w 55"/>
                <a:gd name="T17" fmla="*/ 13 h 13"/>
                <a:gd name="T18" fmla="*/ 49 w 55"/>
                <a:gd name="T19" fmla="*/ 2 h 13"/>
                <a:gd name="T20" fmla="*/ 30 w 55"/>
                <a:gd name="T21" fmla="*/ 6 h 13"/>
                <a:gd name="T22" fmla="*/ 8 w 5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3">
                  <a:moveTo>
                    <a:pt x="8" y="0"/>
                  </a:moveTo>
                  <a:cubicBezTo>
                    <a:pt x="3" y="3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9"/>
                    <a:pt x="52" y="5"/>
                    <a:pt x="49" y="2"/>
                  </a:cubicBezTo>
                  <a:cubicBezTo>
                    <a:pt x="44" y="4"/>
                    <a:pt x="38" y="6"/>
                    <a:pt x="30" y="6"/>
                  </a:cubicBezTo>
                  <a:cubicBezTo>
                    <a:pt x="21" y="6"/>
                    <a:pt x="13" y="4"/>
                    <a:pt x="8" y="0"/>
                  </a:cubicBezTo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Rectangle 1150"/>
            <p:cNvSpPr>
              <a:spLocks noChangeArrowheads="1"/>
            </p:cNvSpPr>
            <p:nvPr/>
          </p:nvSpPr>
          <p:spPr bwMode="auto">
            <a:xfrm>
              <a:off x="9717088" y="2549526"/>
              <a:ext cx="176213" cy="158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Oval 1151"/>
            <p:cNvSpPr>
              <a:spLocks noChangeArrowheads="1"/>
            </p:cNvSpPr>
            <p:nvPr/>
          </p:nvSpPr>
          <p:spPr bwMode="auto">
            <a:xfrm>
              <a:off x="10698163" y="1328738"/>
              <a:ext cx="215900" cy="200025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1152"/>
            <p:cNvSpPr>
              <a:spLocks/>
            </p:cNvSpPr>
            <p:nvPr/>
          </p:nvSpPr>
          <p:spPr bwMode="auto">
            <a:xfrm>
              <a:off x="10629901" y="1471613"/>
              <a:ext cx="350838" cy="366713"/>
            </a:xfrm>
            <a:custGeom>
              <a:avLst/>
              <a:gdLst>
                <a:gd name="T0" fmla="*/ 84 w 109"/>
                <a:gd name="T1" fmla="*/ 29 h 114"/>
                <a:gd name="T2" fmla="*/ 55 w 109"/>
                <a:gd name="T3" fmla="*/ 114 h 114"/>
                <a:gd name="T4" fmla="*/ 25 w 109"/>
                <a:gd name="T5" fmla="*/ 29 h 114"/>
                <a:gd name="T6" fmla="*/ 55 w 109"/>
                <a:gd name="T7" fmla="*/ 0 h 114"/>
                <a:gd name="T8" fmla="*/ 84 w 109"/>
                <a:gd name="T9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14">
                  <a:moveTo>
                    <a:pt x="84" y="29"/>
                  </a:moveTo>
                  <a:cubicBezTo>
                    <a:pt x="95" y="61"/>
                    <a:pt x="109" y="114"/>
                    <a:pt x="55" y="114"/>
                  </a:cubicBezTo>
                  <a:cubicBezTo>
                    <a:pt x="0" y="114"/>
                    <a:pt x="14" y="61"/>
                    <a:pt x="25" y="29"/>
                  </a:cubicBezTo>
                  <a:cubicBezTo>
                    <a:pt x="32" y="10"/>
                    <a:pt x="44" y="0"/>
                    <a:pt x="55" y="0"/>
                  </a:cubicBezTo>
                  <a:cubicBezTo>
                    <a:pt x="65" y="0"/>
                    <a:pt x="78" y="10"/>
                    <a:pt x="84" y="29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1153"/>
            <p:cNvSpPr>
              <a:spLocks/>
            </p:cNvSpPr>
            <p:nvPr/>
          </p:nvSpPr>
          <p:spPr bwMode="auto">
            <a:xfrm>
              <a:off x="10701338" y="1319213"/>
              <a:ext cx="61913" cy="71438"/>
            </a:xfrm>
            <a:custGeom>
              <a:avLst/>
              <a:gdLst>
                <a:gd name="T0" fmla="*/ 4 w 19"/>
                <a:gd name="T1" fmla="*/ 0 h 22"/>
                <a:gd name="T2" fmla="*/ 5 w 19"/>
                <a:gd name="T3" fmla="*/ 17 h 22"/>
                <a:gd name="T4" fmla="*/ 19 w 19"/>
                <a:gd name="T5" fmla="*/ 9 h 22"/>
                <a:gd name="T6" fmla="*/ 4 w 19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2">
                  <a:moveTo>
                    <a:pt x="4" y="0"/>
                  </a:moveTo>
                  <a:cubicBezTo>
                    <a:pt x="4" y="0"/>
                    <a:pt x="0" y="12"/>
                    <a:pt x="5" y="17"/>
                  </a:cubicBezTo>
                  <a:cubicBezTo>
                    <a:pt x="10" y="22"/>
                    <a:pt x="19" y="9"/>
                    <a:pt x="19" y="9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1154"/>
            <p:cNvSpPr>
              <a:spLocks/>
            </p:cNvSpPr>
            <p:nvPr/>
          </p:nvSpPr>
          <p:spPr bwMode="auto">
            <a:xfrm>
              <a:off x="10848976" y="1319213"/>
              <a:ext cx="61913" cy="71438"/>
            </a:xfrm>
            <a:custGeom>
              <a:avLst/>
              <a:gdLst>
                <a:gd name="T0" fmla="*/ 15 w 19"/>
                <a:gd name="T1" fmla="*/ 0 h 22"/>
                <a:gd name="T2" fmla="*/ 14 w 19"/>
                <a:gd name="T3" fmla="*/ 17 h 22"/>
                <a:gd name="T4" fmla="*/ 0 w 19"/>
                <a:gd name="T5" fmla="*/ 9 h 22"/>
                <a:gd name="T6" fmla="*/ 15 w 19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2">
                  <a:moveTo>
                    <a:pt x="15" y="0"/>
                  </a:moveTo>
                  <a:cubicBezTo>
                    <a:pt x="15" y="0"/>
                    <a:pt x="19" y="12"/>
                    <a:pt x="14" y="17"/>
                  </a:cubicBezTo>
                  <a:cubicBezTo>
                    <a:pt x="9" y="22"/>
                    <a:pt x="0" y="9"/>
                    <a:pt x="0" y="9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1155"/>
            <p:cNvSpPr>
              <a:spLocks/>
            </p:cNvSpPr>
            <p:nvPr/>
          </p:nvSpPr>
          <p:spPr bwMode="auto">
            <a:xfrm>
              <a:off x="10775951" y="1782763"/>
              <a:ext cx="95250" cy="252413"/>
            </a:xfrm>
            <a:custGeom>
              <a:avLst/>
              <a:gdLst>
                <a:gd name="T0" fmla="*/ 22 w 30"/>
                <a:gd name="T1" fmla="*/ 78 h 78"/>
                <a:gd name="T2" fmla="*/ 20 w 30"/>
                <a:gd name="T3" fmla="*/ 77 h 78"/>
                <a:gd name="T4" fmla="*/ 8 w 30"/>
                <a:gd name="T5" fmla="*/ 47 h 78"/>
                <a:gd name="T6" fmla="*/ 14 w 30"/>
                <a:gd name="T7" fmla="*/ 37 h 78"/>
                <a:gd name="T8" fmla="*/ 20 w 30"/>
                <a:gd name="T9" fmla="*/ 21 h 78"/>
                <a:gd name="T10" fmla="*/ 4 w 30"/>
                <a:gd name="T11" fmla="*/ 8 h 78"/>
                <a:gd name="T12" fmla="*/ 1 w 30"/>
                <a:gd name="T13" fmla="*/ 4 h 78"/>
                <a:gd name="T14" fmla="*/ 5 w 30"/>
                <a:gd name="T15" fmla="*/ 0 h 78"/>
                <a:gd name="T16" fmla="*/ 28 w 30"/>
                <a:gd name="T17" fmla="*/ 19 h 78"/>
                <a:gd name="T18" fmla="*/ 20 w 30"/>
                <a:gd name="T19" fmla="*/ 42 h 78"/>
                <a:gd name="T20" fmla="*/ 15 w 30"/>
                <a:gd name="T21" fmla="*/ 50 h 78"/>
                <a:gd name="T22" fmla="*/ 24 w 30"/>
                <a:gd name="T23" fmla="*/ 71 h 78"/>
                <a:gd name="T24" fmla="*/ 26 w 30"/>
                <a:gd name="T25" fmla="*/ 76 h 78"/>
                <a:gd name="T26" fmla="*/ 22 w 30"/>
                <a:gd name="T2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78">
                  <a:moveTo>
                    <a:pt x="22" y="78"/>
                  </a:moveTo>
                  <a:cubicBezTo>
                    <a:pt x="22" y="78"/>
                    <a:pt x="21" y="78"/>
                    <a:pt x="20" y="77"/>
                  </a:cubicBezTo>
                  <a:cubicBezTo>
                    <a:pt x="8" y="71"/>
                    <a:pt x="3" y="58"/>
                    <a:pt x="8" y="47"/>
                  </a:cubicBezTo>
                  <a:cubicBezTo>
                    <a:pt x="9" y="43"/>
                    <a:pt x="12" y="40"/>
                    <a:pt x="14" y="37"/>
                  </a:cubicBezTo>
                  <a:cubicBezTo>
                    <a:pt x="18" y="32"/>
                    <a:pt x="22" y="27"/>
                    <a:pt x="20" y="21"/>
                  </a:cubicBezTo>
                  <a:cubicBezTo>
                    <a:pt x="17" y="9"/>
                    <a:pt x="4" y="8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5" y="0"/>
                    <a:pt x="24" y="2"/>
                    <a:pt x="28" y="19"/>
                  </a:cubicBezTo>
                  <a:cubicBezTo>
                    <a:pt x="30" y="29"/>
                    <a:pt x="25" y="36"/>
                    <a:pt x="20" y="42"/>
                  </a:cubicBezTo>
                  <a:cubicBezTo>
                    <a:pt x="18" y="44"/>
                    <a:pt x="16" y="47"/>
                    <a:pt x="15" y="50"/>
                  </a:cubicBezTo>
                  <a:cubicBezTo>
                    <a:pt x="11" y="58"/>
                    <a:pt x="15" y="66"/>
                    <a:pt x="24" y="71"/>
                  </a:cubicBezTo>
                  <a:cubicBezTo>
                    <a:pt x="26" y="71"/>
                    <a:pt x="27" y="74"/>
                    <a:pt x="26" y="76"/>
                  </a:cubicBezTo>
                  <a:cubicBezTo>
                    <a:pt x="25" y="77"/>
                    <a:pt x="24" y="78"/>
                    <a:pt x="22" y="7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Rectangle 1156"/>
            <p:cNvSpPr>
              <a:spLocks noChangeArrowheads="1"/>
            </p:cNvSpPr>
            <p:nvPr/>
          </p:nvSpPr>
          <p:spPr bwMode="auto">
            <a:xfrm>
              <a:off x="9326563" y="855663"/>
              <a:ext cx="180975" cy="187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Rectangle 1157"/>
            <p:cNvSpPr>
              <a:spLocks noChangeArrowheads="1"/>
            </p:cNvSpPr>
            <p:nvPr/>
          </p:nvSpPr>
          <p:spPr bwMode="auto">
            <a:xfrm>
              <a:off x="9326563" y="855663"/>
              <a:ext cx="18097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Rectangle 1158"/>
            <p:cNvSpPr>
              <a:spLocks noChangeArrowheads="1"/>
            </p:cNvSpPr>
            <p:nvPr/>
          </p:nvSpPr>
          <p:spPr bwMode="auto">
            <a:xfrm>
              <a:off x="9342438" y="876301"/>
              <a:ext cx="149225" cy="125413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Rectangle 1159"/>
            <p:cNvSpPr>
              <a:spLocks noChangeArrowheads="1"/>
            </p:cNvSpPr>
            <p:nvPr/>
          </p:nvSpPr>
          <p:spPr bwMode="auto">
            <a:xfrm>
              <a:off x="9342438" y="876301"/>
              <a:ext cx="14922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1160"/>
            <p:cNvSpPr>
              <a:spLocks/>
            </p:cNvSpPr>
            <p:nvPr/>
          </p:nvSpPr>
          <p:spPr bwMode="auto">
            <a:xfrm>
              <a:off x="9398001" y="811213"/>
              <a:ext cx="60325" cy="44450"/>
            </a:xfrm>
            <a:custGeom>
              <a:avLst/>
              <a:gdLst>
                <a:gd name="T0" fmla="*/ 26 w 38"/>
                <a:gd name="T1" fmla="*/ 0 h 28"/>
                <a:gd name="T2" fmla="*/ 0 w 38"/>
                <a:gd name="T3" fmla="*/ 26 h 28"/>
                <a:gd name="T4" fmla="*/ 2 w 38"/>
                <a:gd name="T5" fmla="*/ 28 h 28"/>
                <a:gd name="T6" fmla="*/ 20 w 38"/>
                <a:gd name="T7" fmla="*/ 28 h 28"/>
                <a:gd name="T8" fmla="*/ 38 w 38"/>
                <a:gd name="T9" fmla="*/ 10 h 28"/>
                <a:gd name="T10" fmla="*/ 26 w 3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26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0" y="28"/>
                  </a:lnTo>
                  <a:lnTo>
                    <a:pt x="38" y="1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1161"/>
            <p:cNvSpPr>
              <a:spLocks/>
            </p:cNvSpPr>
            <p:nvPr/>
          </p:nvSpPr>
          <p:spPr bwMode="auto">
            <a:xfrm>
              <a:off x="9398001" y="811213"/>
              <a:ext cx="60325" cy="44450"/>
            </a:xfrm>
            <a:custGeom>
              <a:avLst/>
              <a:gdLst>
                <a:gd name="T0" fmla="*/ 26 w 38"/>
                <a:gd name="T1" fmla="*/ 0 h 28"/>
                <a:gd name="T2" fmla="*/ 0 w 38"/>
                <a:gd name="T3" fmla="*/ 26 h 28"/>
                <a:gd name="T4" fmla="*/ 2 w 38"/>
                <a:gd name="T5" fmla="*/ 28 h 28"/>
                <a:gd name="T6" fmla="*/ 20 w 38"/>
                <a:gd name="T7" fmla="*/ 28 h 28"/>
                <a:gd name="T8" fmla="*/ 38 w 38"/>
                <a:gd name="T9" fmla="*/ 10 h 28"/>
                <a:gd name="T10" fmla="*/ 26 w 3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26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0" y="28"/>
                  </a:lnTo>
                  <a:lnTo>
                    <a:pt x="38" y="1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1162"/>
            <p:cNvSpPr>
              <a:spLocks/>
            </p:cNvSpPr>
            <p:nvPr/>
          </p:nvSpPr>
          <p:spPr bwMode="auto">
            <a:xfrm>
              <a:off x="9401176" y="855663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10 w 18"/>
                <a:gd name="T5" fmla="*/ 10 h 10"/>
                <a:gd name="T6" fmla="*/ 18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1163"/>
            <p:cNvSpPr>
              <a:spLocks/>
            </p:cNvSpPr>
            <p:nvPr/>
          </p:nvSpPr>
          <p:spPr bwMode="auto">
            <a:xfrm>
              <a:off x="9401176" y="855663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10 w 18"/>
                <a:gd name="T5" fmla="*/ 10 h 10"/>
                <a:gd name="T6" fmla="*/ 18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Rectangle 1164"/>
            <p:cNvSpPr>
              <a:spLocks noChangeArrowheads="1"/>
            </p:cNvSpPr>
            <p:nvPr/>
          </p:nvSpPr>
          <p:spPr bwMode="auto">
            <a:xfrm>
              <a:off x="9082088" y="814388"/>
              <a:ext cx="177800" cy="19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Rectangle 1165"/>
            <p:cNvSpPr>
              <a:spLocks noChangeArrowheads="1"/>
            </p:cNvSpPr>
            <p:nvPr/>
          </p:nvSpPr>
          <p:spPr bwMode="auto">
            <a:xfrm>
              <a:off x="9082088" y="814388"/>
              <a:ext cx="1778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Rectangle 1166"/>
            <p:cNvSpPr>
              <a:spLocks noChangeArrowheads="1"/>
            </p:cNvSpPr>
            <p:nvPr/>
          </p:nvSpPr>
          <p:spPr bwMode="auto">
            <a:xfrm>
              <a:off x="9097963" y="833438"/>
              <a:ext cx="146050" cy="1285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Rectangle 1167"/>
            <p:cNvSpPr>
              <a:spLocks noChangeArrowheads="1"/>
            </p:cNvSpPr>
            <p:nvPr/>
          </p:nvSpPr>
          <p:spPr bwMode="auto">
            <a:xfrm>
              <a:off x="9097963" y="833438"/>
              <a:ext cx="1460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1168"/>
            <p:cNvSpPr>
              <a:spLocks/>
            </p:cNvSpPr>
            <p:nvPr/>
          </p:nvSpPr>
          <p:spPr bwMode="auto">
            <a:xfrm>
              <a:off x="9153526" y="769938"/>
              <a:ext cx="60325" cy="44450"/>
            </a:xfrm>
            <a:custGeom>
              <a:avLst/>
              <a:gdLst>
                <a:gd name="T0" fmla="*/ 26 w 38"/>
                <a:gd name="T1" fmla="*/ 0 h 28"/>
                <a:gd name="T2" fmla="*/ 0 w 38"/>
                <a:gd name="T3" fmla="*/ 26 h 28"/>
                <a:gd name="T4" fmla="*/ 2 w 38"/>
                <a:gd name="T5" fmla="*/ 28 h 28"/>
                <a:gd name="T6" fmla="*/ 20 w 38"/>
                <a:gd name="T7" fmla="*/ 28 h 28"/>
                <a:gd name="T8" fmla="*/ 38 w 38"/>
                <a:gd name="T9" fmla="*/ 12 h 28"/>
                <a:gd name="T10" fmla="*/ 26 w 3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26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0" y="28"/>
                  </a:lnTo>
                  <a:lnTo>
                    <a:pt x="38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1169"/>
            <p:cNvSpPr>
              <a:spLocks/>
            </p:cNvSpPr>
            <p:nvPr/>
          </p:nvSpPr>
          <p:spPr bwMode="auto">
            <a:xfrm>
              <a:off x="9153526" y="769938"/>
              <a:ext cx="60325" cy="44450"/>
            </a:xfrm>
            <a:custGeom>
              <a:avLst/>
              <a:gdLst>
                <a:gd name="T0" fmla="*/ 26 w 38"/>
                <a:gd name="T1" fmla="*/ 0 h 28"/>
                <a:gd name="T2" fmla="*/ 0 w 38"/>
                <a:gd name="T3" fmla="*/ 26 h 28"/>
                <a:gd name="T4" fmla="*/ 2 w 38"/>
                <a:gd name="T5" fmla="*/ 28 h 28"/>
                <a:gd name="T6" fmla="*/ 20 w 38"/>
                <a:gd name="T7" fmla="*/ 28 h 28"/>
                <a:gd name="T8" fmla="*/ 38 w 38"/>
                <a:gd name="T9" fmla="*/ 12 h 28"/>
                <a:gd name="T10" fmla="*/ 26 w 3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8">
                  <a:moveTo>
                    <a:pt x="26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0" y="28"/>
                  </a:lnTo>
                  <a:lnTo>
                    <a:pt x="38" y="12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1170"/>
            <p:cNvSpPr>
              <a:spLocks/>
            </p:cNvSpPr>
            <p:nvPr/>
          </p:nvSpPr>
          <p:spPr bwMode="auto">
            <a:xfrm>
              <a:off x="9156701" y="814388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8 w 18"/>
                <a:gd name="T5" fmla="*/ 10 h 10"/>
                <a:gd name="T6" fmla="*/ 18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8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1171"/>
            <p:cNvSpPr>
              <a:spLocks/>
            </p:cNvSpPr>
            <p:nvPr/>
          </p:nvSpPr>
          <p:spPr bwMode="auto">
            <a:xfrm>
              <a:off x="9156701" y="814388"/>
              <a:ext cx="28575" cy="15875"/>
            </a:xfrm>
            <a:custGeom>
              <a:avLst/>
              <a:gdLst>
                <a:gd name="T0" fmla="*/ 18 w 18"/>
                <a:gd name="T1" fmla="*/ 0 h 10"/>
                <a:gd name="T2" fmla="*/ 0 w 18"/>
                <a:gd name="T3" fmla="*/ 0 h 10"/>
                <a:gd name="T4" fmla="*/ 8 w 18"/>
                <a:gd name="T5" fmla="*/ 10 h 10"/>
                <a:gd name="T6" fmla="*/ 18 w 1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0" y="0"/>
                  </a:lnTo>
                  <a:lnTo>
                    <a:pt x="8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Rectangle 1172"/>
            <p:cNvSpPr>
              <a:spLocks noChangeArrowheads="1"/>
            </p:cNvSpPr>
            <p:nvPr/>
          </p:nvSpPr>
          <p:spPr bwMode="auto">
            <a:xfrm>
              <a:off x="9223376" y="588963"/>
              <a:ext cx="180975" cy="190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Rectangle 1173"/>
            <p:cNvSpPr>
              <a:spLocks noChangeArrowheads="1"/>
            </p:cNvSpPr>
            <p:nvPr/>
          </p:nvSpPr>
          <p:spPr bwMode="auto">
            <a:xfrm>
              <a:off x="9223376" y="588963"/>
              <a:ext cx="18097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Rectangle 1174"/>
            <p:cNvSpPr>
              <a:spLocks noChangeArrowheads="1"/>
            </p:cNvSpPr>
            <p:nvPr/>
          </p:nvSpPr>
          <p:spPr bwMode="auto">
            <a:xfrm>
              <a:off x="9240838" y="608013"/>
              <a:ext cx="147638" cy="128588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1175"/>
            <p:cNvSpPr>
              <a:spLocks/>
            </p:cNvSpPr>
            <p:nvPr/>
          </p:nvSpPr>
          <p:spPr bwMode="auto">
            <a:xfrm>
              <a:off x="9294813" y="544513"/>
              <a:ext cx="61913" cy="44450"/>
            </a:xfrm>
            <a:custGeom>
              <a:avLst/>
              <a:gdLst>
                <a:gd name="T0" fmla="*/ 28 w 39"/>
                <a:gd name="T1" fmla="*/ 0 h 28"/>
                <a:gd name="T2" fmla="*/ 0 w 39"/>
                <a:gd name="T3" fmla="*/ 26 h 28"/>
                <a:gd name="T4" fmla="*/ 2 w 39"/>
                <a:gd name="T5" fmla="*/ 28 h 28"/>
                <a:gd name="T6" fmla="*/ 22 w 39"/>
                <a:gd name="T7" fmla="*/ 28 h 28"/>
                <a:gd name="T8" fmla="*/ 39 w 39"/>
                <a:gd name="T9" fmla="*/ 12 h 28"/>
                <a:gd name="T10" fmla="*/ 28 w 3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2" y="28"/>
                  </a:lnTo>
                  <a:lnTo>
                    <a:pt x="39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1176"/>
            <p:cNvSpPr>
              <a:spLocks/>
            </p:cNvSpPr>
            <p:nvPr/>
          </p:nvSpPr>
          <p:spPr bwMode="auto">
            <a:xfrm>
              <a:off x="9294813" y="544513"/>
              <a:ext cx="61913" cy="44450"/>
            </a:xfrm>
            <a:custGeom>
              <a:avLst/>
              <a:gdLst>
                <a:gd name="T0" fmla="*/ 28 w 39"/>
                <a:gd name="T1" fmla="*/ 0 h 28"/>
                <a:gd name="T2" fmla="*/ 0 w 39"/>
                <a:gd name="T3" fmla="*/ 26 h 28"/>
                <a:gd name="T4" fmla="*/ 2 w 39"/>
                <a:gd name="T5" fmla="*/ 28 h 28"/>
                <a:gd name="T6" fmla="*/ 22 w 39"/>
                <a:gd name="T7" fmla="*/ 28 h 28"/>
                <a:gd name="T8" fmla="*/ 39 w 39"/>
                <a:gd name="T9" fmla="*/ 12 h 28"/>
                <a:gd name="T10" fmla="*/ 28 w 3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lnTo>
                    <a:pt x="0" y="26"/>
                  </a:lnTo>
                  <a:lnTo>
                    <a:pt x="2" y="28"/>
                  </a:lnTo>
                  <a:lnTo>
                    <a:pt x="22" y="28"/>
                  </a:lnTo>
                  <a:lnTo>
                    <a:pt x="39" y="12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177"/>
            <p:cNvSpPr>
              <a:spLocks/>
            </p:cNvSpPr>
            <p:nvPr/>
          </p:nvSpPr>
          <p:spPr bwMode="auto">
            <a:xfrm>
              <a:off x="9297988" y="588963"/>
              <a:ext cx="31750" cy="15875"/>
            </a:xfrm>
            <a:custGeom>
              <a:avLst/>
              <a:gdLst>
                <a:gd name="T0" fmla="*/ 20 w 20"/>
                <a:gd name="T1" fmla="*/ 0 h 10"/>
                <a:gd name="T2" fmla="*/ 0 w 20"/>
                <a:gd name="T3" fmla="*/ 0 h 10"/>
                <a:gd name="T4" fmla="*/ 10 w 20"/>
                <a:gd name="T5" fmla="*/ 10 h 10"/>
                <a:gd name="T6" fmla="*/ 20 w 2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178"/>
            <p:cNvSpPr>
              <a:spLocks/>
            </p:cNvSpPr>
            <p:nvPr/>
          </p:nvSpPr>
          <p:spPr bwMode="auto">
            <a:xfrm>
              <a:off x="9297988" y="588963"/>
              <a:ext cx="31750" cy="15875"/>
            </a:xfrm>
            <a:custGeom>
              <a:avLst/>
              <a:gdLst>
                <a:gd name="T0" fmla="*/ 20 w 20"/>
                <a:gd name="T1" fmla="*/ 0 h 10"/>
                <a:gd name="T2" fmla="*/ 0 w 20"/>
                <a:gd name="T3" fmla="*/ 0 h 10"/>
                <a:gd name="T4" fmla="*/ 10 w 20"/>
                <a:gd name="T5" fmla="*/ 10 h 10"/>
                <a:gd name="T6" fmla="*/ 20 w 2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1179"/>
            <p:cNvSpPr>
              <a:spLocks/>
            </p:cNvSpPr>
            <p:nvPr/>
          </p:nvSpPr>
          <p:spPr bwMode="auto">
            <a:xfrm>
              <a:off x="8693151" y="795338"/>
              <a:ext cx="292100" cy="379413"/>
            </a:xfrm>
            <a:custGeom>
              <a:avLst/>
              <a:gdLst>
                <a:gd name="T0" fmla="*/ 12 w 184"/>
                <a:gd name="T1" fmla="*/ 0 h 239"/>
                <a:gd name="T2" fmla="*/ 0 w 184"/>
                <a:gd name="T3" fmla="*/ 0 h 239"/>
                <a:gd name="T4" fmla="*/ 0 w 184"/>
                <a:gd name="T5" fmla="*/ 239 h 239"/>
                <a:gd name="T6" fmla="*/ 12 w 184"/>
                <a:gd name="T7" fmla="*/ 239 h 239"/>
                <a:gd name="T8" fmla="*/ 184 w 184"/>
                <a:gd name="T9" fmla="*/ 239 h 239"/>
                <a:gd name="T10" fmla="*/ 184 w 184"/>
                <a:gd name="T11" fmla="*/ 0 h 239"/>
                <a:gd name="T12" fmla="*/ 12 w 184"/>
                <a:gd name="T1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9">
                  <a:moveTo>
                    <a:pt x="12" y="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2" y="239"/>
                  </a:lnTo>
                  <a:lnTo>
                    <a:pt x="184" y="239"/>
                  </a:lnTo>
                  <a:lnTo>
                    <a:pt x="18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1180"/>
            <p:cNvSpPr>
              <a:spLocks/>
            </p:cNvSpPr>
            <p:nvPr/>
          </p:nvSpPr>
          <p:spPr bwMode="auto">
            <a:xfrm>
              <a:off x="8693151" y="795338"/>
              <a:ext cx="292100" cy="379413"/>
            </a:xfrm>
            <a:custGeom>
              <a:avLst/>
              <a:gdLst>
                <a:gd name="T0" fmla="*/ 12 w 184"/>
                <a:gd name="T1" fmla="*/ 0 h 239"/>
                <a:gd name="T2" fmla="*/ 0 w 184"/>
                <a:gd name="T3" fmla="*/ 0 h 239"/>
                <a:gd name="T4" fmla="*/ 0 w 184"/>
                <a:gd name="T5" fmla="*/ 239 h 239"/>
                <a:gd name="T6" fmla="*/ 12 w 184"/>
                <a:gd name="T7" fmla="*/ 239 h 239"/>
                <a:gd name="T8" fmla="*/ 184 w 184"/>
                <a:gd name="T9" fmla="*/ 239 h 239"/>
                <a:gd name="T10" fmla="*/ 184 w 184"/>
                <a:gd name="T11" fmla="*/ 0 h 239"/>
                <a:gd name="T12" fmla="*/ 12 w 184"/>
                <a:gd name="T1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9">
                  <a:moveTo>
                    <a:pt x="12" y="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2" y="239"/>
                  </a:lnTo>
                  <a:lnTo>
                    <a:pt x="184" y="239"/>
                  </a:lnTo>
                  <a:lnTo>
                    <a:pt x="184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Rectangle 1181"/>
            <p:cNvSpPr>
              <a:spLocks noChangeArrowheads="1"/>
            </p:cNvSpPr>
            <p:nvPr/>
          </p:nvSpPr>
          <p:spPr bwMode="auto">
            <a:xfrm>
              <a:off x="8724901" y="830263"/>
              <a:ext cx="119063" cy="95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Rectangle 1182"/>
            <p:cNvSpPr>
              <a:spLocks noChangeArrowheads="1"/>
            </p:cNvSpPr>
            <p:nvPr/>
          </p:nvSpPr>
          <p:spPr bwMode="auto">
            <a:xfrm>
              <a:off x="8724901" y="849313"/>
              <a:ext cx="165100" cy="95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Rectangle 1183"/>
            <p:cNvSpPr>
              <a:spLocks noChangeArrowheads="1"/>
            </p:cNvSpPr>
            <p:nvPr/>
          </p:nvSpPr>
          <p:spPr bwMode="auto">
            <a:xfrm>
              <a:off x="8724901" y="868363"/>
              <a:ext cx="147638" cy="11113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Rectangle 1184"/>
            <p:cNvSpPr>
              <a:spLocks noChangeArrowheads="1"/>
            </p:cNvSpPr>
            <p:nvPr/>
          </p:nvSpPr>
          <p:spPr bwMode="auto">
            <a:xfrm>
              <a:off x="8724901" y="1117601"/>
              <a:ext cx="228600" cy="95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Rectangle 1185"/>
            <p:cNvSpPr>
              <a:spLocks noChangeArrowheads="1"/>
            </p:cNvSpPr>
            <p:nvPr/>
          </p:nvSpPr>
          <p:spPr bwMode="auto">
            <a:xfrm>
              <a:off x="8724901" y="1117601"/>
              <a:ext cx="228600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Rectangle 1186"/>
            <p:cNvSpPr>
              <a:spLocks noChangeArrowheads="1"/>
            </p:cNvSpPr>
            <p:nvPr/>
          </p:nvSpPr>
          <p:spPr bwMode="auto">
            <a:xfrm>
              <a:off x="8724901" y="1136651"/>
              <a:ext cx="228600" cy="95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Rectangle 1187"/>
            <p:cNvSpPr>
              <a:spLocks noChangeArrowheads="1"/>
            </p:cNvSpPr>
            <p:nvPr/>
          </p:nvSpPr>
          <p:spPr bwMode="auto">
            <a:xfrm>
              <a:off x="8724901" y="1136651"/>
              <a:ext cx="228600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Rectangle 1188"/>
            <p:cNvSpPr>
              <a:spLocks noChangeArrowheads="1"/>
            </p:cNvSpPr>
            <p:nvPr/>
          </p:nvSpPr>
          <p:spPr bwMode="auto">
            <a:xfrm>
              <a:off x="8724901" y="901701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Rectangle 1189"/>
            <p:cNvSpPr>
              <a:spLocks noChangeArrowheads="1"/>
            </p:cNvSpPr>
            <p:nvPr/>
          </p:nvSpPr>
          <p:spPr bwMode="auto">
            <a:xfrm>
              <a:off x="8724901" y="911226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Rectangle 1190"/>
            <p:cNvSpPr>
              <a:spLocks noChangeArrowheads="1"/>
            </p:cNvSpPr>
            <p:nvPr/>
          </p:nvSpPr>
          <p:spPr bwMode="auto">
            <a:xfrm>
              <a:off x="8724901" y="923926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Rectangle 1191"/>
            <p:cNvSpPr>
              <a:spLocks noChangeArrowheads="1"/>
            </p:cNvSpPr>
            <p:nvPr/>
          </p:nvSpPr>
          <p:spPr bwMode="auto">
            <a:xfrm>
              <a:off x="8724901" y="933451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Rectangle 1192"/>
            <p:cNvSpPr>
              <a:spLocks noChangeArrowheads="1"/>
            </p:cNvSpPr>
            <p:nvPr/>
          </p:nvSpPr>
          <p:spPr bwMode="auto">
            <a:xfrm>
              <a:off x="8724901" y="955676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Rectangle 1193"/>
            <p:cNvSpPr>
              <a:spLocks noChangeArrowheads="1"/>
            </p:cNvSpPr>
            <p:nvPr/>
          </p:nvSpPr>
          <p:spPr bwMode="auto">
            <a:xfrm>
              <a:off x="8724901" y="946151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1194"/>
            <p:cNvSpPr>
              <a:spLocks noEditPoints="1"/>
            </p:cNvSpPr>
            <p:nvPr/>
          </p:nvSpPr>
          <p:spPr bwMode="auto">
            <a:xfrm>
              <a:off x="8850313" y="898526"/>
              <a:ext cx="106363" cy="85725"/>
            </a:xfrm>
            <a:custGeom>
              <a:avLst/>
              <a:gdLst>
                <a:gd name="T0" fmla="*/ 0 w 67"/>
                <a:gd name="T1" fmla="*/ 54 h 54"/>
                <a:gd name="T2" fmla="*/ 0 w 67"/>
                <a:gd name="T3" fmla="*/ 54 h 54"/>
                <a:gd name="T4" fmla="*/ 0 w 67"/>
                <a:gd name="T5" fmla="*/ 0 h 54"/>
                <a:gd name="T6" fmla="*/ 2 w 67"/>
                <a:gd name="T7" fmla="*/ 0 h 54"/>
                <a:gd name="T8" fmla="*/ 67 w 67"/>
                <a:gd name="T9" fmla="*/ 0 h 54"/>
                <a:gd name="T10" fmla="*/ 67 w 67"/>
                <a:gd name="T11" fmla="*/ 0 h 54"/>
                <a:gd name="T12" fmla="*/ 67 w 67"/>
                <a:gd name="T13" fmla="*/ 54 h 54"/>
                <a:gd name="T14" fmla="*/ 67 w 67"/>
                <a:gd name="T15" fmla="*/ 54 h 54"/>
                <a:gd name="T16" fmla="*/ 0 w 67"/>
                <a:gd name="T17" fmla="*/ 54 h 54"/>
                <a:gd name="T18" fmla="*/ 2 w 67"/>
                <a:gd name="T19" fmla="*/ 2 h 54"/>
                <a:gd name="T20" fmla="*/ 2 w 67"/>
                <a:gd name="T21" fmla="*/ 52 h 54"/>
                <a:gd name="T22" fmla="*/ 67 w 67"/>
                <a:gd name="T23" fmla="*/ 52 h 54"/>
                <a:gd name="T24" fmla="*/ 67 w 67"/>
                <a:gd name="T25" fmla="*/ 2 h 54"/>
                <a:gd name="T26" fmla="*/ 2 w 67"/>
                <a:gd name="T27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4">
                  <a:moveTo>
                    <a:pt x="0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0" y="54"/>
                  </a:lnTo>
                  <a:close/>
                  <a:moveTo>
                    <a:pt x="2" y="2"/>
                  </a:moveTo>
                  <a:lnTo>
                    <a:pt x="2" y="52"/>
                  </a:lnTo>
                  <a:lnTo>
                    <a:pt x="67" y="52"/>
                  </a:lnTo>
                  <a:lnTo>
                    <a:pt x="67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195"/>
            <p:cNvSpPr>
              <a:spLocks noEditPoints="1"/>
            </p:cNvSpPr>
            <p:nvPr/>
          </p:nvSpPr>
          <p:spPr bwMode="auto">
            <a:xfrm>
              <a:off x="8850313" y="898526"/>
              <a:ext cx="106363" cy="85725"/>
            </a:xfrm>
            <a:custGeom>
              <a:avLst/>
              <a:gdLst>
                <a:gd name="T0" fmla="*/ 0 w 67"/>
                <a:gd name="T1" fmla="*/ 54 h 54"/>
                <a:gd name="T2" fmla="*/ 0 w 67"/>
                <a:gd name="T3" fmla="*/ 54 h 54"/>
                <a:gd name="T4" fmla="*/ 0 w 67"/>
                <a:gd name="T5" fmla="*/ 0 h 54"/>
                <a:gd name="T6" fmla="*/ 2 w 67"/>
                <a:gd name="T7" fmla="*/ 0 h 54"/>
                <a:gd name="T8" fmla="*/ 67 w 67"/>
                <a:gd name="T9" fmla="*/ 0 h 54"/>
                <a:gd name="T10" fmla="*/ 67 w 67"/>
                <a:gd name="T11" fmla="*/ 0 h 54"/>
                <a:gd name="T12" fmla="*/ 67 w 67"/>
                <a:gd name="T13" fmla="*/ 54 h 54"/>
                <a:gd name="T14" fmla="*/ 67 w 67"/>
                <a:gd name="T15" fmla="*/ 54 h 54"/>
                <a:gd name="T16" fmla="*/ 0 w 67"/>
                <a:gd name="T17" fmla="*/ 54 h 54"/>
                <a:gd name="T18" fmla="*/ 2 w 67"/>
                <a:gd name="T19" fmla="*/ 2 h 54"/>
                <a:gd name="T20" fmla="*/ 2 w 67"/>
                <a:gd name="T21" fmla="*/ 52 h 54"/>
                <a:gd name="T22" fmla="*/ 67 w 67"/>
                <a:gd name="T23" fmla="*/ 52 h 54"/>
                <a:gd name="T24" fmla="*/ 67 w 67"/>
                <a:gd name="T25" fmla="*/ 2 h 54"/>
                <a:gd name="T26" fmla="*/ 2 w 67"/>
                <a:gd name="T27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4">
                  <a:moveTo>
                    <a:pt x="0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0" y="54"/>
                  </a:lnTo>
                  <a:moveTo>
                    <a:pt x="2" y="2"/>
                  </a:moveTo>
                  <a:lnTo>
                    <a:pt x="2" y="52"/>
                  </a:lnTo>
                  <a:lnTo>
                    <a:pt x="67" y="52"/>
                  </a:lnTo>
                  <a:lnTo>
                    <a:pt x="67" y="2"/>
                  </a:lnTo>
                  <a:lnTo>
                    <a:pt x="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196"/>
            <p:cNvSpPr>
              <a:spLocks/>
            </p:cNvSpPr>
            <p:nvPr/>
          </p:nvSpPr>
          <p:spPr bwMode="auto">
            <a:xfrm>
              <a:off x="8853488" y="898526"/>
              <a:ext cx="103188" cy="85725"/>
            </a:xfrm>
            <a:custGeom>
              <a:avLst/>
              <a:gdLst>
                <a:gd name="T0" fmla="*/ 0 w 65"/>
                <a:gd name="T1" fmla="*/ 54 h 54"/>
                <a:gd name="T2" fmla="*/ 0 w 65"/>
                <a:gd name="T3" fmla="*/ 52 h 54"/>
                <a:gd name="T4" fmla="*/ 63 w 65"/>
                <a:gd name="T5" fmla="*/ 0 h 54"/>
                <a:gd name="T6" fmla="*/ 65 w 65"/>
                <a:gd name="T7" fmla="*/ 2 h 54"/>
                <a:gd name="T8" fmla="*/ 0 w 65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54"/>
                  </a:moveTo>
                  <a:lnTo>
                    <a:pt x="0" y="5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197"/>
            <p:cNvSpPr>
              <a:spLocks/>
            </p:cNvSpPr>
            <p:nvPr/>
          </p:nvSpPr>
          <p:spPr bwMode="auto">
            <a:xfrm>
              <a:off x="8853488" y="898526"/>
              <a:ext cx="103188" cy="85725"/>
            </a:xfrm>
            <a:custGeom>
              <a:avLst/>
              <a:gdLst>
                <a:gd name="T0" fmla="*/ 0 w 65"/>
                <a:gd name="T1" fmla="*/ 54 h 54"/>
                <a:gd name="T2" fmla="*/ 0 w 65"/>
                <a:gd name="T3" fmla="*/ 52 h 54"/>
                <a:gd name="T4" fmla="*/ 63 w 65"/>
                <a:gd name="T5" fmla="*/ 0 h 54"/>
                <a:gd name="T6" fmla="*/ 65 w 65"/>
                <a:gd name="T7" fmla="*/ 2 h 54"/>
                <a:gd name="T8" fmla="*/ 0 w 65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54"/>
                  </a:moveTo>
                  <a:lnTo>
                    <a:pt x="0" y="5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0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198"/>
            <p:cNvSpPr>
              <a:spLocks/>
            </p:cNvSpPr>
            <p:nvPr/>
          </p:nvSpPr>
          <p:spPr bwMode="auto">
            <a:xfrm>
              <a:off x="8853488" y="898526"/>
              <a:ext cx="103188" cy="85725"/>
            </a:xfrm>
            <a:custGeom>
              <a:avLst/>
              <a:gdLst>
                <a:gd name="T0" fmla="*/ 0 w 65"/>
                <a:gd name="T1" fmla="*/ 2 h 54"/>
                <a:gd name="T2" fmla="*/ 0 w 65"/>
                <a:gd name="T3" fmla="*/ 0 h 54"/>
                <a:gd name="T4" fmla="*/ 65 w 65"/>
                <a:gd name="T5" fmla="*/ 52 h 54"/>
                <a:gd name="T6" fmla="*/ 63 w 65"/>
                <a:gd name="T7" fmla="*/ 54 h 54"/>
                <a:gd name="T8" fmla="*/ 0 w 65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2"/>
                  </a:moveTo>
                  <a:lnTo>
                    <a:pt x="0" y="0"/>
                  </a:lnTo>
                  <a:lnTo>
                    <a:pt x="65" y="52"/>
                  </a:lnTo>
                  <a:lnTo>
                    <a:pt x="63" y="5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199"/>
            <p:cNvSpPr>
              <a:spLocks/>
            </p:cNvSpPr>
            <p:nvPr/>
          </p:nvSpPr>
          <p:spPr bwMode="auto">
            <a:xfrm>
              <a:off x="8853488" y="898526"/>
              <a:ext cx="103188" cy="85725"/>
            </a:xfrm>
            <a:custGeom>
              <a:avLst/>
              <a:gdLst>
                <a:gd name="T0" fmla="*/ 0 w 65"/>
                <a:gd name="T1" fmla="*/ 2 h 54"/>
                <a:gd name="T2" fmla="*/ 0 w 65"/>
                <a:gd name="T3" fmla="*/ 0 h 54"/>
                <a:gd name="T4" fmla="*/ 65 w 65"/>
                <a:gd name="T5" fmla="*/ 52 h 54"/>
                <a:gd name="T6" fmla="*/ 63 w 65"/>
                <a:gd name="T7" fmla="*/ 54 h 54"/>
                <a:gd name="T8" fmla="*/ 0 w 65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2"/>
                  </a:moveTo>
                  <a:lnTo>
                    <a:pt x="0" y="0"/>
                  </a:lnTo>
                  <a:lnTo>
                    <a:pt x="65" y="52"/>
                  </a:lnTo>
                  <a:lnTo>
                    <a:pt x="63" y="54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Rectangle 1200"/>
            <p:cNvSpPr>
              <a:spLocks noChangeArrowheads="1"/>
            </p:cNvSpPr>
            <p:nvPr/>
          </p:nvSpPr>
          <p:spPr bwMode="auto">
            <a:xfrm>
              <a:off x="8724901" y="968376"/>
              <a:ext cx="109538" cy="158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Rectangle 1201"/>
            <p:cNvSpPr>
              <a:spLocks noChangeArrowheads="1"/>
            </p:cNvSpPr>
            <p:nvPr/>
          </p:nvSpPr>
          <p:spPr bwMode="auto">
            <a:xfrm>
              <a:off x="8847138" y="1008063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Rectangle 1202"/>
            <p:cNvSpPr>
              <a:spLocks noChangeArrowheads="1"/>
            </p:cNvSpPr>
            <p:nvPr/>
          </p:nvSpPr>
          <p:spPr bwMode="auto">
            <a:xfrm>
              <a:off x="8847138" y="1008063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Rectangle 1203"/>
            <p:cNvSpPr>
              <a:spLocks noChangeArrowheads="1"/>
            </p:cNvSpPr>
            <p:nvPr/>
          </p:nvSpPr>
          <p:spPr bwMode="auto">
            <a:xfrm>
              <a:off x="8847138" y="1020763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Rectangle 1204"/>
            <p:cNvSpPr>
              <a:spLocks noChangeArrowheads="1"/>
            </p:cNvSpPr>
            <p:nvPr/>
          </p:nvSpPr>
          <p:spPr bwMode="auto">
            <a:xfrm>
              <a:off x="8847138" y="1020763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Rectangle 1205"/>
            <p:cNvSpPr>
              <a:spLocks noChangeArrowheads="1"/>
            </p:cNvSpPr>
            <p:nvPr/>
          </p:nvSpPr>
          <p:spPr bwMode="auto">
            <a:xfrm>
              <a:off x="8847138" y="1030288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Rectangle 1206"/>
            <p:cNvSpPr>
              <a:spLocks noChangeArrowheads="1"/>
            </p:cNvSpPr>
            <p:nvPr/>
          </p:nvSpPr>
          <p:spPr bwMode="auto">
            <a:xfrm>
              <a:off x="8847138" y="1030288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Rectangle 1207"/>
            <p:cNvSpPr>
              <a:spLocks noChangeArrowheads="1"/>
            </p:cNvSpPr>
            <p:nvPr/>
          </p:nvSpPr>
          <p:spPr bwMode="auto">
            <a:xfrm>
              <a:off x="8847138" y="1042988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Rectangle 1208"/>
            <p:cNvSpPr>
              <a:spLocks noChangeArrowheads="1"/>
            </p:cNvSpPr>
            <p:nvPr/>
          </p:nvSpPr>
          <p:spPr bwMode="auto">
            <a:xfrm>
              <a:off x="8847138" y="1042988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Rectangle 1209"/>
            <p:cNvSpPr>
              <a:spLocks noChangeArrowheads="1"/>
            </p:cNvSpPr>
            <p:nvPr/>
          </p:nvSpPr>
          <p:spPr bwMode="auto">
            <a:xfrm>
              <a:off x="8847138" y="1065213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Rectangle 1211"/>
            <p:cNvSpPr>
              <a:spLocks noChangeArrowheads="1"/>
            </p:cNvSpPr>
            <p:nvPr/>
          </p:nvSpPr>
          <p:spPr bwMode="auto">
            <a:xfrm>
              <a:off x="8847138" y="106521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Rectangle 1212"/>
            <p:cNvSpPr>
              <a:spLocks noChangeArrowheads="1"/>
            </p:cNvSpPr>
            <p:nvPr/>
          </p:nvSpPr>
          <p:spPr bwMode="auto">
            <a:xfrm>
              <a:off x="8847138" y="1052514"/>
              <a:ext cx="1095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Rectangle 1213"/>
            <p:cNvSpPr>
              <a:spLocks noChangeArrowheads="1"/>
            </p:cNvSpPr>
            <p:nvPr/>
          </p:nvSpPr>
          <p:spPr bwMode="auto">
            <a:xfrm>
              <a:off x="8847138" y="105251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214"/>
            <p:cNvSpPr>
              <a:spLocks noEditPoints="1"/>
            </p:cNvSpPr>
            <p:nvPr/>
          </p:nvSpPr>
          <p:spPr bwMode="auto">
            <a:xfrm>
              <a:off x="8724900" y="1004889"/>
              <a:ext cx="106363" cy="88900"/>
            </a:xfrm>
            <a:custGeom>
              <a:avLst/>
              <a:gdLst>
                <a:gd name="T0" fmla="*/ 0 w 67"/>
                <a:gd name="T1" fmla="*/ 56 h 56"/>
                <a:gd name="T2" fmla="*/ 0 w 67"/>
                <a:gd name="T3" fmla="*/ 54 h 56"/>
                <a:gd name="T4" fmla="*/ 0 w 67"/>
                <a:gd name="T5" fmla="*/ 0 h 56"/>
                <a:gd name="T6" fmla="*/ 0 w 67"/>
                <a:gd name="T7" fmla="*/ 0 h 56"/>
                <a:gd name="T8" fmla="*/ 67 w 67"/>
                <a:gd name="T9" fmla="*/ 0 h 56"/>
                <a:gd name="T10" fmla="*/ 67 w 67"/>
                <a:gd name="T11" fmla="*/ 2 h 56"/>
                <a:gd name="T12" fmla="*/ 67 w 67"/>
                <a:gd name="T13" fmla="*/ 56 h 56"/>
                <a:gd name="T14" fmla="*/ 65 w 67"/>
                <a:gd name="T15" fmla="*/ 56 h 56"/>
                <a:gd name="T16" fmla="*/ 0 w 67"/>
                <a:gd name="T17" fmla="*/ 56 h 56"/>
                <a:gd name="T18" fmla="*/ 2 w 67"/>
                <a:gd name="T19" fmla="*/ 2 h 56"/>
                <a:gd name="T20" fmla="*/ 2 w 67"/>
                <a:gd name="T21" fmla="*/ 54 h 56"/>
                <a:gd name="T22" fmla="*/ 65 w 67"/>
                <a:gd name="T23" fmla="*/ 54 h 56"/>
                <a:gd name="T24" fmla="*/ 65 w 67"/>
                <a:gd name="T25" fmla="*/ 2 h 56"/>
                <a:gd name="T26" fmla="*/ 2 w 67"/>
                <a:gd name="T2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6">
                  <a:moveTo>
                    <a:pt x="0" y="56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2"/>
                  </a:lnTo>
                  <a:lnTo>
                    <a:pt x="67" y="56"/>
                  </a:lnTo>
                  <a:lnTo>
                    <a:pt x="65" y="56"/>
                  </a:lnTo>
                  <a:lnTo>
                    <a:pt x="0" y="56"/>
                  </a:lnTo>
                  <a:close/>
                  <a:moveTo>
                    <a:pt x="2" y="2"/>
                  </a:moveTo>
                  <a:lnTo>
                    <a:pt x="2" y="54"/>
                  </a:lnTo>
                  <a:lnTo>
                    <a:pt x="65" y="54"/>
                  </a:lnTo>
                  <a:lnTo>
                    <a:pt x="65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215"/>
            <p:cNvSpPr>
              <a:spLocks noEditPoints="1"/>
            </p:cNvSpPr>
            <p:nvPr/>
          </p:nvSpPr>
          <p:spPr bwMode="auto">
            <a:xfrm>
              <a:off x="8724900" y="1004889"/>
              <a:ext cx="106363" cy="88900"/>
            </a:xfrm>
            <a:custGeom>
              <a:avLst/>
              <a:gdLst>
                <a:gd name="T0" fmla="*/ 0 w 67"/>
                <a:gd name="T1" fmla="*/ 56 h 56"/>
                <a:gd name="T2" fmla="*/ 0 w 67"/>
                <a:gd name="T3" fmla="*/ 54 h 56"/>
                <a:gd name="T4" fmla="*/ 0 w 67"/>
                <a:gd name="T5" fmla="*/ 0 h 56"/>
                <a:gd name="T6" fmla="*/ 0 w 67"/>
                <a:gd name="T7" fmla="*/ 0 h 56"/>
                <a:gd name="T8" fmla="*/ 67 w 67"/>
                <a:gd name="T9" fmla="*/ 0 h 56"/>
                <a:gd name="T10" fmla="*/ 67 w 67"/>
                <a:gd name="T11" fmla="*/ 2 h 56"/>
                <a:gd name="T12" fmla="*/ 67 w 67"/>
                <a:gd name="T13" fmla="*/ 56 h 56"/>
                <a:gd name="T14" fmla="*/ 65 w 67"/>
                <a:gd name="T15" fmla="*/ 56 h 56"/>
                <a:gd name="T16" fmla="*/ 0 w 67"/>
                <a:gd name="T17" fmla="*/ 56 h 56"/>
                <a:gd name="T18" fmla="*/ 2 w 67"/>
                <a:gd name="T19" fmla="*/ 2 h 56"/>
                <a:gd name="T20" fmla="*/ 2 w 67"/>
                <a:gd name="T21" fmla="*/ 54 h 56"/>
                <a:gd name="T22" fmla="*/ 65 w 67"/>
                <a:gd name="T23" fmla="*/ 54 h 56"/>
                <a:gd name="T24" fmla="*/ 65 w 67"/>
                <a:gd name="T25" fmla="*/ 2 h 56"/>
                <a:gd name="T26" fmla="*/ 2 w 67"/>
                <a:gd name="T2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6">
                  <a:moveTo>
                    <a:pt x="0" y="56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2"/>
                  </a:lnTo>
                  <a:lnTo>
                    <a:pt x="67" y="56"/>
                  </a:lnTo>
                  <a:lnTo>
                    <a:pt x="65" y="56"/>
                  </a:lnTo>
                  <a:lnTo>
                    <a:pt x="0" y="56"/>
                  </a:lnTo>
                  <a:moveTo>
                    <a:pt x="2" y="2"/>
                  </a:moveTo>
                  <a:lnTo>
                    <a:pt x="2" y="54"/>
                  </a:lnTo>
                  <a:lnTo>
                    <a:pt x="65" y="54"/>
                  </a:lnTo>
                  <a:lnTo>
                    <a:pt x="65" y="2"/>
                  </a:lnTo>
                  <a:lnTo>
                    <a:pt x="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216"/>
            <p:cNvSpPr>
              <a:spLocks/>
            </p:cNvSpPr>
            <p:nvPr/>
          </p:nvSpPr>
          <p:spPr bwMode="auto">
            <a:xfrm>
              <a:off x="8724900" y="1004889"/>
              <a:ext cx="103188" cy="85725"/>
            </a:xfrm>
            <a:custGeom>
              <a:avLst/>
              <a:gdLst>
                <a:gd name="T0" fmla="*/ 0 w 65"/>
                <a:gd name="T1" fmla="*/ 2 h 54"/>
                <a:gd name="T2" fmla="*/ 2 w 65"/>
                <a:gd name="T3" fmla="*/ 0 h 54"/>
                <a:gd name="T4" fmla="*/ 65 w 65"/>
                <a:gd name="T5" fmla="*/ 54 h 54"/>
                <a:gd name="T6" fmla="*/ 65 w 65"/>
                <a:gd name="T7" fmla="*/ 54 h 54"/>
                <a:gd name="T8" fmla="*/ 0 w 65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2"/>
                  </a:moveTo>
                  <a:lnTo>
                    <a:pt x="2" y="0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217"/>
            <p:cNvSpPr>
              <a:spLocks/>
            </p:cNvSpPr>
            <p:nvPr/>
          </p:nvSpPr>
          <p:spPr bwMode="auto">
            <a:xfrm>
              <a:off x="8724900" y="1004889"/>
              <a:ext cx="103188" cy="85725"/>
            </a:xfrm>
            <a:custGeom>
              <a:avLst/>
              <a:gdLst>
                <a:gd name="T0" fmla="*/ 0 w 65"/>
                <a:gd name="T1" fmla="*/ 2 h 54"/>
                <a:gd name="T2" fmla="*/ 2 w 65"/>
                <a:gd name="T3" fmla="*/ 0 h 54"/>
                <a:gd name="T4" fmla="*/ 65 w 65"/>
                <a:gd name="T5" fmla="*/ 54 h 54"/>
                <a:gd name="T6" fmla="*/ 65 w 65"/>
                <a:gd name="T7" fmla="*/ 54 h 54"/>
                <a:gd name="T8" fmla="*/ 0 w 65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0" y="2"/>
                  </a:moveTo>
                  <a:lnTo>
                    <a:pt x="2" y="0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218"/>
            <p:cNvSpPr>
              <a:spLocks/>
            </p:cNvSpPr>
            <p:nvPr/>
          </p:nvSpPr>
          <p:spPr bwMode="auto">
            <a:xfrm>
              <a:off x="8724900" y="1004889"/>
              <a:ext cx="103188" cy="85725"/>
            </a:xfrm>
            <a:custGeom>
              <a:avLst/>
              <a:gdLst>
                <a:gd name="T0" fmla="*/ 2 w 65"/>
                <a:gd name="T1" fmla="*/ 54 h 54"/>
                <a:gd name="T2" fmla="*/ 0 w 65"/>
                <a:gd name="T3" fmla="*/ 54 h 54"/>
                <a:gd name="T4" fmla="*/ 65 w 65"/>
                <a:gd name="T5" fmla="*/ 0 h 54"/>
                <a:gd name="T6" fmla="*/ 65 w 65"/>
                <a:gd name="T7" fmla="*/ 2 h 54"/>
                <a:gd name="T8" fmla="*/ 2 w 65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4">
                  <a:moveTo>
                    <a:pt x="2" y="54"/>
                  </a:moveTo>
                  <a:lnTo>
                    <a:pt x="0" y="54"/>
                  </a:lnTo>
                  <a:lnTo>
                    <a:pt x="65" y="0"/>
                  </a:lnTo>
                  <a:lnTo>
                    <a:pt x="65" y="2"/>
                  </a:lnTo>
                  <a:lnTo>
                    <a:pt x="2" y="5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Rectangle 1219"/>
            <p:cNvSpPr>
              <a:spLocks noChangeArrowheads="1"/>
            </p:cNvSpPr>
            <p:nvPr/>
          </p:nvSpPr>
          <p:spPr bwMode="auto">
            <a:xfrm>
              <a:off x="8847138" y="1077914"/>
              <a:ext cx="109538" cy="127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Rectangle 1220"/>
            <p:cNvSpPr>
              <a:spLocks noChangeArrowheads="1"/>
            </p:cNvSpPr>
            <p:nvPr/>
          </p:nvSpPr>
          <p:spPr bwMode="auto">
            <a:xfrm>
              <a:off x="8847138" y="1077914"/>
              <a:ext cx="109538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221"/>
            <p:cNvSpPr>
              <a:spLocks/>
            </p:cNvSpPr>
            <p:nvPr/>
          </p:nvSpPr>
          <p:spPr bwMode="auto">
            <a:xfrm>
              <a:off x="8956675" y="1143001"/>
              <a:ext cx="61913" cy="60325"/>
            </a:xfrm>
            <a:custGeom>
              <a:avLst/>
              <a:gdLst>
                <a:gd name="T0" fmla="*/ 29 w 39"/>
                <a:gd name="T1" fmla="*/ 0 h 38"/>
                <a:gd name="T2" fmla="*/ 18 w 39"/>
                <a:gd name="T3" fmla="*/ 10 h 38"/>
                <a:gd name="T4" fmla="*/ 18 w 39"/>
                <a:gd name="T5" fmla="*/ 20 h 38"/>
                <a:gd name="T6" fmla="*/ 8 w 39"/>
                <a:gd name="T7" fmla="*/ 20 h 38"/>
                <a:gd name="T8" fmla="*/ 0 w 39"/>
                <a:gd name="T9" fmla="*/ 28 h 38"/>
                <a:gd name="T10" fmla="*/ 12 w 39"/>
                <a:gd name="T11" fmla="*/ 38 h 38"/>
                <a:gd name="T12" fmla="*/ 39 w 39"/>
                <a:gd name="T13" fmla="*/ 12 h 38"/>
                <a:gd name="T14" fmla="*/ 29 w 39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29" y="0"/>
                  </a:moveTo>
                  <a:lnTo>
                    <a:pt x="18" y="10"/>
                  </a:lnTo>
                  <a:lnTo>
                    <a:pt x="18" y="20"/>
                  </a:lnTo>
                  <a:lnTo>
                    <a:pt x="8" y="20"/>
                  </a:lnTo>
                  <a:lnTo>
                    <a:pt x="0" y="28"/>
                  </a:lnTo>
                  <a:lnTo>
                    <a:pt x="12" y="38"/>
                  </a:lnTo>
                  <a:lnTo>
                    <a:pt x="39" y="1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222"/>
            <p:cNvSpPr>
              <a:spLocks/>
            </p:cNvSpPr>
            <p:nvPr/>
          </p:nvSpPr>
          <p:spPr bwMode="auto">
            <a:xfrm>
              <a:off x="8956675" y="1143001"/>
              <a:ext cx="61913" cy="60325"/>
            </a:xfrm>
            <a:custGeom>
              <a:avLst/>
              <a:gdLst>
                <a:gd name="T0" fmla="*/ 29 w 39"/>
                <a:gd name="T1" fmla="*/ 0 h 38"/>
                <a:gd name="T2" fmla="*/ 18 w 39"/>
                <a:gd name="T3" fmla="*/ 10 h 38"/>
                <a:gd name="T4" fmla="*/ 18 w 39"/>
                <a:gd name="T5" fmla="*/ 20 h 38"/>
                <a:gd name="T6" fmla="*/ 8 w 39"/>
                <a:gd name="T7" fmla="*/ 20 h 38"/>
                <a:gd name="T8" fmla="*/ 0 w 39"/>
                <a:gd name="T9" fmla="*/ 28 h 38"/>
                <a:gd name="T10" fmla="*/ 12 w 39"/>
                <a:gd name="T11" fmla="*/ 38 h 38"/>
                <a:gd name="T12" fmla="*/ 39 w 39"/>
                <a:gd name="T13" fmla="*/ 12 h 38"/>
                <a:gd name="T14" fmla="*/ 29 w 39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29" y="0"/>
                  </a:moveTo>
                  <a:lnTo>
                    <a:pt x="18" y="10"/>
                  </a:lnTo>
                  <a:lnTo>
                    <a:pt x="18" y="20"/>
                  </a:lnTo>
                  <a:lnTo>
                    <a:pt x="8" y="20"/>
                  </a:lnTo>
                  <a:lnTo>
                    <a:pt x="0" y="28"/>
                  </a:lnTo>
                  <a:lnTo>
                    <a:pt x="12" y="38"/>
                  </a:lnTo>
                  <a:lnTo>
                    <a:pt x="39" y="12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223"/>
            <p:cNvSpPr>
              <a:spLocks noEditPoints="1"/>
            </p:cNvSpPr>
            <p:nvPr/>
          </p:nvSpPr>
          <p:spPr bwMode="auto">
            <a:xfrm>
              <a:off x="8699500" y="879476"/>
              <a:ext cx="285750" cy="295275"/>
            </a:xfrm>
            <a:custGeom>
              <a:avLst/>
              <a:gdLst>
                <a:gd name="T0" fmla="*/ 116 w 180"/>
                <a:gd name="T1" fmla="*/ 64 h 186"/>
                <a:gd name="T2" fmla="*/ 136 w 180"/>
                <a:gd name="T3" fmla="*/ 44 h 186"/>
                <a:gd name="T4" fmla="*/ 136 w 180"/>
                <a:gd name="T5" fmla="*/ 44 h 186"/>
                <a:gd name="T6" fmla="*/ 162 w 180"/>
                <a:gd name="T7" fmla="*/ 20 h 186"/>
                <a:gd name="T8" fmla="*/ 93 w 180"/>
                <a:gd name="T9" fmla="*/ 133 h 186"/>
                <a:gd name="T10" fmla="*/ 162 w 180"/>
                <a:gd name="T11" fmla="*/ 125 h 186"/>
                <a:gd name="T12" fmla="*/ 93 w 180"/>
                <a:gd name="T13" fmla="*/ 119 h 186"/>
                <a:gd name="T14" fmla="*/ 162 w 180"/>
                <a:gd name="T15" fmla="*/ 117 h 186"/>
                <a:gd name="T16" fmla="*/ 93 w 180"/>
                <a:gd name="T17" fmla="*/ 119 h 186"/>
                <a:gd name="T18" fmla="*/ 93 w 180"/>
                <a:gd name="T19" fmla="*/ 109 h 186"/>
                <a:gd name="T20" fmla="*/ 162 w 180"/>
                <a:gd name="T21" fmla="*/ 111 h 186"/>
                <a:gd name="T22" fmla="*/ 93 w 180"/>
                <a:gd name="T23" fmla="*/ 105 h 186"/>
                <a:gd name="T24" fmla="*/ 162 w 180"/>
                <a:gd name="T25" fmla="*/ 103 h 186"/>
                <a:gd name="T26" fmla="*/ 93 w 180"/>
                <a:gd name="T27" fmla="*/ 105 h 186"/>
                <a:gd name="T28" fmla="*/ 93 w 180"/>
                <a:gd name="T29" fmla="*/ 95 h 186"/>
                <a:gd name="T30" fmla="*/ 162 w 180"/>
                <a:gd name="T31" fmla="*/ 97 h 186"/>
                <a:gd name="T32" fmla="*/ 93 w 180"/>
                <a:gd name="T33" fmla="*/ 91 h 186"/>
                <a:gd name="T34" fmla="*/ 162 w 180"/>
                <a:gd name="T35" fmla="*/ 89 h 186"/>
                <a:gd name="T36" fmla="*/ 93 w 180"/>
                <a:gd name="T37" fmla="*/ 91 h 186"/>
                <a:gd name="T38" fmla="*/ 162 w 180"/>
                <a:gd name="T39" fmla="*/ 18 h 186"/>
                <a:gd name="T40" fmla="*/ 162 w 180"/>
                <a:gd name="T41" fmla="*/ 66 h 186"/>
                <a:gd name="T42" fmla="*/ 99 w 180"/>
                <a:gd name="T43" fmla="*/ 81 h 186"/>
                <a:gd name="T44" fmla="*/ 162 w 180"/>
                <a:gd name="T45" fmla="*/ 83 h 186"/>
                <a:gd name="T46" fmla="*/ 83 w 180"/>
                <a:gd name="T47" fmla="*/ 97 h 186"/>
                <a:gd name="T48" fmla="*/ 81 w 180"/>
                <a:gd name="T49" fmla="*/ 135 h 186"/>
                <a:gd name="T50" fmla="*/ 30 w 180"/>
                <a:gd name="T51" fmla="*/ 150 h 186"/>
                <a:gd name="T52" fmla="*/ 160 w 180"/>
                <a:gd name="T53" fmla="*/ 156 h 186"/>
                <a:gd name="T54" fmla="*/ 18 w 180"/>
                <a:gd name="T55" fmla="*/ 162 h 186"/>
                <a:gd name="T56" fmla="*/ 160 w 180"/>
                <a:gd name="T57" fmla="*/ 168 h 186"/>
                <a:gd name="T58" fmla="*/ 16 w 180"/>
                <a:gd name="T59" fmla="*/ 164 h 186"/>
                <a:gd name="T60" fmla="*/ 6 w 180"/>
                <a:gd name="T61" fmla="*/ 186 h 186"/>
                <a:gd name="T62" fmla="*/ 170 w 180"/>
                <a:gd name="T63" fmla="*/ 186 h 186"/>
                <a:gd name="T64" fmla="*/ 180 w 180"/>
                <a:gd name="T6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0" h="186">
                  <a:moveTo>
                    <a:pt x="136" y="44"/>
                  </a:moveTo>
                  <a:lnTo>
                    <a:pt x="116" y="64"/>
                  </a:lnTo>
                  <a:lnTo>
                    <a:pt x="160" y="64"/>
                  </a:lnTo>
                  <a:lnTo>
                    <a:pt x="136" y="44"/>
                  </a:lnTo>
                  <a:close/>
                  <a:moveTo>
                    <a:pt x="162" y="20"/>
                  </a:moveTo>
                  <a:lnTo>
                    <a:pt x="136" y="44"/>
                  </a:lnTo>
                  <a:lnTo>
                    <a:pt x="162" y="64"/>
                  </a:lnTo>
                  <a:lnTo>
                    <a:pt x="162" y="20"/>
                  </a:lnTo>
                  <a:close/>
                  <a:moveTo>
                    <a:pt x="162" y="133"/>
                  </a:moveTo>
                  <a:lnTo>
                    <a:pt x="93" y="133"/>
                  </a:lnTo>
                  <a:lnTo>
                    <a:pt x="93" y="125"/>
                  </a:lnTo>
                  <a:lnTo>
                    <a:pt x="162" y="125"/>
                  </a:lnTo>
                  <a:lnTo>
                    <a:pt x="162" y="133"/>
                  </a:lnTo>
                  <a:close/>
                  <a:moveTo>
                    <a:pt x="93" y="119"/>
                  </a:moveTo>
                  <a:lnTo>
                    <a:pt x="93" y="117"/>
                  </a:lnTo>
                  <a:lnTo>
                    <a:pt x="162" y="117"/>
                  </a:lnTo>
                  <a:lnTo>
                    <a:pt x="162" y="119"/>
                  </a:lnTo>
                  <a:lnTo>
                    <a:pt x="93" y="119"/>
                  </a:lnTo>
                  <a:close/>
                  <a:moveTo>
                    <a:pt x="93" y="111"/>
                  </a:moveTo>
                  <a:lnTo>
                    <a:pt x="93" y="109"/>
                  </a:lnTo>
                  <a:lnTo>
                    <a:pt x="162" y="109"/>
                  </a:lnTo>
                  <a:lnTo>
                    <a:pt x="162" y="111"/>
                  </a:lnTo>
                  <a:lnTo>
                    <a:pt x="93" y="111"/>
                  </a:lnTo>
                  <a:close/>
                  <a:moveTo>
                    <a:pt x="93" y="105"/>
                  </a:moveTo>
                  <a:lnTo>
                    <a:pt x="93" y="103"/>
                  </a:lnTo>
                  <a:lnTo>
                    <a:pt x="162" y="103"/>
                  </a:lnTo>
                  <a:lnTo>
                    <a:pt x="162" y="105"/>
                  </a:lnTo>
                  <a:lnTo>
                    <a:pt x="93" y="105"/>
                  </a:lnTo>
                  <a:close/>
                  <a:moveTo>
                    <a:pt x="93" y="97"/>
                  </a:moveTo>
                  <a:lnTo>
                    <a:pt x="93" y="95"/>
                  </a:lnTo>
                  <a:lnTo>
                    <a:pt x="162" y="95"/>
                  </a:lnTo>
                  <a:lnTo>
                    <a:pt x="162" y="97"/>
                  </a:lnTo>
                  <a:lnTo>
                    <a:pt x="93" y="97"/>
                  </a:lnTo>
                  <a:close/>
                  <a:moveTo>
                    <a:pt x="93" y="91"/>
                  </a:moveTo>
                  <a:lnTo>
                    <a:pt x="93" y="89"/>
                  </a:lnTo>
                  <a:lnTo>
                    <a:pt x="162" y="89"/>
                  </a:lnTo>
                  <a:lnTo>
                    <a:pt x="162" y="91"/>
                  </a:lnTo>
                  <a:lnTo>
                    <a:pt x="93" y="91"/>
                  </a:lnTo>
                  <a:close/>
                  <a:moveTo>
                    <a:pt x="180" y="0"/>
                  </a:moveTo>
                  <a:lnTo>
                    <a:pt x="162" y="18"/>
                  </a:lnTo>
                  <a:lnTo>
                    <a:pt x="162" y="66"/>
                  </a:lnTo>
                  <a:lnTo>
                    <a:pt x="162" y="66"/>
                  </a:lnTo>
                  <a:lnTo>
                    <a:pt x="114" y="66"/>
                  </a:lnTo>
                  <a:lnTo>
                    <a:pt x="99" y="81"/>
                  </a:lnTo>
                  <a:lnTo>
                    <a:pt x="162" y="81"/>
                  </a:lnTo>
                  <a:lnTo>
                    <a:pt x="162" y="83"/>
                  </a:lnTo>
                  <a:lnTo>
                    <a:pt x="97" y="83"/>
                  </a:lnTo>
                  <a:lnTo>
                    <a:pt x="83" y="97"/>
                  </a:lnTo>
                  <a:lnTo>
                    <a:pt x="83" y="135"/>
                  </a:lnTo>
                  <a:lnTo>
                    <a:pt x="81" y="135"/>
                  </a:lnTo>
                  <a:lnTo>
                    <a:pt x="45" y="135"/>
                  </a:lnTo>
                  <a:lnTo>
                    <a:pt x="30" y="150"/>
                  </a:lnTo>
                  <a:lnTo>
                    <a:pt x="160" y="150"/>
                  </a:lnTo>
                  <a:lnTo>
                    <a:pt x="160" y="156"/>
                  </a:lnTo>
                  <a:lnTo>
                    <a:pt x="24" y="156"/>
                  </a:lnTo>
                  <a:lnTo>
                    <a:pt x="18" y="162"/>
                  </a:lnTo>
                  <a:lnTo>
                    <a:pt x="160" y="162"/>
                  </a:lnTo>
                  <a:lnTo>
                    <a:pt x="160" y="168"/>
                  </a:lnTo>
                  <a:lnTo>
                    <a:pt x="16" y="168"/>
                  </a:lnTo>
                  <a:lnTo>
                    <a:pt x="16" y="164"/>
                  </a:lnTo>
                  <a:lnTo>
                    <a:pt x="0" y="180"/>
                  </a:lnTo>
                  <a:lnTo>
                    <a:pt x="6" y="186"/>
                  </a:lnTo>
                  <a:lnTo>
                    <a:pt x="8" y="186"/>
                  </a:lnTo>
                  <a:lnTo>
                    <a:pt x="170" y="186"/>
                  </a:lnTo>
                  <a:lnTo>
                    <a:pt x="180" y="176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1224"/>
            <p:cNvSpPr>
              <a:spLocks noEditPoints="1"/>
            </p:cNvSpPr>
            <p:nvPr/>
          </p:nvSpPr>
          <p:spPr bwMode="auto">
            <a:xfrm>
              <a:off x="8699500" y="879476"/>
              <a:ext cx="285750" cy="295275"/>
            </a:xfrm>
            <a:custGeom>
              <a:avLst/>
              <a:gdLst>
                <a:gd name="T0" fmla="*/ 116 w 180"/>
                <a:gd name="T1" fmla="*/ 64 h 186"/>
                <a:gd name="T2" fmla="*/ 136 w 180"/>
                <a:gd name="T3" fmla="*/ 44 h 186"/>
                <a:gd name="T4" fmla="*/ 136 w 180"/>
                <a:gd name="T5" fmla="*/ 44 h 186"/>
                <a:gd name="T6" fmla="*/ 162 w 180"/>
                <a:gd name="T7" fmla="*/ 20 h 186"/>
                <a:gd name="T8" fmla="*/ 93 w 180"/>
                <a:gd name="T9" fmla="*/ 133 h 186"/>
                <a:gd name="T10" fmla="*/ 162 w 180"/>
                <a:gd name="T11" fmla="*/ 125 h 186"/>
                <a:gd name="T12" fmla="*/ 93 w 180"/>
                <a:gd name="T13" fmla="*/ 119 h 186"/>
                <a:gd name="T14" fmla="*/ 162 w 180"/>
                <a:gd name="T15" fmla="*/ 117 h 186"/>
                <a:gd name="T16" fmla="*/ 93 w 180"/>
                <a:gd name="T17" fmla="*/ 119 h 186"/>
                <a:gd name="T18" fmla="*/ 93 w 180"/>
                <a:gd name="T19" fmla="*/ 109 h 186"/>
                <a:gd name="T20" fmla="*/ 162 w 180"/>
                <a:gd name="T21" fmla="*/ 111 h 186"/>
                <a:gd name="T22" fmla="*/ 93 w 180"/>
                <a:gd name="T23" fmla="*/ 105 h 186"/>
                <a:gd name="T24" fmla="*/ 162 w 180"/>
                <a:gd name="T25" fmla="*/ 103 h 186"/>
                <a:gd name="T26" fmla="*/ 93 w 180"/>
                <a:gd name="T27" fmla="*/ 105 h 186"/>
                <a:gd name="T28" fmla="*/ 93 w 180"/>
                <a:gd name="T29" fmla="*/ 95 h 186"/>
                <a:gd name="T30" fmla="*/ 162 w 180"/>
                <a:gd name="T31" fmla="*/ 97 h 186"/>
                <a:gd name="T32" fmla="*/ 93 w 180"/>
                <a:gd name="T33" fmla="*/ 91 h 186"/>
                <a:gd name="T34" fmla="*/ 162 w 180"/>
                <a:gd name="T35" fmla="*/ 89 h 186"/>
                <a:gd name="T36" fmla="*/ 93 w 180"/>
                <a:gd name="T37" fmla="*/ 91 h 186"/>
                <a:gd name="T38" fmla="*/ 162 w 180"/>
                <a:gd name="T39" fmla="*/ 18 h 186"/>
                <a:gd name="T40" fmla="*/ 162 w 180"/>
                <a:gd name="T41" fmla="*/ 66 h 186"/>
                <a:gd name="T42" fmla="*/ 99 w 180"/>
                <a:gd name="T43" fmla="*/ 81 h 186"/>
                <a:gd name="T44" fmla="*/ 162 w 180"/>
                <a:gd name="T45" fmla="*/ 83 h 186"/>
                <a:gd name="T46" fmla="*/ 83 w 180"/>
                <a:gd name="T47" fmla="*/ 97 h 186"/>
                <a:gd name="T48" fmla="*/ 81 w 180"/>
                <a:gd name="T49" fmla="*/ 135 h 186"/>
                <a:gd name="T50" fmla="*/ 30 w 180"/>
                <a:gd name="T51" fmla="*/ 150 h 186"/>
                <a:gd name="T52" fmla="*/ 160 w 180"/>
                <a:gd name="T53" fmla="*/ 156 h 186"/>
                <a:gd name="T54" fmla="*/ 18 w 180"/>
                <a:gd name="T55" fmla="*/ 162 h 186"/>
                <a:gd name="T56" fmla="*/ 160 w 180"/>
                <a:gd name="T57" fmla="*/ 168 h 186"/>
                <a:gd name="T58" fmla="*/ 16 w 180"/>
                <a:gd name="T59" fmla="*/ 164 h 186"/>
                <a:gd name="T60" fmla="*/ 6 w 180"/>
                <a:gd name="T61" fmla="*/ 186 h 186"/>
                <a:gd name="T62" fmla="*/ 170 w 180"/>
                <a:gd name="T63" fmla="*/ 186 h 186"/>
                <a:gd name="T64" fmla="*/ 180 w 180"/>
                <a:gd name="T6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0" h="186">
                  <a:moveTo>
                    <a:pt x="136" y="44"/>
                  </a:moveTo>
                  <a:lnTo>
                    <a:pt x="116" y="64"/>
                  </a:lnTo>
                  <a:lnTo>
                    <a:pt x="160" y="64"/>
                  </a:lnTo>
                  <a:lnTo>
                    <a:pt x="136" y="44"/>
                  </a:lnTo>
                  <a:moveTo>
                    <a:pt x="162" y="20"/>
                  </a:moveTo>
                  <a:lnTo>
                    <a:pt x="136" y="44"/>
                  </a:lnTo>
                  <a:lnTo>
                    <a:pt x="162" y="64"/>
                  </a:lnTo>
                  <a:lnTo>
                    <a:pt x="162" y="20"/>
                  </a:lnTo>
                  <a:moveTo>
                    <a:pt x="162" y="133"/>
                  </a:moveTo>
                  <a:lnTo>
                    <a:pt x="93" y="133"/>
                  </a:lnTo>
                  <a:lnTo>
                    <a:pt x="93" y="125"/>
                  </a:lnTo>
                  <a:lnTo>
                    <a:pt x="162" y="125"/>
                  </a:lnTo>
                  <a:lnTo>
                    <a:pt x="162" y="133"/>
                  </a:lnTo>
                  <a:moveTo>
                    <a:pt x="93" y="119"/>
                  </a:moveTo>
                  <a:lnTo>
                    <a:pt x="93" y="117"/>
                  </a:lnTo>
                  <a:lnTo>
                    <a:pt x="162" y="117"/>
                  </a:lnTo>
                  <a:lnTo>
                    <a:pt x="162" y="119"/>
                  </a:lnTo>
                  <a:lnTo>
                    <a:pt x="93" y="119"/>
                  </a:lnTo>
                  <a:moveTo>
                    <a:pt x="93" y="111"/>
                  </a:moveTo>
                  <a:lnTo>
                    <a:pt x="93" y="109"/>
                  </a:lnTo>
                  <a:lnTo>
                    <a:pt x="162" y="109"/>
                  </a:lnTo>
                  <a:lnTo>
                    <a:pt x="162" y="111"/>
                  </a:lnTo>
                  <a:lnTo>
                    <a:pt x="93" y="111"/>
                  </a:lnTo>
                  <a:moveTo>
                    <a:pt x="93" y="105"/>
                  </a:moveTo>
                  <a:lnTo>
                    <a:pt x="93" y="103"/>
                  </a:lnTo>
                  <a:lnTo>
                    <a:pt x="162" y="103"/>
                  </a:lnTo>
                  <a:lnTo>
                    <a:pt x="162" y="105"/>
                  </a:lnTo>
                  <a:lnTo>
                    <a:pt x="93" y="105"/>
                  </a:lnTo>
                  <a:moveTo>
                    <a:pt x="93" y="97"/>
                  </a:moveTo>
                  <a:lnTo>
                    <a:pt x="93" y="95"/>
                  </a:lnTo>
                  <a:lnTo>
                    <a:pt x="162" y="95"/>
                  </a:lnTo>
                  <a:lnTo>
                    <a:pt x="162" y="97"/>
                  </a:lnTo>
                  <a:lnTo>
                    <a:pt x="93" y="97"/>
                  </a:lnTo>
                  <a:moveTo>
                    <a:pt x="93" y="91"/>
                  </a:moveTo>
                  <a:lnTo>
                    <a:pt x="93" y="89"/>
                  </a:lnTo>
                  <a:lnTo>
                    <a:pt x="162" y="89"/>
                  </a:lnTo>
                  <a:lnTo>
                    <a:pt x="162" y="91"/>
                  </a:lnTo>
                  <a:lnTo>
                    <a:pt x="93" y="91"/>
                  </a:lnTo>
                  <a:moveTo>
                    <a:pt x="180" y="0"/>
                  </a:moveTo>
                  <a:lnTo>
                    <a:pt x="162" y="18"/>
                  </a:lnTo>
                  <a:lnTo>
                    <a:pt x="162" y="66"/>
                  </a:lnTo>
                  <a:lnTo>
                    <a:pt x="162" y="66"/>
                  </a:lnTo>
                  <a:lnTo>
                    <a:pt x="114" y="66"/>
                  </a:lnTo>
                  <a:lnTo>
                    <a:pt x="99" y="81"/>
                  </a:lnTo>
                  <a:lnTo>
                    <a:pt x="162" y="81"/>
                  </a:lnTo>
                  <a:lnTo>
                    <a:pt x="162" y="83"/>
                  </a:lnTo>
                  <a:lnTo>
                    <a:pt x="97" y="83"/>
                  </a:lnTo>
                  <a:lnTo>
                    <a:pt x="83" y="97"/>
                  </a:lnTo>
                  <a:lnTo>
                    <a:pt x="83" y="135"/>
                  </a:lnTo>
                  <a:lnTo>
                    <a:pt x="81" y="135"/>
                  </a:lnTo>
                  <a:lnTo>
                    <a:pt x="45" y="135"/>
                  </a:lnTo>
                  <a:lnTo>
                    <a:pt x="30" y="150"/>
                  </a:lnTo>
                  <a:lnTo>
                    <a:pt x="160" y="150"/>
                  </a:lnTo>
                  <a:lnTo>
                    <a:pt x="160" y="156"/>
                  </a:lnTo>
                  <a:lnTo>
                    <a:pt x="24" y="156"/>
                  </a:lnTo>
                  <a:lnTo>
                    <a:pt x="18" y="162"/>
                  </a:lnTo>
                  <a:lnTo>
                    <a:pt x="160" y="162"/>
                  </a:lnTo>
                  <a:lnTo>
                    <a:pt x="160" y="168"/>
                  </a:lnTo>
                  <a:lnTo>
                    <a:pt x="16" y="168"/>
                  </a:lnTo>
                  <a:lnTo>
                    <a:pt x="16" y="164"/>
                  </a:lnTo>
                  <a:lnTo>
                    <a:pt x="0" y="180"/>
                  </a:lnTo>
                  <a:lnTo>
                    <a:pt x="6" y="186"/>
                  </a:lnTo>
                  <a:lnTo>
                    <a:pt x="8" y="186"/>
                  </a:lnTo>
                  <a:lnTo>
                    <a:pt x="170" y="186"/>
                  </a:lnTo>
                  <a:lnTo>
                    <a:pt x="180" y="176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1225"/>
            <p:cNvSpPr>
              <a:spLocks/>
            </p:cNvSpPr>
            <p:nvPr/>
          </p:nvSpPr>
          <p:spPr bwMode="auto">
            <a:xfrm>
              <a:off x="8737600" y="1117601"/>
              <a:ext cx="215900" cy="9525"/>
            </a:xfrm>
            <a:custGeom>
              <a:avLst/>
              <a:gdLst>
                <a:gd name="T0" fmla="*/ 136 w 136"/>
                <a:gd name="T1" fmla="*/ 0 h 6"/>
                <a:gd name="T2" fmla="*/ 6 w 136"/>
                <a:gd name="T3" fmla="*/ 0 h 6"/>
                <a:gd name="T4" fmla="*/ 0 w 136"/>
                <a:gd name="T5" fmla="*/ 6 h 6"/>
                <a:gd name="T6" fmla="*/ 136 w 136"/>
                <a:gd name="T7" fmla="*/ 6 h 6"/>
                <a:gd name="T8" fmla="*/ 136 w 13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6">
                  <a:moveTo>
                    <a:pt x="13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136" y="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D4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1226"/>
            <p:cNvSpPr>
              <a:spLocks/>
            </p:cNvSpPr>
            <p:nvPr/>
          </p:nvSpPr>
          <p:spPr bwMode="auto">
            <a:xfrm>
              <a:off x="8737600" y="1117601"/>
              <a:ext cx="215900" cy="9525"/>
            </a:xfrm>
            <a:custGeom>
              <a:avLst/>
              <a:gdLst>
                <a:gd name="T0" fmla="*/ 136 w 136"/>
                <a:gd name="T1" fmla="*/ 0 h 6"/>
                <a:gd name="T2" fmla="*/ 6 w 136"/>
                <a:gd name="T3" fmla="*/ 0 h 6"/>
                <a:gd name="T4" fmla="*/ 0 w 136"/>
                <a:gd name="T5" fmla="*/ 6 h 6"/>
                <a:gd name="T6" fmla="*/ 136 w 136"/>
                <a:gd name="T7" fmla="*/ 6 h 6"/>
                <a:gd name="T8" fmla="*/ 136 w 13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6">
                  <a:moveTo>
                    <a:pt x="13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136" y="6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1227"/>
            <p:cNvSpPr>
              <a:spLocks/>
            </p:cNvSpPr>
            <p:nvPr/>
          </p:nvSpPr>
          <p:spPr bwMode="auto">
            <a:xfrm>
              <a:off x="8724900" y="1136651"/>
              <a:ext cx="228600" cy="9525"/>
            </a:xfrm>
            <a:custGeom>
              <a:avLst/>
              <a:gdLst>
                <a:gd name="T0" fmla="*/ 144 w 144"/>
                <a:gd name="T1" fmla="*/ 0 h 6"/>
                <a:gd name="T2" fmla="*/ 2 w 144"/>
                <a:gd name="T3" fmla="*/ 0 h 6"/>
                <a:gd name="T4" fmla="*/ 0 w 144"/>
                <a:gd name="T5" fmla="*/ 2 h 6"/>
                <a:gd name="T6" fmla="*/ 0 w 144"/>
                <a:gd name="T7" fmla="*/ 6 h 6"/>
                <a:gd name="T8" fmla="*/ 144 w 144"/>
                <a:gd name="T9" fmla="*/ 6 h 6"/>
                <a:gd name="T10" fmla="*/ 144 w 14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6">
                  <a:moveTo>
                    <a:pt x="14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44" y="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D4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1228"/>
            <p:cNvSpPr>
              <a:spLocks/>
            </p:cNvSpPr>
            <p:nvPr/>
          </p:nvSpPr>
          <p:spPr bwMode="auto">
            <a:xfrm>
              <a:off x="8724900" y="1136651"/>
              <a:ext cx="228600" cy="9525"/>
            </a:xfrm>
            <a:custGeom>
              <a:avLst/>
              <a:gdLst>
                <a:gd name="T0" fmla="*/ 144 w 144"/>
                <a:gd name="T1" fmla="*/ 0 h 6"/>
                <a:gd name="T2" fmla="*/ 2 w 144"/>
                <a:gd name="T3" fmla="*/ 0 h 6"/>
                <a:gd name="T4" fmla="*/ 0 w 144"/>
                <a:gd name="T5" fmla="*/ 2 h 6"/>
                <a:gd name="T6" fmla="*/ 0 w 144"/>
                <a:gd name="T7" fmla="*/ 6 h 6"/>
                <a:gd name="T8" fmla="*/ 144 w 144"/>
                <a:gd name="T9" fmla="*/ 6 h 6"/>
                <a:gd name="T10" fmla="*/ 144 w 14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6">
                  <a:moveTo>
                    <a:pt x="14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44" y="6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1229"/>
            <p:cNvSpPr>
              <a:spLocks/>
            </p:cNvSpPr>
            <p:nvPr/>
          </p:nvSpPr>
          <p:spPr bwMode="auto">
            <a:xfrm>
              <a:off x="8880475" y="908051"/>
              <a:ext cx="76200" cy="76200"/>
            </a:xfrm>
            <a:custGeom>
              <a:avLst/>
              <a:gdLst>
                <a:gd name="T0" fmla="*/ 48 w 48"/>
                <a:gd name="T1" fmla="*/ 0 h 48"/>
                <a:gd name="T2" fmla="*/ 48 w 48"/>
                <a:gd name="T3" fmla="*/ 2 h 48"/>
                <a:gd name="T4" fmla="*/ 48 w 48"/>
                <a:gd name="T5" fmla="*/ 46 h 48"/>
                <a:gd name="T6" fmla="*/ 48 w 48"/>
                <a:gd name="T7" fmla="*/ 46 h 48"/>
                <a:gd name="T8" fmla="*/ 46 w 48"/>
                <a:gd name="T9" fmla="*/ 48 h 48"/>
                <a:gd name="T10" fmla="*/ 46 w 48"/>
                <a:gd name="T11" fmla="*/ 46 h 48"/>
                <a:gd name="T12" fmla="*/ 2 w 48"/>
                <a:gd name="T13" fmla="*/ 46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48 h 48"/>
                <a:gd name="T20" fmla="*/ 48 w 48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8" y="2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1230"/>
            <p:cNvSpPr>
              <a:spLocks/>
            </p:cNvSpPr>
            <p:nvPr/>
          </p:nvSpPr>
          <p:spPr bwMode="auto">
            <a:xfrm>
              <a:off x="8880475" y="908051"/>
              <a:ext cx="76200" cy="76200"/>
            </a:xfrm>
            <a:custGeom>
              <a:avLst/>
              <a:gdLst>
                <a:gd name="T0" fmla="*/ 48 w 48"/>
                <a:gd name="T1" fmla="*/ 0 h 48"/>
                <a:gd name="T2" fmla="*/ 48 w 48"/>
                <a:gd name="T3" fmla="*/ 2 h 48"/>
                <a:gd name="T4" fmla="*/ 48 w 48"/>
                <a:gd name="T5" fmla="*/ 46 h 48"/>
                <a:gd name="T6" fmla="*/ 48 w 48"/>
                <a:gd name="T7" fmla="*/ 46 h 48"/>
                <a:gd name="T8" fmla="*/ 46 w 48"/>
                <a:gd name="T9" fmla="*/ 48 h 48"/>
                <a:gd name="T10" fmla="*/ 46 w 48"/>
                <a:gd name="T11" fmla="*/ 46 h 48"/>
                <a:gd name="T12" fmla="*/ 2 w 48"/>
                <a:gd name="T13" fmla="*/ 46 h 48"/>
                <a:gd name="T14" fmla="*/ 0 w 48"/>
                <a:gd name="T15" fmla="*/ 48 h 48"/>
                <a:gd name="T16" fmla="*/ 48 w 48"/>
                <a:gd name="T17" fmla="*/ 48 h 48"/>
                <a:gd name="T18" fmla="*/ 48 w 48"/>
                <a:gd name="T19" fmla="*/ 48 h 48"/>
                <a:gd name="T20" fmla="*/ 48 w 48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48" y="0"/>
                  </a:moveTo>
                  <a:lnTo>
                    <a:pt x="48" y="2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1231"/>
            <p:cNvSpPr>
              <a:spLocks/>
            </p:cNvSpPr>
            <p:nvPr/>
          </p:nvSpPr>
          <p:spPr bwMode="auto">
            <a:xfrm>
              <a:off x="8915400" y="949326"/>
              <a:ext cx="41275" cy="34925"/>
            </a:xfrm>
            <a:custGeom>
              <a:avLst/>
              <a:gdLst>
                <a:gd name="T0" fmla="*/ 0 w 26"/>
                <a:gd name="T1" fmla="*/ 0 h 22"/>
                <a:gd name="T2" fmla="*/ 0 w 26"/>
                <a:gd name="T3" fmla="*/ 0 h 22"/>
                <a:gd name="T4" fmla="*/ 24 w 26"/>
                <a:gd name="T5" fmla="*/ 20 h 22"/>
                <a:gd name="T6" fmla="*/ 24 w 26"/>
                <a:gd name="T7" fmla="*/ 22 h 22"/>
                <a:gd name="T8" fmla="*/ 26 w 26"/>
                <a:gd name="T9" fmla="*/ 20 h 22"/>
                <a:gd name="T10" fmla="*/ 26 w 26"/>
                <a:gd name="T11" fmla="*/ 20 h 22"/>
                <a:gd name="T12" fmla="*/ 0 w 2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0" y="0"/>
                  </a:moveTo>
                  <a:lnTo>
                    <a:pt x="0" y="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1232"/>
            <p:cNvSpPr>
              <a:spLocks/>
            </p:cNvSpPr>
            <p:nvPr/>
          </p:nvSpPr>
          <p:spPr bwMode="auto">
            <a:xfrm>
              <a:off x="8915400" y="949326"/>
              <a:ext cx="41275" cy="34925"/>
            </a:xfrm>
            <a:custGeom>
              <a:avLst/>
              <a:gdLst>
                <a:gd name="T0" fmla="*/ 0 w 26"/>
                <a:gd name="T1" fmla="*/ 0 h 22"/>
                <a:gd name="T2" fmla="*/ 0 w 26"/>
                <a:gd name="T3" fmla="*/ 0 h 22"/>
                <a:gd name="T4" fmla="*/ 24 w 26"/>
                <a:gd name="T5" fmla="*/ 20 h 22"/>
                <a:gd name="T6" fmla="*/ 24 w 26"/>
                <a:gd name="T7" fmla="*/ 22 h 22"/>
                <a:gd name="T8" fmla="*/ 26 w 26"/>
                <a:gd name="T9" fmla="*/ 20 h 22"/>
                <a:gd name="T10" fmla="*/ 26 w 26"/>
                <a:gd name="T11" fmla="*/ 20 h 22"/>
                <a:gd name="T12" fmla="*/ 0 w 2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0" y="0"/>
                  </a:moveTo>
                  <a:lnTo>
                    <a:pt x="0" y="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1233"/>
            <p:cNvSpPr>
              <a:spLocks noEditPoints="1"/>
            </p:cNvSpPr>
            <p:nvPr/>
          </p:nvSpPr>
          <p:spPr bwMode="auto">
            <a:xfrm>
              <a:off x="8774113" y="1036639"/>
              <a:ext cx="53975" cy="53975"/>
            </a:xfrm>
            <a:custGeom>
              <a:avLst/>
              <a:gdLst>
                <a:gd name="T0" fmla="*/ 14 w 34"/>
                <a:gd name="T1" fmla="*/ 20 h 34"/>
                <a:gd name="T2" fmla="*/ 0 w 34"/>
                <a:gd name="T3" fmla="*/ 34 h 34"/>
                <a:gd name="T4" fmla="*/ 32 w 34"/>
                <a:gd name="T5" fmla="*/ 34 h 34"/>
                <a:gd name="T6" fmla="*/ 14 w 34"/>
                <a:gd name="T7" fmla="*/ 20 h 34"/>
                <a:gd name="T8" fmla="*/ 34 w 34"/>
                <a:gd name="T9" fmla="*/ 0 h 34"/>
                <a:gd name="T10" fmla="*/ 16 w 34"/>
                <a:gd name="T11" fmla="*/ 18 h 34"/>
                <a:gd name="T12" fmla="*/ 34 w 34"/>
                <a:gd name="T13" fmla="*/ 32 h 34"/>
                <a:gd name="T14" fmla="*/ 34 w 3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4">
                  <a:moveTo>
                    <a:pt x="14" y="20"/>
                  </a:moveTo>
                  <a:lnTo>
                    <a:pt x="0" y="34"/>
                  </a:lnTo>
                  <a:lnTo>
                    <a:pt x="32" y="34"/>
                  </a:lnTo>
                  <a:lnTo>
                    <a:pt x="14" y="20"/>
                  </a:lnTo>
                  <a:close/>
                  <a:moveTo>
                    <a:pt x="34" y="0"/>
                  </a:moveTo>
                  <a:lnTo>
                    <a:pt x="16" y="18"/>
                  </a:lnTo>
                  <a:lnTo>
                    <a:pt x="34" y="3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1234"/>
            <p:cNvSpPr>
              <a:spLocks noEditPoints="1"/>
            </p:cNvSpPr>
            <p:nvPr/>
          </p:nvSpPr>
          <p:spPr bwMode="auto">
            <a:xfrm>
              <a:off x="8774113" y="1036639"/>
              <a:ext cx="53975" cy="53975"/>
            </a:xfrm>
            <a:custGeom>
              <a:avLst/>
              <a:gdLst>
                <a:gd name="T0" fmla="*/ 14 w 34"/>
                <a:gd name="T1" fmla="*/ 20 h 34"/>
                <a:gd name="T2" fmla="*/ 0 w 34"/>
                <a:gd name="T3" fmla="*/ 34 h 34"/>
                <a:gd name="T4" fmla="*/ 32 w 34"/>
                <a:gd name="T5" fmla="*/ 34 h 34"/>
                <a:gd name="T6" fmla="*/ 14 w 34"/>
                <a:gd name="T7" fmla="*/ 20 h 34"/>
                <a:gd name="T8" fmla="*/ 34 w 34"/>
                <a:gd name="T9" fmla="*/ 0 h 34"/>
                <a:gd name="T10" fmla="*/ 16 w 34"/>
                <a:gd name="T11" fmla="*/ 18 h 34"/>
                <a:gd name="T12" fmla="*/ 34 w 34"/>
                <a:gd name="T13" fmla="*/ 32 h 34"/>
                <a:gd name="T14" fmla="*/ 34 w 34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4">
                  <a:moveTo>
                    <a:pt x="14" y="20"/>
                  </a:moveTo>
                  <a:lnTo>
                    <a:pt x="0" y="34"/>
                  </a:lnTo>
                  <a:lnTo>
                    <a:pt x="32" y="34"/>
                  </a:lnTo>
                  <a:lnTo>
                    <a:pt x="14" y="20"/>
                  </a:lnTo>
                  <a:moveTo>
                    <a:pt x="34" y="0"/>
                  </a:moveTo>
                  <a:lnTo>
                    <a:pt x="16" y="18"/>
                  </a:lnTo>
                  <a:lnTo>
                    <a:pt x="34" y="32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1235"/>
            <p:cNvSpPr>
              <a:spLocks/>
            </p:cNvSpPr>
            <p:nvPr/>
          </p:nvSpPr>
          <p:spPr bwMode="auto">
            <a:xfrm>
              <a:off x="8853488" y="1008064"/>
              <a:ext cx="103188" cy="3175"/>
            </a:xfrm>
            <a:custGeom>
              <a:avLst/>
              <a:gdLst>
                <a:gd name="T0" fmla="*/ 65 w 65"/>
                <a:gd name="T1" fmla="*/ 0 h 2"/>
                <a:gd name="T2" fmla="*/ 2 w 65"/>
                <a:gd name="T3" fmla="*/ 0 h 2"/>
                <a:gd name="T4" fmla="*/ 0 w 65"/>
                <a:gd name="T5" fmla="*/ 2 h 2"/>
                <a:gd name="T6" fmla="*/ 65 w 65"/>
                <a:gd name="T7" fmla="*/ 2 h 2"/>
                <a:gd name="T8" fmla="*/ 65 w 6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">
                  <a:moveTo>
                    <a:pt x="6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1236"/>
            <p:cNvSpPr>
              <a:spLocks/>
            </p:cNvSpPr>
            <p:nvPr/>
          </p:nvSpPr>
          <p:spPr bwMode="auto">
            <a:xfrm>
              <a:off x="8853488" y="1008064"/>
              <a:ext cx="103188" cy="3175"/>
            </a:xfrm>
            <a:custGeom>
              <a:avLst/>
              <a:gdLst>
                <a:gd name="T0" fmla="*/ 65 w 65"/>
                <a:gd name="T1" fmla="*/ 0 h 2"/>
                <a:gd name="T2" fmla="*/ 2 w 65"/>
                <a:gd name="T3" fmla="*/ 0 h 2"/>
                <a:gd name="T4" fmla="*/ 0 w 65"/>
                <a:gd name="T5" fmla="*/ 2 h 2"/>
                <a:gd name="T6" fmla="*/ 65 w 65"/>
                <a:gd name="T7" fmla="*/ 2 h 2"/>
                <a:gd name="T8" fmla="*/ 65 w 6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">
                  <a:moveTo>
                    <a:pt x="6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65" y="2"/>
                  </a:lnTo>
                  <a:lnTo>
                    <a:pt x="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Rectangle 1237"/>
            <p:cNvSpPr>
              <a:spLocks noChangeArrowheads="1"/>
            </p:cNvSpPr>
            <p:nvPr/>
          </p:nvSpPr>
          <p:spPr bwMode="auto">
            <a:xfrm>
              <a:off x="8847138" y="1020764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Rectangle 1238"/>
            <p:cNvSpPr>
              <a:spLocks noChangeArrowheads="1"/>
            </p:cNvSpPr>
            <p:nvPr/>
          </p:nvSpPr>
          <p:spPr bwMode="auto">
            <a:xfrm>
              <a:off x="8847138" y="102076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Rectangle 1239"/>
            <p:cNvSpPr>
              <a:spLocks noChangeArrowheads="1"/>
            </p:cNvSpPr>
            <p:nvPr/>
          </p:nvSpPr>
          <p:spPr bwMode="auto">
            <a:xfrm>
              <a:off x="8847138" y="1030289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Rectangle 1240"/>
            <p:cNvSpPr>
              <a:spLocks noChangeArrowheads="1"/>
            </p:cNvSpPr>
            <p:nvPr/>
          </p:nvSpPr>
          <p:spPr bwMode="auto">
            <a:xfrm>
              <a:off x="8847138" y="1030289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Rectangle 1241"/>
            <p:cNvSpPr>
              <a:spLocks noChangeArrowheads="1"/>
            </p:cNvSpPr>
            <p:nvPr/>
          </p:nvSpPr>
          <p:spPr bwMode="auto">
            <a:xfrm>
              <a:off x="8847138" y="1042989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Rectangle 1242"/>
            <p:cNvSpPr>
              <a:spLocks noChangeArrowheads="1"/>
            </p:cNvSpPr>
            <p:nvPr/>
          </p:nvSpPr>
          <p:spPr bwMode="auto">
            <a:xfrm>
              <a:off x="8847138" y="1042989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Rectangle 1243"/>
            <p:cNvSpPr>
              <a:spLocks noChangeArrowheads="1"/>
            </p:cNvSpPr>
            <p:nvPr/>
          </p:nvSpPr>
          <p:spPr bwMode="auto">
            <a:xfrm>
              <a:off x="8847138" y="1065214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Rectangle 1244"/>
            <p:cNvSpPr>
              <a:spLocks noChangeArrowheads="1"/>
            </p:cNvSpPr>
            <p:nvPr/>
          </p:nvSpPr>
          <p:spPr bwMode="auto">
            <a:xfrm>
              <a:off x="8847138" y="106521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Rectangle 1245"/>
            <p:cNvSpPr>
              <a:spLocks noChangeArrowheads="1"/>
            </p:cNvSpPr>
            <p:nvPr/>
          </p:nvSpPr>
          <p:spPr bwMode="auto">
            <a:xfrm>
              <a:off x="8847138" y="1052514"/>
              <a:ext cx="109538" cy="3175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Rectangle 1246"/>
            <p:cNvSpPr>
              <a:spLocks noChangeArrowheads="1"/>
            </p:cNvSpPr>
            <p:nvPr/>
          </p:nvSpPr>
          <p:spPr bwMode="auto">
            <a:xfrm>
              <a:off x="8847138" y="1052514"/>
              <a:ext cx="1095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1247"/>
            <p:cNvSpPr>
              <a:spLocks/>
            </p:cNvSpPr>
            <p:nvPr/>
          </p:nvSpPr>
          <p:spPr bwMode="auto">
            <a:xfrm>
              <a:off x="8770938" y="1033464"/>
              <a:ext cx="60325" cy="60325"/>
            </a:xfrm>
            <a:custGeom>
              <a:avLst/>
              <a:gdLst>
                <a:gd name="T0" fmla="*/ 38 w 38"/>
                <a:gd name="T1" fmla="*/ 0 h 38"/>
                <a:gd name="T2" fmla="*/ 36 w 38"/>
                <a:gd name="T3" fmla="*/ 2 h 38"/>
                <a:gd name="T4" fmla="*/ 36 w 38"/>
                <a:gd name="T5" fmla="*/ 34 h 38"/>
                <a:gd name="T6" fmla="*/ 36 w 38"/>
                <a:gd name="T7" fmla="*/ 36 h 38"/>
                <a:gd name="T8" fmla="*/ 36 w 38"/>
                <a:gd name="T9" fmla="*/ 36 h 38"/>
                <a:gd name="T10" fmla="*/ 34 w 38"/>
                <a:gd name="T11" fmla="*/ 36 h 38"/>
                <a:gd name="T12" fmla="*/ 2 w 38"/>
                <a:gd name="T13" fmla="*/ 36 h 38"/>
                <a:gd name="T14" fmla="*/ 0 w 38"/>
                <a:gd name="T15" fmla="*/ 38 h 38"/>
                <a:gd name="T16" fmla="*/ 36 w 38"/>
                <a:gd name="T17" fmla="*/ 38 h 38"/>
                <a:gd name="T18" fmla="*/ 38 w 38"/>
                <a:gd name="T19" fmla="*/ 38 h 38"/>
                <a:gd name="T20" fmla="*/ 38 w 3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lnTo>
                    <a:pt x="36" y="2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1248"/>
            <p:cNvSpPr>
              <a:spLocks/>
            </p:cNvSpPr>
            <p:nvPr/>
          </p:nvSpPr>
          <p:spPr bwMode="auto">
            <a:xfrm>
              <a:off x="8770938" y="1033464"/>
              <a:ext cx="60325" cy="60325"/>
            </a:xfrm>
            <a:custGeom>
              <a:avLst/>
              <a:gdLst>
                <a:gd name="T0" fmla="*/ 38 w 38"/>
                <a:gd name="T1" fmla="*/ 0 h 38"/>
                <a:gd name="T2" fmla="*/ 36 w 38"/>
                <a:gd name="T3" fmla="*/ 2 h 38"/>
                <a:gd name="T4" fmla="*/ 36 w 38"/>
                <a:gd name="T5" fmla="*/ 34 h 38"/>
                <a:gd name="T6" fmla="*/ 36 w 38"/>
                <a:gd name="T7" fmla="*/ 36 h 38"/>
                <a:gd name="T8" fmla="*/ 36 w 38"/>
                <a:gd name="T9" fmla="*/ 36 h 38"/>
                <a:gd name="T10" fmla="*/ 34 w 38"/>
                <a:gd name="T11" fmla="*/ 36 h 38"/>
                <a:gd name="T12" fmla="*/ 2 w 38"/>
                <a:gd name="T13" fmla="*/ 36 h 38"/>
                <a:gd name="T14" fmla="*/ 0 w 38"/>
                <a:gd name="T15" fmla="*/ 38 h 38"/>
                <a:gd name="T16" fmla="*/ 36 w 38"/>
                <a:gd name="T17" fmla="*/ 38 h 38"/>
                <a:gd name="T18" fmla="*/ 38 w 38"/>
                <a:gd name="T19" fmla="*/ 38 h 38"/>
                <a:gd name="T20" fmla="*/ 38 w 38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lnTo>
                    <a:pt x="36" y="2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1249"/>
            <p:cNvSpPr>
              <a:spLocks/>
            </p:cNvSpPr>
            <p:nvPr/>
          </p:nvSpPr>
          <p:spPr bwMode="auto">
            <a:xfrm>
              <a:off x="8796338" y="1065214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0 w 20"/>
                <a:gd name="T3" fmla="*/ 2 h 16"/>
                <a:gd name="T4" fmla="*/ 18 w 20"/>
                <a:gd name="T5" fmla="*/ 16 h 16"/>
                <a:gd name="T6" fmla="*/ 20 w 20"/>
                <a:gd name="T7" fmla="*/ 16 h 16"/>
                <a:gd name="T8" fmla="*/ 20 w 20"/>
                <a:gd name="T9" fmla="*/ 16 h 16"/>
                <a:gd name="T10" fmla="*/ 20 w 20"/>
                <a:gd name="T11" fmla="*/ 14 h 16"/>
                <a:gd name="T12" fmla="*/ 2 w 2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0" y="2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1250"/>
            <p:cNvSpPr>
              <a:spLocks/>
            </p:cNvSpPr>
            <p:nvPr/>
          </p:nvSpPr>
          <p:spPr bwMode="auto">
            <a:xfrm>
              <a:off x="8796338" y="1065214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0 w 20"/>
                <a:gd name="T3" fmla="*/ 2 h 16"/>
                <a:gd name="T4" fmla="*/ 18 w 20"/>
                <a:gd name="T5" fmla="*/ 16 h 16"/>
                <a:gd name="T6" fmla="*/ 20 w 20"/>
                <a:gd name="T7" fmla="*/ 16 h 16"/>
                <a:gd name="T8" fmla="*/ 20 w 20"/>
                <a:gd name="T9" fmla="*/ 16 h 16"/>
                <a:gd name="T10" fmla="*/ 20 w 20"/>
                <a:gd name="T11" fmla="*/ 14 h 16"/>
                <a:gd name="T12" fmla="*/ 2 w 2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0" y="2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Rectangle 1251"/>
            <p:cNvSpPr>
              <a:spLocks noChangeArrowheads="1"/>
            </p:cNvSpPr>
            <p:nvPr/>
          </p:nvSpPr>
          <p:spPr bwMode="auto">
            <a:xfrm>
              <a:off x="8847138" y="1077914"/>
              <a:ext cx="109538" cy="12700"/>
            </a:xfrm>
            <a:prstGeom prst="rect">
              <a:avLst/>
            </a:pr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Rectangle 1252"/>
            <p:cNvSpPr>
              <a:spLocks noChangeArrowheads="1"/>
            </p:cNvSpPr>
            <p:nvPr/>
          </p:nvSpPr>
          <p:spPr bwMode="auto">
            <a:xfrm>
              <a:off x="8847138" y="1077914"/>
              <a:ext cx="109538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1253"/>
            <p:cNvSpPr>
              <a:spLocks/>
            </p:cNvSpPr>
            <p:nvPr/>
          </p:nvSpPr>
          <p:spPr bwMode="auto">
            <a:xfrm>
              <a:off x="8969375" y="1158876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1254"/>
            <p:cNvSpPr>
              <a:spLocks/>
            </p:cNvSpPr>
            <p:nvPr/>
          </p:nvSpPr>
          <p:spPr bwMode="auto">
            <a:xfrm>
              <a:off x="8969375" y="1158876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1255"/>
            <p:cNvSpPr>
              <a:spLocks/>
            </p:cNvSpPr>
            <p:nvPr/>
          </p:nvSpPr>
          <p:spPr bwMode="auto">
            <a:xfrm>
              <a:off x="8956675" y="766764"/>
              <a:ext cx="61913" cy="60325"/>
            </a:xfrm>
            <a:custGeom>
              <a:avLst/>
              <a:gdLst>
                <a:gd name="T0" fmla="*/ 12 w 39"/>
                <a:gd name="T1" fmla="*/ 0 h 38"/>
                <a:gd name="T2" fmla="*/ 0 w 39"/>
                <a:gd name="T3" fmla="*/ 12 h 38"/>
                <a:gd name="T4" fmla="*/ 8 w 39"/>
                <a:gd name="T5" fmla="*/ 18 h 38"/>
                <a:gd name="T6" fmla="*/ 18 w 39"/>
                <a:gd name="T7" fmla="*/ 18 h 38"/>
                <a:gd name="T8" fmla="*/ 18 w 39"/>
                <a:gd name="T9" fmla="*/ 28 h 38"/>
                <a:gd name="T10" fmla="*/ 29 w 39"/>
                <a:gd name="T11" fmla="*/ 38 h 38"/>
                <a:gd name="T12" fmla="*/ 39 w 39"/>
                <a:gd name="T13" fmla="*/ 28 h 38"/>
                <a:gd name="T14" fmla="*/ 12 w 39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12" y="0"/>
                  </a:moveTo>
                  <a:lnTo>
                    <a:pt x="0" y="12"/>
                  </a:lnTo>
                  <a:lnTo>
                    <a:pt x="8" y="18"/>
                  </a:lnTo>
                  <a:lnTo>
                    <a:pt x="18" y="18"/>
                  </a:lnTo>
                  <a:lnTo>
                    <a:pt x="18" y="28"/>
                  </a:lnTo>
                  <a:lnTo>
                    <a:pt x="29" y="38"/>
                  </a:lnTo>
                  <a:lnTo>
                    <a:pt x="39" y="2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1256"/>
            <p:cNvSpPr>
              <a:spLocks/>
            </p:cNvSpPr>
            <p:nvPr/>
          </p:nvSpPr>
          <p:spPr bwMode="auto">
            <a:xfrm>
              <a:off x="8956675" y="766764"/>
              <a:ext cx="61913" cy="60325"/>
            </a:xfrm>
            <a:custGeom>
              <a:avLst/>
              <a:gdLst>
                <a:gd name="T0" fmla="*/ 12 w 39"/>
                <a:gd name="T1" fmla="*/ 0 h 38"/>
                <a:gd name="T2" fmla="*/ 0 w 39"/>
                <a:gd name="T3" fmla="*/ 12 h 38"/>
                <a:gd name="T4" fmla="*/ 8 w 39"/>
                <a:gd name="T5" fmla="*/ 18 h 38"/>
                <a:gd name="T6" fmla="*/ 18 w 39"/>
                <a:gd name="T7" fmla="*/ 18 h 38"/>
                <a:gd name="T8" fmla="*/ 18 w 39"/>
                <a:gd name="T9" fmla="*/ 28 h 38"/>
                <a:gd name="T10" fmla="*/ 29 w 39"/>
                <a:gd name="T11" fmla="*/ 38 h 38"/>
                <a:gd name="T12" fmla="*/ 39 w 39"/>
                <a:gd name="T13" fmla="*/ 28 h 38"/>
                <a:gd name="T14" fmla="*/ 12 w 39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12" y="0"/>
                  </a:moveTo>
                  <a:lnTo>
                    <a:pt x="0" y="12"/>
                  </a:lnTo>
                  <a:lnTo>
                    <a:pt x="8" y="18"/>
                  </a:lnTo>
                  <a:lnTo>
                    <a:pt x="18" y="18"/>
                  </a:lnTo>
                  <a:lnTo>
                    <a:pt x="18" y="28"/>
                  </a:lnTo>
                  <a:lnTo>
                    <a:pt x="29" y="38"/>
                  </a:lnTo>
                  <a:lnTo>
                    <a:pt x="39" y="28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1257"/>
            <p:cNvSpPr>
              <a:spLocks/>
            </p:cNvSpPr>
            <p:nvPr/>
          </p:nvSpPr>
          <p:spPr bwMode="auto">
            <a:xfrm>
              <a:off x="8969375" y="795339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0 h 10"/>
                <a:gd name="T4" fmla="*/ 1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1258"/>
            <p:cNvSpPr>
              <a:spLocks/>
            </p:cNvSpPr>
            <p:nvPr/>
          </p:nvSpPr>
          <p:spPr bwMode="auto">
            <a:xfrm>
              <a:off x="8969375" y="795339"/>
              <a:ext cx="15875" cy="15875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0 h 10"/>
                <a:gd name="T4" fmla="*/ 10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1259"/>
            <p:cNvSpPr>
              <a:spLocks/>
            </p:cNvSpPr>
            <p:nvPr/>
          </p:nvSpPr>
          <p:spPr bwMode="auto">
            <a:xfrm>
              <a:off x="8661400" y="1143001"/>
              <a:ext cx="60325" cy="60325"/>
            </a:xfrm>
            <a:custGeom>
              <a:avLst/>
              <a:gdLst>
                <a:gd name="T0" fmla="*/ 12 w 38"/>
                <a:gd name="T1" fmla="*/ 0 h 38"/>
                <a:gd name="T2" fmla="*/ 0 w 38"/>
                <a:gd name="T3" fmla="*/ 12 h 38"/>
                <a:gd name="T4" fmla="*/ 26 w 38"/>
                <a:gd name="T5" fmla="*/ 38 h 38"/>
                <a:gd name="T6" fmla="*/ 38 w 38"/>
                <a:gd name="T7" fmla="*/ 28 h 38"/>
                <a:gd name="T8" fmla="*/ 30 w 38"/>
                <a:gd name="T9" fmla="*/ 20 h 38"/>
                <a:gd name="T10" fmla="*/ 20 w 38"/>
                <a:gd name="T11" fmla="*/ 20 h 38"/>
                <a:gd name="T12" fmla="*/ 20 w 38"/>
                <a:gd name="T13" fmla="*/ 8 h 38"/>
                <a:gd name="T14" fmla="*/ 12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12" y="0"/>
                  </a:moveTo>
                  <a:lnTo>
                    <a:pt x="0" y="12"/>
                  </a:lnTo>
                  <a:lnTo>
                    <a:pt x="26" y="38"/>
                  </a:lnTo>
                  <a:lnTo>
                    <a:pt x="38" y="28"/>
                  </a:lnTo>
                  <a:lnTo>
                    <a:pt x="30" y="20"/>
                  </a:lnTo>
                  <a:lnTo>
                    <a:pt x="20" y="20"/>
                  </a:lnTo>
                  <a:lnTo>
                    <a:pt x="2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1260"/>
            <p:cNvSpPr>
              <a:spLocks/>
            </p:cNvSpPr>
            <p:nvPr/>
          </p:nvSpPr>
          <p:spPr bwMode="auto">
            <a:xfrm>
              <a:off x="8661400" y="1143001"/>
              <a:ext cx="60325" cy="60325"/>
            </a:xfrm>
            <a:custGeom>
              <a:avLst/>
              <a:gdLst>
                <a:gd name="T0" fmla="*/ 12 w 38"/>
                <a:gd name="T1" fmla="*/ 0 h 38"/>
                <a:gd name="T2" fmla="*/ 0 w 38"/>
                <a:gd name="T3" fmla="*/ 12 h 38"/>
                <a:gd name="T4" fmla="*/ 26 w 38"/>
                <a:gd name="T5" fmla="*/ 38 h 38"/>
                <a:gd name="T6" fmla="*/ 38 w 38"/>
                <a:gd name="T7" fmla="*/ 28 h 38"/>
                <a:gd name="T8" fmla="*/ 30 w 38"/>
                <a:gd name="T9" fmla="*/ 20 h 38"/>
                <a:gd name="T10" fmla="*/ 20 w 38"/>
                <a:gd name="T11" fmla="*/ 20 h 38"/>
                <a:gd name="T12" fmla="*/ 20 w 38"/>
                <a:gd name="T13" fmla="*/ 8 h 38"/>
                <a:gd name="T14" fmla="*/ 12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12" y="0"/>
                  </a:moveTo>
                  <a:lnTo>
                    <a:pt x="0" y="12"/>
                  </a:lnTo>
                  <a:lnTo>
                    <a:pt x="26" y="38"/>
                  </a:lnTo>
                  <a:lnTo>
                    <a:pt x="38" y="28"/>
                  </a:lnTo>
                  <a:lnTo>
                    <a:pt x="30" y="20"/>
                  </a:lnTo>
                  <a:lnTo>
                    <a:pt x="20" y="20"/>
                  </a:lnTo>
                  <a:lnTo>
                    <a:pt x="20" y="8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1261"/>
            <p:cNvSpPr>
              <a:spLocks/>
            </p:cNvSpPr>
            <p:nvPr/>
          </p:nvSpPr>
          <p:spPr bwMode="auto">
            <a:xfrm>
              <a:off x="8693150" y="1155701"/>
              <a:ext cx="15875" cy="19050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12 h 12"/>
                <a:gd name="T4" fmla="*/ 1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4 w 10"/>
                <a:gd name="T11" fmla="*/ 6 h 12"/>
                <a:gd name="T12" fmla="*/ 0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0" y="12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1262"/>
            <p:cNvSpPr>
              <a:spLocks/>
            </p:cNvSpPr>
            <p:nvPr/>
          </p:nvSpPr>
          <p:spPr bwMode="auto">
            <a:xfrm>
              <a:off x="8693150" y="1155701"/>
              <a:ext cx="15875" cy="19050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12 h 12"/>
                <a:gd name="T4" fmla="*/ 1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4 w 10"/>
                <a:gd name="T11" fmla="*/ 6 h 12"/>
                <a:gd name="T12" fmla="*/ 0 w 1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0" y="12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1263"/>
            <p:cNvSpPr>
              <a:spLocks/>
            </p:cNvSpPr>
            <p:nvPr/>
          </p:nvSpPr>
          <p:spPr bwMode="auto">
            <a:xfrm>
              <a:off x="8693150" y="1165226"/>
              <a:ext cx="15875" cy="95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4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1264"/>
            <p:cNvSpPr>
              <a:spLocks/>
            </p:cNvSpPr>
            <p:nvPr/>
          </p:nvSpPr>
          <p:spPr bwMode="auto">
            <a:xfrm>
              <a:off x="8693150" y="1165226"/>
              <a:ext cx="15875" cy="95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4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0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1265"/>
            <p:cNvSpPr>
              <a:spLocks/>
            </p:cNvSpPr>
            <p:nvPr/>
          </p:nvSpPr>
          <p:spPr bwMode="auto">
            <a:xfrm>
              <a:off x="8661400" y="766764"/>
              <a:ext cx="60325" cy="60325"/>
            </a:xfrm>
            <a:custGeom>
              <a:avLst/>
              <a:gdLst>
                <a:gd name="T0" fmla="*/ 26 w 38"/>
                <a:gd name="T1" fmla="*/ 0 h 38"/>
                <a:gd name="T2" fmla="*/ 0 w 38"/>
                <a:gd name="T3" fmla="*/ 28 h 38"/>
                <a:gd name="T4" fmla="*/ 12 w 38"/>
                <a:gd name="T5" fmla="*/ 38 h 38"/>
                <a:gd name="T6" fmla="*/ 20 w 38"/>
                <a:gd name="T7" fmla="*/ 32 h 38"/>
                <a:gd name="T8" fmla="*/ 20 w 38"/>
                <a:gd name="T9" fmla="*/ 18 h 38"/>
                <a:gd name="T10" fmla="*/ 32 w 38"/>
                <a:gd name="T11" fmla="*/ 18 h 38"/>
                <a:gd name="T12" fmla="*/ 38 w 38"/>
                <a:gd name="T13" fmla="*/ 12 h 38"/>
                <a:gd name="T14" fmla="*/ 26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26" y="0"/>
                  </a:moveTo>
                  <a:lnTo>
                    <a:pt x="0" y="28"/>
                  </a:lnTo>
                  <a:lnTo>
                    <a:pt x="12" y="38"/>
                  </a:lnTo>
                  <a:lnTo>
                    <a:pt x="20" y="32"/>
                  </a:lnTo>
                  <a:lnTo>
                    <a:pt x="20" y="18"/>
                  </a:lnTo>
                  <a:lnTo>
                    <a:pt x="32" y="18"/>
                  </a:lnTo>
                  <a:lnTo>
                    <a:pt x="38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1266"/>
            <p:cNvSpPr>
              <a:spLocks/>
            </p:cNvSpPr>
            <p:nvPr/>
          </p:nvSpPr>
          <p:spPr bwMode="auto">
            <a:xfrm>
              <a:off x="8661400" y="766764"/>
              <a:ext cx="60325" cy="60325"/>
            </a:xfrm>
            <a:custGeom>
              <a:avLst/>
              <a:gdLst>
                <a:gd name="T0" fmla="*/ 26 w 38"/>
                <a:gd name="T1" fmla="*/ 0 h 38"/>
                <a:gd name="T2" fmla="*/ 0 w 38"/>
                <a:gd name="T3" fmla="*/ 28 h 38"/>
                <a:gd name="T4" fmla="*/ 12 w 38"/>
                <a:gd name="T5" fmla="*/ 38 h 38"/>
                <a:gd name="T6" fmla="*/ 20 w 38"/>
                <a:gd name="T7" fmla="*/ 32 h 38"/>
                <a:gd name="T8" fmla="*/ 20 w 38"/>
                <a:gd name="T9" fmla="*/ 18 h 38"/>
                <a:gd name="T10" fmla="*/ 32 w 38"/>
                <a:gd name="T11" fmla="*/ 18 h 38"/>
                <a:gd name="T12" fmla="*/ 38 w 38"/>
                <a:gd name="T13" fmla="*/ 12 h 38"/>
                <a:gd name="T14" fmla="*/ 26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26" y="0"/>
                  </a:moveTo>
                  <a:lnTo>
                    <a:pt x="0" y="28"/>
                  </a:lnTo>
                  <a:lnTo>
                    <a:pt x="12" y="38"/>
                  </a:lnTo>
                  <a:lnTo>
                    <a:pt x="20" y="32"/>
                  </a:lnTo>
                  <a:lnTo>
                    <a:pt x="20" y="18"/>
                  </a:lnTo>
                  <a:lnTo>
                    <a:pt x="32" y="18"/>
                  </a:lnTo>
                  <a:lnTo>
                    <a:pt x="38" y="12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1267"/>
            <p:cNvSpPr>
              <a:spLocks/>
            </p:cNvSpPr>
            <p:nvPr/>
          </p:nvSpPr>
          <p:spPr bwMode="auto">
            <a:xfrm>
              <a:off x="8693150" y="795339"/>
              <a:ext cx="19050" cy="22225"/>
            </a:xfrm>
            <a:custGeom>
              <a:avLst/>
              <a:gdLst>
                <a:gd name="T0" fmla="*/ 12 w 12"/>
                <a:gd name="T1" fmla="*/ 0 h 14"/>
                <a:gd name="T2" fmla="*/ 0 w 12"/>
                <a:gd name="T3" fmla="*/ 0 h 14"/>
                <a:gd name="T4" fmla="*/ 0 w 12"/>
                <a:gd name="T5" fmla="*/ 14 h 14"/>
                <a:gd name="T6" fmla="*/ 12 w 1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1268"/>
            <p:cNvSpPr>
              <a:spLocks/>
            </p:cNvSpPr>
            <p:nvPr/>
          </p:nvSpPr>
          <p:spPr bwMode="auto">
            <a:xfrm>
              <a:off x="8693150" y="795339"/>
              <a:ext cx="19050" cy="22225"/>
            </a:xfrm>
            <a:custGeom>
              <a:avLst/>
              <a:gdLst>
                <a:gd name="T0" fmla="*/ 12 w 12"/>
                <a:gd name="T1" fmla="*/ 0 h 14"/>
                <a:gd name="T2" fmla="*/ 0 w 12"/>
                <a:gd name="T3" fmla="*/ 0 h 14"/>
                <a:gd name="T4" fmla="*/ 0 w 12"/>
                <a:gd name="T5" fmla="*/ 14 h 14"/>
                <a:gd name="T6" fmla="*/ 12 w 1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1269"/>
            <p:cNvSpPr>
              <a:spLocks/>
            </p:cNvSpPr>
            <p:nvPr/>
          </p:nvSpPr>
          <p:spPr bwMode="auto">
            <a:xfrm>
              <a:off x="8313738" y="604839"/>
              <a:ext cx="292100" cy="376238"/>
            </a:xfrm>
            <a:custGeom>
              <a:avLst/>
              <a:gdLst>
                <a:gd name="T0" fmla="*/ 12 w 184"/>
                <a:gd name="T1" fmla="*/ 0 h 237"/>
                <a:gd name="T2" fmla="*/ 0 w 184"/>
                <a:gd name="T3" fmla="*/ 0 h 237"/>
                <a:gd name="T4" fmla="*/ 0 w 184"/>
                <a:gd name="T5" fmla="*/ 237 h 237"/>
                <a:gd name="T6" fmla="*/ 12 w 184"/>
                <a:gd name="T7" fmla="*/ 237 h 237"/>
                <a:gd name="T8" fmla="*/ 184 w 184"/>
                <a:gd name="T9" fmla="*/ 237 h 237"/>
                <a:gd name="T10" fmla="*/ 184 w 184"/>
                <a:gd name="T11" fmla="*/ 0 h 237"/>
                <a:gd name="T12" fmla="*/ 12 w 184"/>
                <a:gd name="T1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7">
                  <a:moveTo>
                    <a:pt x="12" y="0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12" y="237"/>
                  </a:lnTo>
                  <a:lnTo>
                    <a:pt x="184" y="237"/>
                  </a:lnTo>
                  <a:lnTo>
                    <a:pt x="18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1270"/>
            <p:cNvSpPr>
              <a:spLocks/>
            </p:cNvSpPr>
            <p:nvPr/>
          </p:nvSpPr>
          <p:spPr bwMode="auto">
            <a:xfrm>
              <a:off x="8313738" y="604839"/>
              <a:ext cx="292100" cy="376238"/>
            </a:xfrm>
            <a:custGeom>
              <a:avLst/>
              <a:gdLst>
                <a:gd name="T0" fmla="*/ 12 w 184"/>
                <a:gd name="T1" fmla="*/ 0 h 237"/>
                <a:gd name="T2" fmla="*/ 0 w 184"/>
                <a:gd name="T3" fmla="*/ 0 h 237"/>
                <a:gd name="T4" fmla="*/ 0 w 184"/>
                <a:gd name="T5" fmla="*/ 237 h 237"/>
                <a:gd name="T6" fmla="*/ 12 w 184"/>
                <a:gd name="T7" fmla="*/ 237 h 237"/>
                <a:gd name="T8" fmla="*/ 184 w 184"/>
                <a:gd name="T9" fmla="*/ 237 h 237"/>
                <a:gd name="T10" fmla="*/ 184 w 184"/>
                <a:gd name="T11" fmla="*/ 0 h 237"/>
                <a:gd name="T12" fmla="*/ 12 w 184"/>
                <a:gd name="T1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237">
                  <a:moveTo>
                    <a:pt x="12" y="0"/>
                  </a:moveTo>
                  <a:lnTo>
                    <a:pt x="0" y="0"/>
                  </a:lnTo>
                  <a:lnTo>
                    <a:pt x="0" y="237"/>
                  </a:lnTo>
                  <a:lnTo>
                    <a:pt x="12" y="237"/>
                  </a:lnTo>
                  <a:lnTo>
                    <a:pt x="184" y="237"/>
                  </a:lnTo>
                  <a:lnTo>
                    <a:pt x="184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Rectangle 1271"/>
            <p:cNvSpPr>
              <a:spLocks noChangeArrowheads="1"/>
            </p:cNvSpPr>
            <p:nvPr/>
          </p:nvSpPr>
          <p:spPr bwMode="auto">
            <a:xfrm>
              <a:off x="8345488" y="636589"/>
              <a:ext cx="119063" cy="95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Rectangle 1272"/>
            <p:cNvSpPr>
              <a:spLocks noChangeArrowheads="1"/>
            </p:cNvSpPr>
            <p:nvPr/>
          </p:nvSpPr>
          <p:spPr bwMode="auto">
            <a:xfrm>
              <a:off x="8345488" y="657226"/>
              <a:ext cx="166688" cy="952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Rectangle 1273"/>
            <p:cNvSpPr>
              <a:spLocks noChangeArrowheads="1"/>
            </p:cNvSpPr>
            <p:nvPr/>
          </p:nvSpPr>
          <p:spPr bwMode="auto">
            <a:xfrm>
              <a:off x="8345488" y="679451"/>
              <a:ext cx="147638" cy="635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Rectangle 1274"/>
            <p:cNvSpPr>
              <a:spLocks noChangeArrowheads="1"/>
            </p:cNvSpPr>
            <p:nvPr/>
          </p:nvSpPr>
          <p:spPr bwMode="auto">
            <a:xfrm>
              <a:off x="8345488" y="708026"/>
              <a:ext cx="228600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Rectangle 1275"/>
            <p:cNvSpPr>
              <a:spLocks noChangeArrowheads="1"/>
            </p:cNvSpPr>
            <p:nvPr/>
          </p:nvSpPr>
          <p:spPr bwMode="auto">
            <a:xfrm>
              <a:off x="8345488" y="708026"/>
              <a:ext cx="2286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Rectangle 1276"/>
            <p:cNvSpPr>
              <a:spLocks noChangeArrowheads="1"/>
            </p:cNvSpPr>
            <p:nvPr/>
          </p:nvSpPr>
          <p:spPr bwMode="auto">
            <a:xfrm>
              <a:off x="8345488" y="720726"/>
              <a:ext cx="228600" cy="158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Rectangle 1277"/>
            <p:cNvSpPr>
              <a:spLocks noChangeArrowheads="1"/>
            </p:cNvSpPr>
            <p:nvPr/>
          </p:nvSpPr>
          <p:spPr bwMode="auto">
            <a:xfrm>
              <a:off x="8345488" y="720726"/>
              <a:ext cx="2286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Rectangle 1278"/>
            <p:cNvSpPr>
              <a:spLocks noChangeArrowheads="1"/>
            </p:cNvSpPr>
            <p:nvPr/>
          </p:nvSpPr>
          <p:spPr bwMode="auto">
            <a:xfrm>
              <a:off x="8345488" y="730251"/>
              <a:ext cx="228600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Rectangle 1279"/>
            <p:cNvSpPr>
              <a:spLocks noChangeArrowheads="1"/>
            </p:cNvSpPr>
            <p:nvPr/>
          </p:nvSpPr>
          <p:spPr bwMode="auto">
            <a:xfrm>
              <a:off x="8345488" y="730251"/>
              <a:ext cx="2286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Rectangle 1280"/>
            <p:cNvSpPr>
              <a:spLocks noChangeArrowheads="1"/>
            </p:cNvSpPr>
            <p:nvPr/>
          </p:nvSpPr>
          <p:spPr bwMode="auto">
            <a:xfrm>
              <a:off x="8345488" y="742951"/>
              <a:ext cx="228600" cy="158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Rectangle 1281"/>
            <p:cNvSpPr>
              <a:spLocks noChangeArrowheads="1"/>
            </p:cNvSpPr>
            <p:nvPr/>
          </p:nvSpPr>
          <p:spPr bwMode="auto">
            <a:xfrm>
              <a:off x="8345488" y="742951"/>
              <a:ext cx="2286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Rectangle 1282"/>
            <p:cNvSpPr>
              <a:spLocks noChangeArrowheads="1"/>
            </p:cNvSpPr>
            <p:nvPr/>
          </p:nvSpPr>
          <p:spPr bwMode="auto">
            <a:xfrm>
              <a:off x="8345488" y="766764"/>
              <a:ext cx="228600" cy="158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Rectangle 1283"/>
            <p:cNvSpPr>
              <a:spLocks noChangeArrowheads="1"/>
            </p:cNvSpPr>
            <p:nvPr/>
          </p:nvSpPr>
          <p:spPr bwMode="auto">
            <a:xfrm>
              <a:off x="8345488" y="766764"/>
              <a:ext cx="2286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Rectangle 1284"/>
            <p:cNvSpPr>
              <a:spLocks noChangeArrowheads="1"/>
            </p:cNvSpPr>
            <p:nvPr/>
          </p:nvSpPr>
          <p:spPr bwMode="auto">
            <a:xfrm>
              <a:off x="8345488" y="752476"/>
              <a:ext cx="228600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Rectangle 1285"/>
            <p:cNvSpPr>
              <a:spLocks noChangeArrowheads="1"/>
            </p:cNvSpPr>
            <p:nvPr/>
          </p:nvSpPr>
          <p:spPr bwMode="auto">
            <a:xfrm>
              <a:off x="8345488" y="752476"/>
              <a:ext cx="22860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1286"/>
            <p:cNvSpPr>
              <a:spLocks noEditPoints="1"/>
            </p:cNvSpPr>
            <p:nvPr/>
          </p:nvSpPr>
          <p:spPr bwMode="auto">
            <a:xfrm>
              <a:off x="8345488" y="811214"/>
              <a:ext cx="231775" cy="141288"/>
            </a:xfrm>
            <a:custGeom>
              <a:avLst/>
              <a:gdLst>
                <a:gd name="T0" fmla="*/ 146 w 146"/>
                <a:gd name="T1" fmla="*/ 89 h 89"/>
                <a:gd name="T2" fmla="*/ 0 w 146"/>
                <a:gd name="T3" fmla="*/ 89 h 89"/>
                <a:gd name="T4" fmla="*/ 0 w 146"/>
                <a:gd name="T5" fmla="*/ 0 h 89"/>
                <a:gd name="T6" fmla="*/ 146 w 146"/>
                <a:gd name="T7" fmla="*/ 0 h 89"/>
                <a:gd name="T8" fmla="*/ 146 w 146"/>
                <a:gd name="T9" fmla="*/ 89 h 89"/>
                <a:gd name="T10" fmla="*/ 2 w 146"/>
                <a:gd name="T11" fmla="*/ 87 h 89"/>
                <a:gd name="T12" fmla="*/ 144 w 146"/>
                <a:gd name="T13" fmla="*/ 87 h 89"/>
                <a:gd name="T14" fmla="*/ 144 w 146"/>
                <a:gd name="T15" fmla="*/ 2 h 89"/>
                <a:gd name="T16" fmla="*/ 2 w 146"/>
                <a:gd name="T17" fmla="*/ 2 h 89"/>
                <a:gd name="T18" fmla="*/ 2 w 146"/>
                <a:gd name="T1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89">
                  <a:moveTo>
                    <a:pt x="146" y="89"/>
                  </a:moveTo>
                  <a:lnTo>
                    <a:pt x="0" y="89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89"/>
                  </a:lnTo>
                  <a:close/>
                  <a:moveTo>
                    <a:pt x="2" y="87"/>
                  </a:moveTo>
                  <a:lnTo>
                    <a:pt x="144" y="87"/>
                  </a:lnTo>
                  <a:lnTo>
                    <a:pt x="144" y="2"/>
                  </a:lnTo>
                  <a:lnTo>
                    <a:pt x="2" y="2"/>
                  </a:lnTo>
                  <a:lnTo>
                    <a:pt x="2" y="8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1287"/>
            <p:cNvSpPr>
              <a:spLocks noEditPoints="1"/>
            </p:cNvSpPr>
            <p:nvPr/>
          </p:nvSpPr>
          <p:spPr bwMode="auto">
            <a:xfrm>
              <a:off x="8345488" y="811214"/>
              <a:ext cx="231775" cy="141288"/>
            </a:xfrm>
            <a:custGeom>
              <a:avLst/>
              <a:gdLst>
                <a:gd name="T0" fmla="*/ 146 w 146"/>
                <a:gd name="T1" fmla="*/ 89 h 89"/>
                <a:gd name="T2" fmla="*/ 0 w 146"/>
                <a:gd name="T3" fmla="*/ 89 h 89"/>
                <a:gd name="T4" fmla="*/ 0 w 146"/>
                <a:gd name="T5" fmla="*/ 0 h 89"/>
                <a:gd name="T6" fmla="*/ 146 w 146"/>
                <a:gd name="T7" fmla="*/ 0 h 89"/>
                <a:gd name="T8" fmla="*/ 146 w 146"/>
                <a:gd name="T9" fmla="*/ 89 h 89"/>
                <a:gd name="T10" fmla="*/ 2 w 146"/>
                <a:gd name="T11" fmla="*/ 87 h 89"/>
                <a:gd name="T12" fmla="*/ 144 w 146"/>
                <a:gd name="T13" fmla="*/ 87 h 89"/>
                <a:gd name="T14" fmla="*/ 144 w 146"/>
                <a:gd name="T15" fmla="*/ 2 h 89"/>
                <a:gd name="T16" fmla="*/ 2 w 146"/>
                <a:gd name="T17" fmla="*/ 2 h 89"/>
                <a:gd name="T18" fmla="*/ 2 w 146"/>
                <a:gd name="T1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89">
                  <a:moveTo>
                    <a:pt x="146" y="89"/>
                  </a:moveTo>
                  <a:lnTo>
                    <a:pt x="0" y="89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89"/>
                  </a:lnTo>
                  <a:moveTo>
                    <a:pt x="2" y="87"/>
                  </a:moveTo>
                  <a:lnTo>
                    <a:pt x="144" y="87"/>
                  </a:lnTo>
                  <a:lnTo>
                    <a:pt x="144" y="2"/>
                  </a:lnTo>
                  <a:lnTo>
                    <a:pt x="2" y="2"/>
                  </a:lnTo>
                  <a:lnTo>
                    <a:pt x="2" y="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1288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142 w 142"/>
                <a:gd name="T1" fmla="*/ 85 h 85"/>
                <a:gd name="T2" fmla="*/ 0 w 142"/>
                <a:gd name="T3" fmla="*/ 2 h 85"/>
                <a:gd name="T4" fmla="*/ 0 w 142"/>
                <a:gd name="T5" fmla="*/ 0 h 85"/>
                <a:gd name="T6" fmla="*/ 142 w 142"/>
                <a:gd name="T7" fmla="*/ 83 h 85"/>
                <a:gd name="T8" fmla="*/ 142 w 14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5">
                  <a:moveTo>
                    <a:pt x="142" y="8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2" y="83"/>
                  </a:lnTo>
                  <a:lnTo>
                    <a:pt x="142" y="8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1289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142 w 142"/>
                <a:gd name="T1" fmla="*/ 85 h 85"/>
                <a:gd name="T2" fmla="*/ 0 w 142"/>
                <a:gd name="T3" fmla="*/ 2 h 85"/>
                <a:gd name="T4" fmla="*/ 0 w 142"/>
                <a:gd name="T5" fmla="*/ 0 h 85"/>
                <a:gd name="T6" fmla="*/ 142 w 142"/>
                <a:gd name="T7" fmla="*/ 83 h 85"/>
                <a:gd name="T8" fmla="*/ 142 w 14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5">
                  <a:moveTo>
                    <a:pt x="142" y="8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42" y="83"/>
                  </a:lnTo>
                  <a:lnTo>
                    <a:pt x="142" y="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1290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0 w 142"/>
                <a:gd name="T1" fmla="*/ 85 h 85"/>
                <a:gd name="T2" fmla="*/ 0 w 142"/>
                <a:gd name="T3" fmla="*/ 83 h 85"/>
                <a:gd name="T4" fmla="*/ 142 w 142"/>
                <a:gd name="T5" fmla="*/ 0 h 85"/>
                <a:gd name="T6" fmla="*/ 142 w 142"/>
                <a:gd name="T7" fmla="*/ 2 h 85"/>
                <a:gd name="T8" fmla="*/ 0 w 14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5">
                  <a:moveTo>
                    <a:pt x="0" y="85"/>
                  </a:moveTo>
                  <a:lnTo>
                    <a:pt x="0" y="83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1291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0 w 142"/>
                <a:gd name="T1" fmla="*/ 85 h 85"/>
                <a:gd name="T2" fmla="*/ 0 w 142"/>
                <a:gd name="T3" fmla="*/ 83 h 85"/>
                <a:gd name="T4" fmla="*/ 142 w 142"/>
                <a:gd name="T5" fmla="*/ 0 h 85"/>
                <a:gd name="T6" fmla="*/ 142 w 142"/>
                <a:gd name="T7" fmla="*/ 2 h 85"/>
                <a:gd name="T8" fmla="*/ 0 w 142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5">
                  <a:moveTo>
                    <a:pt x="0" y="85"/>
                  </a:moveTo>
                  <a:lnTo>
                    <a:pt x="0" y="83"/>
                  </a:lnTo>
                  <a:lnTo>
                    <a:pt x="142" y="0"/>
                  </a:lnTo>
                  <a:lnTo>
                    <a:pt x="142" y="2"/>
                  </a:lnTo>
                  <a:lnTo>
                    <a:pt x="0" y="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Rectangle 1292"/>
            <p:cNvSpPr>
              <a:spLocks noChangeArrowheads="1"/>
            </p:cNvSpPr>
            <p:nvPr/>
          </p:nvSpPr>
          <p:spPr bwMode="auto">
            <a:xfrm>
              <a:off x="8345488" y="779464"/>
              <a:ext cx="228600" cy="127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Rectangle 1293"/>
            <p:cNvSpPr>
              <a:spLocks noChangeArrowheads="1"/>
            </p:cNvSpPr>
            <p:nvPr/>
          </p:nvSpPr>
          <p:spPr bwMode="auto">
            <a:xfrm>
              <a:off x="8345488" y="779464"/>
              <a:ext cx="228600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1294"/>
            <p:cNvSpPr>
              <a:spLocks/>
            </p:cNvSpPr>
            <p:nvPr/>
          </p:nvSpPr>
          <p:spPr bwMode="auto">
            <a:xfrm>
              <a:off x="8577263" y="952501"/>
              <a:ext cx="60325" cy="61913"/>
            </a:xfrm>
            <a:custGeom>
              <a:avLst/>
              <a:gdLst>
                <a:gd name="T0" fmla="*/ 28 w 38"/>
                <a:gd name="T1" fmla="*/ 0 h 39"/>
                <a:gd name="T2" fmla="*/ 18 w 38"/>
                <a:gd name="T3" fmla="*/ 10 h 39"/>
                <a:gd name="T4" fmla="*/ 18 w 38"/>
                <a:gd name="T5" fmla="*/ 18 h 39"/>
                <a:gd name="T6" fmla="*/ 18 w 38"/>
                <a:gd name="T7" fmla="*/ 18 h 39"/>
                <a:gd name="T8" fmla="*/ 18 w 38"/>
                <a:gd name="T9" fmla="*/ 18 h 39"/>
                <a:gd name="T10" fmla="*/ 8 w 38"/>
                <a:gd name="T11" fmla="*/ 18 h 39"/>
                <a:gd name="T12" fmla="*/ 0 w 38"/>
                <a:gd name="T13" fmla="*/ 27 h 39"/>
                <a:gd name="T14" fmla="*/ 12 w 38"/>
                <a:gd name="T15" fmla="*/ 39 h 39"/>
                <a:gd name="T16" fmla="*/ 38 w 38"/>
                <a:gd name="T17" fmla="*/ 12 h 39"/>
                <a:gd name="T18" fmla="*/ 28 w 38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28" y="0"/>
                  </a:moveTo>
                  <a:lnTo>
                    <a:pt x="18" y="1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8" y="18"/>
                  </a:lnTo>
                  <a:lnTo>
                    <a:pt x="0" y="27"/>
                  </a:lnTo>
                  <a:lnTo>
                    <a:pt x="12" y="39"/>
                  </a:lnTo>
                  <a:lnTo>
                    <a:pt x="38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Freeform 1295"/>
            <p:cNvSpPr>
              <a:spLocks/>
            </p:cNvSpPr>
            <p:nvPr/>
          </p:nvSpPr>
          <p:spPr bwMode="auto">
            <a:xfrm>
              <a:off x="8577263" y="952501"/>
              <a:ext cx="60325" cy="61913"/>
            </a:xfrm>
            <a:custGeom>
              <a:avLst/>
              <a:gdLst>
                <a:gd name="T0" fmla="*/ 28 w 38"/>
                <a:gd name="T1" fmla="*/ 0 h 39"/>
                <a:gd name="T2" fmla="*/ 18 w 38"/>
                <a:gd name="T3" fmla="*/ 10 h 39"/>
                <a:gd name="T4" fmla="*/ 18 w 38"/>
                <a:gd name="T5" fmla="*/ 18 h 39"/>
                <a:gd name="T6" fmla="*/ 18 w 38"/>
                <a:gd name="T7" fmla="*/ 18 h 39"/>
                <a:gd name="T8" fmla="*/ 18 w 38"/>
                <a:gd name="T9" fmla="*/ 18 h 39"/>
                <a:gd name="T10" fmla="*/ 8 w 38"/>
                <a:gd name="T11" fmla="*/ 18 h 39"/>
                <a:gd name="T12" fmla="*/ 0 w 38"/>
                <a:gd name="T13" fmla="*/ 27 h 39"/>
                <a:gd name="T14" fmla="*/ 12 w 38"/>
                <a:gd name="T15" fmla="*/ 39 h 39"/>
                <a:gd name="T16" fmla="*/ 38 w 38"/>
                <a:gd name="T17" fmla="*/ 12 h 39"/>
                <a:gd name="T18" fmla="*/ 28 w 38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28" y="0"/>
                  </a:moveTo>
                  <a:lnTo>
                    <a:pt x="18" y="1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8" y="18"/>
                  </a:lnTo>
                  <a:lnTo>
                    <a:pt x="0" y="27"/>
                  </a:lnTo>
                  <a:lnTo>
                    <a:pt x="12" y="39"/>
                  </a:lnTo>
                  <a:lnTo>
                    <a:pt x="38" y="12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Rectangle 1296"/>
            <p:cNvSpPr>
              <a:spLocks noChangeArrowheads="1"/>
            </p:cNvSpPr>
            <p:nvPr/>
          </p:nvSpPr>
          <p:spPr bwMode="auto">
            <a:xfrm>
              <a:off x="8605838" y="968376"/>
              <a:ext cx="1588" cy="127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Rectangle 1297"/>
            <p:cNvSpPr>
              <a:spLocks noChangeArrowheads="1"/>
            </p:cNvSpPr>
            <p:nvPr/>
          </p:nvSpPr>
          <p:spPr bwMode="auto">
            <a:xfrm>
              <a:off x="8605838" y="968376"/>
              <a:ext cx="1588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Freeform 1298"/>
            <p:cNvSpPr>
              <a:spLocks/>
            </p:cNvSpPr>
            <p:nvPr/>
          </p:nvSpPr>
          <p:spPr bwMode="auto">
            <a:xfrm>
              <a:off x="8329613" y="981076"/>
              <a:ext cx="263525" cy="0"/>
            </a:xfrm>
            <a:custGeom>
              <a:avLst/>
              <a:gdLst>
                <a:gd name="T0" fmla="*/ 166 w 166"/>
                <a:gd name="T1" fmla="*/ 2 w 166"/>
                <a:gd name="T2" fmla="*/ 0 w 166"/>
                <a:gd name="T3" fmla="*/ 0 w 166"/>
                <a:gd name="T4" fmla="*/ 2 w 166"/>
                <a:gd name="T5" fmla="*/ 164 w 166"/>
                <a:gd name="T6" fmla="*/ 166 w 1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66">
                  <a:moveTo>
                    <a:pt x="16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64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Freeform 1299"/>
            <p:cNvSpPr>
              <a:spLocks/>
            </p:cNvSpPr>
            <p:nvPr/>
          </p:nvSpPr>
          <p:spPr bwMode="auto">
            <a:xfrm>
              <a:off x="8329613" y="981076"/>
              <a:ext cx="263525" cy="0"/>
            </a:xfrm>
            <a:custGeom>
              <a:avLst/>
              <a:gdLst>
                <a:gd name="T0" fmla="*/ 166 w 166"/>
                <a:gd name="T1" fmla="*/ 2 w 166"/>
                <a:gd name="T2" fmla="*/ 0 w 166"/>
                <a:gd name="T3" fmla="*/ 0 w 166"/>
                <a:gd name="T4" fmla="*/ 2 w 166"/>
                <a:gd name="T5" fmla="*/ 164 w 166"/>
                <a:gd name="T6" fmla="*/ 166 w 1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66">
                  <a:moveTo>
                    <a:pt x="16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64" y="0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Freeform 1300"/>
            <p:cNvSpPr>
              <a:spLocks noEditPoints="1"/>
            </p:cNvSpPr>
            <p:nvPr/>
          </p:nvSpPr>
          <p:spPr bwMode="auto">
            <a:xfrm>
              <a:off x="8320088" y="688976"/>
              <a:ext cx="285750" cy="292100"/>
            </a:xfrm>
            <a:custGeom>
              <a:avLst/>
              <a:gdLst>
                <a:gd name="T0" fmla="*/ 18 w 180"/>
                <a:gd name="T1" fmla="*/ 164 h 184"/>
                <a:gd name="T2" fmla="*/ 18 w 180"/>
                <a:gd name="T3" fmla="*/ 164 h 184"/>
                <a:gd name="T4" fmla="*/ 18 w 180"/>
                <a:gd name="T5" fmla="*/ 164 h 184"/>
                <a:gd name="T6" fmla="*/ 18 w 180"/>
                <a:gd name="T7" fmla="*/ 164 h 184"/>
                <a:gd name="T8" fmla="*/ 89 w 180"/>
                <a:gd name="T9" fmla="*/ 124 h 184"/>
                <a:gd name="T10" fmla="*/ 20 w 180"/>
                <a:gd name="T11" fmla="*/ 164 h 184"/>
                <a:gd name="T12" fmla="*/ 158 w 180"/>
                <a:gd name="T13" fmla="*/ 164 h 184"/>
                <a:gd name="T14" fmla="*/ 89 w 180"/>
                <a:gd name="T15" fmla="*/ 124 h 184"/>
                <a:gd name="T16" fmla="*/ 69 w 180"/>
                <a:gd name="T17" fmla="*/ 111 h 184"/>
                <a:gd name="T18" fmla="*/ 18 w 180"/>
                <a:gd name="T19" fmla="*/ 162 h 184"/>
                <a:gd name="T20" fmla="*/ 18 w 180"/>
                <a:gd name="T21" fmla="*/ 162 h 184"/>
                <a:gd name="T22" fmla="*/ 87 w 180"/>
                <a:gd name="T23" fmla="*/ 122 h 184"/>
                <a:gd name="T24" fmla="*/ 69 w 180"/>
                <a:gd name="T25" fmla="*/ 111 h 184"/>
                <a:gd name="T26" fmla="*/ 160 w 180"/>
                <a:gd name="T27" fmla="*/ 81 h 184"/>
                <a:gd name="T28" fmla="*/ 91 w 180"/>
                <a:gd name="T29" fmla="*/ 122 h 184"/>
                <a:gd name="T30" fmla="*/ 160 w 180"/>
                <a:gd name="T31" fmla="*/ 162 h 184"/>
                <a:gd name="T32" fmla="*/ 160 w 180"/>
                <a:gd name="T33" fmla="*/ 81 h 184"/>
                <a:gd name="T34" fmla="*/ 158 w 180"/>
                <a:gd name="T35" fmla="*/ 79 h 184"/>
                <a:gd name="T36" fmla="*/ 99 w 180"/>
                <a:gd name="T37" fmla="*/ 79 h 184"/>
                <a:gd name="T38" fmla="*/ 71 w 180"/>
                <a:gd name="T39" fmla="*/ 109 h 184"/>
                <a:gd name="T40" fmla="*/ 89 w 180"/>
                <a:gd name="T41" fmla="*/ 122 h 184"/>
                <a:gd name="T42" fmla="*/ 158 w 180"/>
                <a:gd name="T43" fmla="*/ 79 h 184"/>
                <a:gd name="T44" fmla="*/ 180 w 180"/>
                <a:gd name="T45" fmla="*/ 0 h 184"/>
                <a:gd name="T46" fmla="*/ 160 w 180"/>
                <a:gd name="T47" fmla="*/ 20 h 184"/>
                <a:gd name="T48" fmla="*/ 160 w 180"/>
                <a:gd name="T49" fmla="*/ 20 h 184"/>
                <a:gd name="T50" fmla="*/ 160 w 180"/>
                <a:gd name="T51" fmla="*/ 20 h 184"/>
                <a:gd name="T52" fmla="*/ 158 w 180"/>
                <a:gd name="T53" fmla="*/ 20 h 184"/>
                <a:gd name="T54" fmla="*/ 154 w 180"/>
                <a:gd name="T55" fmla="*/ 26 h 184"/>
                <a:gd name="T56" fmla="*/ 160 w 180"/>
                <a:gd name="T57" fmla="*/ 26 h 184"/>
                <a:gd name="T58" fmla="*/ 160 w 180"/>
                <a:gd name="T59" fmla="*/ 28 h 184"/>
                <a:gd name="T60" fmla="*/ 152 w 180"/>
                <a:gd name="T61" fmla="*/ 28 h 184"/>
                <a:gd name="T62" fmla="*/ 146 w 180"/>
                <a:gd name="T63" fmla="*/ 34 h 184"/>
                <a:gd name="T64" fmla="*/ 160 w 180"/>
                <a:gd name="T65" fmla="*/ 34 h 184"/>
                <a:gd name="T66" fmla="*/ 160 w 180"/>
                <a:gd name="T67" fmla="*/ 34 h 184"/>
                <a:gd name="T68" fmla="*/ 144 w 180"/>
                <a:gd name="T69" fmla="*/ 34 h 184"/>
                <a:gd name="T70" fmla="*/ 140 w 180"/>
                <a:gd name="T71" fmla="*/ 40 h 184"/>
                <a:gd name="T72" fmla="*/ 160 w 180"/>
                <a:gd name="T73" fmla="*/ 40 h 184"/>
                <a:gd name="T74" fmla="*/ 160 w 180"/>
                <a:gd name="T75" fmla="*/ 42 h 184"/>
                <a:gd name="T76" fmla="*/ 138 w 180"/>
                <a:gd name="T77" fmla="*/ 42 h 184"/>
                <a:gd name="T78" fmla="*/ 132 w 180"/>
                <a:gd name="T79" fmla="*/ 49 h 184"/>
                <a:gd name="T80" fmla="*/ 160 w 180"/>
                <a:gd name="T81" fmla="*/ 49 h 184"/>
                <a:gd name="T82" fmla="*/ 160 w 180"/>
                <a:gd name="T83" fmla="*/ 49 h 184"/>
                <a:gd name="T84" fmla="*/ 130 w 180"/>
                <a:gd name="T85" fmla="*/ 49 h 184"/>
                <a:gd name="T86" fmla="*/ 123 w 180"/>
                <a:gd name="T87" fmla="*/ 57 h 184"/>
                <a:gd name="T88" fmla="*/ 160 w 180"/>
                <a:gd name="T89" fmla="*/ 57 h 184"/>
                <a:gd name="T90" fmla="*/ 160 w 180"/>
                <a:gd name="T91" fmla="*/ 65 h 184"/>
                <a:gd name="T92" fmla="*/ 115 w 180"/>
                <a:gd name="T93" fmla="*/ 65 h 184"/>
                <a:gd name="T94" fmla="*/ 101 w 180"/>
                <a:gd name="T95" fmla="*/ 77 h 184"/>
                <a:gd name="T96" fmla="*/ 162 w 180"/>
                <a:gd name="T97" fmla="*/ 77 h 184"/>
                <a:gd name="T98" fmla="*/ 162 w 180"/>
                <a:gd name="T99" fmla="*/ 166 h 184"/>
                <a:gd name="T100" fmla="*/ 16 w 180"/>
                <a:gd name="T101" fmla="*/ 166 h 184"/>
                <a:gd name="T102" fmla="*/ 16 w 180"/>
                <a:gd name="T103" fmla="*/ 164 h 184"/>
                <a:gd name="T104" fmla="*/ 0 w 180"/>
                <a:gd name="T105" fmla="*/ 178 h 184"/>
                <a:gd name="T106" fmla="*/ 6 w 180"/>
                <a:gd name="T107" fmla="*/ 184 h 184"/>
                <a:gd name="T108" fmla="*/ 8 w 180"/>
                <a:gd name="T109" fmla="*/ 184 h 184"/>
                <a:gd name="T110" fmla="*/ 172 w 180"/>
                <a:gd name="T111" fmla="*/ 184 h 184"/>
                <a:gd name="T112" fmla="*/ 180 w 180"/>
                <a:gd name="T113" fmla="*/ 176 h 184"/>
                <a:gd name="T114" fmla="*/ 180 w 180"/>
                <a:gd name="T1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184">
                  <a:moveTo>
                    <a:pt x="18" y="164"/>
                  </a:move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close/>
                  <a:moveTo>
                    <a:pt x="89" y="124"/>
                  </a:moveTo>
                  <a:lnTo>
                    <a:pt x="20" y="164"/>
                  </a:lnTo>
                  <a:lnTo>
                    <a:pt x="158" y="164"/>
                  </a:lnTo>
                  <a:lnTo>
                    <a:pt x="89" y="124"/>
                  </a:lnTo>
                  <a:close/>
                  <a:moveTo>
                    <a:pt x="69" y="111"/>
                  </a:moveTo>
                  <a:lnTo>
                    <a:pt x="18" y="162"/>
                  </a:lnTo>
                  <a:lnTo>
                    <a:pt x="18" y="162"/>
                  </a:lnTo>
                  <a:lnTo>
                    <a:pt x="87" y="122"/>
                  </a:lnTo>
                  <a:lnTo>
                    <a:pt x="69" y="111"/>
                  </a:lnTo>
                  <a:close/>
                  <a:moveTo>
                    <a:pt x="160" y="81"/>
                  </a:moveTo>
                  <a:lnTo>
                    <a:pt x="91" y="122"/>
                  </a:lnTo>
                  <a:lnTo>
                    <a:pt x="160" y="162"/>
                  </a:lnTo>
                  <a:lnTo>
                    <a:pt x="160" y="81"/>
                  </a:lnTo>
                  <a:close/>
                  <a:moveTo>
                    <a:pt x="158" y="79"/>
                  </a:moveTo>
                  <a:lnTo>
                    <a:pt x="99" y="79"/>
                  </a:lnTo>
                  <a:lnTo>
                    <a:pt x="71" y="109"/>
                  </a:lnTo>
                  <a:lnTo>
                    <a:pt x="89" y="122"/>
                  </a:lnTo>
                  <a:lnTo>
                    <a:pt x="158" y="79"/>
                  </a:lnTo>
                  <a:close/>
                  <a:moveTo>
                    <a:pt x="180" y="0"/>
                  </a:moveTo>
                  <a:lnTo>
                    <a:pt x="160" y="20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4" y="26"/>
                  </a:lnTo>
                  <a:lnTo>
                    <a:pt x="160" y="26"/>
                  </a:lnTo>
                  <a:lnTo>
                    <a:pt x="160" y="28"/>
                  </a:lnTo>
                  <a:lnTo>
                    <a:pt x="152" y="28"/>
                  </a:lnTo>
                  <a:lnTo>
                    <a:pt x="146" y="34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44" y="34"/>
                  </a:lnTo>
                  <a:lnTo>
                    <a:pt x="140" y="40"/>
                  </a:lnTo>
                  <a:lnTo>
                    <a:pt x="160" y="40"/>
                  </a:lnTo>
                  <a:lnTo>
                    <a:pt x="160" y="42"/>
                  </a:lnTo>
                  <a:lnTo>
                    <a:pt x="138" y="42"/>
                  </a:lnTo>
                  <a:lnTo>
                    <a:pt x="132" y="49"/>
                  </a:lnTo>
                  <a:lnTo>
                    <a:pt x="160" y="49"/>
                  </a:lnTo>
                  <a:lnTo>
                    <a:pt x="160" y="49"/>
                  </a:lnTo>
                  <a:lnTo>
                    <a:pt x="130" y="49"/>
                  </a:lnTo>
                  <a:lnTo>
                    <a:pt x="123" y="57"/>
                  </a:lnTo>
                  <a:lnTo>
                    <a:pt x="160" y="57"/>
                  </a:lnTo>
                  <a:lnTo>
                    <a:pt x="160" y="65"/>
                  </a:lnTo>
                  <a:lnTo>
                    <a:pt x="115" y="65"/>
                  </a:lnTo>
                  <a:lnTo>
                    <a:pt x="101" y="77"/>
                  </a:lnTo>
                  <a:lnTo>
                    <a:pt x="162" y="77"/>
                  </a:lnTo>
                  <a:lnTo>
                    <a:pt x="162" y="166"/>
                  </a:lnTo>
                  <a:lnTo>
                    <a:pt x="16" y="166"/>
                  </a:lnTo>
                  <a:lnTo>
                    <a:pt x="16" y="164"/>
                  </a:lnTo>
                  <a:lnTo>
                    <a:pt x="0" y="178"/>
                  </a:lnTo>
                  <a:lnTo>
                    <a:pt x="6" y="184"/>
                  </a:lnTo>
                  <a:lnTo>
                    <a:pt x="8" y="184"/>
                  </a:lnTo>
                  <a:lnTo>
                    <a:pt x="172" y="184"/>
                  </a:lnTo>
                  <a:lnTo>
                    <a:pt x="180" y="176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Freeform 1301"/>
            <p:cNvSpPr>
              <a:spLocks noEditPoints="1"/>
            </p:cNvSpPr>
            <p:nvPr/>
          </p:nvSpPr>
          <p:spPr bwMode="auto">
            <a:xfrm>
              <a:off x="8320088" y="688976"/>
              <a:ext cx="285750" cy="292100"/>
            </a:xfrm>
            <a:custGeom>
              <a:avLst/>
              <a:gdLst>
                <a:gd name="T0" fmla="*/ 18 w 180"/>
                <a:gd name="T1" fmla="*/ 164 h 184"/>
                <a:gd name="T2" fmla="*/ 18 w 180"/>
                <a:gd name="T3" fmla="*/ 164 h 184"/>
                <a:gd name="T4" fmla="*/ 18 w 180"/>
                <a:gd name="T5" fmla="*/ 164 h 184"/>
                <a:gd name="T6" fmla="*/ 18 w 180"/>
                <a:gd name="T7" fmla="*/ 164 h 184"/>
                <a:gd name="T8" fmla="*/ 89 w 180"/>
                <a:gd name="T9" fmla="*/ 124 h 184"/>
                <a:gd name="T10" fmla="*/ 20 w 180"/>
                <a:gd name="T11" fmla="*/ 164 h 184"/>
                <a:gd name="T12" fmla="*/ 158 w 180"/>
                <a:gd name="T13" fmla="*/ 164 h 184"/>
                <a:gd name="T14" fmla="*/ 89 w 180"/>
                <a:gd name="T15" fmla="*/ 124 h 184"/>
                <a:gd name="T16" fmla="*/ 69 w 180"/>
                <a:gd name="T17" fmla="*/ 111 h 184"/>
                <a:gd name="T18" fmla="*/ 18 w 180"/>
                <a:gd name="T19" fmla="*/ 162 h 184"/>
                <a:gd name="T20" fmla="*/ 18 w 180"/>
                <a:gd name="T21" fmla="*/ 162 h 184"/>
                <a:gd name="T22" fmla="*/ 87 w 180"/>
                <a:gd name="T23" fmla="*/ 122 h 184"/>
                <a:gd name="T24" fmla="*/ 69 w 180"/>
                <a:gd name="T25" fmla="*/ 111 h 184"/>
                <a:gd name="T26" fmla="*/ 160 w 180"/>
                <a:gd name="T27" fmla="*/ 81 h 184"/>
                <a:gd name="T28" fmla="*/ 91 w 180"/>
                <a:gd name="T29" fmla="*/ 122 h 184"/>
                <a:gd name="T30" fmla="*/ 160 w 180"/>
                <a:gd name="T31" fmla="*/ 162 h 184"/>
                <a:gd name="T32" fmla="*/ 160 w 180"/>
                <a:gd name="T33" fmla="*/ 81 h 184"/>
                <a:gd name="T34" fmla="*/ 158 w 180"/>
                <a:gd name="T35" fmla="*/ 79 h 184"/>
                <a:gd name="T36" fmla="*/ 99 w 180"/>
                <a:gd name="T37" fmla="*/ 79 h 184"/>
                <a:gd name="T38" fmla="*/ 71 w 180"/>
                <a:gd name="T39" fmla="*/ 109 h 184"/>
                <a:gd name="T40" fmla="*/ 89 w 180"/>
                <a:gd name="T41" fmla="*/ 122 h 184"/>
                <a:gd name="T42" fmla="*/ 158 w 180"/>
                <a:gd name="T43" fmla="*/ 79 h 184"/>
                <a:gd name="T44" fmla="*/ 180 w 180"/>
                <a:gd name="T45" fmla="*/ 0 h 184"/>
                <a:gd name="T46" fmla="*/ 160 w 180"/>
                <a:gd name="T47" fmla="*/ 20 h 184"/>
                <a:gd name="T48" fmla="*/ 160 w 180"/>
                <a:gd name="T49" fmla="*/ 20 h 184"/>
                <a:gd name="T50" fmla="*/ 160 w 180"/>
                <a:gd name="T51" fmla="*/ 20 h 184"/>
                <a:gd name="T52" fmla="*/ 158 w 180"/>
                <a:gd name="T53" fmla="*/ 20 h 184"/>
                <a:gd name="T54" fmla="*/ 154 w 180"/>
                <a:gd name="T55" fmla="*/ 26 h 184"/>
                <a:gd name="T56" fmla="*/ 160 w 180"/>
                <a:gd name="T57" fmla="*/ 26 h 184"/>
                <a:gd name="T58" fmla="*/ 160 w 180"/>
                <a:gd name="T59" fmla="*/ 28 h 184"/>
                <a:gd name="T60" fmla="*/ 152 w 180"/>
                <a:gd name="T61" fmla="*/ 28 h 184"/>
                <a:gd name="T62" fmla="*/ 146 w 180"/>
                <a:gd name="T63" fmla="*/ 34 h 184"/>
                <a:gd name="T64" fmla="*/ 160 w 180"/>
                <a:gd name="T65" fmla="*/ 34 h 184"/>
                <a:gd name="T66" fmla="*/ 160 w 180"/>
                <a:gd name="T67" fmla="*/ 34 h 184"/>
                <a:gd name="T68" fmla="*/ 144 w 180"/>
                <a:gd name="T69" fmla="*/ 34 h 184"/>
                <a:gd name="T70" fmla="*/ 140 w 180"/>
                <a:gd name="T71" fmla="*/ 40 h 184"/>
                <a:gd name="T72" fmla="*/ 160 w 180"/>
                <a:gd name="T73" fmla="*/ 40 h 184"/>
                <a:gd name="T74" fmla="*/ 160 w 180"/>
                <a:gd name="T75" fmla="*/ 42 h 184"/>
                <a:gd name="T76" fmla="*/ 138 w 180"/>
                <a:gd name="T77" fmla="*/ 42 h 184"/>
                <a:gd name="T78" fmla="*/ 132 w 180"/>
                <a:gd name="T79" fmla="*/ 49 h 184"/>
                <a:gd name="T80" fmla="*/ 160 w 180"/>
                <a:gd name="T81" fmla="*/ 49 h 184"/>
                <a:gd name="T82" fmla="*/ 160 w 180"/>
                <a:gd name="T83" fmla="*/ 49 h 184"/>
                <a:gd name="T84" fmla="*/ 130 w 180"/>
                <a:gd name="T85" fmla="*/ 49 h 184"/>
                <a:gd name="T86" fmla="*/ 123 w 180"/>
                <a:gd name="T87" fmla="*/ 57 h 184"/>
                <a:gd name="T88" fmla="*/ 160 w 180"/>
                <a:gd name="T89" fmla="*/ 57 h 184"/>
                <a:gd name="T90" fmla="*/ 160 w 180"/>
                <a:gd name="T91" fmla="*/ 65 h 184"/>
                <a:gd name="T92" fmla="*/ 115 w 180"/>
                <a:gd name="T93" fmla="*/ 65 h 184"/>
                <a:gd name="T94" fmla="*/ 101 w 180"/>
                <a:gd name="T95" fmla="*/ 77 h 184"/>
                <a:gd name="T96" fmla="*/ 162 w 180"/>
                <a:gd name="T97" fmla="*/ 77 h 184"/>
                <a:gd name="T98" fmla="*/ 162 w 180"/>
                <a:gd name="T99" fmla="*/ 166 h 184"/>
                <a:gd name="T100" fmla="*/ 16 w 180"/>
                <a:gd name="T101" fmla="*/ 166 h 184"/>
                <a:gd name="T102" fmla="*/ 16 w 180"/>
                <a:gd name="T103" fmla="*/ 164 h 184"/>
                <a:gd name="T104" fmla="*/ 0 w 180"/>
                <a:gd name="T105" fmla="*/ 178 h 184"/>
                <a:gd name="T106" fmla="*/ 6 w 180"/>
                <a:gd name="T107" fmla="*/ 184 h 184"/>
                <a:gd name="T108" fmla="*/ 8 w 180"/>
                <a:gd name="T109" fmla="*/ 184 h 184"/>
                <a:gd name="T110" fmla="*/ 172 w 180"/>
                <a:gd name="T111" fmla="*/ 184 h 184"/>
                <a:gd name="T112" fmla="*/ 180 w 180"/>
                <a:gd name="T113" fmla="*/ 176 h 184"/>
                <a:gd name="T114" fmla="*/ 180 w 180"/>
                <a:gd name="T1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184">
                  <a:moveTo>
                    <a:pt x="18" y="164"/>
                  </a:moveTo>
                  <a:lnTo>
                    <a:pt x="18" y="164"/>
                  </a:lnTo>
                  <a:lnTo>
                    <a:pt x="18" y="164"/>
                  </a:lnTo>
                  <a:lnTo>
                    <a:pt x="18" y="164"/>
                  </a:lnTo>
                  <a:moveTo>
                    <a:pt x="89" y="124"/>
                  </a:moveTo>
                  <a:lnTo>
                    <a:pt x="20" y="164"/>
                  </a:lnTo>
                  <a:lnTo>
                    <a:pt x="158" y="164"/>
                  </a:lnTo>
                  <a:lnTo>
                    <a:pt x="89" y="124"/>
                  </a:lnTo>
                  <a:moveTo>
                    <a:pt x="69" y="111"/>
                  </a:moveTo>
                  <a:lnTo>
                    <a:pt x="18" y="162"/>
                  </a:lnTo>
                  <a:lnTo>
                    <a:pt x="18" y="162"/>
                  </a:lnTo>
                  <a:lnTo>
                    <a:pt x="87" y="122"/>
                  </a:lnTo>
                  <a:lnTo>
                    <a:pt x="69" y="111"/>
                  </a:lnTo>
                  <a:moveTo>
                    <a:pt x="160" y="81"/>
                  </a:moveTo>
                  <a:lnTo>
                    <a:pt x="91" y="122"/>
                  </a:lnTo>
                  <a:lnTo>
                    <a:pt x="160" y="162"/>
                  </a:lnTo>
                  <a:lnTo>
                    <a:pt x="160" y="81"/>
                  </a:lnTo>
                  <a:moveTo>
                    <a:pt x="158" y="79"/>
                  </a:moveTo>
                  <a:lnTo>
                    <a:pt x="99" y="79"/>
                  </a:lnTo>
                  <a:lnTo>
                    <a:pt x="71" y="109"/>
                  </a:lnTo>
                  <a:lnTo>
                    <a:pt x="89" y="122"/>
                  </a:lnTo>
                  <a:lnTo>
                    <a:pt x="158" y="79"/>
                  </a:lnTo>
                  <a:moveTo>
                    <a:pt x="180" y="0"/>
                  </a:moveTo>
                  <a:lnTo>
                    <a:pt x="160" y="20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4" y="26"/>
                  </a:lnTo>
                  <a:lnTo>
                    <a:pt x="160" y="26"/>
                  </a:lnTo>
                  <a:lnTo>
                    <a:pt x="160" y="28"/>
                  </a:lnTo>
                  <a:lnTo>
                    <a:pt x="152" y="28"/>
                  </a:lnTo>
                  <a:lnTo>
                    <a:pt x="146" y="34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44" y="34"/>
                  </a:lnTo>
                  <a:lnTo>
                    <a:pt x="140" y="40"/>
                  </a:lnTo>
                  <a:lnTo>
                    <a:pt x="160" y="40"/>
                  </a:lnTo>
                  <a:lnTo>
                    <a:pt x="160" y="42"/>
                  </a:lnTo>
                  <a:lnTo>
                    <a:pt x="138" y="42"/>
                  </a:lnTo>
                  <a:lnTo>
                    <a:pt x="132" y="49"/>
                  </a:lnTo>
                  <a:lnTo>
                    <a:pt x="160" y="49"/>
                  </a:lnTo>
                  <a:lnTo>
                    <a:pt x="160" y="49"/>
                  </a:lnTo>
                  <a:lnTo>
                    <a:pt x="130" y="49"/>
                  </a:lnTo>
                  <a:lnTo>
                    <a:pt x="123" y="57"/>
                  </a:lnTo>
                  <a:lnTo>
                    <a:pt x="160" y="57"/>
                  </a:lnTo>
                  <a:lnTo>
                    <a:pt x="160" y="65"/>
                  </a:lnTo>
                  <a:lnTo>
                    <a:pt x="115" y="65"/>
                  </a:lnTo>
                  <a:lnTo>
                    <a:pt x="101" y="77"/>
                  </a:lnTo>
                  <a:lnTo>
                    <a:pt x="162" y="77"/>
                  </a:lnTo>
                  <a:lnTo>
                    <a:pt x="162" y="166"/>
                  </a:lnTo>
                  <a:lnTo>
                    <a:pt x="16" y="166"/>
                  </a:lnTo>
                  <a:lnTo>
                    <a:pt x="16" y="164"/>
                  </a:lnTo>
                  <a:lnTo>
                    <a:pt x="0" y="178"/>
                  </a:lnTo>
                  <a:lnTo>
                    <a:pt x="6" y="184"/>
                  </a:lnTo>
                  <a:lnTo>
                    <a:pt x="8" y="184"/>
                  </a:lnTo>
                  <a:lnTo>
                    <a:pt x="172" y="184"/>
                  </a:lnTo>
                  <a:lnTo>
                    <a:pt x="180" y="176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Freeform 1302"/>
            <p:cNvSpPr>
              <a:spLocks/>
            </p:cNvSpPr>
            <p:nvPr/>
          </p:nvSpPr>
          <p:spPr bwMode="auto">
            <a:xfrm>
              <a:off x="8570913" y="72072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Freeform 1303"/>
            <p:cNvSpPr>
              <a:spLocks/>
            </p:cNvSpPr>
            <p:nvPr/>
          </p:nvSpPr>
          <p:spPr bwMode="auto">
            <a:xfrm>
              <a:off x="8570913" y="72072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Freeform 1304"/>
            <p:cNvSpPr>
              <a:spLocks/>
            </p:cNvSpPr>
            <p:nvPr/>
          </p:nvSpPr>
          <p:spPr bwMode="auto">
            <a:xfrm>
              <a:off x="8561388" y="730251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2 w 8"/>
                <a:gd name="T3" fmla="*/ 0 h 2"/>
                <a:gd name="T4" fmla="*/ 0 w 8"/>
                <a:gd name="T5" fmla="*/ 2 h 2"/>
                <a:gd name="T6" fmla="*/ 8 w 8"/>
                <a:gd name="T7" fmla="*/ 2 h 2"/>
                <a:gd name="T8" fmla="*/ 8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Freeform 1305"/>
            <p:cNvSpPr>
              <a:spLocks/>
            </p:cNvSpPr>
            <p:nvPr/>
          </p:nvSpPr>
          <p:spPr bwMode="auto">
            <a:xfrm>
              <a:off x="8561388" y="730251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2 w 8"/>
                <a:gd name="T3" fmla="*/ 0 h 2"/>
                <a:gd name="T4" fmla="*/ 0 w 8"/>
                <a:gd name="T5" fmla="*/ 2 h 2"/>
                <a:gd name="T6" fmla="*/ 8 w 8"/>
                <a:gd name="T7" fmla="*/ 2 h 2"/>
                <a:gd name="T8" fmla="*/ 8 w 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Freeform 1306"/>
            <p:cNvSpPr>
              <a:spLocks/>
            </p:cNvSpPr>
            <p:nvPr/>
          </p:nvSpPr>
          <p:spPr bwMode="auto">
            <a:xfrm>
              <a:off x="8548688" y="742951"/>
              <a:ext cx="25400" cy="0"/>
            </a:xfrm>
            <a:custGeom>
              <a:avLst/>
              <a:gdLst>
                <a:gd name="T0" fmla="*/ 16 w 16"/>
                <a:gd name="T1" fmla="*/ 2 w 16"/>
                <a:gd name="T2" fmla="*/ 0 w 16"/>
                <a:gd name="T3" fmla="*/ 16 w 16"/>
                <a:gd name="T4" fmla="*/ 16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Freeform 1307"/>
            <p:cNvSpPr>
              <a:spLocks/>
            </p:cNvSpPr>
            <p:nvPr/>
          </p:nvSpPr>
          <p:spPr bwMode="auto">
            <a:xfrm>
              <a:off x="8548688" y="742951"/>
              <a:ext cx="25400" cy="0"/>
            </a:xfrm>
            <a:custGeom>
              <a:avLst/>
              <a:gdLst>
                <a:gd name="T0" fmla="*/ 16 w 16"/>
                <a:gd name="T1" fmla="*/ 2 w 16"/>
                <a:gd name="T2" fmla="*/ 0 w 16"/>
                <a:gd name="T3" fmla="*/ 16 w 16"/>
                <a:gd name="T4" fmla="*/ 16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1308"/>
            <p:cNvSpPr>
              <a:spLocks/>
            </p:cNvSpPr>
            <p:nvPr/>
          </p:nvSpPr>
          <p:spPr bwMode="auto">
            <a:xfrm>
              <a:off x="8526463" y="766764"/>
              <a:ext cx="47625" cy="0"/>
            </a:xfrm>
            <a:custGeom>
              <a:avLst/>
              <a:gdLst>
                <a:gd name="T0" fmla="*/ 30 w 30"/>
                <a:gd name="T1" fmla="*/ 2 w 30"/>
                <a:gd name="T2" fmla="*/ 0 w 30"/>
                <a:gd name="T3" fmla="*/ 30 w 30"/>
                <a:gd name="T4" fmla="*/ 3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1309"/>
            <p:cNvSpPr>
              <a:spLocks/>
            </p:cNvSpPr>
            <p:nvPr/>
          </p:nvSpPr>
          <p:spPr bwMode="auto">
            <a:xfrm>
              <a:off x="8526463" y="766764"/>
              <a:ext cx="47625" cy="0"/>
            </a:xfrm>
            <a:custGeom>
              <a:avLst/>
              <a:gdLst>
                <a:gd name="T0" fmla="*/ 30 w 30"/>
                <a:gd name="T1" fmla="*/ 2 w 30"/>
                <a:gd name="T2" fmla="*/ 0 w 30"/>
                <a:gd name="T3" fmla="*/ 30 w 30"/>
                <a:gd name="T4" fmla="*/ 3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1310"/>
            <p:cNvSpPr>
              <a:spLocks/>
            </p:cNvSpPr>
            <p:nvPr/>
          </p:nvSpPr>
          <p:spPr bwMode="auto">
            <a:xfrm>
              <a:off x="8539163" y="752476"/>
              <a:ext cx="34925" cy="3175"/>
            </a:xfrm>
            <a:custGeom>
              <a:avLst/>
              <a:gdLst>
                <a:gd name="T0" fmla="*/ 22 w 22"/>
                <a:gd name="T1" fmla="*/ 0 h 2"/>
                <a:gd name="T2" fmla="*/ 2 w 22"/>
                <a:gd name="T3" fmla="*/ 0 h 2"/>
                <a:gd name="T4" fmla="*/ 0 w 22"/>
                <a:gd name="T5" fmla="*/ 2 h 2"/>
                <a:gd name="T6" fmla="*/ 22 w 22"/>
                <a:gd name="T7" fmla="*/ 2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1311"/>
            <p:cNvSpPr>
              <a:spLocks/>
            </p:cNvSpPr>
            <p:nvPr/>
          </p:nvSpPr>
          <p:spPr bwMode="auto">
            <a:xfrm>
              <a:off x="8539163" y="752476"/>
              <a:ext cx="34925" cy="3175"/>
            </a:xfrm>
            <a:custGeom>
              <a:avLst/>
              <a:gdLst>
                <a:gd name="T0" fmla="*/ 22 w 22"/>
                <a:gd name="T1" fmla="*/ 0 h 2"/>
                <a:gd name="T2" fmla="*/ 2 w 22"/>
                <a:gd name="T3" fmla="*/ 0 h 2"/>
                <a:gd name="T4" fmla="*/ 0 w 22"/>
                <a:gd name="T5" fmla="*/ 2 h 2"/>
                <a:gd name="T6" fmla="*/ 22 w 22"/>
                <a:gd name="T7" fmla="*/ 2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2" y="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Freeform 1312"/>
            <p:cNvSpPr>
              <a:spLocks/>
            </p:cNvSpPr>
            <p:nvPr/>
          </p:nvSpPr>
          <p:spPr bwMode="auto">
            <a:xfrm>
              <a:off x="8345488" y="811214"/>
              <a:ext cx="231775" cy="141288"/>
            </a:xfrm>
            <a:custGeom>
              <a:avLst/>
              <a:gdLst>
                <a:gd name="T0" fmla="*/ 146 w 146"/>
                <a:gd name="T1" fmla="*/ 0 h 89"/>
                <a:gd name="T2" fmla="*/ 85 w 146"/>
                <a:gd name="T3" fmla="*/ 0 h 89"/>
                <a:gd name="T4" fmla="*/ 83 w 146"/>
                <a:gd name="T5" fmla="*/ 2 h 89"/>
                <a:gd name="T6" fmla="*/ 142 w 146"/>
                <a:gd name="T7" fmla="*/ 2 h 89"/>
                <a:gd name="T8" fmla="*/ 144 w 146"/>
                <a:gd name="T9" fmla="*/ 2 h 89"/>
                <a:gd name="T10" fmla="*/ 144 w 146"/>
                <a:gd name="T11" fmla="*/ 4 h 89"/>
                <a:gd name="T12" fmla="*/ 144 w 146"/>
                <a:gd name="T13" fmla="*/ 4 h 89"/>
                <a:gd name="T14" fmla="*/ 144 w 146"/>
                <a:gd name="T15" fmla="*/ 85 h 89"/>
                <a:gd name="T16" fmla="*/ 144 w 146"/>
                <a:gd name="T17" fmla="*/ 85 h 89"/>
                <a:gd name="T18" fmla="*/ 144 w 146"/>
                <a:gd name="T19" fmla="*/ 87 h 89"/>
                <a:gd name="T20" fmla="*/ 142 w 146"/>
                <a:gd name="T21" fmla="*/ 87 h 89"/>
                <a:gd name="T22" fmla="*/ 4 w 146"/>
                <a:gd name="T23" fmla="*/ 87 h 89"/>
                <a:gd name="T24" fmla="*/ 2 w 146"/>
                <a:gd name="T25" fmla="*/ 87 h 89"/>
                <a:gd name="T26" fmla="*/ 2 w 146"/>
                <a:gd name="T27" fmla="*/ 87 h 89"/>
                <a:gd name="T28" fmla="*/ 2 w 146"/>
                <a:gd name="T29" fmla="*/ 87 h 89"/>
                <a:gd name="T30" fmla="*/ 2 w 146"/>
                <a:gd name="T31" fmla="*/ 87 h 89"/>
                <a:gd name="T32" fmla="*/ 2 w 146"/>
                <a:gd name="T33" fmla="*/ 85 h 89"/>
                <a:gd name="T34" fmla="*/ 2 w 146"/>
                <a:gd name="T35" fmla="*/ 85 h 89"/>
                <a:gd name="T36" fmla="*/ 2 w 146"/>
                <a:gd name="T37" fmla="*/ 85 h 89"/>
                <a:gd name="T38" fmla="*/ 0 w 146"/>
                <a:gd name="T39" fmla="*/ 87 h 89"/>
                <a:gd name="T40" fmla="*/ 0 w 146"/>
                <a:gd name="T41" fmla="*/ 89 h 89"/>
                <a:gd name="T42" fmla="*/ 146 w 146"/>
                <a:gd name="T43" fmla="*/ 89 h 89"/>
                <a:gd name="T44" fmla="*/ 146 w 146"/>
                <a:gd name="T4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89">
                  <a:moveTo>
                    <a:pt x="146" y="0"/>
                  </a:moveTo>
                  <a:lnTo>
                    <a:pt x="85" y="0"/>
                  </a:lnTo>
                  <a:lnTo>
                    <a:pt x="83" y="2"/>
                  </a:lnTo>
                  <a:lnTo>
                    <a:pt x="142" y="2"/>
                  </a:lnTo>
                  <a:lnTo>
                    <a:pt x="144" y="2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44" y="87"/>
                  </a:lnTo>
                  <a:lnTo>
                    <a:pt x="142" y="87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46" y="89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" name="Freeform 1313"/>
            <p:cNvSpPr>
              <a:spLocks/>
            </p:cNvSpPr>
            <p:nvPr/>
          </p:nvSpPr>
          <p:spPr bwMode="auto">
            <a:xfrm>
              <a:off x="8345488" y="811214"/>
              <a:ext cx="231775" cy="141288"/>
            </a:xfrm>
            <a:custGeom>
              <a:avLst/>
              <a:gdLst>
                <a:gd name="T0" fmla="*/ 146 w 146"/>
                <a:gd name="T1" fmla="*/ 0 h 89"/>
                <a:gd name="T2" fmla="*/ 85 w 146"/>
                <a:gd name="T3" fmla="*/ 0 h 89"/>
                <a:gd name="T4" fmla="*/ 83 w 146"/>
                <a:gd name="T5" fmla="*/ 2 h 89"/>
                <a:gd name="T6" fmla="*/ 142 w 146"/>
                <a:gd name="T7" fmla="*/ 2 h 89"/>
                <a:gd name="T8" fmla="*/ 144 w 146"/>
                <a:gd name="T9" fmla="*/ 2 h 89"/>
                <a:gd name="T10" fmla="*/ 144 w 146"/>
                <a:gd name="T11" fmla="*/ 4 h 89"/>
                <a:gd name="T12" fmla="*/ 144 w 146"/>
                <a:gd name="T13" fmla="*/ 4 h 89"/>
                <a:gd name="T14" fmla="*/ 144 w 146"/>
                <a:gd name="T15" fmla="*/ 85 h 89"/>
                <a:gd name="T16" fmla="*/ 144 w 146"/>
                <a:gd name="T17" fmla="*/ 85 h 89"/>
                <a:gd name="T18" fmla="*/ 144 w 146"/>
                <a:gd name="T19" fmla="*/ 87 h 89"/>
                <a:gd name="T20" fmla="*/ 142 w 146"/>
                <a:gd name="T21" fmla="*/ 87 h 89"/>
                <a:gd name="T22" fmla="*/ 4 w 146"/>
                <a:gd name="T23" fmla="*/ 87 h 89"/>
                <a:gd name="T24" fmla="*/ 2 w 146"/>
                <a:gd name="T25" fmla="*/ 87 h 89"/>
                <a:gd name="T26" fmla="*/ 2 w 146"/>
                <a:gd name="T27" fmla="*/ 87 h 89"/>
                <a:gd name="T28" fmla="*/ 2 w 146"/>
                <a:gd name="T29" fmla="*/ 87 h 89"/>
                <a:gd name="T30" fmla="*/ 2 w 146"/>
                <a:gd name="T31" fmla="*/ 87 h 89"/>
                <a:gd name="T32" fmla="*/ 2 w 146"/>
                <a:gd name="T33" fmla="*/ 85 h 89"/>
                <a:gd name="T34" fmla="*/ 2 w 146"/>
                <a:gd name="T35" fmla="*/ 85 h 89"/>
                <a:gd name="T36" fmla="*/ 2 w 146"/>
                <a:gd name="T37" fmla="*/ 85 h 89"/>
                <a:gd name="T38" fmla="*/ 0 w 146"/>
                <a:gd name="T39" fmla="*/ 87 h 89"/>
                <a:gd name="T40" fmla="*/ 0 w 146"/>
                <a:gd name="T41" fmla="*/ 89 h 89"/>
                <a:gd name="T42" fmla="*/ 146 w 146"/>
                <a:gd name="T43" fmla="*/ 89 h 89"/>
                <a:gd name="T44" fmla="*/ 146 w 146"/>
                <a:gd name="T4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89">
                  <a:moveTo>
                    <a:pt x="146" y="0"/>
                  </a:moveTo>
                  <a:lnTo>
                    <a:pt x="85" y="0"/>
                  </a:lnTo>
                  <a:lnTo>
                    <a:pt x="83" y="2"/>
                  </a:lnTo>
                  <a:lnTo>
                    <a:pt x="142" y="2"/>
                  </a:lnTo>
                  <a:lnTo>
                    <a:pt x="144" y="2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44" y="87"/>
                  </a:lnTo>
                  <a:lnTo>
                    <a:pt x="142" y="87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46" y="89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" name="Freeform 1314"/>
            <p:cNvSpPr>
              <a:spLocks noEditPoints="1"/>
            </p:cNvSpPr>
            <p:nvPr/>
          </p:nvSpPr>
          <p:spPr bwMode="auto">
            <a:xfrm>
              <a:off x="8429625" y="862014"/>
              <a:ext cx="144463" cy="87313"/>
            </a:xfrm>
            <a:custGeom>
              <a:avLst/>
              <a:gdLst>
                <a:gd name="T0" fmla="*/ 22 w 91"/>
                <a:gd name="T1" fmla="*/ 13 h 55"/>
                <a:gd name="T2" fmla="*/ 20 w 91"/>
                <a:gd name="T3" fmla="*/ 15 h 55"/>
                <a:gd name="T4" fmla="*/ 89 w 91"/>
                <a:gd name="T5" fmla="*/ 55 h 55"/>
                <a:gd name="T6" fmla="*/ 91 w 91"/>
                <a:gd name="T7" fmla="*/ 55 h 55"/>
                <a:gd name="T8" fmla="*/ 91 w 91"/>
                <a:gd name="T9" fmla="*/ 53 h 55"/>
                <a:gd name="T10" fmla="*/ 91 w 91"/>
                <a:gd name="T11" fmla="*/ 53 h 55"/>
                <a:gd name="T12" fmla="*/ 22 w 91"/>
                <a:gd name="T13" fmla="*/ 13 h 55"/>
                <a:gd name="T14" fmla="*/ 2 w 91"/>
                <a:gd name="T15" fmla="*/ 0 h 55"/>
                <a:gd name="T16" fmla="*/ 0 w 91"/>
                <a:gd name="T17" fmla="*/ 2 h 55"/>
                <a:gd name="T18" fmla="*/ 18 w 91"/>
                <a:gd name="T19" fmla="*/ 13 h 55"/>
                <a:gd name="T20" fmla="*/ 20 w 91"/>
                <a:gd name="T21" fmla="*/ 13 h 55"/>
                <a:gd name="T22" fmla="*/ 2 w 91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5">
                  <a:moveTo>
                    <a:pt x="22" y="13"/>
                  </a:moveTo>
                  <a:lnTo>
                    <a:pt x="20" y="15"/>
                  </a:lnTo>
                  <a:lnTo>
                    <a:pt x="89" y="55"/>
                  </a:lnTo>
                  <a:lnTo>
                    <a:pt x="91" y="55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22" y="13"/>
                  </a:lnTo>
                  <a:close/>
                  <a:moveTo>
                    <a:pt x="2" y="0"/>
                  </a:moveTo>
                  <a:lnTo>
                    <a:pt x="0" y="2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" name="Freeform 1315"/>
            <p:cNvSpPr>
              <a:spLocks noEditPoints="1"/>
            </p:cNvSpPr>
            <p:nvPr/>
          </p:nvSpPr>
          <p:spPr bwMode="auto">
            <a:xfrm>
              <a:off x="8429625" y="862014"/>
              <a:ext cx="144463" cy="87313"/>
            </a:xfrm>
            <a:custGeom>
              <a:avLst/>
              <a:gdLst>
                <a:gd name="T0" fmla="*/ 22 w 91"/>
                <a:gd name="T1" fmla="*/ 13 h 55"/>
                <a:gd name="T2" fmla="*/ 20 w 91"/>
                <a:gd name="T3" fmla="*/ 15 h 55"/>
                <a:gd name="T4" fmla="*/ 89 w 91"/>
                <a:gd name="T5" fmla="*/ 55 h 55"/>
                <a:gd name="T6" fmla="*/ 91 w 91"/>
                <a:gd name="T7" fmla="*/ 55 h 55"/>
                <a:gd name="T8" fmla="*/ 91 w 91"/>
                <a:gd name="T9" fmla="*/ 53 h 55"/>
                <a:gd name="T10" fmla="*/ 91 w 91"/>
                <a:gd name="T11" fmla="*/ 53 h 55"/>
                <a:gd name="T12" fmla="*/ 22 w 91"/>
                <a:gd name="T13" fmla="*/ 13 h 55"/>
                <a:gd name="T14" fmla="*/ 2 w 91"/>
                <a:gd name="T15" fmla="*/ 0 h 55"/>
                <a:gd name="T16" fmla="*/ 0 w 91"/>
                <a:gd name="T17" fmla="*/ 2 h 55"/>
                <a:gd name="T18" fmla="*/ 18 w 91"/>
                <a:gd name="T19" fmla="*/ 13 h 55"/>
                <a:gd name="T20" fmla="*/ 20 w 91"/>
                <a:gd name="T21" fmla="*/ 13 h 55"/>
                <a:gd name="T22" fmla="*/ 2 w 91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5">
                  <a:moveTo>
                    <a:pt x="22" y="13"/>
                  </a:moveTo>
                  <a:lnTo>
                    <a:pt x="20" y="15"/>
                  </a:lnTo>
                  <a:lnTo>
                    <a:pt x="89" y="55"/>
                  </a:lnTo>
                  <a:lnTo>
                    <a:pt x="91" y="55"/>
                  </a:lnTo>
                  <a:lnTo>
                    <a:pt x="91" y="53"/>
                  </a:lnTo>
                  <a:lnTo>
                    <a:pt x="91" y="53"/>
                  </a:lnTo>
                  <a:lnTo>
                    <a:pt x="22" y="13"/>
                  </a:lnTo>
                  <a:moveTo>
                    <a:pt x="2" y="0"/>
                  </a:moveTo>
                  <a:lnTo>
                    <a:pt x="0" y="2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" name="Freeform 1316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142 w 142"/>
                <a:gd name="T1" fmla="*/ 0 h 85"/>
                <a:gd name="T2" fmla="*/ 140 w 142"/>
                <a:gd name="T3" fmla="*/ 0 h 85"/>
                <a:gd name="T4" fmla="*/ 71 w 142"/>
                <a:gd name="T5" fmla="*/ 43 h 85"/>
                <a:gd name="T6" fmla="*/ 69 w 142"/>
                <a:gd name="T7" fmla="*/ 43 h 85"/>
                <a:gd name="T8" fmla="*/ 0 w 142"/>
                <a:gd name="T9" fmla="*/ 83 h 85"/>
                <a:gd name="T10" fmla="*/ 0 w 142"/>
                <a:gd name="T11" fmla="*/ 83 h 85"/>
                <a:gd name="T12" fmla="*/ 0 w 142"/>
                <a:gd name="T13" fmla="*/ 85 h 85"/>
                <a:gd name="T14" fmla="*/ 0 w 142"/>
                <a:gd name="T15" fmla="*/ 85 h 85"/>
                <a:gd name="T16" fmla="*/ 0 w 142"/>
                <a:gd name="T17" fmla="*/ 85 h 85"/>
                <a:gd name="T18" fmla="*/ 2 w 142"/>
                <a:gd name="T19" fmla="*/ 85 h 85"/>
                <a:gd name="T20" fmla="*/ 71 w 142"/>
                <a:gd name="T21" fmla="*/ 45 h 85"/>
                <a:gd name="T22" fmla="*/ 73 w 142"/>
                <a:gd name="T23" fmla="*/ 43 h 85"/>
                <a:gd name="T24" fmla="*/ 142 w 142"/>
                <a:gd name="T25" fmla="*/ 2 h 85"/>
                <a:gd name="T26" fmla="*/ 142 w 142"/>
                <a:gd name="T27" fmla="*/ 2 h 85"/>
                <a:gd name="T28" fmla="*/ 142 w 142"/>
                <a:gd name="T2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85">
                  <a:moveTo>
                    <a:pt x="142" y="0"/>
                  </a:moveTo>
                  <a:lnTo>
                    <a:pt x="140" y="0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" y="85"/>
                  </a:lnTo>
                  <a:lnTo>
                    <a:pt x="71" y="45"/>
                  </a:lnTo>
                  <a:lnTo>
                    <a:pt x="73" y="43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1317"/>
            <p:cNvSpPr>
              <a:spLocks/>
            </p:cNvSpPr>
            <p:nvPr/>
          </p:nvSpPr>
          <p:spPr bwMode="auto">
            <a:xfrm>
              <a:off x="8348663" y="814389"/>
              <a:ext cx="225425" cy="134938"/>
            </a:xfrm>
            <a:custGeom>
              <a:avLst/>
              <a:gdLst>
                <a:gd name="T0" fmla="*/ 142 w 142"/>
                <a:gd name="T1" fmla="*/ 0 h 85"/>
                <a:gd name="T2" fmla="*/ 140 w 142"/>
                <a:gd name="T3" fmla="*/ 0 h 85"/>
                <a:gd name="T4" fmla="*/ 71 w 142"/>
                <a:gd name="T5" fmla="*/ 43 h 85"/>
                <a:gd name="T6" fmla="*/ 69 w 142"/>
                <a:gd name="T7" fmla="*/ 43 h 85"/>
                <a:gd name="T8" fmla="*/ 0 w 142"/>
                <a:gd name="T9" fmla="*/ 83 h 85"/>
                <a:gd name="T10" fmla="*/ 0 w 142"/>
                <a:gd name="T11" fmla="*/ 83 h 85"/>
                <a:gd name="T12" fmla="*/ 0 w 142"/>
                <a:gd name="T13" fmla="*/ 85 h 85"/>
                <a:gd name="T14" fmla="*/ 0 w 142"/>
                <a:gd name="T15" fmla="*/ 85 h 85"/>
                <a:gd name="T16" fmla="*/ 0 w 142"/>
                <a:gd name="T17" fmla="*/ 85 h 85"/>
                <a:gd name="T18" fmla="*/ 2 w 142"/>
                <a:gd name="T19" fmla="*/ 85 h 85"/>
                <a:gd name="T20" fmla="*/ 71 w 142"/>
                <a:gd name="T21" fmla="*/ 45 h 85"/>
                <a:gd name="T22" fmla="*/ 73 w 142"/>
                <a:gd name="T23" fmla="*/ 43 h 85"/>
                <a:gd name="T24" fmla="*/ 142 w 142"/>
                <a:gd name="T25" fmla="*/ 2 h 85"/>
                <a:gd name="T26" fmla="*/ 142 w 142"/>
                <a:gd name="T27" fmla="*/ 2 h 85"/>
                <a:gd name="T28" fmla="*/ 142 w 142"/>
                <a:gd name="T2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85">
                  <a:moveTo>
                    <a:pt x="142" y="0"/>
                  </a:moveTo>
                  <a:lnTo>
                    <a:pt x="140" y="0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" y="85"/>
                  </a:lnTo>
                  <a:lnTo>
                    <a:pt x="71" y="45"/>
                  </a:lnTo>
                  <a:lnTo>
                    <a:pt x="73" y="43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1318"/>
            <p:cNvSpPr>
              <a:spLocks/>
            </p:cNvSpPr>
            <p:nvPr/>
          </p:nvSpPr>
          <p:spPr bwMode="auto">
            <a:xfrm>
              <a:off x="8502650" y="779464"/>
              <a:ext cx="71438" cy="12700"/>
            </a:xfrm>
            <a:custGeom>
              <a:avLst/>
              <a:gdLst>
                <a:gd name="T0" fmla="*/ 45 w 45"/>
                <a:gd name="T1" fmla="*/ 0 h 8"/>
                <a:gd name="T2" fmla="*/ 8 w 45"/>
                <a:gd name="T3" fmla="*/ 0 h 8"/>
                <a:gd name="T4" fmla="*/ 0 w 45"/>
                <a:gd name="T5" fmla="*/ 8 h 8"/>
                <a:gd name="T6" fmla="*/ 45 w 45"/>
                <a:gd name="T7" fmla="*/ 8 h 8"/>
                <a:gd name="T8" fmla="*/ 45 w 4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">
                  <a:moveTo>
                    <a:pt x="45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45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A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1319"/>
            <p:cNvSpPr>
              <a:spLocks/>
            </p:cNvSpPr>
            <p:nvPr/>
          </p:nvSpPr>
          <p:spPr bwMode="auto">
            <a:xfrm>
              <a:off x="8502650" y="779464"/>
              <a:ext cx="71438" cy="12700"/>
            </a:xfrm>
            <a:custGeom>
              <a:avLst/>
              <a:gdLst>
                <a:gd name="T0" fmla="*/ 45 w 45"/>
                <a:gd name="T1" fmla="*/ 0 h 8"/>
                <a:gd name="T2" fmla="*/ 8 w 45"/>
                <a:gd name="T3" fmla="*/ 0 h 8"/>
                <a:gd name="T4" fmla="*/ 0 w 45"/>
                <a:gd name="T5" fmla="*/ 8 h 8"/>
                <a:gd name="T6" fmla="*/ 45 w 45"/>
                <a:gd name="T7" fmla="*/ 8 h 8"/>
                <a:gd name="T8" fmla="*/ 45 w 4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">
                  <a:moveTo>
                    <a:pt x="45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45" y="8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1320"/>
            <p:cNvSpPr>
              <a:spLocks/>
            </p:cNvSpPr>
            <p:nvPr/>
          </p:nvSpPr>
          <p:spPr bwMode="auto">
            <a:xfrm>
              <a:off x="8589963" y="981076"/>
              <a:ext cx="15875" cy="0"/>
            </a:xfrm>
            <a:custGeom>
              <a:avLst/>
              <a:gdLst>
                <a:gd name="T0" fmla="*/ 10 w 10"/>
                <a:gd name="T1" fmla="*/ 2 w 10"/>
                <a:gd name="T2" fmla="*/ 0 w 10"/>
                <a:gd name="T3" fmla="*/ 1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1321"/>
            <p:cNvSpPr>
              <a:spLocks/>
            </p:cNvSpPr>
            <p:nvPr/>
          </p:nvSpPr>
          <p:spPr bwMode="auto">
            <a:xfrm>
              <a:off x="8589963" y="981076"/>
              <a:ext cx="15875" cy="0"/>
            </a:xfrm>
            <a:custGeom>
              <a:avLst/>
              <a:gdLst>
                <a:gd name="T0" fmla="*/ 10 w 10"/>
                <a:gd name="T1" fmla="*/ 2 w 10"/>
                <a:gd name="T2" fmla="*/ 0 w 10"/>
                <a:gd name="T3" fmla="*/ 10 w 10"/>
                <a:gd name="T4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Freeform 1322"/>
            <p:cNvSpPr>
              <a:spLocks/>
            </p:cNvSpPr>
            <p:nvPr/>
          </p:nvSpPr>
          <p:spPr bwMode="auto">
            <a:xfrm>
              <a:off x="8593138" y="968376"/>
              <a:ext cx="12700" cy="12700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Freeform 1323"/>
            <p:cNvSpPr>
              <a:spLocks/>
            </p:cNvSpPr>
            <p:nvPr/>
          </p:nvSpPr>
          <p:spPr bwMode="auto">
            <a:xfrm>
              <a:off x="8593138" y="968376"/>
              <a:ext cx="12700" cy="12700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1324"/>
            <p:cNvSpPr>
              <a:spLocks/>
            </p:cNvSpPr>
            <p:nvPr/>
          </p:nvSpPr>
          <p:spPr bwMode="auto">
            <a:xfrm>
              <a:off x="8577263" y="576264"/>
              <a:ext cx="60325" cy="60325"/>
            </a:xfrm>
            <a:custGeom>
              <a:avLst/>
              <a:gdLst>
                <a:gd name="T0" fmla="*/ 12 w 38"/>
                <a:gd name="T1" fmla="*/ 0 h 38"/>
                <a:gd name="T2" fmla="*/ 0 w 38"/>
                <a:gd name="T3" fmla="*/ 12 h 38"/>
                <a:gd name="T4" fmla="*/ 6 w 38"/>
                <a:gd name="T5" fmla="*/ 18 h 38"/>
                <a:gd name="T6" fmla="*/ 18 w 38"/>
                <a:gd name="T7" fmla="*/ 18 h 38"/>
                <a:gd name="T8" fmla="*/ 18 w 38"/>
                <a:gd name="T9" fmla="*/ 28 h 38"/>
                <a:gd name="T10" fmla="*/ 28 w 38"/>
                <a:gd name="T11" fmla="*/ 38 h 38"/>
                <a:gd name="T12" fmla="*/ 38 w 38"/>
                <a:gd name="T13" fmla="*/ 26 h 38"/>
                <a:gd name="T14" fmla="*/ 12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12" y="0"/>
                  </a:moveTo>
                  <a:lnTo>
                    <a:pt x="0" y="12"/>
                  </a:lnTo>
                  <a:lnTo>
                    <a:pt x="6" y="18"/>
                  </a:lnTo>
                  <a:lnTo>
                    <a:pt x="18" y="18"/>
                  </a:lnTo>
                  <a:lnTo>
                    <a:pt x="18" y="28"/>
                  </a:lnTo>
                  <a:lnTo>
                    <a:pt x="28" y="38"/>
                  </a:lnTo>
                  <a:lnTo>
                    <a:pt x="38" y="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1325"/>
            <p:cNvSpPr>
              <a:spLocks/>
            </p:cNvSpPr>
            <p:nvPr/>
          </p:nvSpPr>
          <p:spPr bwMode="auto">
            <a:xfrm>
              <a:off x="8577263" y="576264"/>
              <a:ext cx="60325" cy="60325"/>
            </a:xfrm>
            <a:custGeom>
              <a:avLst/>
              <a:gdLst>
                <a:gd name="T0" fmla="*/ 12 w 38"/>
                <a:gd name="T1" fmla="*/ 0 h 38"/>
                <a:gd name="T2" fmla="*/ 0 w 38"/>
                <a:gd name="T3" fmla="*/ 12 h 38"/>
                <a:gd name="T4" fmla="*/ 6 w 38"/>
                <a:gd name="T5" fmla="*/ 18 h 38"/>
                <a:gd name="T6" fmla="*/ 18 w 38"/>
                <a:gd name="T7" fmla="*/ 18 h 38"/>
                <a:gd name="T8" fmla="*/ 18 w 38"/>
                <a:gd name="T9" fmla="*/ 28 h 38"/>
                <a:gd name="T10" fmla="*/ 28 w 38"/>
                <a:gd name="T11" fmla="*/ 38 h 38"/>
                <a:gd name="T12" fmla="*/ 38 w 38"/>
                <a:gd name="T13" fmla="*/ 26 h 38"/>
                <a:gd name="T14" fmla="*/ 12 w 3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12" y="0"/>
                  </a:moveTo>
                  <a:lnTo>
                    <a:pt x="0" y="12"/>
                  </a:lnTo>
                  <a:lnTo>
                    <a:pt x="6" y="18"/>
                  </a:lnTo>
                  <a:lnTo>
                    <a:pt x="18" y="18"/>
                  </a:lnTo>
                  <a:lnTo>
                    <a:pt x="18" y="28"/>
                  </a:lnTo>
                  <a:lnTo>
                    <a:pt x="28" y="38"/>
                  </a:lnTo>
                  <a:lnTo>
                    <a:pt x="38" y="2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1326"/>
            <p:cNvSpPr>
              <a:spLocks/>
            </p:cNvSpPr>
            <p:nvPr/>
          </p:nvSpPr>
          <p:spPr bwMode="auto">
            <a:xfrm>
              <a:off x="8586788" y="604839"/>
              <a:ext cx="19050" cy="15875"/>
            </a:xfrm>
            <a:custGeom>
              <a:avLst/>
              <a:gdLst>
                <a:gd name="T0" fmla="*/ 12 w 12"/>
                <a:gd name="T1" fmla="*/ 0 h 10"/>
                <a:gd name="T2" fmla="*/ 0 w 12"/>
                <a:gd name="T3" fmla="*/ 0 h 10"/>
                <a:gd name="T4" fmla="*/ 12 w 12"/>
                <a:gd name="T5" fmla="*/ 10 h 10"/>
                <a:gd name="T6" fmla="*/ 12 w 1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0" y="0"/>
                  </a:lnTo>
                  <a:lnTo>
                    <a:pt x="12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1327"/>
            <p:cNvSpPr>
              <a:spLocks/>
            </p:cNvSpPr>
            <p:nvPr/>
          </p:nvSpPr>
          <p:spPr bwMode="auto">
            <a:xfrm>
              <a:off x="8586788" y="604839"/>
              <a:ext cx="19050" cy="15875"/>
            </a:xfrm>
            <a:custGeom>
              <a:avLst/>
              <a:gdLst>
                <a:gd name="T0" fmla="*/ 12 w 12"/>
                <a:gd name="T1" fmla="*/ 0 h 10"/>
                <a:gd name="T2" fmla="*/ 0 w 12"/>
                <a:gd name="T3" fmla="*/ 0 h 10"/>
                <a:gd name="T4" fmla="*/ 12 w 12"/>
                <a:gd name="T5" fmla="*/ 10 h 10"/>
                <a:gd name="T6" fmla="*/ 12 w 12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0" y="0"/>
                  </a:lnTo>
                  <a:lnTo>
                    <a:pt x="12" y="1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Freeform 1328"/>
            <p:cNvSpPr>
              <a:spLocks/>
            </p:cNvSpPr>
            <p:nvPr/>
          </p:nvSpPr>
          <p:spPr bwMode="auto">
            <a:xfrm>
              <a:off x="8280400" y="952501"/>
              <a:ext cx="61913" cy="61913"/>
            </a:xfrm>
            <a:custGeom>
              <a:avLst/>
              <a:gdLst>
                <a:gd name="T0" fmla="*/ 13 w 39"/>
                <a:gd name="T1" fmla="*/ 0 h 39"/>
                <a:gd name="T2" fmla="*/ 0 w 39"/>
                <a:gd name="T3" fmla="*/ 12 h 39"/>
                <a:gd name="T4" fmla="*/ 27 w 39"/>
                <a:gd name="T5" fmla="*/ 39 h 39"/>
                <a:gd name="T6" fmla="*/ 39 w 39"/>
                <a:gd name="T7" fmla="*/ 27 h 39"/>
                <a:gd name="T8" fmla="*/ 31 w 39"/>
                <a:gd name="T9" fmla="*/ 18 h 39"/>
                <a:gd name="T10" fmla="*/ 21 w 39"/>
                <a:gd name="T11" fmla="*/ 18 h 39"/>
                <a:gd name="T12" fmla="*/ 21 w 39"/>
                <a:gd name="T13" fmla="*/ 18 h 39"/>
                <a:gd name="T14" fmla="*/ 21 w 39"/>
                <a:gd name="T15" fmla="*/ 18 h 39"/>
                <a:gd name="T16" fmla="*/ 21 w 39"/>
                <a:gd name="T17" fmla="*/ 18 h 39"/>
                <a:gd name="T18" fmla="*/ 21 w 39"/>
                <a:gd name="T19" fmla="*/ 8 h 39"/>
                <a:gd name="T20" fmla="*/ 13 w 3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9">
                  <a:moveTo>
                    <a:pt x="13" y="0"/>
                  </a:moveTo>
                  <a:lnTo>
                    <a:pt x="0" y="12"/>
                  </a:lnTo>
                  <a:lnTo>
                    <a:pt x="27" y="39"/>
                  </a:lnTo>
                  <a:lnTo>
                    <a:pt x="39" y="27"/>
                  </a:lnTo>
                  <a:lnTo>
                    <a:pt x="3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Freeform 1329"/>
            <p:cNvSpPr>
              <a:spLocks/>
            </p:cNvSpPr>
            <p:nvPr/>
          </p:nvSpPr>
          <p:spPr bwMode="auto">
            <a:xfrm>
              <a:off x="8280400" y="952501"/>
              <a:ext cx="61913" cy="61913"/>
            </a:xfrm>
            <a:custGeom>
              <a:avLst/>
              <a:gdLst>
                <a:gd name="T0" fmla="*/ 13 w 39"/>
                <a:gd name="T1" fmla="*/ 0 h 39"/>
                <a:gd name="T2" fmla="*/ 0 w 39"/>
                <a:gd name="T3" fmla="*/ 12 h 39"/>
                <a:gd name="T4" fmla="*/ 27 w 39"/>
                <a:gd name="T5" fmla="*/ 39 h 39"/>
                <a:gd name="T6" fmla="*/ 39 w 39"/>
                <a:gd name="T7" fmla="*/ 27 h 39"/>
                <a:gd name="T8" fmla="*/ 31 w 39"/>
                <a:gd name="T9" fmla="*/ 18 h 39"/>
                <a:gd name="T10" fmla="*/ 21 w 39"/>
                <a:gd name="T11" fmla="*/ 18 h 39"/>
                <a:gd name="T12" fmla="*/ 21 w 39"/>
                <a:gd name="T13" fmla="*/ 18 h 39"/>
                <a:gd name="T14" fmla="*/ 21 w 39"/>
                <a:gd name="T15" fmla="*/ 18 h 39"/>
                <a:gd name="T16" fmla="*/ 21 w 39"/>
                <a:gd name="T17" fmla="*/ 18 h 39"/>
                <a:gd name="T18" fmla="*/ 21 w 39"/>
                <a:gd name="T19" fmla="*/ 8 h 39"/>
                <a:gd name="T20" fmla="*/ 13 w 3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9">
                  <a:moveTo>
                    <a:pt x="13" y="0"/>
                  </a:moveTo>
                  <a:lnTo>
                    <a:pt x="0" y="12"/>
                  </a:lnTo>
                  <a:lnTo>
                    <a:pt x="27" y="39"/>
                  </a:lnTo>
                  <a:lnTo>
                    <a:pt x="39" y="27"/>
                  </a:lnTo>
                  <a:lnTo>
                    <a:pt x="3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8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Freeform 1330"/>
            <p:cNvSpPr>
              <a:spLocks/>
            </p:cNvSpPr>
            <p:nvPr/>
          </p:nvSpPr>
          <p:spPr bwMode="auto">
            <a:xfrm>
              <a:off x="8313738" y="965201"/>
              <a:ext cx="6350" cy="15875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10 h 10"/>
                <a:gd name="T4" fmla="*/ 0 w 4"/>
                <a:gd name="T5" fmla="*/ 10 h 10"/>
                <a:gd name="T6" fmla="*/ 4 w 4"/>
                <a:gd name="T7" fmla="*/ 4 h 10"/>
                <a:gd name="T8" fmla="*/ 0 w 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Freeform 1331"/>
            <p:cNvSpPr>
              <a:spLocks/>
            </p:cNvSpPr>
            <p:nvPr/>
          </p:nvSpPr>
          <p:spPr bwMode="auto">
            <a:xfrm>
              <a:off x="8313738" y="965201"/>
              <a:ext cx="6350" cy="15875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10 h 10"/>
                <a:gd name="T4" fmla="*/ 0 w 4"/>
                <a:gd name="T5" fmla="*/ 10 h 10"/>
                <a:gd name="T6" fmla="*/ 4 w 4"/>
                <a:gd name="T7" fmla="*/ 4 h 10"/>
                <a:gd name="T8" fmla="*/ 0 w 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Freeform 1332"/>
            <p:cNvSpPr>
              <a:spLocks/>
            </p:cNvSpPr>
            <p:nvPr/>
          </p:nvSpPr>
          <p:spPr bwMode="auto">
            <a:xfrm>
              <a:off x="8313738" y="981076"/>
              <a:ext cx="15875" cy="0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  <a:gd name="T5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Freeform 1333"/>
            <p:cNvSpPr>
              <a:spLocks/>
            </p:cNvSpPr>
            <p:nvPr/>
          </p:nvSpPr>
          <p:spPr bwMode="auto">
            <a:xfrm>
              <a:off x="8313738" y="981076"/>
              <a:ext cx="15875" cy="0"/>
            </a:xfrm>
            <a:custGeom>
              <a:avLst/>
              <a:gdLst>
                <a:gd name="T0" fmla="*/ 10 w 10"/>
                <a:gd name="T1" fmla="*/ 0 w 10"/>
                <a:gd name="T2" fmla="*/ 0 w 10"/>
                <a:gd name="T3" fmla="*/ 0 w 10"/>
                <a:gd name="T4" fmla="*/ 10 w 10"/>
                <a:gd name="T5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Freeform 1334"/>
            <p:cNvSpPr>
              <a:spLocks/>
            </p:cNvSpPr>
            <p:nvPr/>
          </p:nvSpPr>
          <p:spPr bwMode="auto">
            <a:xfrm>
              <a:off x="8313738" y="971551"/>
              <a:ext cx="15875" cy="95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6 h 6"/>
                <a:gd name="T4" fmla="*/ 10 w 10"/>
                <a:gd name="T5" fmla="*/ 6 h 6"/>
                <a:gd name="T6" fmla="*/ 4 w 1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1335"/>
            <p:cNvSpPr>
              <a:spLocks/>
            </p:cNvSpPr>
            <p:nvPr/>
          </p:nvSpPr>
          <p:spPr bwMode="auto">
            <a:xfrm>
              <a:off x="8313738" y="971551"/>
              <a:ext cx="15875" cy="9525"/>
            </a:xfrm>
            <a:custGeom>
              <a:avLst/>
              <a:gdLst>
                <a:gd name="T0" fmla="*/ 4 w 10"/>
                <a:gd name="T1" fmla="*/ 0 h 6"/>
                <a:gd name="T2" fmla="*/ 0 w 10"/>
                <a:gd name="T3" fmla="*/ 6 h 6"/>
                <a:gd name="T4" fmla="*/ 10 w 10"/>
                <a:gd name="T5" fmla="*/ 6 h 6"/>
                <a:gd name="T6" fmla="*/ 4 w 1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4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1336"/>
            <p:cNvSpPr>
              <a:spLocks/>
            </p:cNvSpPr>
            <p:nvPr/>
          </p:nvSpPr>
          <p:spPr bwMode="auto">
            <a:xfrm>
              <a:off x="8280400" y="576264"/>
              <a:ext cx="61913" cy="60325"/>
            </a:xfrm>
            <a:custGeom>
              <a:avLst/>
              <a:gdLst>
                <a:gd name="T0" fmla="*/ 27 w 39"/>
                <a:gd name="T1" fmla="*/ 0 h 38"/>
                <a:gd name="T2" fmla="*/ 0 w 39"/>
                <a:gd name="T3" fmla="*/ 26 h 38"/>
                <a:gd name="T4" fmla="*/ 13 w 39"/>
                <a:gd name="T5" fmla="*/ 38 h 38"/>
                <a:gd name="T6" fmla="*/ 21 w 39"/>
                <a:gd name="T7" fmla="*/ 30 h 38"/>
                <a:gd name="T8" fmla="*/ 21 w 39"/>
                <a:gd name="T9" fmla="*/ 18 h 38"/>
                <a:gd name="T10" fmla="*/ 33 w 39"/>
                <a:gd name="T11" fmla="*/ 18 h 38"/>
                <a:gd name="T12" fmla="*/ 33 w 39"/>
                <a:gd name="T13" fmla="*/ 18 h 38"/>
                <a:gd name="T14" fmla="*/ 39 w 39"/>
                <a:gd name="T15" fmla="*/ 12 h 38"/>
                <a:gd name="T16" fmla="*/ 27 w 39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8">
                  <a:moveTo>
                    <a:pt x="27" y="0"/>
                  </a:moveTo>
                  <a:lnTo>
                    <a:pt x="0" y="26"/>
                  </a:lnTo>
                  <a:lnTo>
                    <a:pt x="13" y="38"/>
                  </a:lnTo>
                  <a:lnTo>
                    <a:pt x="21" y="30"/>
                  </a:lnTo>
                  <a:lnTo>
                    <a:pt x="21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9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1337"/>
            <p:cNvSpPr>
              <a:spLocks/>
            </p:cNvSpPr>
            <p:nvPr/>
          </p:nvSpPr>
          <p:spPr bwMode="auto">
            <a:xfrm>
              <a:off x="8280400" y="576264"/>
              <a:ext cx="61913" cy="60325"/>
            </a:xfrm>
            <a:custGeom>
              <a:avLst/>
              <a:gdLst>
                <a:gd name="T0" fmla="*/ 27 w 39"/>
                <a:gd name="T1" fmla="*/ 0 h 38"/>
                <a:gd name="T2" fmla="*/ 0 w 39"/>
                <a:gd name="T3" fmla="*/ 26 h 38"/>
                <a:gd name="T4" fmla="*/ 13 w 39"/>
                <a:gd name="T5" fmla="*/ 38 h 38"/>
                <a:gd name="T6" fmla="*/ 21 w 39"/>
                <a:gd name="T7" fmla="*/ 30 h 38"/>
                <a:gd name="T8" fmla="*/ 21 w 39"/>
                <a:gd name="T9" fmla="*/ 18 h 38"/>
                <a:gd name="T10" fmla="*/ 33 w 39"/>
                <a:gd name="T11" fmla="*/ 18 h 38"/>
                <a:gd name="T12" fmla="*/ 33 w 39"/>
                <a:gd name="T13" fmla="*/ 18 h 38"/>
                <a:gd name="T14" fmla="*/ 39 w 39"/>
                <a:gd name="T15" fmla="*/ 12 h 38"/>
                <a:gd name="T16" fmla="*/ 27 w 39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8">
                  <a:moveTo>
                    <a:pt x="27" y="0"/>
                  </a:moveTo>
                  <a:lnTo>
                    <a:pt x="0" y="26"/>
                  </a:lnTo>
                  <a:lnTo>
                    <a:pt x="13" y="38"/>
                  </a:lnTo>
                  <a:lnTo>
                    <a:pt x="21" y="30"/>
                  </a:lnTo>
                  <a:lnTo>
                    <a:pt x="21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9" y="12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1338"/>
            <p:cNvSpPr>
              <a:spLocks/>
            </p:cNvSpPr>
            <p:nvPr/>
          </p:nvSpPr>
          <p:spPr bwMode="auto">
            <a:xfrm>
              <a:off x="8313738" y="604839"/>
              <a:ext cx="19050" cy="19050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1339"/>
            <p:cNvSpPr>
              <a:spLocks/>
            </p:cNvSpPr>
            <p:nvPr/>
          </p:nvSpPr>
          <p:spPr bwMode="auto">
            <a:xfrm>
              <a:off x="8313738" y="604839"/>
              <a:ext cx="19050" cy="19050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0 w 12"/>
                <a:gd name="T5" fmla="*/ 0 h 12"/>
                <a:gd name="T6" fmla="*/ 0 w 12"/>
                <a:gd name="T7" fmla="*/ 12 h 12"/>
                <a:gd name="T8" fmla="*/ 12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Oval 1340"/>
            <p:cNvSpPr>
              <a:spLocks noChangeArrowheads="1"/>
            </p:cNvSpPr>
            <p:nvPr/>
          </p:nvSpPr>
          <p:spPr bwMode="auto">
            <a:xfrm>
              <a:off x="7575550" y="212726"/>
              <a:ext cx="538163" cy="536575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Oval 1341"/>
            <p:cNvSpPr>
              <a:spLocks noChangeArrowheads="1"/>
            </p:cNvSpPr>
            <p:nvPr/>
          </p:nvSpPr>
          <p:spPr bwMode="auto">
            <a:xfrm>
              <a:off x="7589838" y="225426"/>
              <a:ext cx="508000" cy="508000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Oval 1342"/>
            <p:cNvSpPr>
              <a:spLocks noChangeArrowheads="1"/>
            </p:cNvSpPr>
            <p:nvPr/>
          </p:nvSpPr>
          <p:spPr bwMode="auto">
            <a:xfrm>
              <a:off x="7627938" y="260351"/>
              <a:ext cx="434975" cy="438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Oval 1343"/>
            <p:cNvSpPr>
              <a:spLocks noChangeArrowheads="1"/>
            </p:cNvSpPr>
            <p:nvPr/>
          </p:nvSpPr>
          <p:spPr bwMode="auto">
            <a:xfrm>
              <a:off x="7831138" y="298451"/>
              <a:ext cx="28575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Oval 1344"/>
            <p:cNvSpPr>
              <a:spLocks noChangeArrowheads="1"/>
            </p:cNvSpPr>
            <p:nvPr/>
          </p:nvSpPr>
          <p:spPr bwMode="auto">
            <a:xfrm>
              <a:off x="7831138" y="633414"/>
              <a:ext cx="28575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Oval 1345"/>
            <p:cNvSpPr>
              <a:spLocks noChangeArrowheads="1"/>
            </p:cNvSpPr>
            <p:nvPr/>
          </p:nvSpPr>
          <p:spPr bwMode="auto">
            <a:xfrm>
              <a:off x="7997825" y="466726"/>
              <a:ext cx="28575" cy="28575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Oval 1346"/>
            <p:cNvSpPr>
              <a:spLocks noChangeArrowheads="1"/>
            </p:cNvSpPr>
            <p:nvPr/>
          </p:nvSpPr>
          <p:spPr bwMode="auto">
            <a:xfrm>
              <a:off x="7662863" y="466726"/>
              <a:ext cx="28575" cy="28575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1347"/>
            <p:cNvSpPr>
              <a:spLocks/>
            </p:cNvSpPr>
            <p:nvPr/>
          </p:nvSpPr>
          <p:spPr bwMode="auto">
            <a:xfrm>
              <a:off x="7916863" y="328614"/>
              <a:ext cx="20638" cy="15875"/>
            </a:xfrm>
            <a:custGeom>
              <a:avLst/>
              <a:gdLst>
                <a:gd name="T0" fmla="*/ 5 w 6"/>
                <a:gd name="T1" fmla="*/ 4 h 5"/>
                <a:gd name="T2" fmla="*/ 2 w 6"/>
                <a:gd name="T3" fmla="*/ 4 h 5"/>
                <a:gd name="T4" fmla="*/ 1 w 6"/>
                <a:gd name="T5" fmla="*/ 1 h 5"/>
                <a:gd name="T6" fmla="*/ 4 w 6"/>
                <a:gd name="T7" fmla="*/ 1 h 5"/>
                <a:gd name="T8" fmla="*/ 5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5" y="4"/>
                  </a:moveTo>
                  <a:cubicBezTo>
                    <a:pt x="4" y="5"/>
                    <a:pt x="3" y="5"/>
                    <a:pt x="2" y="4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5" y="1"/>
                    <a:pt x="6" y="2"/>
                    <a:pt x="5" y="4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1348"/>
            <p:cNvSpPr>
              <a:spLocks/>
            </p:cNvSpPr>
            <p:nvPr/>
          </p:nvSpPr>
          <p:spPr bwMode="auto">
            <a:xfrm>
              <a:off x="7756525" y="617539"/>
              <a:ext cx="15875" cy="15875"/>
            </a:xfrm>
            <a:custGeom>
              <a:avLst/>
              <a:gdLst>
                <a:gd name="T0" fmla="*/ 4 w 5"/>
                <a:gd name="T1" fmla="*/ 3 h 5"/>
                <a:gd name="T2" fmla="*/ 1 w 5"/>
                <a:gd name="T3" fmla="*/ 4 h 5"/>
                <a:gd name="T4" fmla="*/ 0 w 5"/>
                <a:gd name="T5" fmla="*/ 1 h 5"/>
                <a:gd name="T6" fmla="*/ 3 w 5"/>
                <a:gd name="T7" fmla="*/ 0 h 5"/>
                <a:gd name="T8" fmla="*/ 4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3" y="4"/>
                    <a:pt x="2" y="5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1349"/>
            <p:cNvSpPr>
              <a:spLocks/>
            </p:cNvSpPr>
            <p:nvPr/>
          </p:nvSpPr>
          <p:spPr bwMode="auto">
            <a:xfrm>
              <a:off x="7981950" y="392114"/>
              <a:ext cx="15875" cy="15875"/>
            </a:xfrm>
            <a:custGeom>
              <a:avLst/>
              <a:gdLst>
                <a:gd name="T0" fmla="*/ 4 w 5"/>
                <a:gd name="T1" fmla="*/ 5 h 5"/>
                <a:gd name="T2" fmla="*/ 1 w 5"/>
                <a:gd name="T3" fmla="*/ 4 h 5"/>
                <a:gd name="T4" fmla="*/ 2 w 5"/>
                <a:gd name="T5" fmla="*/ 1 h 5"/>
                <a:gd name="T6" fmla="*/ 5 w 5"/>
                <a:gd name="T7" fmla="*/ 2 h 5"/>
                <a:gd name="T8" fmla="*/ 4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3" y="5"/>
                    <a:pt x="1" y="5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5" y="3"/>
                    <a:pt x="5" y="4"/>
                    <a:pt x="4" y="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1350"/>
            <p:cNvSpPr>
              <a:spLocks/>
            </p:cNvSpPr>
            <p:nvPr/>
          </p:nvSpPr>
          <p:spPr bwMode="auto">
            <a:xfrm>
              <a:off x="7691438" y="550864"/>
              <a:ext cx="17463" cy="15875"/>
            </a:xfrm>
            <a:custGeom>
              <a:avLst/>
              <a:gdLst>
                <a:gd name="T0" fmla="*/ 3 w 5"/>
                <a:gd name="T1" fmla="*/ 5 h 5"/>
                <a:gd name="T2" fmla="*/ 0 w 5"/>
                <a:gd name="T3" fmla="*/ 4 h 5"/>
                <a:gd name="T4" fmla="*/ 1 w 5"/>
                <a:gd name="T5" fmla="*/ 1 h 5"/>
                <a:gd name="T6" fmla="*/ 4 w 5"/>
                <a:gd name="T7" fmla="*/ 2 h 5"/>
                <a:gd name="T8" fmla="*/ 3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2" y="5"/>
                    <a:pt x="1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1"/>
                    <a:pt x="4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1351"/>
            <p:cNvSpPr>
              <a:spLocks/>
            </p:cNvSpPr>
            <p:nvPr/>
          </p:nvSpPr>
          <p:spPr bwMode="auto">
            <a:xfrm>
              <a:off x="7981950" y="554039"/>
              <a:ext cx="15875" cy="15875"/>
            </a:xfrm>
            <a:custGeom>
              <a:avLst/>
              <a:gdLst>
                <a:gd name="T0" fmla="*/ 1 w 5"/>
                <a:gd name="T1" fmla="*/ 5 h 5"/>
                <a:gd name="T2" fmla="*/ 0 w 5"/>
                <a:gd name="T3" fmla="*/ 2 h 5"/>
                <a:gd name="T4" fmla="*/ 3 w 5"/>
                <a:gd name="T5" fmla="*/ 1 h 5"/>
                <a:gd name="T6" fmla="*/ 4 w 5"/>
                <a:gd name="T7" fmla="*/ 4 h 5"/>
                <a:gd name="T8" fmla="*/ 1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5" y="1"/>
                    <a:pt x="5" y="3"/>
                    <a:pt x="4" y="4"/>
                  </a:cubicBezTo>
                  <a:cubicBezTo>
                    <a:pt x="4" y="5"/>
                    <a:pt x="2" y="5"/>
                    <a:pt x="1" y="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1352"/>
            <p:cNvSpPr>
              <a:spLocks/>
            </p:cNvSpPr>
            <p:nvPr/>
          </p:nvSpPr>
          <p:spPr bwMode="auto">
            <a:xfrm>
              <a:off x="7691438" y="388939"/>
              <a:ext cx="17463" cy="15875"/>
            </a:xfrm>
            <a:custGeom>
              <a:avLst/>
              <a:gdLst>
                <a:gd name="T0" fmla="*/ 1 w 5"/>
                <a:gd name="T1" fmla="*/ 5 h 5"/>
                <a:gd name="T2" fmla="*/ 1 w 5"/>
                <a:gd name="T3" fmla="*/ 2 h 5"/>
                <a:gd name="T4" fmla="*/ 4 w 5"/>
                <a:gd name="T5" fmla="*/ 1 h 5"/>
                <a:gd name="T6" fmla="*/ 5 w 5"/>
                <a:gd name="T7" fmla="*/ 4 h 5"/>
                <a:gd name="T8" fmla="*/ 1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4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1353"/>
            <p:cNvSpPr>
              <a:spLocks/>
            </p:cNvSpPr>
            <p:nvPr/>
          </p:nvSpPr>
          <p:spPr bwMode="auto">
            <a:xfrm>
              <a:off x="7916863" y="617539"/>
              <a:ext cx="17463" cy="15875"/>
            </a:xfrm>
            <a:custGeom>
              <a:avLst/>
              <a:gdLst>
                <a:gd name="T0" fmla="*/ 0 w 5"/>
                <a:gd name="T1" fmla="*/ 4 h 5"/>
                <a:gd name="T2" fmla="*/ 1 w 5"/>
                <a:gd name="T3" fmla="*/ 1 h 5"/>
                <a:gd name="T4" fmla="*/ 4 w 5"/>
                <a:gd name="T5" fmla="*/ 2 h 5"/>
                <a:gd name="T6" fmla="*/ 3 w 5"/>
                <a:gd name="T7" fmla="*/ 5 h 5"/>
                <a:gd name="T8" fmla="*/ 0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2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1354"/>
            <p:cNvSpPr>
              <a:spLocks/>
            </p:cNvSpPr>
            <p:nvPr/>
          </p:nvSpPr>
          <p:spPr bwMode="auto">
            <a:xfrm>
              <a:off x="7756525" y="325439"/>
              <a:ext cx="15875" cy="19050"/>
            </a:xfrm>
            <a:custGeom>
              <a:avLst/>
              <a:gdLst>
                <a:gd name="T0" fmla="*/ 1 w 5"/>
                <a:gd name="T1" fmla="*/ 4 h 6"/>
                <a:gd name="T2" fmla="*/ 2 w 5"/>
                <a:gd name="T3" fmla="*/ 1 h 6"/>
                <a:gd name="T4" fmla="*/ 5 w 5"/>
                <a:gd name="T5" fmla="*/ 2 h 6"/>
                <a:gd name="T6" fmla="*/ 4 w 5"/>
                <a:gd name="T7" fmla="*/ 5 h 6"/>
                <a:gd name="T8" fmla="*/ 1 w 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4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6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1355"/>
            <p:cNvSpPr>
              <a:spLocks/>
            </p:cNvSpPr>
            <p:nvPr/>
          </p:nvSpPr>
          <p:spPr bwMode="auto">
            <a:xfrm>
              <a:off x="7831138" y="466726"/>
              <a:ext cx="115888" cy="115888"/>
            </a:xfrm>
            <a:custGeom>
              <a:avLst/>
              <a:gdLst>
                <a:gd name="T0" fmla="*/ 31 w 36"/>
                <a:gd name="T1" fmla="*/ 36 h 36"/>
                <a:gd name="T2" fmla="*/ 28 w 36"/>
                <a:gd name="T3" fmla="*/ 34 h 36"/>
                <a:gd name="T4" fmla="*/ 1 w 36"/>
                <a:gd name="T5" fmla="*/ 7 h 36"/>
                <a:gd name="T6" fmla="*/ 1 w 36"/>
                <a:gd name="T7" fmla="*/ 2 h 36"/>
                <a:gd name="T8" fmla="*/ 7 w 36"/>
                <a:gd name="T9" fmla="*/ 2 h 36"/>
                <a:gd name="T10" fmla="*/ 34 w 36"/>
                <a:gd name="T11" fmla="*/ 29 h 36"/>
                <a:gd name="T12" fmla="*/ 34 w 36"/>
                <a:gd name="T13" fmla="*/ 34 h 36"/>
                <a:gd name="T14" fmla="*/ 31 w 36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6">
                  <a:moveTo>
                    <a:pt x="31" y="36"/>
                  </a:moveTo>
                  <a:cubicBezTo>
                    <a:pt x="30" y="36"/>
                    <a:pt x="29" y="35"/>
                    <a:pt x="28" y="3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30"/>
                    <a:pt x="36" y="33"/>
                    <a:pt x="34" y="34"/>
                  </a:cubicBezTo>
                  <a:cubicBezTo>
                    <a:pt x="33" y="35"/>
                    <a:pt x="32" y="36"/>
                    <a:pt x="31" y="36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1356"/>
            <p:cNvSpPr>
              <a:spLocks/>
            </p:cNvSpPr>
            <p:nvPr/>
          </p:nvSpPr>
          <p:spPr bwMode="auto">
            <a:xfrm>
              <a:off x="7743825" y="354014"/>
              <a:ext cx="112713" cy="141288"/>
            </a:xfrm>
            <a:custGeom>
              <a:avLst/>
              <a:gdLst>
                <a:gd name="T0" fmla="*/ 31 w 35"/>
                <a:gd name="T1" fmla="*/ 44 h 44"/>
                <a:gd name="T2" fmla="*/ 5 w 35"/>
                <a:gd name="T3" fmla="*/ 44 h 44"/>
                <a:gd name="T4" fmla="*/ 0 w 35"/>
                <a:gd name="T5" fmla="*/ 39 h 44"/>
                <a:gd name="T6" fmla="*/ 5 w 35"/>
                <a:gd name="T7" fmla="*/ 35 h 44"/>
                <a:gd name="T8" fmla="*/ 27 w 35"/>
                <a:gd name="T9" fmla="*/ 35 h 44"/>
                <a:gd name="T10" fmla="*/ 27 w 35"/>
                <a:gd name="T11" fmla="*/ 4 h 44"/>
                <a:gd name="T12" fmla="*/ 31 w 35"/>
                <a:gd name="T13" fmla="*/ 0 h 44"/>
                <a:gd name="T14" fmla="*/ 35 w 35"/>
                <a:gd name="T15" fmla="*/ 4 h 44"/>
                <a:gd name="T16" fmla="*/ 35 w 35"/>
                <a:gd name="T17" fmla="*/ 39 h 44"/>
                <a:gd name="T18" fmla="*/ 31 w 35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4">
                  <a:moveTo>
                    <a:pt x="31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0" y="42"/>
                    <a:pt x="0" y="39"/>
                  </a:cubicBezTo>
                  <a:cubicBezTo>
                    <a:pt x="0" y="37"/>
                    <a:pt x="2" y="35"/>
                    <a:pt x="5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1" y="0"/>
                  </a:cubicBezTo>
                  <a:cubicBezTo>
                    <a:pt x="33" y="0"/>
                    <a:pt x="35" y="2"/>
                    <a:pt x="35" y="4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2"/>
                    <a:pt x="33" y="44"/>
                    <a:pt x="31" y="44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Rectangle 1357"/>
            <p:cNvSpPr>
              <a:spLocks noChangeArrowheads="1"/>
            </p:cNvSpPr>
            <p:nvPr/>
          </p:nvSpPr>
          <p:spPr bwMode="auto">
            <a:xfrm>
              <a:off x="11077575" y="2370139"/>
              <a:ext cx="34925" cy="158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1358"/>
            <p:cNvSpPr>
              <a:spLocks/>
            </p:cNvSpPr>
            <p:nvPr/>
          </p:nvSpPr>
          <p:spPr bwMode="auto">
            <a:xfrm>
              <a:off x="10829925" y="2382839"/>
              <a:ext cx="309563" cy="41275"/>
            </a:xfrm>
            <a:custGeom>
              <a:avLst/>
              <a:gdLst>
                <a:gd name="T0" fmla="*/ 0 w 96"/>
                <a:gd name="T1" fmla="*/ 13 h 13"/>
                <a:gd name="T2" fmla="*/ 96 w 96"/>
                <a:gd name="T3" fmla="*/ 13 h 13"/>
                <a:gd name="T4" fmla="*/ 96 w 96"/>
                <a:gd name="T5" fmla="*/ 4 h 13"/>
                <a:gd name="T6" fmla="*/ 95 w 96"/>
                <a:gd name="T7" fmla="*/ 1 h 13"/>
                <a:gd name="T8" fmla="*/ 92 w 96"/>
                <a:gd name="T9" fmla="*/ 0 h 13"/>
                <a:gd name="T10" fmla="*/ 4 w 96"/>
                <a:gd name="T11" fmla="*/ 0 h 13"/>
                <a:gd name="T12" fmla="*/ 2 w 96"/>
                <a:gd name="T13" fmla="*/ 1 h 13"/>
                <a:gd name="T14" fmla="*/ 0 w 96"/>
                <a:gd name="T15" fmla="*/ 4 h 13"/>
                <a:gd name="T16" fmla="*/ 0 w 96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3">
                  <a:moveTo>
                    <a:pt x="0" y="13"/>
                  </a:moveTo>
                  <a:cubicBezTo>
                    <a:pt x="96" y="13"/>
                    <a:pt x="96" y="13"/>
                    <a:pt x="96" y="1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3"/>
                    <a:pt x="96" y="2"/>
                    <a:pt x="95" y="1"/>
                  </a:cubicBezTo>
                  <a:cubicBezTo>
                    <a:pt x="94" y="0"/>
                    <a:pt x="93" y="0"/>
                    <a:pt x="9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1359"/>
            <p:cNvSpPr>
              <a:spLocks/>
            </p:cNvSpPr>
            <p:nvPr/>
          </p:nvSpPr>
          <p:spPr bwMode="auto">
            <a:xfrm>
              <a:off x="10829925" y="2424114"/>
              <a:ext cx="309563" cy="141288"/>
            </a:xfrm>
            <a:custGeom>
              <a:avLst/>
              <a:gdLst>
                <a:gd name="T0" fmla="*/ 0 w 96"/>
                <a:gd name="T1" fmla="*/ 0 h 44"/>
                <a:gd name="T2" fmla="*/ 96 w 96"/>
                <a:gd name="T3" fmla="*/ 0 h 44"/>
                <a:gd name="T4" fmla="*/ 96 w 96"/>
                <a:gd name="T5" fmla="*/ 40 h 44"/>
                <a:gd name="T6" fmla="*/ 95 w 96"/>
                <a:gd name="T7" fmla="*/ 43 h 44"/>
                <a:gd name="T8" fmla="*/ 92 w 96"/>
                <a:gd name="T9" fmla="*/ 44 h 44"/>
                <a:gd name="T10" fmla="*/ 4 w 96"/>
                <a:gd name="T11" fmla="*/ 44 h 44"/>
                <a:gd name="T12" fmla="*/ 2 w 96"/>
                <a:gd name="T13" fmla="*/ 43 h 44"/>
                <a:gd name="T14" fmla="*/ 0 w 96"/>
                <a:gd name="T15" fmla="*/ 40 h 44"/>
                <a:gd name="T16" fmla="*/ 0 w 96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44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1"/>
                    <a:pt x="96" y="42"/>
                    <a:pt x="95" y="43"/>
                  </a:cubicBezTo>
                  <a:cubicBezTo>
                    <a:pt x="94" y="44"/>
                    <a:pt x="93" y="44"/>
                    <a:pt x="92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2" y="44"/>
                    <a:pt x="2" y="43"/>
                  </a:cubicBezTo>
                  <a:cubicBezTo>
                    <a:pt x="1" y="42"/>
                    <a:pt x="0" y="41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Oval 1360"/>
            <p:cNvSpPr>
              <a:spLocks noChangeArrowheads="1"/>
            </p:cNvSpPr>
            <p:nvPr/>
          </p:nvSpPr>
          <p:spPr bwMode="auto">
            <a:xfrm>
              <a:off x="10874375" y="2408239"/>
              <a:ext cx="146050" cy="144463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Oval 1361"/>
            <p:cNvSpPr>
              <a:spLocks noChangeArrowheads="1"/>
            </p:cNvSpPr>
            <p:nvPr/>
          </p:nvSpPr>
          <p:spPr bwMode="auto">
            <a:xfrm>
              <a:off x="10885488" y="2417764"/>
              <a:ext cx="125413" cy="125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Oval 1362"/>
            <p:cNvSpPr>
              <a:spLocks noChangeArrowheads="1"/>
            </p:cNvSpPr>
            <p:nvPr/>
          </p:nvSpPr>
          <p:spPr bwMode="auto">
            <a:xfrm>
              <a:off x="10898188" y="2430464"/>
              <a:ext cx="98425" cy="10001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Oval 1363"/>
            <p:cNvSpPr>
              <a:spLocks noChangeArrowheads="1"/>
            </p:cNvSpPr>
            <p:nvPr/>
          </p:nvSpPr>
          <p:spPr bwMode="auto">
            <a:xfrm>
              <a:off x="10926763" y="2459039"/>
              <a:ext cx="41275" cy="42863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Rectangle 1364"/>
            <p:cNvSpPr>
              <a:spLocks noChangeArrowheads="1"/>
            </p:cNvSpPr>
            <p:nvPr/>
          </p:nvSpPr>
          <p:spPr bwMode="auto">
            <a:xfrm>
              <a:off x="10848975" y="2392364"/>
              <a:ext cx="39688" cy="158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Rectangle 1365"/>
            <p:cNvSpPr>
              <a:spLocks noChangeArrowheads="1"/>
            </p:cNvSpPr>
            <p:nvPr/>
          </p:nvSpPr>
          <p:spPr bwMode="auto">
            <a:xfrm>
              <a:off x="10855325" y="2395539"/>
              <a:ext cx="26988" cy="952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Rectangle 1366"/>
            <p:cNvSpPr>
              <a:spLocks noChangeArrowheads="1"/>
            </p:cNvSpPr>
            <p:nvPr/>
          </p:nvSpPr>
          <p:spPr bwMode="auto">
            <a:xfrm>
              <a:off x="11039475" y="2395539"/>
              <a:ext cx="34925" cy="190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Oval 1367"/>
            <p:cNvSpPr>
              <a:spLocks noChangeArrowheads="1"/>
            </p:cNvSpPr>
            <p:nvPr/>
          </p:nvSpPr>
          <p:spPr bwMode="auto">
            <a:xfrm>
              <a:off x="11017250" y="2389189"/>
              <a:ext cx="3175" cy="6350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Oval 1368"/>
            <p:cNvSpPr>
              <a:spLocks noChangeArrowheads="1"/>
            </p:cNvSpPr>
            <p:nvPr/>
          </p:nvSpPr>
          <p:spPr bwMode="auto">
            <a:xfrm>
              <a:off x="10971213" y="2386014"/>
              <a:ext cx="19050" cy="22225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Oval 1369"/>
            <p:cNvSpPr>
              <a:spLocks noChangeArrowheads="1"/>
            </p:cNvSpPr>
            <p:nvPr/>
          </p:nvSpPr>
          <p:spPr bwMode="auto">
            <a:xfrm>
              <a:off x="11080750" y="2433639"/>
              <a:ext cx="19050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Oval 1370"/>
            <p:cNvSpPr>
              <a:spLocks noChangeArrowheads="1"/>
            </p:cNvSpPr>
            <p:nvPr/>
          </p:nvSpPr>
          <p:spPr bwMode="auto">
            <a:xfrm>
              <a:off x="11042650" y="2462214"/>
              <a:ext cx="9525" cy="9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1371"/>
            <p:cNvSpPr>
              <a:spLocks/>
            </p:cNvSpPr>
            <p:nvPr/>
          </p:nvSpPr>
          <p:spPr bwMode="auto">
            <a:xfrm>
              <a:off x="8731250" y="2305051"/>
              <a:ext cx="55563" cy="209550"/>
            </a:xfrm>
            <a:custGeom>
              <a:avLst/>
              <a:gdLst>
                <a:gd name="T0" fmla="*/ 0 w 17"/>
                <a:gd name="T1" fmla="*/ 56 h 65"/>
                <a:gd name="T2" fmla="*/ 8 w 17"/>
                <a:gd name="T3" fmla="*/ 65 h 65"/>
                <a:gd name="T4" fmla="*/ 17 w 17"/>
                <a:gd name="T5" fmla="*/ 56 h 65"/>
                <a:gd name="T6" fmla="*/ 17 w 17"/>
                <a:gd name="T7" fmla="*/ 8 h 65"/>
                <a:gd name="T8" fmla="*/ 8 w 17"/>
                <a:gd name="T9" fmla="*/ 0 h 65"/>
                <a:gd name="T10" fmla="*/ 0 w 17"/>
                <a:gd name="T11" fmla="*/ 8 h 65"/>
                <a:gd name="T12" fmla="*/ 0 w 17"/>
                <a:gd name="T13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0" y="56"/>
                  </a:moveTo>
                  <a:cubicBezTo>
                    <a:pt x="0" y="61"/>
                    <a:pt x="3" y="65"/>
                    <a:pt x="8" y="65"/>
                  </a:cubicBezTo>
                  <a:cubicBezTo>
                    <a:pt x="13" y="65"/>
                    <a:pt x="17" y="61"/>
                    <a:pt x="17" y="56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4"/>
                    <a:pt x="13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56"/>
                    <a:pt x="0" y="56"/>
                    <a:pt x="0" y="56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1372"/>
            <p:cNvSpPr>
              <a:spLocks/>
            </p:cNvSpPr>
            <p:nvPr/>
          </p:nvSpPr>
          <p:spPr bwMode="auto">
            <a:xfrm>
              <a:off x="8683625" y="2355851"/>
              <a:ext cx="22225" cy="65088"/>
            </a:xfrm>
            <a:custGeom>
              <a:avLst/>
              <a:gdLst>
                <a:gd name="T0" fmla="*/ 0 w 7"/>
                <a:gd name="T1" fmla="*/ 16 h 20"/>
                <a:gd name="T2" fmla="*/ 3 w 7"/>
                <a:gd name="T3" fmla="*/ 20 h 20"/>
                <a:gd name="T4" fmla="*/ 7 w 7"/>
                <a:gd name="T5" fmla="*/ 16 h 20"/>
                <a:gd name="T6" fmla="*/ 7 w 7"/>
                <a:gd name="T7" fmla="*/ 4 h 20"/>
                <a:gd name="T8" fmla="*/ 3 w 7"/>
                <a:gd name="T9" fmla="*/ 0 h 20"/>
                <a:gd name="T10" fmla="*/ 0 w 7"/>
                <a:gd name="T11" fmla="*/ 4 h 20"/>
                <a:gd name="T12" fmla="*/ 0 w 7"/>
                <a:gd name="T1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0">
                  <a:moveTo>
                    <a:pt x="0" y="16"/>
                  </a:moveTo>
                  <a:cubicBezTo>
                    <a:pt x="0" y="18"/>
                    <a:pt x="1" y="20"/>
                    <a:pt x="3" y="20"/>
                  </a:cubicBezTo>
                  <a:cubicBezTo>
                    <a:pt x="5" y="20"/>
                    <a:pt x="7" y="18"/>
                    <a:pt x="7" y="1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1373"/>
            <p:cNvSpPr>
              <a:spLocks/>
            </p:cNvSpPr>
            <p:nvPr/>
          </p:nvSpPr>
          <p:spPr bwMode="auto">
            <a:xfrm>
              <a:off x="8683625" y="2398714"/>
              <a:ext cx="77788" cy="22225"/>
            </a:xfrm>
            <a:custGeom>
              <a:avLst/>
              <a:gdLst>
                <a:gd name="T0" fmla="*/ 20 w 24"/>
                <a:gd name="T1" fmla="*/ 7 h 7"/>
                <a:gd name="T2" fmla="*/ 24 w 24"/>
                <a:gd name="T3" fmla="*/ 3 h 7"/>
                <a:gd name="T4" fmla="*/ 20 w 24"/>
                <a:gd name="T5" fmla="*/ 0 h 7"/>
                <a:gd name="T6" fmla="*/ 3 w 24"/>
                <a:gd name="T7" fmla="*/ 0 h 7"/>
                <a:gd name="T8" fmla="*/ 0 w 24"/>
                <a:gd name="T9" fmla="*/ 3 h 7"/>
                <a:gd name="T10" fmla="*/ 3 w 24"/>
                <a:gd name="T11" fmla="*/ 7 h 7"/>
                <a:gd name="T12" fmla="*/ 20 w 2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">
                  <a:moveTo>
                    <a:pt x="20" y="7"/>
                  </a:moveTo>
                  <a:cubicBezTo>
                    <a:pt x="22" y="7"/>
                    <a:pt x="24" y="5"/>
                    <a:pt x="24" y="3"/>
                  </a:cubicBezTo>
                  <a:cubicBezTo>
                    <a:pt x="24" y="1"/>
                    <a:pt x="22" y="0"/>
                    <a:pt x="2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20" y="7"/>
                    <a:pt x="20" y="7"/>
                    <a:pt x="20" y="7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1374"/>
            <p:cNvSpPr>
              <a:spLocks/>
            </p:cNvSpPr>
            <p:nvPr/>
          </p:nvSpPr>
          <p:spPr bwMode="auto">
            <a:xfrm>
              <a:off x="8809038" y="2314576"/>
              <a:ext cx="22225" cy="65088"/>
            </a:xfrm>
            <a:custGeom>
              <a:avLst/>
              <a:gdLst>
                <a:gd name="T0" fmla="*/ 7 w 7"/>
                <a:gd name="T1" fmla="*/ 17 h 20"/>
                <a:gd name="T2" fmla="*/ 4 w 7"/>
                <a:gd name="T3" fmla="*/ 20 h 20"/>
                <a:gd name="T4" fmla="*/ 0 w 7"/>
                <a:gd name="T5" fmla="*/ 17 h 20"/>
                <a:gd name="T6" fmla="*/ 0 w 7"/>
                <a:gd name="T7" fmla="*/ 4 h 20"/>
                <a:gd name="T8" fmla="*/ 4 w 7"/>
                <a:gd name="T9" fmla="*/ 0 h 20"/>
                <a:gd name="T10" fmla="*/ 7 w 7"/>
                <a:gd name="T11" fmla="*/ 4 h 20"/>
                <a:gd name="T12" fmla="*/ 7 w 7"/>
                <a:gd name="T1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0">
                  <a:moveTo>
                    <a:pt x="7" y="17"/>
                  </a:moveTo>
                  <a:cubicBezTo>
                    <a:pt x="7" y="19"/>
                    <a:pt x="6" y="20"/>
                    <a:pt x="4" y="20"/>
                  </a:cubicBezTo>
                  <a:cubicBezTo>
                    <a:pt x="2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17"/>
                    <a:pt x="7" y="17"/>
                    <a:pt x="7" y="17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6" name="Freeform 1375"/>
            <p:cNvSpPr>
              <a:spLocks/>
            </p:cNvSpPr>
            <p:nvPr/>
          </p:nvSpPr>
          <p:spPr bwMode="auto">
            <a:xfrm>
              <a:off x="8753475" y="2355851"/>
              <a:ext cx="77788" cy="23813"/>
            </a:xfrm>
            <a:custGeom>
              <a:avLst/>
              <a:gdLst>
                <a:gd name="T0" fmla="*/ 4 w 24"/>
                <a:gd name="T1" fmla="*/ 7 h 7"/>
                <a:gd name="T2" fmla="*/ 0 w 24"/>
                <a:gd name="T3" fmla="*/ 4 h 7"/>
                <a:gd name="T4" fmla="*/ 4 w 24"/>
                <a:gd name="T5" fmla="*/ 0 h 7"/>
                <a:gd name="T6" fmla="*/ 21 w 24"/>
                <a:gd name="T7" fmla="*/ 0 h 7"/>
                <a:gd name="T8" fmla="*/ 24 w 24"/>
                <a:gd name="T9" fmla="*/ 4 h 7"/>
                <a:gd name="T10" fmla="*/ 21 w 24"/>
                <a:gd name="T11" fmla="*/ 7 h 7"/>
                <a:gd name="T12" fmla="*/ 4 w 2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4" y="2"/>
                    <a:pt x="24" y="4"/>
                  </a:cubicBezTo>
                  <a:cubicBezTo>
                    <a:pt x="24" y="6"/>
                    <a:pt x="23" y="7"/>
                    <a:pt x="21" y="7"/>
                  </a:cubicBezTo>
                  <a:cubicBezTo>
                    <a:pt x="4" y="7"/>
                    <a:pt x="4" y="7"/>
                    <a:pt x="4" y="7"/>
                  </a:cubicBezTo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7" name="Freeform 1376"/>
            <p:cNvSpPr>
              <a:spLocks/>
            </p:cNvSpPr>
            <p:nvPr/>
          </p:nvSpPr>
          <p:spPr bwMode="auto">
            <a:xfrm>
              <a:off x="8756650" y="2305051"/>
              <a:ext cx="52388" cy="50800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9 w 16"/>
                <a:gd name="T7" fmla="*/ 8 h 16"/>
                <a:gd name="T8" fmla="*/ 9 w 16"/>
                <a:gd name="T9" fmla="*/ 16 h 16"/>
                <a:gd name="T10" fmla="*/ 16 w 16"/>
                <a:gd name="T11" fmla="*/ 16 h 16"/>
                <a:gd name="T12" fmla="*/ 9 w 16"/>
                <a:gd name="T13" fmla="*/ 16 h 16"/>
                <a:gd name="T14" fmla="*/ 9 w 16"/>
                <a:gd name="T15" fmla="*/ 8 h 16"/>
                <a:gd name="T16" fmla="*/ 0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4"/>
                    <a:pt x="9" y="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5" y="0"/>
                    <a:pt x="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8" name="Freeform 1377"/>
            <p:cNvSpPr>
              <a:spLocks/>
            </p:cNvSpPr>
            <p:nvPr/>
          </p:nvSpPr>
          <p:spPr bwMode="auto">
            <a:xfrm>
              <a:off x="8756650" y="2305051"/>
              <a:ext cx="30163" cy="55563"/>
            </a:xfrm>
            <a:custGeom>
              <a:avLst/>
              <a:gdLst>
                <a:gd name="T0" fmla="*/ 0 w 9"/>
                <a:gd name="T1" fmla="*/ 0 h 17"/>
                <a:gd name="T2" fmla="*/ 0 w 9"/>
                <a:gd name="T3" fmla="*/ 0 h 17"/>
                <a:gd name="T4" fmla="*/ 0 w 9"/>
                <a:gd name="T5" fmla="*/ 17 h 17"/>
                <a:gd name="T6" fmla="*/ 3 w 9"/>
                <a:gd name="T7" fmla="*/ 16 h 17"/>
                <a:gd name="T8" fmla="*/ 9 w 9"/>
                <a:gd name="T9" fmla="*/ 16 h 17"/>
                <a:gd name="T10" fmla="*/ 9 w 9"/>
                <a:gd name="T11" fmla="*/ 8 h 17"/>
                <a:gd name="T12" fmla="*/ 0 w 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5" y="0"/>
                    <a:pt x="0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9" name="Freeform 1378"/>
            <p:cNvSpPr>
              <a:spLocks/>
            </p:cNvSpPr>
            <p:nvPr/>
          </p:nvSpPr>
          <p:spPr bwMode="auto">
            <a:xfrm>
              <a:off x="8809038" y="2314576"/>
              <a:ext cx="22225" cy="55563"/>
            </a:xfrm>
            <a:custGeom>
              <a:avLst/>
              <a:gdLst>
                <a:gd name="T0" fmla="*/ 4 w 7"/>
                <a:gd name="T1" fmla="*/ 0 h 17"/>
                <a:gd name="T2" fmla="*/ 0 w 7"/>
                <a:gd name="T3" fmla="*/ 4 h 17"/>
                <a:gd name="T4" fmla="*/ 0 w 7"/>
                <a:gd name="T5" fmla="*/ 13 h 17"/>
                <a:gd name="T6" fmla="*/ 4 w 7"/>
                <a:gd name="T7" fmla="*/ 13 h 17"/>
                <a:gd name="T8" fmla="*/ 7 w 7"/>
                <a:gd name="T9" fmla="*/ 17 h 17"/>
                <a:gd name="T10" fmla="*/ 7 w 7"/>
                <a:gd name="T11" fmla="*/ 17 h 17"/>
                <a:gd name="T12" fmla="*/ 7 w 7"/>
                <a:gd name="T13" fmla="*/ 4 h 17"/>
                <a:gd name="T14" fmla="*/ 4 w 7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7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3"/>
                    <a:pt x="7" y="15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0" name="Freeform 1379"/>
            <p:cNvSpPr>
              <a:spLocks/>
            </p:cNvSpPr>
            <p:nvPr/>
          </p:nvSpPr>
          <p:spPr bwMode="auto">
            <a:xfrm>
              <a:off x="8756650" y="25146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1" name="Freeform 1380"/>
            <p:cNvSpPr>
              <a:spLocks/>
            </p:cNvSpPr>
            <p:nvPr/>
          </p:nvSpPr>
          <p:spPr bwMode="auto">
            <a:xfrm>
              <a:off x="8756650" y="2376489"/>
              <a:ext cx="30163" cy="138113"/>
            </a:xfrm>
            <a:custGeom>
              <a:avLst/>
              <a:gdLst>
                <a:gd name="T0" fmla="*/ 0 w 9"/>
                <a:gd name="T1" fmla="*/ 0 h 43"/>
                <a:gd name="T2" fmla="*/ 0 w 9"/>
                <a:gd name="T3" fmla="*/ 8 h 43"/>
                <a:gd name="T4" fmla="*/ 1 w 9"/>
                <a:gd name="T5" fmla="*/ 10 h 43"/>
                <a:gd name="T6" fmla="*/ 0 w 9"/>
                <a:gd name="T7" fmla="*/ 13 h 43"/>
                <a:gd name="T8" fmla="*/ 0 w 9"/>
                <a:gd name="T9" fmla="*/ 43 h 43"/>
                <a:gd name="T10" fmla="*/ 0 w 9"/>
                <a:gd name="T11" fmla="*/ 43 h 43"/>
                <a:gd name="T12" fmla="*/ 0 w 9"/>
                <a:gd name="T13" fmla="*/ 43 h 43"/>
                <a:gd name="T14" fmla="*/ 9 w 9"/>
                <a:gd name="T15" fmla="*/ 34 h 43"/>
                <a:gd name="T16" fmla="*/ 9 w 9"/>
                <a:gd name="T17" fmla="*/ 1 h 43"/>
                <a:gd name="T18" fmla="*/ 3 w 9"/>
                <a:gd name="T19" fmla="*/ 1 h 43"/>
                <a:gd name="T20" fmla="*/ 0 w 9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43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1" y="12"/>
                    <a:pt x="0" y="1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5" y="43"/>
                    <a:pt x="9" y="39"/>
                    <a:pt x="9" y="3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2" name="Freeform 1381"/>
            <p:cNvSpPr>
              <a:spLocks/>
            </p:cNvSpPr>
            <p:nvPr/>
          </p:nvSpPr>
          <p:spPr bwMode="auto">
            <a:xfrm>
              <a:off x="8756650" y="2401889"/>
              <a:ext cx="4763" cy="1587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1 w 1"/>
                <a:gd name="T5" fmla="*/ 2 h 5"/>
                <a:gd name="T6" fmla="*/ 0 w 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3" name="Freeform 1382"/>
            <p:cNvSpPr>
              <a:spLocks noEditPoints="1"/>
            </p:cNvSpPr>
            <p:nvPr/>
          </p:nvSpPr>
          <p:spPr bwMode="auto">
            <a:xfrm>
              <a:off x="8821738" y="2379664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1 w 1"/>
                <a:gd name="T9" fmla="*/ 0 w 1"/>
                <a:gd name="T10" fmla="*/ 1 w 1"/>
                <a:gd name="T11" fmla="*/ 1 w 1"/>
                <a:gd name="T12" fmla="*/ 1 w 1"/>
                <a:gd name="T1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4" name="Freeform 1383"/>
            <p:cNvSpPr>
              <a:spLocks/>
            </p:cNvSpPr>
            <p:nvPr/>
          </p:nvSpPr>
          <p:spPr bwMode="auto">
            <a:xfrm>
              <a:off x="8821738" y="2376489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1 w 2"/>
                <a:gd name="T19" fmla="*/ 1 h 1"/>
                <a:gd name="T20" fmla="*/ 2 w 2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5" name="Freeform 1384"/>
            <p:cNvSpPr>
              <a:spLocks/>
            </p:cNvSpPr>
            <p:nvPr/>
          </p:nvSpPr>
          <p:spPr bwMode="auto">
            <a:xfrm>
              <a:off x="8756650" y="2355851"/>
              <a:ext cx="74613" cy="23813"/>
            </a:xfrm>
            <a:custGeom>
              <a:avLst/>
              <a:gdLst>
                <a:gd name="T0" fmla="*/ 20 w 23"/>
                <a:gd name="T1" fmla="*/ 0 h 7"/>
                <a:gd name="T2" fmla="*/ 16 w 23"/>
                <a:gd name="T3" fmla="*/ 0 h 7"/>
                <a:gd name="T4" fmla="*/ 9 w 23"/>
                <a:gd name="T5" fmla="*/ 0 h 7"/>
                <a:gd name="T6" fmla="*/ 3 w 23"/>
                <a:gd name="T7" fmla="*/ 0 h 7"/>
                <a:gd name="T8" fmla="*/ 0 w 23"/>
                <a:gd name="T9" fmla="*/ 1 h 7"/>
                <a:gd name="T10" fmla="*/ 0 w 23"/>
                <a:gd name="T11" fmla="*/ 6 h 7"/>
                <a:gd name="T12" fmla="*/ 3 w 23"/>
                <a:gd name="T13" fmla="*/ 7 h 7"/>
                <a:gd name="T14" fmla="*/ 9 w 23"/>
                <a:gd name="T15" fmla="*/ 7 h 7"/>
                <a:gd name="T16" fmla="*/ 20 w 23"/>
                <a:gd name="T17" fmla="*/ 7 h 7"/>
                <a:gd name="T18" fmla="*/ 20 w 23"/>
                <a:gd name="T19" fmla="*/ 7 h 7"/>
                <a:gd name="T20" fmla="*/ 22 w 23"/>
                <a:gd name="T21" fmla="*/ 6 h 7"/>
                <a:gd name="T22" fmla="*/ 23 w 23"/>
                <a:gd name="T23" fmla="*/ 4 h 7"/>
                <a:gd name="T24" fmla="*/ 23 w 23"/>
                <a:gd name="T25" fmla="*/ 4 h 7"/>
                <a:gd name="T26" fmla="*/ 20 w 23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7">
                  <a:moveTo>
                    <a:pt x="2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2" y="6"/>
                  </a:cubicBezTo>
                  <a:cubicBezTo>
                    <a:pt x="23" y="6"/>
                    <a:pt x="23" y="5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2" y="0"/>
                    <a:pt x="20" y="0"/>
                  </a:cubicBezTo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6" name="Freeform 1385"/>
            <p:cNvSpPr>
              <a:spLocks/>
            </p:cNvSpPr>
            <p:nvPr/>
          </p:nvSpPr>
          <p:spPr bwMode="auto">
            <a:xfrm>
              <a:off x="8696325" y="2465389"/>
              <a:ext cx="122238" cy="100013"/>
            </a:xfrm>
            <a:custGeom>
              <a:avLst/>
              <a:gdLst>
                <a:gd name="T0" fmla="*/ 34 w 38"/>
                <a:gd name="T1" fmla="*/ 27 h 31"/>
                <a:gd name="T2" fmla="*/ 32 w 38"/>
                <a:gd name="T3" fmla="*/ 30 h 31"/>
                <a:gd name="T4" fmla="*/ 29 w 38"/>
                <a:gd name="T5" fmla="*/ 31 h 31"/>
                <a:gd name="T6" fmla="*/ 9 w 38"/>
                <a:gd name="T7" fmla="*/ 31 h 31"/>
                <a:gd name="T8" fmla="*/ 6 w 38"/>
                <a:gd name="T9" fmla="*/ 30 h 31"/>
                <a:gd name="T10" fmla="*/ 4 w 38"/>
                <a:gd name="T11" fmla="*/ 27 h 31"/>
                <a:gd name="T12" fmla="*/ 0 w 38"/>
                <a:gd name="T13" fmla="*/ 0 h 31"/>
                <a:gd name="T14" fmla="*/ 38 w 38"/>
                <a:gd name="T15" fmla="*/ 0 h 31"/>
                <a:gd name="T16" fmla="*/ 34 w 38"/>
                <a:gd name="T17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1">
                  <a:moveTo>
                    <a:pt x="34" y="27"/>
                  </a:moveTo>
                  <a:cubicBezTo>
                    <a:pt x="34" y="28"/>
                    <a:pt x="33" y="29"/>
                    <a:pt x="32" y="30"/>
                  </a:cubicBezTo>
                  <a:cubicBezTo>
                    <a:pt x="31" y="31"/>
                    <a:pt x="30" y="31"/>
                    <a:pt x="2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1"/>
                    <a:pt x="7" y="31"/>
                    <a:pt x="6" y="30"/>
                  </a:cubicBezTo>
                  <a:cubicBezTo>
                    <a:pt x="5" y="29"/>
                    <a:pt x="4" y="28"/>
                    <a:pt x="4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34" y="27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Rectangle 1386"/>
            <p:cNvSpPr>
              <a:spLocks noChangeArrowheads="1"/>
            </p:cNvSpPr>
            <p:nvPr/>
          </p:nvSpPr>
          <p:spPr bwMode="auto">
            <a:xfrm>
              <a:off x="8689975" y="2446339"/>
              <a:ext cx="134938" cy="2222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1387"/>
            <p:cNvSpPr>
              <a:spLocks/>
            </p:cNvSpPr>
            <p:nvPr/>
          </p:nvSpPr>
          <p:spPr bwMode="auto">
            <a:xfrm>
              <a:off x="8743950" y="2317751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1388"/>
            <p:cNvSpPr>
              <a:spLocks/>
            </p:cNvSpPr>
            <p:nvPr/>
          </p:nvSpPr>
          <p:spPr bwMode="auto">
            <a:xfrm>
              <a:off x="8767763" y="2317751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1389"/>
            <p:cNvSpPr>
              <a:spLocks/>
            </p:cNvSpPr>
            <p:nvPr/>
          </p:nvSpPr>
          <p:spPr bwMode="auto">
            <a:xfrm>
              <a:off x="8770938" y="2343151"/>
              <a:ext cx="6350" cy="9525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4 h 6"/>
                <a:gd name="T4" fmla="*/ 2 w 4"/>
                <a:gd name="T5" fmla="*/ 0 h 6"/>
                <a:gd name="T6" fmla="*/ 4 w 4"/>
                <a:gd name="T7" fmla="*/ 2 h 6"/>
                <a:gd name="T8" fmla="*/ 0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1390"/>
            <p:cNvSpPr>
              <a:spLocks/>
            </p:cNvSpPr>
            <p:nvPr/>
          </p:nvSpPr>
          <p:spPr bwMode="auto">
            <a:xfrm>
              <a:off x="8747125" y="2343151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1391"/>
            <p:cNvSpPr>
              <a:spLocks/>
            </p:cNvSpPr>
            <p:nvPr/>
          </p:nvSpPr>
          <p:spPr bwMode="auto">
            <a:xfrm>
              <a:off x="8756650" y="2330451"/>
              <a:ext cx="7938" cy="9525"/>
            </a:xfrm>
            <a:custGeom>
              <a:avLst/>
              <a:gdLst>
                <a:gd name="T0" fmla="*/ 0 w 5"/>
                <a:gd name="T1" fmla="*/ 2 h 6"/>
                <a:gd name="T2" fmla="*/ 3 w 5"/>
                <a:gd name="T3" fmla="*/ 0 h 6"/>
                <a:gd name="T4" fmla="*/ 5 w 5"/>
                <a:gd name="T5" fmla="*/ 4 h 6"/>
                <a:gd name="T6" fmla="*/ 5 w 5"/>
                <a:gd name="T7" fmla="*/ 6 h 6"/>
                <a:gd name="T8" fmla="*/ 0 w 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2"/>
                  </a:moveTo>
                  <a:lnTo>
                    <a:pt x="3" y="0"/>
                  </a:lnTo>
                  <a:lnTo>
                    <a:pt x="5" y="4"/>
                  </a:lnTo>
                  <a:lnTo>
                    <a:pt x="5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1392"/>
            <p:cNvSpPr>
              <a:spLocks/>
            </p:cNvSpPr>
            <p:nvPr/>
          </p:nvSpPr>
          <p:spPr bwMode="auto">
            <a:xfrm>
              <a:off x="8734425" y="2330451"/>
              <a:ext cx="9525" cy="9525"/>
            </a:xfrm>
            <a:custGeom>
              <a:avLst/>
              <a:gdLst>
                <a:gd name="T0" fmla="*/ 0 w 6"/>
                <a:gd name="T1" fmla="*/ 2 h 6"/>
                <a:gd name="T2" fmla="*/ 2 w 6"/>
                <a:gd name="T3" fmla="*/ 0 h 6"/>
                <a:gd name="T4" fmla="*/ 6 w 6"/>
                <a:gd name="T5" fmla="*/ 4 h 6"/>
                <a:gd name="T6" fmla="*/ 4 w 6"/>
                <a:gd name="T7" fmla="*/ 6 h 6"/>
                <a:gd name="T8" fmla="*/ 0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1393"/>
            <p:cNvSpPr>
              <a:spLocks/>
            </p:cNvSpPr>
            <p:nvPr/>
          </p:nvSpPr>
          <p:spPr bwMode="auto">
            <a:xfrm>
              <a:off x="8743950" y="2401889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1394"/>
            <p:cNvSpPr>
              <a:spLocks/>
            </p:cNvSpPr>
            <p:nvPr/>
          </p:nvSpPr>
          <p:spPr bwMode="auto">
            <a:xfrm>
              <a:off x="8767763" y="2401889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1395"/>
            <p:cNvSpPr>
              <a:spLocks/>
            </p:cNvSpPr>
            <p:nvPr/>
          </p:nvSpPr>
          <p:spPr bwMode="auto">
            <a:xfrm>
              <a:off x="8770938" y="2427289"/>
              <a:ext cx="6350" cy="9525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4 h 6"/>
                <a:gd name="T4" fmla="*/ 2 w 4"/>
                <a:gd name="T5" fmla="*/ 0 h 6"/>
                <a:gd name="T6" fmla="*/ 4 w 4"/>
                <a:gd name="T7" fmla="*/ 2 h 6"/>
                <a:gd name="T8" fmla="*/ 0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1396"/>
            <p:cNvSpPr>
              <a:spLocks/>
            </p:cNvSpPr>
            <p:nvPr/>
          </p:nvSpPr>
          <p:spPr bwMode="auto">
            <a:xfrm>
              <a:off x="8747125" y="2427289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0 w 6"/>
                <a:gd name="T3" fmla="*/ 4 h 6"/>
                <a:gd name="T4" fmla="*/ 4 w 6"/>
                <a:gd name="T5" fmla="*/ 0 h 6"/>
                <a:gd name="T6" fmla="*/ 6 w 6"/>
                <a:gd name="T7" fmla="*/ 2 h 6"/>
                <a:gd name="T8" fmla="*/ 2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6" y="2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1397"/>
            <p:cNvSpPr>
              <a:spLocks/>
            </p:cNvSpPr>
            <p:nvPr/>
          </p:nvSpPr>
          <p:spPr bwMode="auto">
            <a:xfrm>
              <a:off x="8756650" y="2414589"/>
              <a:ext cx="7938" cy="6350"/>
            </a:xfrm>
            <a:custGeom>
              <a:avLst/>
              <a:gdLst>
                <a:gd name="T0" fmla="*/ 0 w 5"/>
                <a:gd name="T1" fmla="*/ 2 h 4"/>
                <a:gd name="T2" fmla="*/ 3 w 5"/>
                <a:gd name="T3" fmla="*/ 0 h 4"/>
                <a:gd name="T4" fmla="*/ 5 w 5"/>
                <a:gd name="T5" fmla="*/ 4 h 4"/>
                <a:gd name="T6" fmla="*/ 5 w 5"/>
                <a:gd name="T7" fmla="*/ 4 h 4"/>
                <a:gd name="T8" fmla="*/ 0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3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1398"/>
            <p:cNvSpPr>
              <a:spLocks/>
            </p:cNvSpPr>
            <p:nvPr/>
          </p:nvSpPr>
          <p:spPr bwMode="auto">
            <a:xfrm>
              <a:off x="8734425" y="2414589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2 w 6"/>
                <a:gd name="T3" fmla="*/ 0 h 4"/>
                <a:gd name="T4" fmla="*/ 6 w 6"/>
                <a:gd name="T5" fmla="*/ 4 h 4"/>
                <a:gd name="T6" fmla="*/ 4 w 6"/>
                <a:gd name="T7" fmla="*/ 4 h 4"/>
                <a:gd name="T8" fmla="*/ 0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1399"/>
            <p:cNvSpPr>
              <a:spLocks/>
            </p:cNvSpPr>
            <p:nvPr/>
          </p:nvSpPr>
          <p:spPr bwMode="auto">
            <a:xfrm>
              <a:off x="8761413" y="2360614"/>
              <a:ext cx="6350" cy="9525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4 h 6"/>
                <a:gd name="T4" fmla="*/ 2 w 4"/>
                <a:gd name="T5" fmla="*/ 0 h 6"/>
                <a:gd name="T6" fmla="*/ 0 w 4"/>
                <a:gd name="T7" fmla="*/ 2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1400"/>
            <p:cNvSpPr>
              <a:spLocks/>
            </p:cNvSpPr>
            <p:nvPr/>
          </p:nvSpPr>
          <p:spPr bwMode="auto">
            <a:xfrm>
              <a:off x="8737600" y="2360614"/>
              <a:ext cx="9525" cy="9525"/>
            </a:xfrm>
            <a:custGeom>
              <a:avLst/>
              <a:gdLst>
                <a:gd name="T0" fmla="*/ 4 w 6"/>
                <a:gd name="T1" fmla="*/ 6 h 6"/>
                <a:gd name="T2" fmla="*/ 6 w 6"/>
                <a:gd name="T3" fmla="*/ 4 h 6"/>
                <a:gd name="T4" fmla="*/ 2 w 6"/>
                <a:gd name="T5" fmla="*/ 0 h 6"/>
                <a:gd name="T6" fmla="*/ 0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6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1401"/>
            <p:cNvSpPr>
              <a:spLocks/>
            </p:cNvSpPr>
            <p:nvPr/>
          </p:nvSpPr>
          <p:spPr bwMode="auto">
            <a:xfrm>
              <a:off x="8737600" y="2386014"/>
              <a:ext cx="6350" cy="9525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4 h 6"/>
                <a:gd name="T4" fmla="*/ 2 w 4"/>
                <a:gd name="T5" fmla="*/ 0 h 6"/>
                <a:gd name="T6" fmla="*/ 0 w 4"/>
                <a:gd name="T7" fmla="*/ 2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1402"/>
            <p:cNvSpPr>
              <a:spLocks/>
            </p:cNvSpPr>
            <p:nvPr/>
          </p:nvSpPr>
          <p:spPr bwMode="auto">
            <a:xfrm>
              <a:off x="8756650" y="2386014"/>
              <a:ext cx="11113" cy="9525"/>
            </a:xfrm>
            <a:custGeom>
              <a:avLst/>
              <a:gdLst>
                <a:gd name="T0" fmla="*/ 5 w 7"/>
                <a:gd name="T1" fmla="*/ 6 h 6"/>
                <a:gd name="T2" fmla="*/ 7 w 7"/>
                <a:gd name="T3" fmla="*/ 4 h 6"/>
                <a:gd name="T4" fmla="*/ 3 w 7"/>
                <a:gd name="T5" fmla="*/ 0 h 6"/>
                <a:gd name="T6" fmla="*/ 0 w 7"/>
                <a:gd name="T7" fmla="*/ 2 h 6"/>
                <a:gd name="T8" fmla="*/ 5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6"/>
                  </a:moveTo>
                  <a:lnTo>
                    <a:pt x="7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1403"/>
            <p:cNvSpPr>
              <a:spLocks/>
            </p:cNvSpPr>
            <p:nvPr/>
          </p:nvSpPr>
          <p:spPr bwMode="auto">
            <a:xfrm>
              <a:off x="8750300" y="2373314"/>
              <a:ext cx="6350" cy="9525"/>
            </a:xfrm>
            <a:custGeom>
              <a:avLst/>
              <a:gdLst>
                <a:gd name="T0" fmla="*/ 4 w 4"/>
                <a:gd name="T1" fmla="*/ 2 h 6"/>
                <a:gd name="T2" fmla="*/ 2 w 4"/>
                <a:gd name="T3" fmla="*/ 0 h 6"/>
                <a:gd name="T4" fmla="*/ 0 w 4"/>
                <a:gd name="T5" fmla="*/ 4 h 6"/>
                <a:gd name="T6" fmla="*/ 0 w 4"/>
                <a:gd name="T7" fmla="*/ 6 h 6"/>
                <a:gd name="T8" fmla="*/ 4 w 4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1404"/>
            <p:cNvSpPr>
              <a:spLocks/>
            </p:cNvSpPr>
            <p:nvPr/>
          </p:nvSpPr>
          <p:spPr bwMode="auto">
            <a:xfrm>
              <a:off x="8770938" y="2373314"/>
              <a:ext cx="9525" cy="9525"/>
            </a:xfrm>
            <a:custGeom>
              <a:avLst/>
              <a:gdLst>
                <a:gd name="T0" fmla="*/ 6 w 6"/>
                <a:gd name="T1" fmla="*/ 2 h 6"/>
                <a:gd name="T2" fmla="*/ 4 w 6"/>
                <a:gd name="T3" fmla="*/ 0 h 6"/>
                <a:gd name="T4" fmla="*/ 0 w 6"/>
                <a:gd name="T5" fmla="*/ 4 h 6"/>
                <a:gd name="T6" fmla="*/ 2 w 6"/>
                <a:gd name="T7" fmla="*/ 6 h 6"/>
                <a:gd name="T8" fmla="*/ 6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1405"/>
            <p:cNvSpPr>
              <a:spLocks/>
            </p:cNvSpPr>
            <p:nvPr/>
          </p:nvSpPr>
          <p:spPr bwMode="auto">
            <a:xfrm>
              <a:off x="8802688" y="2360614"/>
              <a:ext cx="6350" cy="9525"/>
            </a:xfrm>
            <a:custGeom>
              <a:avLst/>
              <a:gdLst>
                <a:gd name="T0" fmla="*/ 0 w 4"/>
                <a:gd name="T1" fmla="*/ 6 h 6"/>
                <a:gd name="T2" fmla="*/ 0 w 4"/>
                <a:gd name="T3" fmla="*/ 4 h 6"/>
                <a:gd name="T4" fmla="*/ 4 w 4"/>
                <a:gd name="T5" fmla="*/ 0 h 6"/>
                <a:gd name="T6" fmla="*/ 4 w 4"/>
                <a:gd name="T7" fmla="*/ 2 h 6"/>
                <a:gd name="T8" fmla="*/ 0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1406"/>
            <p:cNvSpPr>
              <a:spLocks/>
            </p:cNvSpPr>
            <p:nvPr/>
          </p:nvSpPr>
          <p:spPr bwMode="auto">
            <a:xfrm>
              <a:off x="8789988" y="2366964"/>
              <a:ext cx="6350" cy="6350"/>
            </a:xfrm>
            <a:custGeom>
              <a:avLst/>
              <a:gdLst>
                <a:gd name="T0" fmla="*/ 0 w 4"/>
                <a:gd name="T1" fmla="*/ 2 h 4"/>
                <a:gd name="T2" fmla="*/ 0 w 4"/>
                <a:gd name="T3" fmla="*/ 0 h 4"/>
                <a:gd name="T4" fmla="*/ 4 w 4"/>
                <a:gd name="T5" fmla="*/ 4 h 4"/>
                <a:gd name="T6" fmla="*/ 2 w 4"/>
                <a:gd name="T7" fmla="*/ 4 h 4"/>
                <a:gd name="T8" fmla="*/ 0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1407"/>
            <p:cNvSpPr>
              <a:spLocks/>
            </p:cNvSpPr>
            <p:nvPr/>
          </p:nvSpPr>
          <p:spPr bwMode="auto">
            <a:xfrm>
              <a:off x="8821738" y="2349501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0 h 4"/>
                <a:gd name="T6" fmla="*/ 4 w 4"/>
                <a:gd name="T7" fmla="*/ 2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1408"/>
            <p:cNvSpPr>
              <a:spLocks/>
            </p:cNvSpPr>
            <p:nvPr/>
          </p:nvSpPr>
          <p:spPr bwMode="auto">
            <a:xfrm>
              <a:off x="8815388" y="2366964"/>
              <a:ext cx="9525" cy="6350"/>
            </a:xfrm>
            <a:custGeom>
              <a:avLst/>
              <a:gdLst>
                <a:gd name="T0" fmla="*/ 0 w 6"/>
                <a:gd name="T1" fmla="*/ 2 h 4"/>
                <a:gd name="T2" fmla="*/ 2 w 6"/>
                <a:gd name="T3" fmla="*/ 0 h 4"/>
                <a:gd name="T4" fmla="*/ 6 w 6"/>
                <a:gd name="T5" fmla="*/ 4 h 4"/>
                <a:gd name="T6" fmla="*/ 4 w 6"/>
                <a:gd name="T7" fmla="*/ 4 h 4"/>
                <a:gd name="T8" fmla="*/ 0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lnTo>
                    <a:pt x="2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1409"/>
            <p:cNvSpPr>
              <a:spLocks/>
            </p:cNvSpPr>
            <p:nvPr/>
          </p:nvSpPr>
          <p:spPr bwMode="auto">
            <a:xfrm>
              <a:off x="8812213" y="2339976"/>
              <a:ext cx="9525" cy="6350"/>
            </a:xfrm>
            <a:custGeom>
              <a:avLst/>
              <a:gdLst>
                <a:gd name="T0" fmla="*/ 0 w 6"/>
                <a:gd name="T1" fmla="*/ 0 h 4"/>
                <a:gd name="T2" fmla="*/ 2 w 6"/>
                <a:gd name="T3" fmla="*/ 0 h 4"/>
                <a:gd name="T4" fmla="*/ 6 w 6"/>
                <a:gd name="T5" fmla="*/ 2 h 4"/>
                <a:gd name="T6" fmla="*/ 4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1410"/>
            <p:cNvSpPr>
              <a:spLocks/>
            </p:cNvSpPr>
            <p:nvPr/>
          </p:nvSpPr>
          <p:spPr bwMode="auto">
            <a:xfrm>
              <a:off x="8821738" y="2327276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2 w 4"/>
                <a:gd name="T5" fmla="*/ 0 h 4"/>
                <a:gd name="T6" fmla="*/ 4 w 4"/>
                <a:gd name="T7" fmla="*/ 2 h 4"/>
                <a:gd name="T8" fmla="*/ 0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4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1412"/>
            <p:cNvSpPr>
              <a:spLocks/>
            </p:cNvSpPr>
            <p:nvPr/>
          </p:nvSpPr>
          <p:spPr bwMode="auto">
            <a:xfrm>
              <a:off x="8705850" y="2401888"/>
              <a:ext cx="6350" cy="9525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4 h 6"/>
                <a:gd name="T4" fmla="*/ 2 w 4"/>
                <a:gd name="T5" fmla="*/ 0 h 6"/>
                <a:gd name="T6" fmla="*/ 0 w 4"/>
                <a:gd name="T7" fmla="*/ 2 h 6"/>
                <a:gd name="T8" fmla="*/ 4 w 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1413"/>
            <p:cNvSpPr>
              <a:spLocks/>
            </p:cNvSpPr>
            <p:nvPr/>
          </p:nvSpPr>
          <p:spPr bwMode="auto">
            <a:xfrm>
              <a:off x="8718550" y="2408238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4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1414"/>
            <p:cNvSpPr>
              <a:spLocks/>
            </p:cNvSpPr>
            <p:nvPr/>
          </p:nvSpPr>
          <p:spPr bwMode="auto">
            <a:xfrm>
              <a:off x="8686800" y="2392363"/>
              <a:ext cx="6350" cy="6350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2 h 4"/>
                <a:gd name="T4" fmla="*/ 2 w 4"/>
                <a:gd name="T5" fmla="*/ 0 h 4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1415"/>
            <p:cNvSpPr>
              <a:spLocks/>
            </p:cNvSpPr>
            <p:nvPr/>
          </p:nvSpPr>
          <p:spPr bwMode="auto">
            <a:xfrm>
              <a:off x="8693150" y="2408238"/>
              <a:ext cx="6350" cy="635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1416"/>
            <p:cNvSpPr>
              <a:spLocks/>
            </p:cNvSpPr>
            <p:nvPr/>
          </p:nvSpPr>
          <p:spPr bwMode="auto">
            <a:xfrm>
              <a:off x="8693150" y="2379663"/>
              <a:ext cx="9525" cy="9525"/>
            </a:xfrm>
            <a:custGeom>
              <a:avLst/>
              <a:gdLst>
                <a:gd name="T0" fmla="*/ 6 w 6"/>
                <a:gd name="T1" fmla="*/ 2 h 6"/>
                <a:gd name="T2" fmla="*/ 4 w 6"/>
                <a:gd name="T3" fmla="*/ 0 h 6"/>
                <a:gd name="T4" fmla="*/ 0 w 6"/>
                <a:gd name="T5" fmla="*/ 4 h 6"/>
                <a:gd name="T6" fmla="*/ 2 w 6"/>
                <a:gd name="T7" fmla="*/ 6 h 6"/>
                <a:gd name="T8" fmla="*/ 6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1417"/>
            <p:cNvSpPr>
              <a:spLocks/>
            </p:cNvSpPr>
            <p:nvPr/>
          </p:nvSpPr>
          <p:spPr bwMode="auto">
            <a:xfrm>
              <a:off x="8686800" y="2370138"/>
              <a:ext cx="6350" cy="6350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2 w 4"/>
                <a:gd name="T5" fmla="*/ 0 h 4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Freeform 1418"/>
            <p:cNvSpPr>
              <a:spLocks/>
            </p:cNvSpPr>
            <p:nvPr/>
          </p:nvSpPr>
          <p:spPr bwMode="auto">
            <a:xfrm>
              <a:off x="10666413" y="2266951"/>
              <a:ext cx="112713" cy="298450"/>
            </a:xfrm>
            <a:custGeom>
              <a:avLst/>
              <a:gdLst>
                <a:gd name="T0" fmla="*/ 48 w 71"/>
                <a:gd name="T1" fmla="*/ 188 h 188"/>
                <a:gd name="T2" fmla="*/ 71 w 71"/>
                <a:gd name="T3" fmla="*/ 182 h 188"/>
                <a:gd name="T4" fmla="*/ 24 w 71"/>
                <a:gd name="T5" fmla="*/ 0 h 188"/>
                <a:gd name="T6" fmla="*/ 0 w 71"/>
                <a:gd name="T7" fmla="*/ 6 h 188"/>
                <a:gd name="T8" fmla="*/ 48 w 71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88">
                  <a:moveTo>
                    <a:pt x="48" y="188"/>
                  </a:moveTo>
                  <a:lnTo>
                    <a:pt x="71" y="182"/>
                  </a:lnTo>
                  <a:lnTo>
                    <a:pt x="24" y="0"/>
                  </a:lnTo>
                  <a:lnTo>
                    <a:pt x="0" y="6"/>
                  </a:lnTo>
                  <a:lnTo>
                    <a:pt x="48" y="18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1419"/>
            <p:cNvSpPr>
              <a:spLocks/>
            </p:cNvSpPr>
            <p:nvPr/>
          </p:nvSpPr>
          <p:spPr bwMode="auto">
            <a:xfrm>
              <a:off x="10669588" y="2282826"/>
              <a:ext cx="106363" cy="263525"/>
            </a:xfrm>
            <a:custGeom>
              <a:avLst/>
              <a:gdLst>
                <a:gd name="T0" fmla="*/ 42 w 67"/>
                <a:gd name="T1" fmla="*/ 166 h 166"/>
                <a:gd name="T2" fmla="*/ 67 w 67"/>
                <a:gd name="T3" fmla="*/ 160 h 166"/>
                <a:gd name="T4" fmla="*/ 24 w 67"/>
                <a:gd name="T5" fmla="*/ 0 h 166"/>
                <a:gd name="T6" fmla="*/ 0 w 67"/>
                <a:gd name="T7" fmla="*/ 6 h 166"/>
                <a:gd name="T8" fmla="*/ 42 w 67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66">
                  <a:moveTo>
                    <a:pt x="42" y="166"/>
                  </a:moveTo>
                  <a:lnTo>
                    <a:pt x="67" y="160"/>
                  </a:lnTo>
                  <a:lnTo>
                    <a:pt x="24" y="0"/>
                  </a:lnTo>
                  <a:lnTo>
                    <a:pt x="0" y="6"/>
                  </a:lnTo>
                  <a:lnTo>
                    <a:pt x="42" y="16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Rectangle 1420"/>
            <p:cNvSpPr>
              <a:spLocks noChangeArrowheads="1"/>
            </p:cNvSpPr>
            <p:nvPr/>
          </p:nvSpPr>
          <p:spPr bwMode="auto">
            <a:xfrm>
              <a:off x="10498138" y="2282826"/>
              <a:ext cx="39688" cy="2825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Rectangle 1421"/>
            <p:cNvSpPr>
              <a:spLocks noChangeArrowheads="1"/>
            </p:cNvSpPr>
            <p:nvPr/>
          </p:nvSpPr>
          <p:spPr bwMode="auto">
            <a:xfrm>
              <a:off x="10498138" y="2305051"/>
              <a:ext cx="39688" cy="2413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Rectangle 1422"/>
            <p:cNvSpPr>
              <a:spLocks noChangeArrowheads="1"/>
            </p:cNvSpPr>
            <p:nvPr/>
          </p:nvSpPr>
          <p:spPr bwMode="auto">
            <a:xfrm>
              <a:off x="10456863" y="2217738"/>
              <a:ext cx="41275" cy="3476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Rectangle 1423"/>
            <p:cNvSpPr>
              <a:spLocks noChangeArrowheads="1"/>
            </p:cNvSpPr>
            <p:nvPr/>
          </p:nvSpPr>
          <p:spPr bwMode="auto">
            <a:xfrm>
              <a:off x="10460038" y="2217738"/>
              <a:ext cx="19050" cy="34766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Rectangle 1424"/>
            <p:cNvSpPr>
              <a:spLocks noChangeArrowheads="1"/>
            </p:cNvSpPr>
            <p:nvPr/>
          </p:nvSpPr>
          <p:spPr bwMode="auto">
            <a:xfrm>
              <a:off x="10537825" y="2127251"/>
              <a:ext cx="50800" cy="438150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Rectangle 1425"/>
            <p:cNvSpPr>
              <a:spLocks noChangeArrowheads="1"/>
            </p:cNvSpPr>
            <p:nvPr/>
          </p:nvSpPr>
          <p:spPr bwMode="auto">
            <a:xfrm>
              <a:off x="10537825" y="2154238"/>
              <a:ext cx="50800" cy="385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Rectangle 1426"/>
            <p:cNvSpPr>
              <a:spLocks noChangeArrowheads="1"/>
            </p:cNvSpPr>
            <p:nvPr/>
          </p:nvSpPr>
          <p:spPr bwMode="auto">
            <a:xfrm>
              <a:off x="10550525" y="2327276"/>
              <a:ext cx="2540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Rectangle 1427"/>
            <p:cNvSpPr>
              <a:spLocks noChangeArrowheads="1"/>
            </p:cNvSpPr>
            <p:nvPr/>
          </p:nvSpPr>
          <p:spPr bwMode="auto">
            <a:xfrm>
              <a:off x="10550525" y="2298701"/>
              <a:ext cx="2540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Rectangle 1428"/>
            <p:cNvSpPr>
              <a:spLocks noChangeArrowheads="1"/>
            </p:cNvSpPr>
            <p:nvPr/>
          </p:nvSpPr>
          <p:spPr bwMode="auto">
            <a:xfrm>
              <a:off x="10550525" y="2270126"/>
              <a:ext cx="2540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Rectangle 1429"/>
            <p:cNvSpPr>
              <a:spLocks noChangeArrowheads="1"/>
            </p:cNvSpPr>
            <p:nvPr/>
          </p:nvSpPr>
          <p:spPr bwMode="auto">
            <a:xfrm>
              <a:off x="10550525" y="2239963"/>
              <a:ext cx="25400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1430"/>
            <p:cNvSpPr>
              <a:spLocks/>
            </p:cNvSpPr>
            <p:nvPr/>
          </p:nvSpPr>
          <p:spPr bwMode="auto">
            <a:xfrm>
              <a:off x="10585450" y="2220913"/>
              <a:ext cx="115888" cy="344488"/>
            </a:xfrm>
            <a:custGeom>
              <a:avLst/>
              <a:gdLst>
                <a:gd name="T0" fmla="*/ 26 w 73"/>
                <a:gd name="T1" fmla="*/ 217 h 217"/>
                <a:gd name="T2" fmla="*/ 73 w 73"/>
                <a:gd name="T3" fmla="*/ 211 h 217"/>
                <a:gd name="T4" fmla="*/ 47 w 73"/>
                <a:gd name="T5" fmla="*/ 0 h 217"/>
                <a:gd name="T6" fmla="*/ 0 w 73"/>
                <a:gd name="T7" fmla="*/ 6 h 217"/>
                <a:gd name="T8" fmla="*/ 26 w 73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17">
                  <a:moveTo>
                    <a:pt x="26" y="217"/>
                  </a:moveTo>
                  <a:lnTo>
                    <a:pt x="73" y="211"/>
                  </a:lnTo>
                  <a:lnTo>
                    <a:pt x="47" y="0"/>
                  </a:lnTo>
                  <a:lnTo>
                    <a:pt x="0" y="6"/>
                  </a:lnTo>
                  <a:lnTo>
                    <a:pt x="26" y="217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1431"/>
            <p:cNvSpPr>
              <a:spLocks/>
            </p:cNvSpPr>
            <p:nvPr/>
          </p:nvSpPr>
          <p:spPr bwMode="auto">
            <a:xfrm>
              <a:off x="10588625" y="2266951"/>
              <a:ext cx="106363" cy="254000"/>
            </a:xfrm>
            <a:custGeom>
              <a:avLst/>
              <a:gdLst>
                <a:gd name="T0" fmla="*/ 20 w 67"/>
                <a:gd name="T1" fmla="*/ 160 h 160"/>
                <a:gd name="T2" fmla="*/ 67 w 67"/>
                <a:gd name="T3" fmla="*/ 154 h 160"/>
                <a:gd name="T4" fmla="*/ 47 w 67"/>
                <a:gd name="T5" fmla="*/ 0 h 160"/>
                <a:gd name="T6" fmla="*/ 0 w 67"/>
                <a:gd name="T7" fmla="*/ 6 h 160"/>
                <a:gd name="T8" fmla="*/ 20 w 67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60">
                  <a:moveTo>
                    <a:pt x="20" y="160"/>
                  </a:moveTo>
                  <a:lnTo>
                    <a:pt x="67" y="154"/>
                  </a:lnTo>
                  <a:lnTo>
                    <a:pt x="47" y="0"/>
                  </a:lnTo>
                  <a:lnTo>
                    <a:pt x="0" y="6"/>
                  </a:lnTo>
                  <a:lnTo>
                    <a:pt x="20" y="16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1432"/>
            <p:cNvSpPr>
              <a:spLocks/>
            </p:cNvSpPr>
            <p:nvPr/>
          </p:nvSpPr>
          <p:spPr bwMode="auto">
            <a:xfrm>
              <a:off x="10620375" y="2289176"/>
              <a:ext cx="42863" cy="206375"/>
            </a:xfrm>
            <a:custGeom>
              <a:avLst/>
              <a:gdLst>
                <a:gd name="T0" fmla="*/ 17 w 27"/>
                <a:gd name="T1" fmla="*/ 130 h 130"/>
                <a:gd name="T2" fmla="*/ 27 w 27"/>
                <a:gd name="T3" fmla="*/ 128 h 130"/>
                <a:gd name="T4" fmla="*/ 10 w 27"/>
                <a:gd name="T5" fmla="*/ 0 h 130"/>
                <a:gd name="T6" fmla="*/ 0 w 27"/>
                <a:gd name="T7" fmla="*/ 2 h 130"/>
                <a:gd name="T8" fmla="*/ 17 w 27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30">
                  <a:moveTo>
                    <a:pt x="17" y="130"/>
                  </a:moveTo>
                  <a:lnTo>
                    <a:pt x="27" y="128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7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Rectangle 1433"/>
            <p:cNvSpPr>
              <a:spLocks noChangeArrowheads="1"/>
            </p:cNvSpPr>
            <p:nvPr/>
          </p:nvSpPr>
          <p:spPr bwMode="auto">
            <a:xfrm>
              <a:off x="10401300" y="2308226"/>
              <a:ext cx="55563" cy="2571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Rectangle 1434"/>
            <p:cNvSpPr>
              <a:spLocks noChangeArrowheads="1"/>
            </p:cNvSpPr>
            <p:nvPr/>
          </p:nvSpPr>
          <p:spPr bwMode="auto">
            <a:xfrm>
              <a:off x="10401300" y="2343151"/>
              <a:ext cx="55563" cy="190500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Oval 1435"/>
            <p:cNvSpPr>
              <a:spLocks noChangeArrowheads="1"/>
            </p:cNvSpPr>
            <p:nvPr/>
          </p:nvSpPr>
          <p:spPr bwMode="auto">
            <a:xfrm>
              <a:off x="10415588" y="2366963"/>
              <a:ext cx="317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1436"/>
            <p:cNvSpPr>
              <a:spLocks/>
            </p:cNvSpPr>
            <p:nvPr/>
          </p:nvSpPr>
          <p:spPr bwMode="auto">
            <a:xfrm>
              <a:off x="9448800" y="2333626"/>
              <a:ext cx="187325" cy="190500"/>
            </a:xfrm>
            <a:custGeom>
              <a:avLst/>
              <a:gdLst>
                <a:gd name="T0" fmla="*/ 45 w 118"/>
                <a:gd name="T1" fmla="*/ 120 h 120"/>
                <a:gd name="T2" fmla="*/ 118 w 118"/>
                <a:gd name="T3" fmla="*/ 77 h 120"/>
                <a:gd name="T4" fmla="*/ 75 w 118"/>
                <a:gd name="T5" fmla="*/ 0 h 120"/>
                <a:gd name="T6" fmla="*/ 0 w 118"/>
                <a:gd name="T7" fmla="*/ 41 h 120"/>
                <a:gd name="T8" fmla="*/ 45 w 11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0">
                  <a:moveTo>
                    <a:pt x="45" y="120"/>
                  </a:moveTo>
                  <a:lnTo>
                    <a:pt x="118" y="77"/>
                  </a:lnTo>
                  <a:lnTo>
                    <a:pt x="75" y="0"/>
                  </a:lnTo>
                  <a:lnTo>
                    <a:pt x="0" y="41"/>
                  </a:lnTo>
                  <a:lnTo>
                    <a:pt x="45" y="120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1437"/>
            <p:cNvSpPr>
              <a:spLocks/>
            </p:cNvSpPr>
            <p:nvPr/>
          </p:nvSpPr>
          <p:spPr bwMode="auto">
            <a:xfrm>
              <a:off x="9448800" y="2333626"/>
              <a:ext cx="187325" cy="190500"/>
            </a:xfrm>
            <a:custGeom>
              <a:avLst/>
              <a:gdLst>
                <a:gd name="T0" fmla="*/ 45 w 118"/>
                <a:gd name="T1" fmla="*/ 120 h 120"/>
                <a:gd name="T2" fmla="*/ 118 w 118"/>
                <a:gd name="T3" fmla="*/ 77 h 120"/>
                <a:gd name="T4" fmla="*/ 75 w 118"/>
                <a:gd name="T5" fmla="*/ 0 h 120"/>
                <a:gd name="T6" fmla="*/ 0 w 118"/>
                <a:gd name="T7" fmla="*/ 41 h 120"/>
                <a:gd name="T8" fmla="*/ 45 w 11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0">
                  <a:moveTo>
                    <a:pt x="45" y="120"/>
                  </a:moveTo>
                  <a:lnTo>
                    <a:pt x="118" y="77"/>
                  </a:lnTo>
                  <a:lnTo>
                    <a:pt x="75" y="0"/>
                  </a:lnTo>
                  <a:lnTo>
                    <a:pt x="0" y="41"/>
                  </a:lnTo>
                  <a:lnTo>
                    <a:pt x="45" y="1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1438"/>
            <p:cNvSpPr>
              <a:spLocks/>
            </p:cNvSpPr>
            <p:nvPr/>
          </p:nvSpPr>
          <p:spPr bwMode="auto">
            <a:xfrm>
              <a:off x="9504363" y="2489201"/>
              <a:ext cx="76200" cy="34925"/>
            </a:xfrm>
            <a:custGeom>
              <a:avLst/>
              <a:gdLst>
                <a:gd name="T0" fmla="*/ 48 w 48"/>
                <a:gd name="T1" fmla="*/ 0 h 22"/>
                <a:gd name="T2" fmla="*/ 10 w 48"/>
                <a:gd name="T3" fmla="*/ 22 h 22"/>
                <a:gd name="T4" fmla="*/ 0 w 48"/>
                <a:gd name="T5" fmla="*/ 4 h 22"/>
                <a:gd name="T6" fmla="*/ 0 w 48"/>
                <a:gd name="T7" fmla="*/ 4 h 22"/>
                <a:gd name="T8" fmla="*/ 10 w 48"/>
                <a:gd name="T9" fmla="*/ 22 h 22"/>
                <a:gd name="T10" fmla="*/ 48 w 4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lnTo>
                    <a:pt x="10" y="2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2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1439"/>
            <p:cNvSpPr>
              <a:spLocks/>
            </p:cNvSpPr>
            <p:nvPr/>
          </p:nvSpPr>
          <p:spPr bwMode="auto">
            <a:xfrm>
              <a:off x="9504363" y="2489201"/>
              <a:ext cx="76200" cy="34925"/>
            </a:xfrm>
            <a:custGeom>
              <a:avLst/>
              <a:gdLst>
                <a:gd name="T0" fmla="*/ 48 w 48"/>
                <a:gd name="T1" fmla="*/ 0 h 22"/>
                <a:gd name="T2" fmla="*/ 10 w 48"/>
                <a:gd name="T3" fmla="*/ 22 h 22"/>
                <a:gd name="T4" fmla="*/ 0 w 48"/>
                <a:gd name="T5" fmla="*/ 4 h 22"/>
                <a:gd name="T6" fmla="*/ 0 w 48"/>
                <a:gd name="T7" fmla="*/ 4 h 22"/>
                <a:gd name="T8" fmla="*/ 10 w 48"/>
                <a:gd name="T9" fmla="*/ 22 h 22"/>
                <a:gd name="T10" fmla="*/ 48 w 4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lnTo>
                    <a:pt x="10" y="2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" y="22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1440"/>
            <p:cNvSpPr>
              <a:spLocks/>
            </p:cNvSpPr>
            <p:nvPr/>
          </p:nvSpPr>
          <p:spPr bwMode="auto">
            <a:xfrm>
              <a:off x="9504363" y="2398713"/>
              <a:ext cx="131763" cy="125413"/>
            </a:xfrm>
            <a:custGeom>
              <a:avLst/>
              <a:gdLst>
                <a:gd name="T0" fmla="*/ 63 w 83"/>
                <a:gd name="T1" fmla="*/ 0 h 79"/>
                <a:gd name="T2" fmla="*/ 0 w 83"/>
                <a:gd name="T3" fmla="*/ 61 h 79"/>
                <a:gd name="T4" fmla="*/ 10 w 83"/>
                <a:gd name="T5" fmla="*/ 79 h 79"/>
                <a:gd name="T6" fmla="*/ 48 w 83"/>
                <a:gd name="T7" fmla="*/ 57 h 79"/>
                <a:gd name="T8" fmla="*/ 83 w 83"/>
                <a:gd name="T9" fmla="*/ 36 h 79"/>
                <a:gd name="T10" fmla="*/ 63 w 83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9">
                  <a:moveTo>
                    <a:pt x="63" y="0"/>
                  </a:moveTo>
                  <a:lnTo>
                    <a:pt x="0" y="61"/>
                  </a:lnTo>
                  <a:lnTo>
                    <a:pt x="10" y="79"/>
                  </a:lnTo>
                  <a:lnTo>
                    <a:pt x="48" y="57"/>
                  </a:lnTo>
                  <a:lnTo>
                    <a:pt x="83" y="3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F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1441"/>
            <p:cNvSpPr>
              <a:spLocks/>
            </p:cNvSpPr>
            <p:nvPr/>
          </p:nvSpPr>
          <p:spPr bwMode="auto">
            <a:xfrm>
              <a:off x="9504363" y="2398713"/>
              <a:ext cx="131763" cy="125413"/>
            </a:xfrm>
            <a:custGeom>
              <a:avLst/>
              <a:gdLst>
                <a:gd name="T0" fmla="*/ 63 w 83"/>
                <a:gd name="T1" fmla="*/ 0 h 79"/>
                <a:gd name="T2" fmla="*/ 0 w 83"/>
                <a:gd name="T3" fmla="*/ 61 h 79"/>
                <a:gd name="T4" fmla="*/ 10 w 83"/>
                <a:gd name="T5" fmla="*/ 79 h 79"/>
                <a:gd name="T6" fmla="*/ 48 w 83"/>
                <a:gd name="T7" fmla="*/ 57 h 79"/>
                <a:gd name="T8" fmla="*/ 83 w 83"/>
                <a:gd name="T9" fmla="*/ 36 h 79"/>
                <a:gd name="T10" fmla="*/ 63 w 83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9">
                  <a:moveTo>
                    <a:pt x="63" y="0"/>
                  </a:moveTo>
                  <a:lnTo>
                    <a:pt x="0" y="61"/>
                  </a:lnTo>
                  <a:lnTo>
                    <a:pt x="10" y="79"/>
                  </a:lnTo>
                  <a:lnTo>
                    <a:pt x="48" y="57"/>
                  </a:lnTo>
                  <a:lnTo>
                    <a:pt x="83" y="36"/>
                  </a:lnTo>
                  <a:lnTo>
                    <a:pt x="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1442"/>
            <p:cNvSpPr>
              <a:spLocks/>
            </p:cNvSpPr>
            <p:nvPr/>
          </p:nvSpPr>
          <p:spPr bwMode="auto">
            <a:xfrm>
              <a:off x="9485313" y="2395538"/>
              <a:ext cx="60325" cy="38100"/>
            </a:xfrm>
            <a:custGeom>
              <a:avLst/>
              <a:gdLst>
                <a:gd name="T0" fmla="*/ 38 w 38"/>
                <a:gd name="T1" fmla="*/ 2 h 24"/>
                <a:gd name="T2" fmla="*/ 2 w 38"/>
                <a:gd name="T3" fmla="*/ 24 h 24"/>
                <a:gd name="T4" fmla="*/ 0 w 38"/>
                <a:gd name="T5" fmla="*/ 20 h 24"/>
                <a:gd name="T6" fmla="*/ 36 w 38"/>
                <a:gd name="T7" fmla="*/ 0 h 24"/>
                <a:gd name="T8" fmla="*/ 38 w 38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8" y="2"/>
                  </a:moveTo>
                  <a:lnTo>
                    <a:pt x="2" y="24"/>
                  </a:lnTo>
                  <a:lnTo>
                    <a:pt x="0" y="20"/>
                  </a:lnTo>
                  <a:lnTo>
                    <a:pt x="36" y="0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1443"/>
            <p:cNvSpPr>
              <a:spLocks/>
            </p:cNvSpPr>
            <p:nvPr/>
          </p:nvSpPr>
          <p:spPr bwMode="auto">
            <a:xfrm>
              <a:off x="9491663" y="2392363"/>
              <a:ext cx="82550" cy="50800"/>
            </a:xfrm>
            <a:custGeom>
              <a:avLst/>
              <a:gdLst>
                <a:gd name="T0" fmla="*/ 52 w 52"/>
                <a:gd name="T1" fmla="*/ 2 h 32"/>
                <a:gd name="T2" fmla="*/ 0 w 52"/>
                <a:gd name="T3" fmla="*/ 32 h 32"/>
                <a:gd name="T4" fmla="*/ 0 w 52"/>
                <a:gd name="T5" fmla="*/ 28 h 32"/>
                <a:gd name="T6" fmla="*/ 50 w 52"/>
                <a:gd name="T7" fmla="*/ 0 h 32"/>
                <a:gd name="T8" fmla="*/ 52 w 52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52" y="2"/>
                  </a:moveTo>
                  <a:lnTo>
                    <a:pt x="0" y="32"/>
                  </a:lnTo>
                  <a:lnTo>
                    <a:pt x="0" y="28"/>
                  </a:lnTo>
                  <a:lnTo>
                    <a:pt x="50" y="0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1444"/>
            <p:cNvSpPr>
              <a:spLocks/>
            </p:cNvSpPr>
            <p:nvPr/>
          </p:nvSpPr>
          <p:spPr bwMode="auto">
            <a:xfrm>
              <a:off x="9494838" y="2408238"/>
              <a:ext cx="76200" cy="44450"/>
            </a:xfrm>
            <a:custGeom>
              <a:avLst/>
              <a:gdLst>
                <a:gd name="T0" fmla="*/ 48 w 48"/>
                <a:gd name="T1" fmla="*/ 2 h 28"/>
                <a:gd name="T2" fmla="*/ 2 w 48"/>
                <a:gd name="T3" fmla="*/ 28 h 28"/>
                <a:gd name="T4" fmla="*/ 0 w 48"/>
                <a:gd name="T5" fmla="*/ 24 h 28"/>
                <a:gd name="T6" fmla="*/ 46 w 48"/>
                <a:gd name="T7" fmla="*/ 0 h 28"/>
                <a:gd name="T8" fmla="*/ 48 w 48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8">
                  <a:moveTo>
                    <a:pt x="48" y="2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46" y="0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Rectangle 1445"/>
            <p:cNvSpPr>
              <a:spLocks noChangeArrowheads="1"/>
            </p:cNvSpPr>
            <p:nvPr/>
          </p:nvSpPr>
          <p:spPr bwMode="auto">
            <a:xfrm>
              <a:off x="9667875" y="2320926"/>
              <a:ext cx="131763" cy="1412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Rectangle 1446"/>
            <p:cNvSpPr>
              <a:spLocks noChangeArrowheads="1"/>
            </p:cNvSpPr>
            <p:nvPr/>
          </p:nvSpPr>
          <p:spPr bwMode="auto">
            <a:xfrm>
              <a:off x="9667875" y="2320926"/>
              <a:ext cx="13176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Rectangle 1447"/>
            <p:cNvSpPr>
              <a:spLocks noChangeArrowheads="1"/>
            </p:cNvSpPr>
            <p:nvPr/>
          </p:nvSpPr>
          <p:spPr bwMode="auto">
            <a:xfrm>
              <a:off x="9683750" y="2363788"/>
              <a:ext cx="6826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Rectangle 1448"/>
            <p:cNvSpPr>
              <a:spLocks noChangeArrowheads="1"/>
            </p:cNvSpPr>
            <p:nvPr/>
          </p:nvSpPr>
          <p:spPr bwMode="auto">
            <a:xfrm>
              <a:off x="9683750" y="2373313"/>
              <a:ext cx="93663" cy="63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Rectangle 1449"/>
            <p:cNvSpPr>
              <a:spLocks noChangeArrowheads="1"/>
            </p:cNvSpPr>
            <p:nvPr/>
          </p:nvSpPr>
          <p:spPr bwMode="auto">
            <a:xfrm>
              <a:off x="9683750" y="2373313"/>
              <a:ext cx="93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Rectangle 1450"/>
            <p:cNvSpPr>
              <a:spLocks noChangeArrowheads="1"/>
            </p:cNvSpPr>
            <p:nvPr/>
          </p:nvSpPr>
          <p:spPr bwMode="auto">
            <a:xfrm>
              <a:off x="9683750" y="2386013"/>
              <a:ext cx="8413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Rectangle 1451"/>
            <p:cNvSpPr>
              <a:spLocks noChangeArrowheads="1"/>
            </p:cNvSpPr>
            <p:nvPr/>
          </p:nvSpPr>
          <p:spPr bwMode="auto">
            <a:xfrm>
              <a:off x="9683750" y="2386013"/>
              <a:ext cx="841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1452"/>
            <p:cNvSpPr>
              <a:spLocks/>
            </p:cNvSpPr>
            <p:nvPr/>
          </p:nvSpPr>
          <p:spPr bwMode="auto">
            <a:xfrm>
              <a:off x="9667875" y="2327276"/>
              <a:ext cx="131763" cy="134938"/>
            </a:xfrm>
            <a:custGeom>
              <a:avLst/>
              <a:gdLst>
                <a:gd name="T0" fmla="*/ 83 w 83"/>
                <a:gd name="T1" fmla="*/ 0 h 85"/>
                <a:gd name="T2" fmla="*/ 55 w 83"/>
                <a:gd name="T3" fmla="*/ 29 h 85"/>
                <a:gd name="T4" fmla="*/ 69 w 83"/>
                <a:gd name="T5" fmla="*/ 29 h 85"/>
                <a:gd name="T6" fmla="*/ 69 w 83"/>
                <a:gd name="T7" fmla="*/ 33 h 85"/>
                <a:gd name="T8" fmla="*/ 53 w 83"/>
                <a:gd name="T9" fmla="*/ 33 h 85"/>
                <a:gd name="T10" fmla="*/ 49 w 83"/>
                <a:gd name="T11" fmla="*/ 37 h 85"/>
                <a:gd name="T12" fmla="*/ 63 w 83"/>
                <a:gd name="T13" fmla="*/ 37 h 85"/>
                <a:gd name="T14" fmla="*/ 63 w 83"/>
                <a:gd name="T15" fmla="*/ 39 h 85"/>
                <a:gd name="T16" fmla="*/ 45 w 83"/>
                <a:gd name="T17" fmla="*/ 39 h 85"/>
                <a:gd name="T18" fmla="*/ 0 w 83"/>
                <a:gd name="T19" fmla="*/ 85 h 85"/>
                <a:gd name="T20" fmla="*/ 83 w 83"/>
                <a:gd name="T21" fmla="*/ 85 h 85"/>
                <a:gd name="T22" fmla="*/ 83 w 83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5">
                  <a:moveTo>
                    <a:pt x="83" y="0"/>
                  </a:moveTo>
                  <a:lnTo>
                    <a:pt x="55" y="29"/>
                  </a:lnTo>
                  <a:lnTo>
                    <a:pt x="69" y="29"/>
                  </a:lnTo>
                  <a:lnTo>
                    <a:pt x="69" y="33"/>
                  </a:lnTo>
                  <a:lnTo>
                    <a:pt x="53" y="33"/>
                  </a:lnTo>
                  <a:lnTo>
                    <a:pt x="49" y="37"/>
                  </a:lnTo>
                  <a:lnTo>
                    <a:pt x="63" y="37"/>
                  </a:lnTo>
                  <a:lnTo>
                    <a:pt x="63" y="39"/>
                  </a:lnTo>
                  <a:lnTo>
                    <a:pt x="45" y="39"/>
                  </a:lnTo>
                  <a:lnTo>
                    <a:pt x="0" y="85"/>
                  </a:lnTo>
                  <a:lnTo>
                    <a:pt x="83" y="85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1453"/>
            <p:cNvSpPr>
              <a:spLocks/>
            </p:cNvSpPr>
            <p:nvPr/>
          </p:nvSpPr>
          <p:spPr bwMode="auto">
            <a:xfrm>
              <a:off x="9667875" y="2327276"/>
              <a:ext cx="131763" cy="134938"/>
            </a:xfrm>
            <a:custGeom>
              <a:avLst/>
              <a:gdLst>
                <a:gd name="T0" fmla="*/ 83 w 83"/>
                <a:gd name="T1" fmla="*/ 0 h 85"/>
                <a:gd name="T2" fmla="*/ 55 w 83"/>
                <a:gd name="T3" fmla="*/ 29 h 85"/>
                <a:gd name="T4" fmla="*/ 69 w 83"/>
                <a:gd name="T5" fmla="*/ 29 h 85"/>
                <a:gd name="T6" fmla="*/ 69 w 83"/>
                <a:gd name="T7" fmla="*/ 33 h 85"/>
                <a:gd name="T8" fmla="*/ 53 w 83"/>
                <a:gd name="T9" fmla="*/ 33 h 85"/>
                <a:gd name="T10" fmla="*/ 49 w 83"/>
                <a:gd name="T11" fmla="*/ 37 h 85"/>
                <a:gd name="T12" fmla="*/ 63 w 83"/>
                <a:gd name="T13" fmla="*/ 37 h 85"/>
                <a:gd name="T14" fmla="*/ 63 w 83"/>
                <a:gd name="T15" fmla="*/ 39 h 85"/>
                <a:gd name="T16" fmla="*/ 45 w 83"/>
                <a:gd name="T17" fmla="*/ 39 h 85"/>
                <a:gd name="T18" fmla="*/ 0 w 83"/>
                <a:gd name="T19" fmla="*/ 85 h 85"/>
                <a:gd name="T20" fmla="*/ 83 w 83"/>
                <a:gd name="T21" fmla="*/ 85 h 85"/>
                <a:gd name="T22" fmla="*/ 83 w 83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5">
                  <a:moveTo>
                    <a:pt x="83" y="0"/>
                  </a:moveTo>
                  <a:lnTo>
                    <a:pt x="55" y="29"/>
                  </a:lnTo>
                  <a:lnTo>
                    <a:pt x="69" y="29"/>
                  </a:lnTo>
                  <a:lnTo>
                    <a:pt x="69" y="33"/>
                  </a:lnTo>
                  <a:lnTo>
                    <a:pt x="53" y="33"/>
                  </a:lnTo>
                  <a:lnTo>
                    <a:pt x="49" y="37"/>
                  </a:lnTo>
                  <a:lnTo>
                    <a:pt x="63" y="37"/>
                  </a:lnTo>
                  <a:lnTo>
                    <a:pt x="63" y="39"/>
                  </a:lnTo>
                  <a:lnTo>
                    <a:pt x="45" y="39"/>
                  </a:lnTo>
                  <a:lnTo>
                    <a:pt x="0" y="85"/>
                  </a:lnTo>
                  <a:lnTo>
                    <a:pt x="83" y="85"/>
                  </a:lnTo>
                  <a:lnTo>
                    <a:pt x="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Freeform 1454"/>
            <p:cNvSpPr>
              <a:spLocks/>
            </p:cNvSpPr>
            <p:nvPr/>
          </p:nvSpPr>
          <p:spPr bwMode="auto">
            <a:xfrm>
              <a:off x="9752013" y="2373313"/>
              <a:ext cx="25400" cy="6350"/>
            </a:xfrm>
            <a:custGeom>
              <a:avLst/>
              <a:gdLst>
                <a:gd name="T0" fmla="*/ 16 w 16"/>
                <a:gd name="T1" fmla="*/ 0 h 4"/>
                <a:gd name="T2" fmla="*/ 2 w 16"/>
                <a:gd name="T3" fmla="*/ 0 h 4"/>
                <a:gd name="T4" fmla="*/ 0 w 16"/>
                <a:gd name="T5" fmla="*/ 4 h 4"/>
                <a:gd name="T6" fmla="*/ 16 w 16"/>
                <a:gd name="T7" fmla="*/ 4 h 4"/>
                <a:gd name="T8" fmla="*/ 16 w 1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6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16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1455"/>
            <p:cNvSpPr>
              <a:spLocks/>
            </p:cNvSpPr>
            <p:nvPr/>
          </p:nvSpPr>
          <p:spPr bwMode="auto">
            <a:xfrm>
              <a:off x="9752013" y="2373313"/>
              <a:ext cx="25400" cy="6350"/>
            </a:xfrm>
            <a:custGeom>
              <a:avLst/>
              <a:gdLst>
                <a:gd name="T0" fmla="*/ 16 w 16"/>
                <a:gd name="T1" fmla="*/ 0 h 4"/>
                <a:gd name="T2" fmla="*/ 2 w 16"/>
                <a:gd name="T3" fmla="*/ 0 h 4"/>
                <a:gd name="T4" fmla="*/ 0 w 16"/>
                <a:gd name="T5" fmla="*/ 4 h 4"/>
                <a:gd name="T6" fmla="*/ 16 w 16"/>
                <a:gd name="T7" fmla="*/ 4 h 4"/>
                <a:gd name="T8" fmla="*/ 16 w 1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6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16" y="4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1456"/>
            <p:cNvSpPr>
              <a:spLocks/>
            </p:cNvSpPr>
            <p:nvPr/>
          </p:nvSpPr>
          <p:spPr bwMode="auto">
            <a:xfrm>
              <a:off x="9739313" y="2386013"/>
              <a:ext cx="28575" cy="3175"/>
            </a:xfrm>
            <a:custGeom>
              <a:avLst/>
              <a:gdLst>
                <a:gd name="T0" fmla="*/ 18 w 18"/>
                <a:gd name="T1" fmla="*/ 0 h 2"/>
                <a:gd name="T2" fmla="*/ 4 w 18"/>
                <a:gd name="T3" fmla="*/ 0 h 2"/>
                <a:gd name="T4" fmla="*/ 0 w 18"/>
                <a:gd name="T5" fmla="*/ 2 h 2"/>
                <a:gd name="T6" fmla="*/ 18 w 18"/>
                <a:gd name="T7" fmla="*/ 2 h 2"/>
                <a:gd name="T8" fmla="*/ 18 w 1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">
                  <a:moveTo>
                    <a:pt x="18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1457"/>
            <p:cNvSpPr>
              <a:spLocks/>
            </p:cNvSpPr>
            <p:nvPr/>
          </p:nvSpPr>
          <p:spPr bwMode="auto">
            <a:xfrm>
              <a:off x="9739313" y="2386013"/>
              <a:ext cx="28575" cy="3175"/>
            </a:xfrm>
            <a:custGeom>
              <a:avLst/>
              <a:gdLst>
                <a:gd name="T0" fmla="*/ 18 w 18"/>
                <a:gd name="T1" fmla="*/ 0 h 2"/>
                <a:gd name="T2" fmla="*/ 4 w 18"/>
                <a:gd name="T3" fmla="*/ 0 h 2"/>
                <a:gd name="T4" fmla="*/ 0 w 18"/>
                <a:gd name="T5" fmla="*/ 2 h 2"/>
                <a:gd name="T6" fmla="*/ 18 w 18"/>
                <a:gd name="T7" fmla="*/ 2 h 2"/>
                <a:gd name="T8" fmla="*/ 18 w 1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">
                  <a:moveTo>
                    <a:pt x="18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18" y="2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1458"/>
            <p:cNvSpPr>
              <a:spLocks/>
            </p:cNvSpPr>
            <p:nvPr/>
          </p:nvSpPr>
          <p:spPr bwMode="auto">
            <a:xfrm>
              <a:off x="7327900" y="939801"/>
              <a:ext cx="87313" cy="84138"/>
            </a:xfrm>
            <a:custGeom>
              <a:avLst/>
              <a:gdLst>
                <a:gd name="T0" fmla="*/ 11 w 27"/>
                <a:gd name="T1" fmla="*/ 2 h 26"/>
                <a:gd name="T2" fmla="*/ 11 w 27"/>
                <a:gd name="T3" fmla="*/ 11 h 26"/>
                <a:gd name="T4" fmla="*/ 3 w 27"/>
                <a:gd name="T5" fmla="*/ 11 h 26"/>
                <a:gd name="T6" fmla="*/ 0 w 27"/>
                <a:gd name="T7" fmla="*/ 13 h 26"/>
                <a:gd name="T8" fmla="*/ 3 w 27"/>
                <a:gd name="T9" fmla="*/ 15 h 26"/>
                <a:gd name="T10" fmla="*/ 11 w 27"/>
                <a:gd name="T11" fmla="*/ 15 h 26"/>
                <a:gd name="T12" fmla="*/ 11 w 27"/>
                <a:gd name="T13" fmla="*/ 24 h 26"/>
                <a:gd name="T14" fmla="*/ 14 w 27"/>
                <a:gd name="T15" fmla="*/ 26 h 26"/>
                <a:gd name="T16" fmla="*/ 16 w 27"/>
                <a:gd name="T17" fmla="*/ 24 h 26"/>
                <a:gd name="T18" fmla="*/ 16 w 27"/>
                <a:gd name="T19" fmla="*/ 15 h 26"/>
                <a:gd name="T20" fmla="*/ 25 w 27"/>
                <a:gd name="T21" fmla="*/ 15 h 26"/>
                <a:gd name="T22" fmla="*/ 27 w 27"/>
                <a:gd name="T23" fmla="*/ 13 h 26"/>
                <a:gd name="T24" fmla="*/ 25 w 27"/>
                <a:gd name="T25" fmla="*/ 11 h 26"/>
                <a:gd name="T26" fmla="*/ 16 w 27"/>
                <a:gd name="T27" fmla="*/ 11 h 26"/>
                <a:gd name="T28" fmla="*/ 16 w 27"/>
                <a:gd name="T29" fmla="*/ 2 h 26"/>
                <a:gd name="T30" fmla="*/ 14 w 27"/>
                <a:gd name="T31" fmla="*/ 0 h 26"/>
                <a:gd name="T32" fmla="*/ 11 w 27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4" y="26"/>
                  </a:cubicBezTo>
                  <a:cubicBezTo>
                    <a:pt x="15" y="26"/>
                    <a:pt x="16" y="25"/>
                    <a:pt x="16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1459"/>
            <p:cNvSpPr>
              <a:spLocks/>
            </p:cNvSpPr>
            <p:nvPr/>
          </p:nvSpPr>
          <p:spPr bwMode="auto">
            <a:xfrm>
              <a:off x="7431088" y="1030288"/>
              <a:ext cx="84138" cy="84138"/>
            </a:xfrm>
            <a:custGeom>
              <a:avLst/>
              <a:gdLst>
                <a:gd name="T0" fmla="*/ 11 w 26"/>
                <a:gd name="T1" fmla="*/ 2 h 26"/>
                <a:gd name="T2" fmla="*/ 11 w 26"/>
                <a:gd name="T3" fmla="*/ 11 h 26"/>
                <a:gd name="T4" fmla="*/ 2 w 26"/>
                <a:gd name="T5" fmla="*/ 11 h 26"/>
                <a:gd name="T6" fmla="*/ 0 w 26"/>
                <a:gd name="T7" fmla="*/ 13 h 26"/>
                <a:gd name="T8" fmla="*/ 2 w 26"/>
                <a:gd name="T9" fmla="*/ 15 h 26"/>
                <a:gd name="T10" fmla="*/ 11 w 26"/>
                <a:gd name="T11" fmla="*/ 15 h 26"/>
                <a:gd name="T12" fmla="*/ 11 w 26"/>
                <a:gd name="T13" fmla="*/ 24 h 26"/>
                <a:gd name="T14" fmla="*/ 13 w 26"/>
                <a:gd name="T15" fmla="*/ 26 h 26"/>
                <a:gd name="T16" fmla="*/ 15 w 26"/>
                <a:gd name="T17" fmla="*/ 24 h 26"/>
                <a:gd name="T18" fmla="*/ 15 w 26"/>
                <a:gd name="T19" fmla="*/ 16 h 26"/>
                <a:gd name="T20" fmla="*/ 24 w 26"/>
                <a:gd name="T21" fmla="*/ 16 h 26"/>
                <a:gd name="T22" fmla="*/ 26 w 26"/>
                <a:gd name="T23" fmla="*/ 13 h 26"/>
                <a:gd name="T24" fmla="*/ 24 w 26"/>
                <a:gd name="T25" fmla="*/ 11 h 26"/>
                <a:gd name="T26" fmla="*/ 15 w 26"/>
                <a:gd name="T27" fmla="*/ 11 h 26"/>
                <a:gd name="T28" fmla="*/ 15 w 26"/>
                <a:gd name="T29" fmla="*/ 2 h 26"/>
                <a:gd name="T30" fmla="*/ 13 w 26"/>
                <a:gd name="T31" fmla="*/ 0 h 26"/>
                <a:gd name="T32" fmla="*/ 11 w 26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5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6" y="15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1460"/>
            <p:cNvSpPr>
              <a:spLocks/>
            </p:cNvSpPr>
            <p:nvPr/>
          </p:nvSpPr>
          <p:spPr bwMode="auto">
            <a:xfrm>
              <a:off x="7305675" y="1093788"/>
              <a:ext cx="87313" cy="84138"/>
            </a:xfrm>
            <a:custGeom>
              <a:avLst/>
              <a:gdLst>
                <a:gd name="T0" fmla="*/ 11 w 27"/>
                <a:gd name="T1" fmla="*/ 2 h 26"/>
                <a:gd name="T2" fmla="*/ 11 w 27"/>
                <a:gd name="T3" fmla="*/ 11 h 26"/>
                <a:gd name="T4" fmla="*/ 3 w 27"/>
                <a:gd name="T5" fmla="*/ 11 h 26"/>
                <a:gd name="T6" fmla="*/ 0 w 27"/>
                <a:gd name="T7" fmla="*/ 13 h 26"/>
                <a:gd name="T8" fmla="*/ 3 w 27"/>
                <a:gd name="T9" fmla="*/ 15 h 26"/>
                <a:gd name="T10" fmla="*/ 11 w 27"/>
                <a:gd name="T11" fmla="*/ 15 h 26"/>
                <a:gd name="T12" fmla="*/ 11 w 27"/>
                <a:gd name="T13" fmla="*/ 24 h 26"/>
                <a:gd name="T14" fmla="*/ 14 w 27"/>
                <a:gd name="T15" fmla="*/ 26 h 26"/>
                <a:gd name="T16" fmla="*/ 16 w 27"/>
                <a:gd name="T17" fmla="*/ 24 h 26"/>
                <a:gd name="T18" fmla="*/ 16 w 27"/>
                <a:gd name="T19" fmla="*/ 15 h 26"/>
                <a:gd name="T20" fmla="*/ 25 w 27"/>
                <a:gd name="T21" fmla="*/ 15 h 26"/>
                <a:gd name="T22" fmla="*/ 27 w 27"/>
                <a:gd name="T23" fmla="*/ 13 h 26"/>
                <a:gd name="T24" fmla="*/ 25 w 27"/>
                <a:gd name="T25" fmla="*/ 11 h 26"/>
                <a:gd name="T26" fmla="*/ 16 w 27"/>
                <a:gd name="T27" fmla="*/ 11 h 26"/>
                <a:gd name="T28" fmla="*/ 16 w 27"/>
                <a:gd name="T29" fmla="*/ 2 h 26"/>
                <a:gd name="T30" fmla="*/ 14 w 27"/>
                <a:gd name="T31" fmla="*/ 0 h 26"/>
                <a:gd name="T32" fmla="*/ 11 w 27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4" y="26"/>
                  </a:cubicBezTo>
                  <a:cubicBezTo>
                    <a:pt x="15" y="26"/>
                    <a:pt x="16" y="25"/>
                    <a:pt x="16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2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1464"/>
            <p:cNvSpPr>
              <a:spLocks/>
            </p:cNvSpPr>
            <p:nvPr/>
          </p:nvSpPr>
          <p:spPr bwMode="auto">
            <a:xfrm>
              <a:off x="11712575" y="2166938"/>
              <a:ext cx="82550" cy="84138"/>
            </a:xfrm>
            <a:custGeom>
              <a:avLst/>
              <a:gdLst>
                <a:gd name="T0" fmla="*/ 24 w 26"/>
                <a:gd name="T1" fmla="*/ 11 h 26"/>
                <a:gd name="T2" fmla="*/ 15 w 26"/>
                <a:gd name="T3" fmla="*/ 11 h 26"/>
                <a:gd name="T4" fmla="*/ 15 w 26"/>
                <a:gd name="T5" fmla="*/ 2 h 26"/>
                <a:gd name="T6" fmla="*/ 13 w 26"/>
                <a:gd name="T7" fmla="*/ 0 h 26"/>
                <a:gd name="T8" fmla="*/ 11 w 26"/>
                <a:gd name="T9" fmla="*/ 2 h 26"/>
                <a:gd name="T10" fmla="*/ 11 w 26"/>
                <a:gd name="T11" fmla="*/ 11 h 26"/>
                <a:gd name="T12" fmla="*/ 2 w 26"/>
                <a:gd name="T13" fmla="*/ 11 h 26"/>
                <a:gd name="T14" fmla="*/ 0 w 26"/>
                <a:gd name="T15" fmla="*/ 13 h 26"/>
                <a:gd name="T16" fmla="*/ 2 w 26"/>
                <a:gd name="T17" fmla="*/ 15 h 26"/>
                <a:gd name="T18" fmla="*/ 11 w 26"/>
                <a:gd name="T19" fmla="*/ 15 h 26"/>
                <a:gd name="T20" fmla="*/ 11 w 26"/>
                <a:gd name="T21" fmla="*/ 24 h 26"/>
                <a:gd name="T22" fmla="*/ 13 w 26"/>
                <a:gd name="T23" fmla="*/ 26 h 26"/>
                <a:gd name="T24" fmla="*/ 15 w 26"/>
                <a:gd name="T25" fmla="*/ 24 h 26"/>
                <a:gd name="T26" fmla="*/ 15 w 26"/>
                <a:gd name="T27" fmla="*/ 15 h 26"/>
                <a:gd name="T28" fmla="*/ 24 w 26"/>
                <a:gd name="T29" fmla="*/ 15 h 26"/>
                <a:gd name="T30" fmla="*/ 26 w 26"/>
                <a:gd name="T31" fmla="*/ 13 h 26"/>
                <a:gd name="T32" fmla="*/ 24 w 26"/>
                <a:gd name="T3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4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1" y="0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1465"/>
            <p:cNvSpPr>
              <a:spLocks/>
            </p:cNvSpPr>
            <p:nvPr/>
          </p:nvSpPr>
          <p:spPr bwMode="auto">
            <a:xfrm>
              <a:off x="11622088" y="2266951"/>
              <a:ext cx="82550" cy="82550"/>
            </a:xfrm>
            <a:custGeom>
              <a:avLst/>
              <a:gdLst>
                <a:gd name="T0" fmla="*/ 24 w 26"/>
                <a:gd name="T1" fmla="*/ 11 h 26"/>
                <a:gd name="T2" fmla="*/ 15 w 26"/>
                <a:gd name="T3" fmla="*/ 11 h 26"/>
                <a:gd name="T4" fmla="*/ 15 w 26"/>
                <a:gd name="T5" fmla="*/ 2 h 26"/>
                <a:gd name="T6" fmla="*/ 13 w 26"/>
                <a:gd name="T7" fmla="*/ 0 h 26"/>
                <a:gd name="T8" fmla="*/ 11 w 26"/>
                <a:gd name="T9" fmla="*/ 2 h 26"/>
                <a:gd name="T10" fmla="*/ 11 w 26"/>
                <a:gd name="T11" fmla="*/ 11 h 26"/>
                <a:gd name="T12" fmla="*/ 2 w 26"/>
                <a:gd name="T13" fmla="*/ 11 h 26"/>
                <a:gd name="T14" fmla="*/ 0 w 26"/>
                <a:gd name="T15" fmla="*/ 13 h 26"/>
                <a:gd name="T16" fmla="*/ 2 w 26"/>
                <a:gd name="T17" fmla="*/ 15 h 26"/>
                <a:gd name="T18" fmla="*/ 11 w 26"/>
                <a:gd name="T19" fmla="*/ 15 h 26"/>
                <a:gd name="T20" fmla="*/ 11 w 26"/>
                <a:gd name="T21" fmla="*/ 24 h 26"/>
                <a:gd name="T22" fmla="*/ 13 w 26"/>
                <a:gd name="T23" fmla="*/ 26 h 26"/>
                <a:gd name="T24" fmla="*/ 15 w 26"/>
                <a:gd name="T25" fmla="*/ 24 h 26"/>
                <a:gd name="T26" fmla="*/ 15 w 26"/>
                <a:gd name="T27" fmla="*/ 15 h 26"/>
                <a:gd name="T28" fmla="*/ 24 w 26"/>
                <a:gd name="T29" fmla="*/ 15 h 26"/>
                <a:gd name="T30" fmla="*/ 26 w 26"/>
                <a:gd name="T31" fmla="*/ 13 h 26"/>
                <a:gd name="T32" fmla="*/ 24 w 26"/>
                <a:gd name="T3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4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1466"/>
            <p:cNvSpPr>
              <a:spLocks/>
            </p:cNvSpPr>
            <p:nvPr/>
          </p:nvSpPr>
          <p:spPr bwMode="auto">
            <a:xfrm>
              <a:off x="11557000" y="2141538"/>
              <a:ext cx="87313" cy="85725"/>
            </a:xfrm>
            <a:custGeom>
              <a:avLst/>
              <a:gdLst>
                <a:gd name="T0" fmla="*/ 24 w 27"/>
                <a:gd name="T1" fmla="*/ 12 h 27"/>
                <a:gd name="T2" fmla="*/ 16 w 27"/>
                <a:gd name="T3" fmla="*/ 12 h 27"/>
                <a:gd name="T4" fmla="*/ 16 w 27"/>
                <a:gd name="T5" fmla="*/ 3 h 27"/>
                <a:gd name="T6" fmla="*/ 13 w 27"/>
                <a:gd name="T7" fmla="*/ 0 h 27"/>
                <a:gd name="T8" fmla="*/ 11 w 27"/>
                <a:gd name="T9" fmla="*/ 3 h 27"/>
                <a:gd name="T10" fmla="*/ 11 w 27"/>
                <a:gd name="T11" fmla="*/ 12 h 27"/>
                <a:gd name="T12" fmla="*/ 2 w 27"/>
                <a:gd name="T13" fmla="*/ 12 h 27"/>
                <a:gd name="T14" fmla="*/ 0 w 27"/>
                <a:gd name="T15" fmla="*/ 14 h 27"/>
                <a:gd name="T16" fmla="*/ 2 w 27"/>
                <a:gd name="T17" fmla="*/ 16 h 27"/>
                <a:gd name="T18" fmla="*/ 11 w 27"/>
                <a:gd name="T19" fmla="*/ 16 h 27"/>
                <a:gd name="T20" fmla="*/ 11 w 27"/>
                <a:gd name="T21" fmla="*/ 25 h 27"/>
                <a:gd name="T22" fmla="*/ 13 w 27"/>
                <a:gd name="T23" fmla="*/ 27 h 27"/>
                <a:gd name="T24" fmla="*/ 16 w 27"/>
                <a:gd name="T25" fmla="*/ 25 h 27"/>
                <a:gd name="T26" fmla="*/ 16 w 27"/>
                <a:gd name="T27" fmla="*/ 16 h 27"/>
                <a:gd name="T28" fmla="*/ 24 w 27"/>
                <a:gd name="T29" fmla="*/ 16 h 27"/>
                <a:gd name="T30" fmla="*/ 27 w 27"/>
                <a:gd name="T31" fmla="*/ 14 h 27"/>
                <a:gd name="T32" fmla="*/ 24 w 27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7">
                  <a:moveTo>
                    <a:pt x="24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5" y="0"/>
                    <a:pt x="13" y="0"/>
                  </a:cubicBezTo>
                  <a:cubicBezTo>
                    <a:pt x="12" y="0"/>
                    <a:pt x="11" y="1"/>
                    <a:pt x="11" y="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5" y="27"/>
                    <a:pt x="16" y="26"/>
                    <a:pt x="16" y="2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7" y="15"/>
                    <a:pt x="27" y="14"/>
                  </a:cubicBezTo>
                  <a:cubicBezTo>
                    <a:pt x="27" y="12"/>
                    <a:pt x="26" y="12"/>
                    <a:pt x="2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1467"/>
            <p:cNvSpPr>
              <a:spLocks/>
            </p:cNvSpPr>
            <p:nvPr/>
          </p:nvSpPr>
          <p:spPr bwMode="auto">
            <a:xfrm>
              <a:off x="12055475" y="1190626"/>
              <a:ext cx="87313" cy="84138"/>
            </a:xfrm>
            <a:custGeom>
              <a:avLst/>
              <a:gdLst>
                <a:gd name="T0" fmla="*/ 11 w 27"/>
                <a:gd name="T1" fmla="*/ 2 h 26"/>
                <a:gd name="T2" fmla="*/ 11 w 27"/>
                <a:gd name="T3" fmla="*/ 11 h 26"/>
                <a:gd name="T4" fmla="*/ 3 w 27"/>
                <a:gd name="T5" fmla="*/ 11 h 26"/>
                <a:gd name="T6" fmla="*/ 0 w 27"/>
                <a:gd name="T7" fmla="*/ 13 h 26"/>
                <a:gd name="T8" fmla="*/ 3 w 27"/>
                <a:gd name="T9" fmla="*/ 15 h 26"/>
                <a:gd name="T10" fmla="*/ 11 w 27"/>
                <a:gd name="T11" fmla="*/ 15 h 26"/>
                <a:gd name="T12" fmla="*/ 11 w 27"/>
                <a:gd name="T13" fmla="*/ 24 h 26"/>
                <a:gd name="T14" fmla="*/ 14 w 27"/>
                <a:gd name="T15" fmla="*/ 26 h 26"/>
                <a:gd name="T16" fmla="*/ 16 w 27"/>
                <a:gd name="T17" fmla="*/ 24 h 26"/>
                <a:gd name="T18" fmla="*/ 16 w 27"/>
                <a:gd name="T19" fmla="*/ 15 h 26"/>
                <a:gd name="T20" fmla="*/ 25 w 27"/>
                <a:gd name="T21" fmla="*/ 15 h 26"/>
                <a:gd name="T22" fmla="*/ 27 w 27"/>
                <a:gd name="T23" fmla="*/ 13 h 26"/>
                <a:gd name="T24" fmla="*/ 25 w 27"/>
                <a:gd name="T25" fmla="*/ 11 h 26"/>
                <a:gd name="T26" fmla="*/ 16 w 27"/>
                <a:gd name="T27" fmla="*/ 11 h 26"/>
                <a:gd name="T28" fmla="*/ 16 w 27"/>
                <a:gd name="T29" fmla="*/ 2 h 26"/>
                <a:gd name="T30" fmla="*/ 14 w 27"/>
                <a:gd name="T31" fmla="*/ 0 h 26"/>
                <a:gd name="T32" fmla="*/ 11 w 27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4" y="26"/>
                  </a:cubicBezTo>
                  <a:cubicBezTo>
                    <a:pt x="15" y="26"/>
                    <a:pt x="16" y="25"/>
                    <a:pt x="16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2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Freeform 1468"/>
            <p:cNvSpPr>
              <a:spLocks/>
            </p:cNvSpPr>
            <p:nvPr/>
          </p:nvSpPr>
          <p:spPr bwMode="auto">
            <a:xfrm>
              <a:off x="12155488" y="1281113"/>
              <a:ext cx="87313" cy="84138"/>
            </a:xfrm>
            <a:custGeom>
              <a:avLst/>
              <a:gdLst>
                <a:gd name="T0" fmla="*/ 11 w 27"/>
                <a:gd name="T1" fmla="*/ 2 h 26"/>
                <a:gd name="T2" fmla="*/ 11 w 27"/>
                <a:gd name="T3" fmla="*/ 11 h 26"/>
                <a:gd name="T4" fmla="*/ 3 w 27"/>
                <a:gd name="T5" fmla="*/ 11 h 26"/>
                <a:gd name="T6" fmla="*/ 0 w 27"/>
                <a:gd name="T7" fmla="*/ 13 h 26"/>
                <a:gd name="T8" fmla="*/ 3 w 27"/>
                <a:gd name="T9" fmla="*/ 15 h 26"/>
                <a:gd name="T10" fmla="*/ 11 w 27"/>
                <a:gd name="T11" fmla="*/ 15 h 26"/>
                <a:gd name="T12" fmla="*/ 11 w 27"/>
                <a:gd name="T13" fmla="*/ 24 h 26"/>
                <a:gd name="T14" fmla="*/ 14 w 27"/>
                <a:gd name="T15" fmla="*/ 26 h 26"/>
                <a:gd name="T16" fmla="*/ 16 w 27"/>
                <a:gd name="T17" fmla="*/ 24 h 26"/>
                <a:gd name="T18" fmla="*/ 16 w 27"/>
                <a:gd name="T19" fmla="*/ 15 h 26"/>
                <a:gd name="T20" fmla="*/ 25 w 27"/>
                <a:gd name="T21" fmla="*/ 15 h 26"/>
                <a:gd name="T22" fmla="*/ 27 w 27"/>
                <a:gd name="T23" fmla="*/ 13 h 26"/>
                <a:gd name="T24" fmla="*/ 25 w 27"/>
                <a:gd name="T25" fmla="*/ 11 h 26"/>
                <a:gd name="T26" fmla="*/ 16 w 27"/>
                <a:gd name="T27" fmla="*/ 11 h 26"/>
                <a:gd name="T28" fmla="*/ 16 w 27"/>
                <a:gd name="T29" fmla="*/ 2 h 26"/>
                <a:gd name="T30" fmla="*/ 14 w 27"/>
                <a:gd name="T31" fmla="*/ 0 h 26"/>
                <a:gd name="T32" fmla="*/ 11 w 27"/>
                <a:gd name="T3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1" y="2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3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4" y="26"/>
                  </a:cubicBezTo>
                  <a:cubicBezTo>
                    <a:pt x="15" y="26"/>
                    <a:pt x="16" y="25"/>
                    <a:pt x="16" y="2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2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Freeform 1469"/>
            <p:cNvSpPr>
              <a:spLocks/>
            </p:cNvSpPr>
            <p:nvPr/>
          </p:nvSpPr>
          <p:spPr bwMode="auto">
            <a:xfrm>
              <a:off x="12033250" y="1343026"/>
              <a:ext cx="87313" cy="85725"/>
            </a:xfrm>
            <a:custGeom>
              <a:avLst/>
              <a:gdLst>
                <a:gd name="T0" fmla="*/ 11 w 27"/>
                <a:gd name="T1" fmla="*/ 3 h 27"/>
                <a:gd name="T2" fmla="*/ 11 w 27"/>
                <a:gd name="T3" fmla="*/ 11 h 27"/>
                <a:gd name="T4" fmla="*/ 3 w 27"/>
                <a:gd name="T5" fmla="*/ 11 h 27"/>
                <a:gd name="T6" fmla="*/ 0 w 27"/>
                <a:gd name="T7" fmla="*/ 14 h 27"/>
                <a:gd name="T8" fmla="*/ 3 w 27"/>
                <a:gd name="T9" fmla="*/ 16 h 27"/>
                <a:gd name="T10" fmla="*/ 11 w 27"/>
                <a:gd name="T11" fmla="*/ 16 h 27"/>
                <a:gd name="T12" fmla="*/ 11 w 27"/>
                <a:gd name="T13" fmla="*/ 25 h 27"/>
                <a:gd name="T14" fmla="*/ 14 w 27"/>
                <a:gd name="T15" fmla="*/ 27 h 27"/>
                <a:gd name="T16" fmla="*/ 16 w 27"/>
                <a:gd name="T17" fmla="*/ 25 h 27"/>
                <a:gd name="T18" fmla="*/ 16 w 27"/>
                <a:gd name="T19" fmla="*/ 16 h 27"/>
                <a:gd name="T20" fmla="*/ 25 w 27"/>
                <a:gd name="T21" fmla="*/ 16 h 27"/>
                <a:gd name="T22" fmla="*/ 27 w 27"/>
                <a:gd name="T23" fmla="*/ 14 h 27"/>
                <a:gd name="T24" fmla="*/ 25 w 27"/>
                <a:gd name="T25" fmla="*/ 11 h 27"/>
                <a:gd name="T26" fmla="*/ 16 w 27"/>
                <a:gd name="T27" fmla="*/ 11 h 27"/>
                <a:gd name="T28" fmla="*/ 16 w 27"/>
                <a:gd name="T29" fmla="*/ 3 h 27"/>
                <a:gd name="T30" fmla="*/ 14 w 27"/>
                <a:gd name="T31" fmla="*/ 0 h 27"/>
                <a:gd name="T32" fmla="*/ 11 w 27"/>
                <a:gd name="T3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7">
                  <a:moveTo>
                    <a:pt x="11" y="3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15"/>
                    <a:pt x="1" y="16"/>
                    <a:pt x="3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5" y="27"/>
                    <a:pt x="16" y="26"/>
                    <a:pt x="16" y="2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7" y="15"/>
                    <a:pt x="27" y="14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2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1473"/>
            <p:cNvSpPr>
              <a:spLocks/>
            </p:cNvSpPr>
            <p:nvPr/>
          </p:nvSpPr>
          <p:spPr bwMode="auto">
            <a:xfrm>
              <a:off x="11487150" y="476251"/>
              <a:ext cx="82550" cy="84138"/>
            </a:xfrm>
            <a:custGeom>
              <a:avLst/>
              <a:gdLst>
                <a:gd name="T0" fmla="*/ 15 w 26"/>
                <a:gd name="T1" fmla="*/ 24 h 26"/>
                <a:gd name="T2" fmla="*/ 15 w 26"/>
                <a:gd name="T3" fmla="*/ 15 h 26"/>
                <a:gd name="T4" fmla="*/ 24 w 26"/>
                <a:gd name="T5" fmla="*/ 15 h 26"/>
                <a:gd name="T6" fmla="*/ 26 w 26"/>
                <a:gd name="T7" fmla="*/ 13 h 26"/>
                <a:gd name="T8" fmla="*/ 24 w 26"/>
                <a:gd name="T9" fmla="*/ 11 h 26"/>
                <a:gd name="T10" fmla="*/ 15 w 26"/>
                <a:gd name="T11" fmla="*/ 11 h 26"/>
                <a:gd name="T12" fmla="*/ 15 w 26"/>
                <a:gd name="T13" fmla="*/ 2 h 26"/>
                <a:gd name="T14" fmla="*/ 13 w 26"/>
                <a:gd name="T15" fmla="*/ 0 h 26"/>
                <a:gd name="T16" fmla="*/ 11 w 26"/>
                <a:gd name="T17" fmla="*/ 2 h 26"/>
                <a:gd name="T18" fmla="*/ 11 w 26"/>
                <a:gd name="T19" fmla="*/ 11 h 26"/>
                <a:gd name="T20" fmla="*/ 2 w 26"/>
                <a:gd name="T21" fmla="*/ 11 h 26"/>
                <a:gd name="T22" fmla="*/ 0 w 26"/>
                <a:gd name="T23" fmla="*/ 13 h 26"/>
                <a:gd name="T24" fmla="*/ 2 w 26"/>
                <a:gd name="T25" fmla="*/ 15 h 26"/>
                <a:gd name="T26" fmla="*/ 11 w 26"/>
                <a:gd name="T27" fmla="*/ 15 h 26"/>
                <a:gd name="T28" fmla="*/ 11 w 26"/>
                <a:gd name="T29" fmla="*/ 24 h 26"/>
                <a:gd name="T30" fmla="*/ 13 w 26"/>
                <a:gd name="T31" fmla="*/ 26 h 26"/>
                <a:gd name="T32" fmla="*/ 15 w 26"/>
                <a:gd name="T3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15" y="24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1474"/>
            <p:cNvSpPr>
              <a:spLocks/>
            </p:cNvSpPr>
            <p:nvPr/>
          </p:nvSpPr>
          <p:spPr bwMode="auto">
            <a:xfrm>
              <a:off x="11387138" y="385763"/>
              <a:ext cx="84138" cy="84138"/>
            </a:xfrm>
            <a:custGeom>
              <a:avLst/>
              <a:gdLst>
                <a:gd name="T0" fmla="*/ 15 w 26"/>
                <a:gd name="T1" fmla="*/ 24 h 26"/>
                <a:gd name="T2" fmla="*/ 15 w 26"/>
                <a:gd name="T3" fmla="*/ 15 h 26"/>
                <a:gd name="T4" fmla="*/ 24 w 26"/>
                <a:gd name="T5" fmla="*/ 15 h 26"/>
                <a:gd name="T6" fmla="*/ 26 w 26"/>
                <a:gd name="T7" fmla="*/ 13 h 26"/>
                <a:gd name="T8" fmla="*/ 24 w 26"/>
                <a:gd name="T9" fmla="*/ 11 h 26"/>
                <a:gd name="T10" fmla="*/ 15 w 26"/>
                <a:gd name="T11" fmla="*/ 11 h 26"/>
                <a:gd name="T12" fmla="*/ 15 w 26"/>
                <a:gd name="T13" fmla="*/ 2 h 26"/>
                <a:gd name="T14" fmla="*/ 13 w 26"/>
                <a:gd name="T15" fmla="*/ 0 h 26"/>
                <a:gd name="T16" fmla="*/ 11 w 26"/>
                <a:gd name="T17" fmla="*/ 2 h 26"/>
                <a:gd name="T18" fmla="*/ 11 w 26"/>
                <a:gd name="T19" fmla="*/ 11 h 26"/>
                <a:gd name="T20" fmla="*/ 2 w 26"/>
                <a:gd name="T21" fmla="*/ 11 h 26"/>
                <a:gd name="T22" fmla="*/ 0 w 26"/>
                <a:gd name="T23" fmla="*/ 13 h 26"/>
                <a:gd name="T24" fmla="*/ 2 w 26"/>
                <a:gd name="T25" fmla="*/ 15 h 26"/>
                <a:gd name="T26" fmla="*/ 11 w 26"/>
                <a:gd name="T27" fmla="*/ 15 h 26"/>
                <a:gd name="T28" fmla="*/ 11 w 26"/>
                <a:gd name="T29" fmla="*/ 24 h 26"/>
                <a:gd name="T30" fmla="*/ 13 w 26"/>
                <a:gd name="T31" fmla="*/ 26 h 26"/>
                <a:gd name="T32" fmla="*/ 15 w 26"/>
                <a:gd name="T3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15" y="24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6" y="14"/>
                    <a:pt x="26" y="13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2" y="26"/>
                    <a:pt x="13" y="26"/>
                  </a:cubicBezTo>
                  <a:cubicBezTo>
                    <a:pt x="14" y="26"/>
                    <a:pt x="15" y="25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1475"/>
            <p:cNvSpPr>
              <a:spLocks/>
            </p:cNvSpPr>
            <p:nvPr/>
          </p:nvSpPr>
          <p:spPr bwMode="auto">
            <a:xfrm>
              <a:off x="11509375" y="322263"/>
              <a:ext cx="84138" cy="85725"/>
            </a:xfrm>
            <a:custGeom>
              <a:avLst/>
              <a:gdLst>
                <a:gd name="T0" fmla="*/ 15 w 26"/>
                <a:gd name="T1" fmla="*/ 24 h 27"/>
                <a:gd name="T2" fmla="*/ 15 w 26"/>
                <a:gd name="T3" fmla="*/ 16 h 27"/>
                <a:gd name="T4" fmla="*/ 24 w 26"/>
                <a:gd name="T5" fmla="*/ 16 h 27"/>
                <a:gd name="T6" fmla="*/ 26 w 26"/>
                <a:gd name="T7" fmla="*/ 14 h 27"/>
                <a:gd name="T8" fmla="*/ 24 w 26"/>
                <a:gd name="T9" fmla="*/ 11 h 27"/>
                <a:gd name="T10" fmla="*/ 15 w 26"/>
                <a:gd name="T11" fmla="*/ 11 h 27"/>
                <a:gd name="T12" fmla="*/ 15 w 26"/>
                <a:gd name="T13" fmla="*/ 3 h 27"/>
                <a:gd name="T14" fmla="*/ 13 w 26"/>
                <a:gd name="T15" fmla="*/ 0 h 27"/>
                <a:gd name="T16" fmla="*/ 11 w 26"/>
                <a:gd name="T17" fmla="*/ 3 h 27"/>
                <a:gd name="T18" fmla="*/ 11 w 26"/>
                <a:gd name="T19" fmla="*/ 11 h 27"/>
                <a:gd name="T20" fmla="*/ 2 w 26"/>
                <a:gd name="T21" fmla="*/ 11 h 27"/>
                <a:gd name="T22" fmla="*/ 0 w 26"/>
                <a:gd name="T23" fmla="*/ 13 h 27"/>
                <a:gd name="T24" fmla="*/ 2 w 26"/>
                <a:gd name="T25" fmla="*/ 16 h 27"/>
                <a:gd name="T26" fmla="*/ 11 w 26"/>
                <a:gd name="T27" fmla="*/ 16 h 27"/>
                <a:gd name="T28" fmla="*/ 11 w 26"/>
                <a:gd name="T29" fmla="*/ 24 h 27"/>
                <a:gd name="T30" fmla="*/ 13 w 26"/>
                <a:gd name="T31" fmla="*/ 27 h 27"/>
                <a:gd name="T32" fmla="*/ 15 w 26"/>
                <a:gd name="T3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7">
                  <a:moveTo>
                    <a:pt x="15" y="24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6" y="15"/>
                    <a:pt x="26" y="14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1" y="1"/>
                    <a:pt x="11" y="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4" y="27"/>
                    <a:pt x="15" y="26"/>
                    <a:pt x="1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01" name="组合 800"/>
          <p:cNvGrpSpPr/>
          <p:nvPr/>
        </p:nvGrpSpPr>
        <p:grpSpPr>
          <a:xfrm>
            <a:off x="715614" y="556588"/>
            <a:ext cx="10781061" cy="5752135"/>
            <a:chOff x="715614" y="556588"/>
            <a:chExt cx="10781061" cy="5752135"/>
          </a:xfrm>
          <a:noFill/>
        </p:grpSpPr>
        <p:sp>
          <p:nvSpPr>
            <p:cNvPr id="802" name="同侧圆角矩形 801"/>
            <p:cNvSpPr/>
            <p:nvPr/>
          </p:nvSpPr>
          <p:spPr>
            <a:xfrm rot="10800000">
              <a:off x="715614" y="556588"/>
              <a:ext cx="10781060" cy="5752135"/>
            </a:xfrm>
            <a:prstGeom prst="round2SameRect">
              <a:avLst>
                <a:gd name="adj1" fmla="val 5608"/>
                <a:gd name="adj2" fmla="val 0"/>
              </a:avLst>
            </a:prstGeom>
            <a:grpFill/>
            <a:ln w="38100">
              <a:solidFill>
                <a:srgbClr val="BAFE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03" name="Freeform 1561"/>
            <p:cNvSpPr>
              <a:spLocks/>
            </p:cNvSpPr>
            <p:nvPr/>
          </p:nvSpPr>
          <p:spPr bwMode="auto">
            <a:xfrm rot="16200000">
              <a:off x="9397507" y="4214297"/>
              <a:ext cx="235520" cy="3501374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804" name="直接连接符 803"/>
            <p:cNvCxnSpPr/>
            <p:nvPr/>
          </p:nvCxnSpPr>
          <p:spPr>
            <a:xfrm>
              <a:off x="715614" y="5774635"/>
              <a:ext cx="10781061" cy="0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直接连接符 804"/>
            <p:cNvCxnSpPr/>
            <p:nvPr/>
          </p:nvCxnSpPr>
          <p:spPr>
            <a:xfrm>
              <a:off x="715614" y="2007704"/>
              <a:ext cx="10781061" cy="0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6" name="组合 805"/>
          <p:cNvGrpSpPr/>
          <p:nvPr/>
        </p:nvGrpSpPr>
        <p:grpSpPr>
          <a:xfrm flipV="1">
            <a:off x="927063" y="5933661"/>
            <a:ext cx="10337873" cy="232620"/>
            <a:chOff x="291321" y="5824801"/>
            <a:chExt cx="11076656" cy="249245"/>
          </a:xfrm>
        </p:grpSpPr>
        <p:sp>
          <p:nvSpPr>
            <p:cNvPr id="807" name="Freeform 1561"/>
            <p:cNvSpPr>
              <a:spLocks/>
            </p:cNvSpPr>
            <p:nvPr/>
          </p:nvSpPr>
          <p:spPr bwMode="auto">
            <a:xfrm rot="16200000">
              <a:off x="9390645" y="4096715"/>
              <a:ext cx="249245" cy="3705418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1561"/>
            <p:cNvSpPr>
              <a:spLocks/>
            </p:cNvSpPr>
            <p:nvPr/>
          </p:nvSpPr>
          <p:spPr bwMode="auto">
            <a:xfrm rot="16200000">
              <a:off x="5708019" y="4096715"/>
              <a:ext cx="249245" cy="3705418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1561"/>
            <p:cNvSpPr>
              <a:spLocks/>
            </p:cNvSpPr>
            <p:nvPr/>
          </p:nvSpPr>
          <p:spPr bwMode="auto">
            <a:xfrm rot="16200000">
              <a:off x="2019407" y="4096715"/>
              <a:ext cx="249245" cy="3705418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10" name="文本框 809"/>
          <p:cNvSpPr txBox="1"/>
          <p:nvPr/>
        </p:nvSpPr>
        <p:spPr>
          <a:xfrm>
            <a:off x="2332234" y="1154274"/>
            <a:ext cx="883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</a:t>
            </a:r>
            <a:endParaRPr lang="en-US" altLang="zh-CN" sz="5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</a:t>
            </a:r>
            <a:endParaRPr lang="en-US" alt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</a:t>
            </a:r>
            <a:endParaRPr lang="en-US" alt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1" name="文本框 810"/>
          <p:cNvSpPr txBox="1"/>
          <p:nvPr/>
        </p:nvSpPr>
        <p:spPr>
          <a:xfrm>
            <a:off x="3893906" y="719637"/>
            <a:ext cx="7510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也许，你要等到出了什么事，才知道是否要投保。但你真的想这样吗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你希望有一天你因为没有买对保单，而无法得到应得的补偿吗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如果你不在意晚年将倚赖社会救济金过日子，就可以跳过这一项。</a:t>
            </a:r>
          </a:p>
        </p:txBody>
      </p:sp>
      <p:grpSp>
        <p:nvGrpSpPr>
          <p:cNvPr id="812" name="组合 811"/>
          <p:cNvGrpSpPr/>
          <p:nvPr/>
        </p:nvGrpSpPr>
        <p:grpSpPr>
          <a:xfrm rot="5400000">
            <a:off x="9155597" y="3238365"/>
            <a:ext cx="6072807" cy="381274"/>
            <a:chOff x="5369868" y="5705061"/>
            <a:chExt cx="6072807" cy="1152939"/>
          </a:xfrm>
        </p:grpSpPr>
        <p:cxnSp>
          <p:nvCxnSpPr>
            <p:cNvPr id="813" name="直接连接符 812"/>
            <p:cNvCxnSpPr/>
            <p:nvPr/>
          </p:nvCxnSpPr>
          <p:spPr>
            <a:xfrm>
              <a:off x="5369868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直接连接符 813"/>
            <p:cNvCxnSpPr/>
            <p:nvPr/>
          </p:nvCxnSpPr>
          <p:spPr>
            <a:xfrm>
              <a:off x="5837007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直接连接符 814"/>
            <p:cNvCxnSpPr/>
            <p:nvPr/>
          </p:nvCxnSpPr>
          <p:spPr>
            <a:xfrm>
              <a:off x="6304146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直接连接符 815"/>
            <p:cNvCxnSpPr/>
            <p:nvPr/>
          </p:nvCxnSpPr>
          <p:spPr>
            <a:xfrm>
              <a:off x="6771285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直接连接符 816"/>
            <p:cNvCxnSpPr/>
            <p:nvPr/>
          </p:nvCxnSpPr>
          <p:spPr>
            <a:xfrm>
              <a:off x="7238424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直接连接符 817"/>
            <p:cNvCxnSpPr/>
            <p:nvPr/>
          </p:nvCxnSpPr>
          <p:spPr>
            <a:xfrm>
              <a:off x="7705563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直接连接符 818"/>
            <p:cNvCxnSpPr/>
            <p:nvPr/>
          </p:nvCxnSpPr>
          <p:spPr>
            <a:xfrm>
              <a:off x="8172702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直接连接符 819"/>
            <p:cNvCxnSpPr/>
            <p:nvPr/>
          </p:nvCxnSpPr>
          <p:spPr>
            <a:xfrm>
              <a:off x="8639841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直接连接符 820"/>
            <p:cNvCxnSpPr/>
            <p:nvPr/>
          </p:nvCxnSpPr>
          <p:spPr>
            <a:xfrm>
              <a:off x="9106980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直接连接符 821"/>
            <p:cNvCxnSpPr/>
            <p:nvPr/>
          </p:nvCxnSpPr>
          <p:spPr>
            <a:xfrm>
              <a:off x="9574119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直接连接符 822"/>
            <p:cNvCxnSpPr/>
            <p:nvPr/>
          </p:nvCxnSpPr>
          <p:spPr>
            <a:xfrm>
              <a:off x="10041258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直接连接符 823"/>
            <p:cNvCxnSpPr/>
            <p:nvPr/>
          </p:nvCxnSpPr>
          <p:spPr>
            <a:xfrm>
              <a:off x="10508397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直接连接符 824"/>
            <p:cNvCxnSpPr/>
            <p:nvPr/>
          </p:nvCxnSpPr>
          <p:spPr>
            <a:xfrm>
              <a:off x="10975536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直接连接符 825"/>
            <p:cNvCxnSpPr/>
            <p:nvPr/>
          </p:nvCxnSpPr>
          <p:spPr>
            <a:xfrm>
              <a:off x="11442675" y="5705061"/>
              <a:ext cx="0" cy="1152939"/>
            </a:xfrm>
            <a:prstGeom prst="line">
              <a:avLst/>
            </a:prstGeom>
            <a:grpFill/>
            <a:ln w="38100">
              <a:solidFill>
                <a:srgbClr val="BAFE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0" name="TextBox 799"/>
          <p:cNvSpPr txBox="1"/>
          <p:nvPr/>
        </p:nvSpPr>
        <p:spPr>
          <a:xfrm>
            <a:off x="701598" y="2020105"/>
            <a:ext cx="1015663" cy="19636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  险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8" name="TextBox 827"/>
          <p:cNvSpPr txBox="1"/>
          <p:nvPr/>
        </p:nvSpPr>
        <p:spPr>
          <a:xfrm>
            <a:off x="1542600" y="2020105"/>
            <a:ext cx="1015663" cy="20445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  融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177575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0" name="组合 919"/>
          <p:cNvGrpSpPr/>
          <p:nvPr/>
        </p:nvGrpSpPr>
        <p:grpSpPr>
          <a:xfrm>
            <a:off x="1603374" y="1002986"/>
            <a:ext cx="4949826" cy="4859338"/>
            <a:chOff x="1603374" y="1002986"/>
            <a:chExt cx="4949826" cy="485933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313112" y="3179449"/>
              <a:ext cx="255588" cy="244475"/>
            </a:xfrm>
            <a:custGeom>
              <a:avLst/>
              <a:gdLst>
                <a:gd name="T0" fmla="*/ 161 w 161"/>
                <a:gd name="T1" fmla="*/ 0 h 154"/>
                <a:gd name="T2" fmla="*/ 154 w 161"/>
                <a:gd name="T3" fmla="*/ 0 h 154"/>
                <a:gd name="T4" fmla="*/ 154 w 161"/>
                <a:gd name="T5" fmla="*/ 146 h 154"/>
                <a:gd name="T6" fmla="*/ 0 w 161"/>
                <a:gd name="T7" fmla="*/ 146 h 154"/>
                <a:gd name="T8" fmla="*/ 0 w 161"/>
                <a:gd name="T9" fmla="*/ 154 h 154"/>
                <a:gd name="T10" fmla="*/ 161 w 161"/>
                <a:gd name="T11" fmla="*/ 154 h 154"/>
                <a:gd name="T12" fmla="*/ 161 w 161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54">
                  <a:moveTo>
                    <a:pt x="161" y="0"/>
                  </a:moveTo>
                  <a:lnTo>
                    <a:pt x="154" y="0"/>
                  </a:lnTo>
                  <a:lnTo>
                    <a:pt x="154" y="146"/>
                  </a:lnTo>
                  <a:lnTo>
                    <a:pt x="0" y="146"/>
                  </a:lnTo>
                  <a:lnTo>
                    <a:pt x="0" y="154"/>
                  </a:lnTo>
                  <a:lnTo>
                    <a:pt x="161" y="1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313112" y="3179449"/>
              <a:ext cx="255588" cy="244475"/>
            </a:xfrm>
            <a:custGeom>
              <a:avLst/>
              <a:gdLst>
                <a:gd name="T0" fmla="*/ 161 w 161"/>
                <a:gd name="T1" fmla="*/ 0 h 154"/>
                <a:gd name="T2" fmla="*/ 154 w 161"/>
                <a:gd name="T3" fmla="*/ 0 h 154"/>
                <a:gd name="T4" fmla="*/ 154 w 161"/>
                <a:gd name="T5" fmla="*/ 146 h 154"/>
                <a:gd name="T6" fmla="*/ 0 w 161"/>
                <a:gd name="T7" fmla="*/ 146 h 154"/>
                <a:gd name="T8" fmla="*/ 0 w 161"/>
                <a:gd name="T9" fmla="*/ 154 h 154"/>
                <a:gd name="T10" fmla="*/ 161 w 161"/>
                <a:gd name="T11" fmla="*/ 154 h 154"/>
                <a:gd name="T12" fmla="*/ 161 w 161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54">
                  <a:moveTo>
                    <a:pt x="161" y="0"/>
                  </a:moveTo>
                  <a:lnTo>
                    <a:pt x="154" y="0"/>
                  </a:lnTo>
                  <a:lnTo>
                    <a:pt x="154" y="146"/>
                  </a:lnTo>
                  <a:lnTo>
                    <a:pt x="0" y="146"/>
                  </a:lnTo>
                  <a:lnTo>
                    <a:pt x="0" y="154"/>
                  </a:lnTo>
                  <a:lnTo>
                    <a:pt x="161" y="154"/>
                  </a:ln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297237" y="3168336"/>
              <a:ext cx="260350" cy="242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297237" y="3168336"/>
              <a:ext cx="260350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354387" y="3190561"/>
              <a:ext cx="176213" cy="198438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354387" y="3190561"/>
              <a:ext cx="176213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633537" y="3366774"/>
              <a:ext cx="1300163" cy="131763"/>
            </a:xfrm>
            <a:custGeom>
              <a:avLst/>
              <a:gdLst>
                <a:gd name="T0" fmla="*/ 320 w 346"/>
                <a:gd name="T1" fmla="*/ 25 h 35"/>
                <a:gd name="T2" fmla="*/ 290 w 346"/>
                <a:gd name="T3" fmla="*/ 25 h 35"/>
                <a:gd name="T4" fmla="*/ 290 w 346"/>
                <a:gd name="T5" fmla="*/ 30 h 35"/>
                <a:gd name="T6" fmla="*/ 315 w 346"/>
                <a:gd name="T7" fmla="*/ 30 h 35"/>
                <a:gd name="T8" fmla="*/ 316 w 346"/>
                <a:gd name="T9" fmla="*/ 30 h 35"/>
                <a:gd name="T10" fmla="*/ 321 w 346"/>
                <a:gd name="T11" fmla="*/ 33 h 35"/>
                <a:gd name="T12" fmla="*/ 326 w 346"/>
                <a:gd name="T13" fmla="*/ 34 h 35"/>
                <a:gd name="T14" fmla="*/ 326 w 346"/>
                <a:gd name="T15" fmla="*/ 34 h 35"/>
                <a:gd name="T16" fmla="*/ 342 w 346"/>
                <a:gd name="T17" fmla="*/ 33 h 35"/>
                <a:gd name="T18" fmla="*/ 345 w 346"/>
                <a:gd name="T19" fmla="*/ 31 h 35"/>
                <a:gd name="T20" fmla="*/ 346 w 346"/>
                <a:gd name="T21" fmla="*/ 28 h 35"/>
                <a:gd name="T22" fmla="*/ 331 w 346"/>
                <a:gd name="T23" fmla="*/ 29 h 35"/>
                <a:gd name="T24" fmla="*/ 330 w 346"/>
                <a:gd name="T25" fmla="*/ 29 h 35"/>
                <a:gd name="T26" fmla="*/ 325 w 346"/>
                <a:gd name="T27" fmla="*/ 28 h 35"/>
                <a:gd name="T28" fmla="*/ 320 w 346"/>
                <a:gd name="T29" fmla="*/ 25 h 35"/>
                <a:gd name="T30" fmla="*/ 320 w 346"/>
                <a:gd name="T31" fmla="*/ 25 h 35"/>
                <a:gd name="T32" fmla="*/ 342 w 346"/>
                <a:gd name="T33" fmla="*/ 13 h 35"/>
                <a:gd name="T34" fmla="*/ 337 w 346"/>
                <a:gd name="T35" fmla="*/ 18 h 35"/>
                <a:gd name="T36" fmla="*/ 336 w 346"/>
                <a:gd name="T37" fmla="*/ 18 h 35"/>
                <a:gd name="T38" fmla="*/ 342 w 346"/>
                <a:gd name="T39" fmla="*/ 13 h 35"/>
                <a:gd name="T40" fmla="*/ 342 w 346"/>
                <a:gd name="T41" fmla="*/ 13 h 35"/>
                <a:gd name="T42" fmla="*/ 5 w 346"/>
                <a:gd name="T43" fmla="*/ 0 h 35"/>
                <a:gd name="T44" fmla="*/ 0 w 346"/>
                <a:gd name="T45" fmla="*/ 0 h 35"/>
                <a:gd name="T46" fmla="*/ 0 w 346"/>
                <a:gd name="T47" fmla="*/ 35 h 35"/>
                <a:gd name="T48" fmla="*/ 277 w 346"/>
                <a:gd name="T49" fmla="*/ 35 h 35"/>
                <a:gd name="T50" fmla="*/ 285 w 346"/>
                <a:gd name="T51" fmla="*/ 35 h 35"/>
                <a:gd name="T52" fmla="*/ 285 w 346"/>
                <a:gd name="T53" fmla="*/ 30 h 35"/>
                <a:gd name="T54" fmla="*/ 281 w 346"/>
                <a:gd name="T55" fmla="*/ 30 h 35"/>
                <a:gd name="T56" fmla="*/ 5 w 346"/>
                <a:gd name="T57" fmla="*/ 30 h 35"/>
                <a:gd name="T58" fmla="*/ 5 w 346"/>
                <a:gd name="T59" fmla="*/ 10 h 35"/>
                <a:gd name="T60" fmla="*/ 5 w 346"/>
                <a:gd name="T61" fmla="*/ 10 h 35"/>
                <a:gd name="T62" fmla="*/ 5 w 346"/>
                <a:gd name="T6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6" h="35">
                  <a:moveTo>
                    <a:pt x="320" y="25"/>
                  </a:moveTo>
                  <a:cubicBezTo>
                    <a:pt x="290" y="25"/>
                    <a:pt x="290" y="25"/>
                    <a:pt x="290" y="25"/>
                  </a:cubicBezTo>
                  <a:cubicBezTo>
                    <a:pt x="290" y="30"/>
                    <a:pt x="290" y="30"/>
                    <a:pt x="290" y="30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6" y="30"/>
                    <a:pt x="316" y="30"/>
                    <a:pt x="316" y="30"/>
                  </a:cubicBezTo>
                  <a:cubicBezTo>
                    <a:pt x="317" y="31"/>
                    <a:pt x="319" y="32"/>
                    <a:pt x="321" y="33"/>
                  </a:cubicBezTo>
                  <a:cubicBezTo>
                    <a:pt x="322" y="34"/>
                    <a:pt x="324" y="34"/>
                    <a:pt x="326" y="34"/>
                  </a:cubicBezTo>
                  <a:cubicBezTo>
                    <a:pt x="326" y="34"/>
                    <a:pt x="326" y="34"/>
                    <a:pt x="326" y="34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3" y="33"/>
                    <a:pt x="344" y="32"/>
                    <a:pt x="345" y="31"/>
                  </a:cubicBezTo>
                  <a:cubicBezTo>
                    <a:pt x="345" y="31"/>
                    <a:pt x="346" y="30"/>
                    <a:pt x="346" y="2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31" y="29"/>
                    <a:pt x="330" y="29"/>
                    <a:pt x="330" y="29"/>
                  </a:cubicBezTo>
                  <a:cubicBezTo>
                    <a:pt x="329" y="29"/>
                    <a:pt x="327" y="29"/>
                    <a:pt x="325" y="28"/>
                  </a:cubicBezTo>
                  <a:cubicBezTo>
                    <a:pt x="323" y="28"/>
                    <a:pt x="322" y="27"/>
                    <a:pt x="320" y="25"/>
                  </a:cubicBezTo>
                  <a:cubicBezTo>
                    <a:pt x="320" y="25"/>
                    <a:pt x="320" y="25"/>
                    <a:pt x="320" y="25"/>
                  </a:cubicBezTo>
                  <a:moveTo>
                    <a:pt x="342" y="13"/>
                  </a:moveTo>
                  <a:cubicBezTo>
                    <a:pt x="337" y="18"/>
                    <a:pt x="337" y="18"/>
                    <a:pt x="337" y="18"/>
                  </a:cubicBezTo>
                  <a:cubicBezTo>
                    <a:pt x="337" y="18"/>
                    <a:pt x="336" y="18"/>
                    <a:pt x="336" y="18"/>
                  </a:cubicBezTo>
                  <a:cubicBezTo>
                    <a:pt x="342" y="13"/>
                    <a:pt x="342" y="13"/>
                    <a:pt x="342" y="13"/>
                  </a:cubicBezTo>
                  <a:cubicBezTo>
                    <a:pt x="342" y="13"/>
                    <a:pt x="342" y="13"/>
                    <a:pt x="342" y="13"/>
                  </a:cubicBezTo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85" y="35"/>
                    <a:pt x="285" y="35"/>
                    <a:pt x="285" y="35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1" y="30"/>
                    <a:pt x="281" y="30"/>
                    <a:pt x="281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584449" y="2798449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1603374" y="2603186"/>
              <a:ext cx="1116013" cy="200025"/>
            </a:xfrm>
            <a:custGeom>
              <a:avLst/>
              <a:gdLst>
                <a:gd name="T0" fmla="*/ 240 w 297"/>
                <a:gd name="T1" fmla="*/ 1 h 53"/>
                <a:gd name="T2" fmla="*/ 251 w 297"/>
                <a:gd name="T3" fmla="*/ 26 h 53"/>
                <a:gd name="T4" fmla="*/ 235 w 297"/>
                <a:gd name="T5" fmla="*/ 30 h 53"/>
                <a:gd name="T6" fmla="*/ 238 w 297"/>
                <a:gd name="T7" fmla="*/ 31 h 53"/>
                <a:gd name="T8" fmla="*/ 243 w 297"/>
                <a:gd name="T9" fmla="*/ 42 h 53"/>
                <a:gd name="T10" fmla="*/ 258 w 297"/>
                <a:gd name="T11" fmla="*/ 53 h 53"/>
                <a:gd name="T12" fmla="*/ 261 w 297"/>
                <a:gd name="T13" fmla="*/ 52 h 53"/>
                <a:gd name="T14" fmla="*/ 262 w 297"/>
                <a:gd name="T15" fmla="*/ 52 h 53"/>
                <a:gd name="T16" fmla="*/ 261 w 297"/>
                <a:gd name="T17" fmla="*/ 45 h 53"/>
                <a:gd name="T18" fmla="*/ 254 w 297"/>
                <a:gd name="T19" fmla="*/ 38 h 53"/>
                <a:gd name="T20" fmla="*/ 293 w 297"/>
                <a:gd name="T21" fmla="*/ 38 h 53"/>
                <a:gd name="T22" fmla="*/ 296 w 297"/>
                <a:gd name="T23" fmla="*/ 37 h 53"/>
                <a:gd name="T24" fmla="*/ 296 w 297"/>
                <a:gd name="T25" fmla="*/ 31 h 53"/>
                <a:gd name="T26" fmla="*/ 270 w 297"/>
                <a:gd name="T27" fmla="*/ 30 h 53"/>
                <a:gd name="T28" fmla="*/ 269 w 297"/>
                <a:gd name="T29" fmla="*/ 29 h 53"/>
                <a:gd name="T30" fmla="*/ 270 w 297"/>
                <a:gd name="T31" fmla="*/ 28 h 53"/>
                <a:gd name="T32" fmla="*/ 279 w 297"/>
                <a:gd name="T33" fmla="*/ 28 h 53"/>
                <a:gd name="T34" fmla="*/ 281 w 297"/>
                <a:gd name="T35" fmla="*/ 27 h 53"/>
                <a:gd name="T36" fmla="*/ 281 w 297"/>
                <a:gd name="T37" fmla="*/ 21 h 53"/>
                <a:gd name="T38" fmla="*/ 270 w 297"/>
                <a:gd name="T39" fmla="*/ 20 h 53"/>
                <a:gd name="T40" fmla="*/ 269 w 297"/>
                <a:gd name="T41" fmla="*/ 19 h 53"/>
                <a:gd name="T42" fmla="*/ 270 w 297"/>
                <a:gd name="T43" fmla="*/ 18 h 53"/>
                <a:gd name="T44" fmla="*/ 279 w 297"/>
                <a:gd name="T45" fmla="*/ 18 h 53"/>
                <a:gd name="T46" fmla="*/ 283 w 297"/>
                <a:gd name="T47" fmla="*/ 14 h 53"/>
                <a:gd name="T48" fmla="*/ 279 w 297"/>
                <a:gd name="T49" fmla="*/ 10 h 53"/>
                <a:gd name="T50" fmla="*/ 270 w 297"/>
                <a:gd name="T51" fmla="*/ 10 h 53"/>
                <a:gd name="T52" fmla="*/ 270 w 297"/>
                <a:gd name="T53" fmla="*/ 9 h 53"/>
                <a:gd name="T54" fmla="*/ 270 w 297"/>
                <a:gd name="T55" fmla="*/ 8 h 53"/>
                <a:gd name="T56" fmla="*/ 279 w 297"/>
                <a:gd name="T57" fmla="*/ 8 h 53"/>
                <a:gd name="T58" fmla="*/ 283 w 297"/>
                <a:gd name="T59" fmla="*/ 4 h 53"/>
                <a:gd name="T60" fmla="*/ 279 w 297"/>
                <a:gd name="T61" fmla="*/ 0 h 53"/>
                <a:gd name="T62" fmla="*/ 242 w 297"/>
                <a:gd name="T63" fmla="*/ 0 h 53"/>
                <a:gd name="T64" fmla="*/ 0 w 297"/>
                <a:gd name="T65" fmla="*/ 34 h 53"/>
                <a:gd name="T66" fmla="*/ 231 w 297"/>
                <a:gd name="T67" fmla="*/ 35 h 53"/>
                <a:gd name="T68" fmla="*/ 227 w 297"/>
                <a:gd name="T69" fmla="*/ 31 h 53"/>
                <a:gd name="T70" fmla="*/ 5 w 297"/>
                <a:gd name="T71" fmla="*/ 15 h 53"/>
                <a:gd name="T72" fmla="*/ 5 w 297"/>
                <a:gd name="T7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7" h="53">
                  <a:moveTo>
                    <a:pt x="242" y="0"/>
                  </a:moveTo>
                  <a:cubicBezTo>
                    <a:pt x="242" y="0"/>
                    <a:pt x="241" y="0"/>
                    <a:pt x="240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26"/>
                    <a:pt x="251" y="26"/>
                    <a:pt x="251" y="26"/>
                  </a:cubicBezTo>
                  <a:cubicBezTo>
                    <a:pt x="236" y="26"/>
                    <a:pt x="236" y="26"/>
                    <a:pt x="236" y="26"/>
                  </a:cubicBezTo>
                  <a:cubicBezTo>
                    <a:pt x="235" y="30"/>
                    <a:pt x="235" y="30"/>
                    <a:pt x="235" y="30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33"/>
                    <a:pt x="239" y="35"/>
                    <a:pt x="240" y="37"/>
                  </a:cubicBezTo>
                  <a:cubicBezTo>
                    <a:pt x="241" y="39"/>
                    <a:pt x="242" y="40"/>
                    <a:pt x="243" y="42"/>
                  </a:cubicBezTo>
                  <a:cubicBezTo>
                    <a:pt x="255" y="52"/>
                    <a:pt x="255" y="52"/>
                    <a:pt x="255" y="52"/>
                  </a:cubicBezTo>
                  <a:cubicBezTo>
                    <a:pt x="256" y="53"/>
                    <a:pt x="257" y="53"/>
                    <a:pt x="258" y="53"/>
                  </a:cubicBezTo>
                  <a:cubicBezTo>
                    <a:pt x="258" y="53"/>
                    <a:pt x="258" y="53"/>
                    <a:pt x="258" y="53"/>
                  </a:cubicBezTo>
                  <a:cubicBezTo>
                    <a:pt x="260" y="53"/>
                    <a:pt x="261" y="53"/>
                    <a:pt x="261" y="52"/>
                  </a:cubicBezTo>
                  <a:cubicBezTo>
                    <a:pt x="261" y="52"/>
                    <a:pt x="262" y="52"/>
                    <a:pt x="262" y="52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2" y="51"/>
                    <a:pt x="263" y="50"/>
                    <a:pt x="263" y="49"/>
                  </a:cubicBezTo>
                  <a:cubicBezTo>
                    <a:pt x="263" y="47"/>
                    <a:pt x="262" y="46"/>
                    <a:pt x="261" y="45"/>
                  </a:cubicBezTo>
                  <a:cubicBezTo>
                    <a:pt x="255" y="40"/>
                    <a:pt x="255" y="40"/>
                    <a:pt x="255" y="40"/>
                  </a:cubicBezTo>
                  <a:cubicBezTo>
                    <a:pt x="254" y="40"/>
                    <a:pt x="254" y="39"/>
                    <a:pt x="254" y="38"/>
                  </a:cubicBezTo>
                  <a:cubicBezTo>
                    <a:pt x="255" y="38"/>
                    <a:pt x="255" y="38"/>
                    <a:pt x="256" y="38"/>
                  </a:cubicBezTo>
                  <a:cubicBezTo>
                    <a:pt x="293" y="38"/>
                    <a:pt x="293" y="38"/>
                    <a:pt x="293" y="38"/>
                  </a:cubicBezTo>
                  <a:cubicBezTo>
                    <a:pt x="293" y="38"/>
                    <a:pt x="293" y="38"/>
                    <a:pt x="293" y="38"/>
                  </a:cubicBezTo>
                  <a:cubicBezTo>
                    <a:pt x="294" y="38"/>
                    <a:pt x="295" y="38"/>
                    <a:pt x="296" y="37"/>
                  </a:cubicBezTo>
                  <a:cubicBezTo>
                    <a:pt x="297" y="36"/>
                    <a:pt x="297" y="35"/>
                    <a:pt x="297" y="34"/>
                  </a:cubicBezTo>
                  <a:cubicBezTo>
                    <a:pt x="297" y="33"/>
                    <a:pt x="297" y="32"/>
                    <a:pt x="296" y="31"/>
                  </a:cubicBezTo>
                  <a:cubicBezTo>
                    <a:pt x="295" y="31"/>
                    <a:pt x="294" y="30"/>
                    <a:pt x="293" y="30"/>
                  </a:cubicBezTo>
                  <a:cubicBezTo>
                    <a:pt x="270" y="30"/>
                    <a:pt x="270" y="30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80" y="28"/>
                    <a:pt x="281" y="28"/>
                    <a:pt x="281" y="27"/>
                  </a:cubicBezTo>
                  <a:cubicBezTo>
                    <a:pt x="282" y="26"/>
                    <a:pt x="283" y="25"/>
                    <a:pt x="283" y="24"/>
                  </a:cubicBezTo>
                  <a:cubicBezTo>
                    <a:pt x="283" y="23"/>
                    <a:pt x="282" y="22"/>
                    <a:pt x="281" y="21"/>
                  </a:cubicBezTo>
                  <a:cubicBezTo>
                    <a:pt x="281" y="20"/>
                    <a:pt x="280" y="20"/>
                    <a:pt x="279" y="20"/>
                  </a:cubicBezTo>
                  <a:cubicBezTo>
                    <a:pt x="270" y="20"/>
                    <a:pt x="270" y="20"/>
                    <a:pt x="270" y="20"/>
                  </a:cubicBezTo>
                  <a:cubicBezTo>
                    <a:pt x="270" y="20"/>
                    <a:pt x="270" y="20"/>
                    <a:pt x="270" y="20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9" y="18"/>
                    <a:pt x="279" y="18"/>
                    <a:pt x="279" y="18"/>
                  </a:cubicBezTo>
                  <a:cubicBezTo>
                    <a:pt x="280" y="18"/>
                    <a:pt x="281" y="18"/>
                    <a:pt x="281" y="17"/>
                  </a:cubicBezTo>
                  <a:cubicBezTo>
                    <a:pt x="282" y="16"/>
                    <a:pt x="283" y="15"/>
                    <a:pt x="283" y="14"/>
                  </a:cubicBezTo>
                  <a:cubicBezTo>
                    <a:pt x="283" y="13"/>
                    <a:pt x="282" y="12"/>
                    <a:pt x="281" y="11"/>
                  </a:cubicBezTo>
                  <a:cubicBezTo>
                    <a:pt x="281" y="11"/>
                    <a:pt x="280" y="10"/>
                    <a:pt x="279" y="10"/>
                  </a:cubicBezTo>
                  <a:cubicBezTo>
                    <a:pt x="270" y="10"/>
                    <a:pt x="270" y="10"/>
                    <a:pt x="270" y="10"/>
                  </a:cubicBezTo>
                  <a:cubicBezTo>
                    <a:pt x="270" y="10"/>
                    <a:pt x="270" y="10"/>
                    <a:pt x="270" y="10"/>
                  </a:cubicBezTo>
                  <a:cubicBezTo>
                    <a:pt x="270" y="9"/>
                    <a:pt x="270" y="9"/>
                    <a:pt x="270" y="9"/>
                  </a:cubicBezTo>
                  <a:cubicBezTo>
                    <a:pt x="270" y="9"/>
                    <a:pt x="270" y="9"/>
                    <a:pt x="270" y="9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80" y="8"/>
                    <a:pt x="281" y="8"/>
                    <a:pt x="282" y="7"/>
                  </a:cubicBezTo>
                  <a:cubicBezTo>
                    <a:pt x="282" y="6"/>
                    <a:pt x="283" y="5"/>
                    <a:pt x="283" y="4"/>
                  </a:cubicBezTo>
                  <a:cubicBezTo>
                    <a:pt x="283" y="3"/>
                    <a:pt x="282" y="2"/>
                    <a:pt x="282" y="1"/>
                  </a:cubicBezTo>
                  <a:cubicBezTo>
                    <a:pt x="281" y="1"/>
                    <a:pt x="280" y="0"/>
                    <a:pt x="279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2" y="0"/>
                    <a:pt x="242" y="0"/>
                  </a:cubicBezTo>
                  <a:moveTo>
                    <a:pt x="1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23" y="35"/>
                    <a:pt x="223" y="35"/>
                    <a:pt x="223" y="35"/>
                  </a:cubicBezTo>
                  <a:cubicBezTo>
                    <a:pt x="231" y="35"/>
                    <a:pt x="231" y="35"/>
                    <a:pt x="231" y="35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27" y="31"/>
                    <a:pt x="227" y="31"/>
                    <a:pt x="227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124199" y="4787586"/>
              <a:ext cx="249238" cy="222250"/>
            </a:xfrm>
            <a:custGeom>
              <a:avLst/>
              <a:gdLst>
                <a:gd name="T0" fmla="*/ 33 w 66"/>
                <a:gd name="T1" fmla="*/ 0 h 59"/>
                <a:gd name="T2" fmla="*/ 12 w 66"/>
                <a:gd name="T3" fmla="*/ 8 h 59"/>
                <a:gd name="T4" fmla="*/ 12 w 66"/>
                <a:gd name="T5" fmla="*/ 51 h 59"/>
                <a:gd name="T6" fmla="*/ 33 w 66"/>
                <a:gd name="T7" fmla="*/ 59 h 59"/>
                <a:gd name="T8" fmla="*/ 54 w 66"/>
                <a:gd name="T9" fmla="*/ 51 h 59"/>
                <a:gd name="T10" fmla="*/ 54 w 66"/>
                <a:gd name="T11" fmla="*/ 9 h 59"/>
                <a:gd name="T12" fmla="*/ 33 w 66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9">
                  <a:moveTo>
                    <a:pt x="33" y="0"/>
                  </a:moveTo>
                  <a:cubicBezTo>
                    <a:pt x="25" y="0"/>
                    <a:pt x="18" y="3"/>
                    <a:pt x="12" y="8"/>
                  </a:cubicBezTo>
                  <a:cubicBezTo>
                    <a:pt x="0" y="20"/>
                    <a:pt x="0" y="39"/>
                    <a:pt x="12" y="51"/>
                  </a:cubicBezTo>
                  <a:cubicBezTo>
                    <a:pt x="18" y="57"/>
                    <a:pt x="25" y="59"/>
                    <a:pt x="33" y="59"/>
                  </a:cubicBezTo>
                  <a:cubicBezTo>
                    <a:pt x="41" y="59"/>
                    <a:pt x="48" y="57"/>
                    <a:pt x="54" y="51"/>
                  </a:cubicBezTo>
                  <a:cubicBezTo>
                    <a:pt x="66" y="39"/>
                    <a:pt x="66" y="20"/>
                    <a:pt x="54" y="9"/>
                  </a:cubicBezTo>
                  <a:cubicBezTo>
                    <a:pt x="48" y="3"/>
                    <a:pt x="41" y="0"/>
                    <a:pt x="33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643562" y="3547749"/>
              <a:ext cx="244475" cy="225425"/>
            </a:xfrm>
            <a:custGeom>
              <a:avLst/>
              <a:gdLst>
                <a:gd name="T0" fmla="*/ 33 w 65"/>
                <a:gd name="T1" fmla="*/ 0 h 60"/>
                <a:gd name="T2" fmla="*/ 11 w 65"/>
                <a:gd name="T3" fmla="*/ 9 h 60"/>
                <a:gd name="T4" fmla="*/ 11 w 65"/>
                <a:gd name="T5" fmla="*/ 51 h 60"/>
                <a:gd name="T6" fmla="*/ 33 w 65"/>
                <a:gd name="T7" fmla="*/ 60 h 60"/>
                <a:gd name="T8" fmla="*/ 54 w 65"/>
                <a:gd name="T9" fmla="*/ 51 h 60"/>
                <a:gd name="T10" fmla="*/ 54 w 65"/>
                <a:gd name="T11" fmla="*/ 9 h 60"/>
                <a:gd name="T12" fmla="*/ 33 w 65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0">
                  <a:moveTo>
                    <a:pt x="33" y="0"/>
                  </a:moveTo>
                  <a:cubicBezTo>
                    <a:pt x="25" y="0"/>
                    <a:pt x="17" y="3"/>
                    <a:pt x="11" y="9"/>
                  </a:cubicBezTo>
                  <a:cubicBezTo>
                    <a:pt x="0" y="20"/>
                    <a:pt x="0" y="39"/>
                    <a:pt x="11" y="51"/>
                  </a:cubicBezTo>
                  <a:cubicBezTo>
                    <a:pt x="17" y="57"/>
                    <a:pt x="25" y="60"/>
                    <a:pt x="33" y="60"/>
                  </a:cubicBezTo>
                  <a:cubicBezTo>
                    <a:pt x="40" y="60"/>
                    <a:pt x="48" y="57"/>
                    <a:pt x="54" y="51"/>
                  </a:cubicBezTo>
                  <a:cubicBezTo>
                    <a:pt x="65" y="39"/>
                    <a:pt x="65" y="20"/>
                    <a:pt x="54" y="9"/>
                  </a:cubicBezTo>
                  <a:cubicBezTo>
                    <a:pt x="48" y="3"/>
                    <a:pt x="40" y="0"/>
                    <a:pt x="33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841874" y="2536511"/>
              <a:ext cx="249238" cy="225425"/>
            </a:xfrm>
            <a:custGeom>
              <a:avLst/>
              <a:gdLst>
                <a:gd name="T0" fmla="*/ 33 w 66"/>
                <a:gd name="T1" fmla="*/ 0 h 60"/>
                <a:gd name="T2" fmla="*/ 12 w 66"/>
                <a:gd name="T3" fmla="*/ 9 h 60"/>
                <a:gd name="T4" fmla="*/ 12 w 66"/>
                <a:gd name="T5" fmla="*/ 51 h 60"/>
                <a:gd name="T6" fmla="*/ 33 w 66"/>
                <a:gd name="T7" fmla="*/ 60 h 60"/>
                <a:gd name="T8" fmla="*/ 54 w 66"/>
                <a:gd name="T9" fmla="*/ 51 h 60"/>
                <a:gd name="T10" fmla="*/ 54 w 66"/>
                <a:gd name="T11" fmla="*/ 9 h 60"/>
                <a:gd name="T12" fmla="*/ 33 w 66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0">
                  <a:moveTo>
                    <a:pt x="33" y="0"/>
                  </a:moveTo>
                  <a:cubicBezTo>
                    <a:pt x="25" y="0"/>
                    <a:pt x="18" y="3"/>
                    <a:pt x="12" y="9"/>
                  </a:cubicBezTo>
                  <a:cubicBezTo>
                    <a:pt x="0" y="21"/>
                    <a:pt x="0" y="39"/>
                    <a:pt x="12" y="51"/>
                  </a:cubicBezTo>
                  <a:cubicBezTo>
                    <a:pt x="18" y="57"/>
                    <a:pt x="25" y="60"/>
                    <a:pt x="33" y="60"/>
                  </a:cubicBezTo>
                  <a:cubicBezTo>
                    <a:pt x="41" y="60"/>
                    <a:pt x="48" y="57"/>
                    <a:pt x="54" y="51"/>
                  </a:cubicBezTo>
                  <a:cubicBezTo>
                    <a:pt x="66" y="40"/>
                    <a:pt x="66" y="21"/>
                    <a:pt x="54" y="9"/>
                  </a:cubicBezTo>
                  <a:cubicBezTo>
                    <a:pt x="48" y="3"/>
                    <a:pt x="41" y="0"/>
                    <a:pt x="33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625724" y="2174561"/>
              <a:ext cx="247650" cy="225425"/>
            </a:xfrm>
            <a:custGeom>
              <a:avLst/>
              <a:gdLst>
                <a:gd name="T0" fmla="*/ 33 w 66"/>
                <a:gd name="T1" fmla="*/ 0 h 60"/>
                <a:gd name="T2" fmla="*/ 12 w 66"/>
                <a:gd name="T3" fmla="*/ 9 h 60"/>
                <a:gd name="T4" fmla="*/ 12 w 66"/>
                <a:gd name="T5" fmla="*/ 51 h 60"/>
                <a:gd name="T6" fmla="*/ 33 w 66"/>
                <a:gd name="T7" fmla="*/ 60 h 60"/>
                <a:gd name="T8" fmla="*/ 54 w 66"/>
                <a:gd name="T9" fmla="*/ 51 h 60"/>
                <a:gd name="T10" fmla="*/ 54 w 66"/>
                <a:gd name="T11" fmla="*/ 9 h 60"/>
                <a:gd name="T12" fmla="*/ 33 w 66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60">
                  <a:moveTo>
                    <a:pt x="33" y="0"/>
                  </a:moveTo>
                  <a:cubicBezTo>
                    <a:pt x="25" y="0"/>
                    <a:pt x="18" y="3"/>
                    <a:pt x="12" y="9"/>
                  </a:cubicBezTo>
                  <a:cubicBezTo>
                    <a:pt x="0" y="20"/>
                    <a:pt x="0" y="39"/>
                    <a:pt x="12" y="51"/>
                  </a:cubicBezTo>
                  <a:cubicBezTo>
                    <a:pt x="18" y="57"/>
                    <a:pt x="25" y="60"/>
                    <a:pt x="33" y="60"/>
                  </a:cubicBezTo>
                  <a:cubicBezTo>
                    <a:pt x="40" y="60"/>
                    <a:pt x="48" y="57"/>
                    <a:pt x="54" y="51"/>
                  </a:cubicBezTo>
                  <a:cubicBezTo>
                    <a:pt x="66" y="39"/>
                    <a:pt x="66" y="21"/>
                    <a:pt x="54" y="9"/>
                  </a:cubicBezTo>
                  <a:cubicBezTo>
                    <a:pt x="48" y="3"/>
                    <a:pt x="41" y="0"/>
                    <a:pt x="33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368674" y="1618936"/>
              <a:ext cx="1368425" cy="923925"/>
            </a:xfrm>
            <a:custGeom>
              <a:avLst/>
              <a:gdLst>
                <a:gd name="T0" fmla="*/ 360 w 364"/>
                <a:gd name="T1" fmla="*/ 0 h 246"/>
                <a:gd name="T2" fmla="*/ 361 w 364"/>
                <a:gd name="T3" fmla="*/ 3 h 246"/>
                <a:gd name="T4" fmla="*/ 361 w 364"/>
                <a:gd name="T5" fmla="*/ 235 h 246"/>
                <a:gd name="T6" fmla="*/ 359 w 364"/>
                <a:gd name="T7" fmla="*/ 241 h 246"/>
                <a:gd name="T8" fmla="*/ 354 w 364"/>
                <a:gd name="T9" fmla="*/ 243 h 246"/>
                <a:gd name="T10" fmla="*/ 3 w 364"/>
                <a:gd name="T11" fmla="*/ 243 h 246"/>
                <a:gd name="T12" fmla="*/ 0 w 364"/>
                <a:gd name="T13" fmla="*/ 242 h 246"/>
                <a:gd name="T14" fmla="*/ 1 w 364"/>
                <a:gd name="T15" fmla="*/ 244 h 246"/>
                <a:gd name="T16" fmla="*/ 6 w 364"/>
                <a:gd name="T17" fmla="*/ 246 h 246"/>
                <a:gd name="T18" fmla="*/ 357 w 364"/>
                <a:gd name="T19" fmla="*/ 246 h 246"/>
                <a:gd name="T20" fmla="*/ 362 w 364"/>
                <a:gd name="T21" fmla="*/ 244 h 246"/>
                <a:gd name="T22" fmla="*/ 364 w 364"/>
                <a:gd name="T23" fmla="*/ 239 h 246"/>
                <a:gd name="T24" fmla="*/ 364 w 364"/>
                <a:gd name="T25" fmla="*/ 6 h 246"/>
                <a:gd name="T26" fmla="*/ 362 w 364"/>
                <a:gd name="T27" fmla="*/ 1 h 246"/>
                <a:gd name="T28" fmla="*/ 360 w 364"/>
                <a:gd name="T2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4" h="246">
                  <a:moveTo>
                    <a:pt x="360" y="0"/>
                  </a:moveTo>
                  <a:cubicBezTo>
                    <a:pt x="361" y="1"/>
                    <a:pt x="361" y="2"/>
                    <a:pt x="361" y="3"/>
                  </a:cubicBezTo>
                  <a:cubicBezTo>
                    <a:pt x="361" y="235"/>
                    <a:pt x="361" y="235"/>
                    <a:pt x="361" y="235"/>
                  </a:cubicBezTo>
                  <a:cubicBezTo>
                    <a:pt x="361" y="237"/>
                    <a:pt x="360" y="239"/>
                    <a:pt x="359" y="241"/>
                  </a:cubicBezTo>
                  <a:cubicBezTo>
                    <a:pt x="357" y="242"/>
                    <a:pt x="355" y="243"/>
                    <a:pt x="354" y="243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2" y="243"/>
                    <a:pt x="1" y="242"/>
                    <a:pt x="0" y="242"/>
                  </a:cubicBezTo>
                  <a:cubicBezTo>
                    <a:pt x="0" y="242"/>
                    <a:pt x="0" y="243"/>
                    <a:pt x="1" y="244"/>
                  </a:cubicBezTo>
                  <a:cubicBezTo>
                    <a:pt x="3" y="245"/>
                    <a:pt x="5" y="246"/>
                    <a:pt x="6" y="246"/>
                  </a:cubicBezTo>
                  <a:cubicBezTo>
                    <a:pt x="357" y="246"/>
                    <a:pt x="357" y="246"/>
                    <a:pt x="357" y="246"/>
                  </a:cubicBezTo>
                  <a:cubicBezTo>
                    <a:pt x="358" y="246"/>
                    <a:pt x="360" y="245"/>
                    <a:pt x="362" y="244"/>
                  </a:cubicBezTo>
                  <a:cubicBezTo>
                    <a:pt x="363" y="243"/>
                    <a:pt x="364" y="241"/>
                    <a:pt x="364" y="239"/>
                  </a:cubicBezTo>
                  <a:cubicBezTo>
                    <a:pt x="364" y="6"/>
                    <a:pt x="364" y="6"/>
                    <a:pt x="364" y="6"/>
                  </a:cubicBezTo>
                  <a:cubicBezTo>
                    <a:pt x="364" y="5"/>
                    <a:pt x="363" y="3"/>
                    <a:pt x="362" y="1"/>
                  </a:cubicBezTo>
                  <a:cubicBezTo>
                    <a:pt x="361" y="1"/>
                    <a:pt x="361" y="0"/>
                    <a:pt x="36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354387" y="1603061"/>
              <a:ext cx="1371600" cy="928688"/>
            </a:xfrm>
            <a:custGeom>
              <a:avLst/>
              <a:gdLst>
                <a:gd name="T0" fmla="*/ 0 w 365"/>
                <a:gd name="T1" fmla="*/ 7 h 247"/>
                <a:gd name="T2" fmla="*/ 2 w 365"/>
                <a:gd name="T3" fmla="*/ 2 h 247"/>
                <a:gd name="T4" fmla="*/ 7 w 365"/>
                <a:gd name="T5" fmla="*/ 0 h 247"/>
                <a:gd name="T6" fmla="*/ 358 w 365"/>
                <a:gd name="T7" fmla="*/ 0 h 247"/>
                <a:gd name="T8" fmla="*/ 363 w 365"/>
                <a:gd name="T9" fmla="*/ 2 h 247"/>
                <a:gd name="T10" fmla="*/ 365 w 365"/>
                <a:gd name="T11" fmla="*/ 7 h 247"/>
                <a:gd name="T12" fmla="*/ 365 w 365"/>
                <a:gd name="T13" fmla="*/ 239 h 247"/>
                <a:gd name="T14" fmla="*/ 363 w 365"/>
                <a:gd name="T15" fmla="*/ 245 h 247"/>
                <a:gd name="T16" fmla="*/ 358 w 365"/>
                <a:gd name="T17" fmla="*/ 247 h 247"/>
                <a:gd name="T18" fmla="*/ 7 w 365"/>
                <a:gd name="T19" fmla="*/ 247 h 247"/>
                <a:gd name="T20" fmla="*/ 2 w 365"/>
                <a:gd name="T21" fmla="*/ 245 h 247"/>
                <a:gd name="T22" fmla="*/ 0 w 365"/>
                <a:gd name="T23" fmla="*/ 239 h 247"/>
                <a:gd name="T24" fmla="*/ 0 w 365"/>
                <a:gd name="T25" fmla="*/ 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5" h="247">
                  <a:moveTo>
                    <a:pt x="0" y="7"/>
                  </a:move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59" y="0"/>
                    <a:pt x="361" y="0"/>
                    <a:pt x="363" y="2"/>
                  </a:cubicBezTo>
                  <a:cubicBezTo>
                    <a:pt x="364" y="3"/>
                    <a:pt x="365" y="5"/>
                    <a:pt x="365" y="7"/>
                  </a:cubicBezTo>
                  <a:cubicBezTo>
                    <a:pt x="365" y="239"/>
                    <a:pt x="365" y="239"/>
                    <a:pt x="365" y="239"/>
                  </a:cubicBezTo>
                  <a:cubicBezTo>
                    <a:pt x="365" y="241"/>
                    <a:pt x="364" y="243"/>
                    <a:pt x="363" y="245"/>
                  </a:cubicBezTo>
                  <a:cubicBezTo>
                    <a:pt x="361" y="246"/>
                    <a:pt x="359" y="247"/>
                    <a:pt x="358" y="247"/>
                  </a:cubicBezTo>
                  <a:cubicBezTo>
                    <a:pt x="7" y="247"/>
                    <a:pt x="7" y="247"/>
                    <a:pt x="7" y="247"/>
                  </a:cubicBezTo>
                  <a:cubicBezTo>
                    <a:pt x="6" y="247"/>
                    <a:pt x="4" y="246"/>
                    <a:pt x="2" y="245"/>
                  </a:cubicBezTo>
                  <a:cubicBezTo>
                    <a:pt x="1" y="243"/>
                    <a:pt x="0" y="241"/>
                    <a:pt x="0" y="239"/>
                  </a:cubicBezTo>
                  <a:cubicBezTo>
                    <a:pt x="0" y="7"/>
                    <a:pt x="0" y="7"/>
                    <a:pt x="0" y="7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057649" y="1641161"/>
              <a:ext cx="619125" cy="84931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4057649" y="1641161"/>
              <a:ext cx="619125" cy="84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403599" y="1641161"/>
              <a:ext cx="619125" cy="84931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3403599" y="1641161"/>
              <a:ext cx="619125" cy="84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4079874" y="2407924"/>
              <a:ext cx="30163" cy="34925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3970337" y="2407924"/>
              <a:ext cx="30163" cy="34925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3986212" y="2412686"/>
              <a:ext cx="107950" cy="22225"/>
            </a:xfrm>
            <a:custGeom>
              <a:avLst/>
              <a:gdLst>
                <a:gd name="T0" fmla="*/ 0 w 29"/>
                <a:gd name="T1" fmla="*/ 3 h 6"/>
                <a:gd name="T2" fmla="*/ 3 w 29"/>
                <a:gd name="T3" fmla="*/ 0 h 6"/>
                <a:gd name="T4" fmla="*/ 26 w 29"/>
                <a:gd name="T5" fmla="*/ 0 h 6"/>
                <a:gd name="T6" fmla="*/ 29 w 29"/>
                <a:gd name="T7" fmla="*/ 3 h 6"/>
                <a:gd name="T8" fmla="*/ 26 w 29"/>
                <a:gd name="T9" fmla="*/ 6 h 6"/>
                <a:gd name="T10" fmla="*/ 3 w 29"/>
                <a:gd name="T11" fmla="*/ 6 h 6"/>
                <a:gd name="T12" fmla="*/ 0 w 29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6">
                  <a:moveTo>
                    <a:pt x="0" y="3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2"/>
                    <a:pt x="29" y="3"/>
                  </a:cubicBezTo>
                  <a:cubicBezTo>
                    <a:pt x="29" y="5"/>
                    <a:pt x="28" y="6"/>
                    <a:pt x="2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4079874" y="2328549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3970337" y="2328549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3986212" y="2333311"/>
              <a:ext cx="107950" cy="22225"/>
            </a:xfrm>
            <a:custGeom>
              <a:avLst/>
              <a:gdLst>
                <a:gd name="T0" fmla="*/ 0 w 29"/>
                <a:gd name="T1" fmla="*/ 3 h 6"/>
                <a:gd name="T2" fmla="*/ 3 w 29"/>
                <a:gd name="T3" fmla="*/ 0 h 6"/>
                <a:gd name="T4" fmla="*/ 26 w 29"/>
                <a:gd name="T5" fmla="*/ 0 h 6"/>
                <a:gd name="T6" fmla="*/ 29 w 29"/>
                <a:gd name="T7" fmla="*/ 3 h 6"/>
                <a:gd name="T8" fmla="*/ 26 w 29"/>
                <a:gd name="T9" fmla="*/ 6 h 6"/>
                <a:gd name="T10" fmla="*/ 3 w 29"/>
                <a:gd name="T11" fmla="*/ 6 h 6"/>
                <a:gd name="T12" fmla="*/ 0 w 29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6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ubicBezTo>
                    <a:pt x="29" y="5"/>
                    <a:pt x="28" y="6"/>
                    <a:pt x="2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4079874" y="2250761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3970337" y="2250761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3986212" y="2253936"/>
              <a:ext cx="107950" cy="22225"/>
            </a:xfrm>
            <a:custGeom>
              <a:avLst/>
              <a:gdLst>
                <a:gd name="T0" fmla="*/ 0 w 29"/>
                <a:gd name="T1" fmla="*/ 3 h 6"/>
                <a:gd name="T2" fmla="*/ 3 w 29"/>
                <a:gd name="T3" fmla="*/ 0 h 6"/>
                <a:gd name="T4" fmla="*/ 26 w 29"/>
                <a:gd name="T5" fmla="*/ 0 h 6"/>
                <a:gd name="T6" fmla="*/ 29 w 29"/>
                <a:gd name="T7" fmla="*/ 3 h 6"/>
                <a:gd name="T8" fmla="*/ 26 w 29"/>
                <a:gd name="T9" fmla="*/ 6 h 6"/>
                <a:gd name="T10" fmla="*/ 3 w 29"/>
                <a:gd name="T11" fmla="*/ 6 h 6"/>
                <a:gd name="T12" fmla="*/ 0 w 29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6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ubicBezTo>
                    <a:pt x="29" y="4"/>
                    <a:pt x="28" y="6"/>
                    <a:pt x="2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4079874" y="2171386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3970337" y="2171386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3986212" y="2174561"/>
              <a:ext cx="107950" cy="23813"/>
            </a:xfrm>
            <a:custGeom>
              <a:avLst/>
              <a:gdLst>
                <a:gd name="T0" fmla="*/ 0 w 29"/>
                <a:gd name="T1" fmla="*/ 3 h 6"/>
                <a:gd name="T2" fmla="*/ 3 w 29"/>
                <a:gd name="T3" fmla="*/ 0 h 6"/>
                <a:gd name="T4" fmla="*/ 26 w 29"/>
                <a:gd name="T5" fmla="*/ 0 h 6"/>
                <a:gd name="T6" fmla="*/ 29 w 29"/>
                <a:gd name="T7" fmla="*/ 3 h 6"/>
                <a:gd name="T8" fmla="*/ 26 w 29"/>
                <a:gd name="T9" fmla="*/ 6 h 6"/>
                <a:gd name="T10" fmla="*/ 3 w 29"/>
                <a:gd name="T11" fmla="*/ 6 h 6"/>
                <a:gd name="T12" fmla="*/ 0 w 29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6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ubicBezTo>
                    <a:pt x="29" y="4"/>
                    <a:pt x="28" y="6"/>
                    <a:pt x="2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4079874" y="2092011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3970337" y="2092011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3986212" y="2096774"/>
              <a:ext cx="107950" cy="19050"/>
            </a:xfrm>
            <a:custGeom>
              <a:avLst/>
              <a:gdLst>
                <a:gd name="T0" fmla="*/ 0 w 29"/>
                <a:gd name="T1" fmla="*/ 3 h 5"/>
                <a:gd name="T2" fmla="*/ 3 w 29"/>
                <a:gd name="T3" fmla="*/ 0 h 5"/>
                <a:gd name="T4" fmla="*/ 26 w 29"/>
                <a:gd name="T5" fmla="*/ 0 h 5"/>
                <a:gd name="T6" fmla="*/ 29 w 29"/>
                <a:gd name="T7" fmla="*/ 3 h 5"/>
                <a:gd name="T8" fmla="*/ 26 w 29"/>
                <a:gd name="T9" fmla="*/ 5 h 5"/>
                <a:gd name="T10" fmla="*/ 3 w 29"/>
                <a:gd name="T11" fmla="*/ 5 h 5"/>
                <a:gd name="T12" fmla="*/ 0 w 29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ubicBezTo>
                    <a:pt x="29" y="4"/>
                    <a:pt x="28" y="5"/>
                    <a:pt x="2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4079874" y="2014224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970337" y="2014224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3986212" y="2017399"/>
              <a:ext cx="107950" cy="19050"/>
            </a:xfrm>
            <a:custGeom>
              <a:avLst/>
              <a:gdLst>
                <a:gd name="T0" fmla="*/ 0 w 29"/>
                <a:gd name="T1" fmla="*/ 3 h 5"/>
                <a:gd name="T2" fmla="*/ 3 w 29"/>
                <a:gd name="T3" fmla="*/ 0 h 5"/>
                <a:gd name="T4" fmla="*/ 26 w 29"/>
                <a:gd name="T5" fmla="*/ 0 h 5"/>
                <a:gd name="T6" fmla="*/ 29 w 29"/>
                <a:gd name="T7" fmla="*/ 3 h 5"/>
                <a:gd name="T8" fmla="*/ 26 w 29"/>
                <a:gd name="T9" fmla="*/ 5 h 5"/>
                <a:gd name="T10" fmla="*/ 3 w 29"/>
                <a:gd name="T11" fmla="*/ 5 h 5"/>
                <a:gd name="T12" fmla="*/ 0 w 29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0" y="3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cubicBezTo>
                    <a:pt x="29" y="4"/>
                    <a:pt x="28" y="5"/>
                    <a:pt x="2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4079874" y="1934849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3970337" y="1934849"/>
              <a:ext cx="30163" cy="30163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3986212" y="1938024"/>
              <a:ext cx="107950" cy="19050"/>
            </a:xfrm>
            <a:custGeom>
              <a:avLst/>
              <a:gdLst>
                <a:gd name="T0" fmla="*/ 0 w 29"/>
                <a:gd name="T1" fmla="*/ 2 h 5"/>
                <a:gd name="T2" fmla="*/ 3 w 29"/>
                <a:gd name="T3" fmla="*/ 0 h 5"/>
                <a:gd name="T4" fmla="*/ 26 w 29"/>
                <a:gd name="T5" fmla="*/ 0 h 5"/>
                <a:gd name="T6" fmla="*/ 29 w 29"/>
                <a:gd name="T7" fmla="*/ 2 h 5"/>
                <a:gd name="T8" fmla="*/ 26 w 29"/>
                <a:gd name="T9" fmla="*/ 5 h 5"/>
                <a:gd name="T10" fmla="*/ 3 w 29"/>
                <a:gd name="T11" fmla="*/ 5 h 5"/>
                <a:gd name="T12" fmla="*/ 0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4"/>
                    <a:pt x="28" y="5"/>
                    <a:pt x="2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4079874" y="1852299"/>
              <a:ext cx="30163" cy="33338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3970337" y="1852299"/>
              <a:ext cx="30163" cy="33338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3986212" y="1858649"/>
              <a:ext cx="107950" cy="19050"/>
            </a:xfrm>
            <a:custGeom>
              <a:avLst/>
              <a:gdLst>
                <a:gd name="T0" fmla="*/ 0 w 29"/>
                <a:gd name="T1" fmla="*/ 2 h 5"/>
                <a:gd name="T2" fmla="*/ 3 w 29"/>
                <a:gd name="T3" fmla="*/ 0 h 5"/>
                <a:gd name="T4" fmla="*/ 26 w 29"/>
                <a:gd name="T5" fmla="*/ 0 h 5"/>
                <a:gd name="T6" fmla="*/ 29 w 29"/>
                <a:gd name="T7" fmla="*/ 2 h 5"/>
                <a:gd name="T8" fmla="*/ 26 w 29"/>
                <a:gd name="T9" fmla="*/ 5 h 5"/>
                <a:gd name="T10" fmla="*/ 3 w 29"/>
                <a:gd name="T11" fmla="*/ 5 h 5"/>
                <a:gd name="T12" fmla="*/ 0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4"/>
                    <a:pt x="28" y="5"/>
                    <a:pt x="2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4079874" y="1772924"/>
              <a:ext cx="30163" cy="33338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3970337" y="1772924"/>
              <a:ext cx="30163" cy="33338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3986212" y="1780861"/>
              <a:ext cx="107950" cy="19050"/>
            </a:xfrm>
            <a:custGeom>
              <a:avLst/>
              <a:gdLst>
                <a:gd name="T0" fmla="*/ 0 w 29"/>
                <a:gd name="T1" fmla="*/ 2 h 5"/>
                <a:gd name="T2" fmla="*/ 3 w 29"/>
                <a:gd name="T3" fmla="*/ 0 h 5"/>
                <a:gd name="T4" fmla="*/ 26 w 29"/>
                <a:gd name="T5" fmla="*/ 0 h 5"/>
                <a:gd name="T6" fmla="*/ 29 w 29"/>
                <a:gd name="T7" fmla="*/ 2 h 5"/>
                <a:gd name="T8" fmla="*/ 26 w 29"/>
                <a:gd name="T9" fmla="*/ 5 h 5"/>
                <a:gd name="T10" fmla="*/ 3 w 29"/>
                <a:gd name="T11" fmla="*/ 5 h 5"/>
                <a:gd name="T12" fmla="*/ 0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0" y="2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4"/>
                    <a:pt x="28" y="5"/>
                    <a:pt x="2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4079874" y="1693549"/>
              <a:ext cx="30163" cy="34925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3970337" y="1693549"/>
              <a:ext cx="30163" cy="34925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3986212" y="1698311"/>
              <a:ext cx="107950" cy="22225"/>
            </a:xfrm>
            <a:custGeom>
              <a:avLst/>
              <a:gdLst>
                <a:gd name="T0" fmla="*/ 0 w 29"/>
                <a:gd name="T1" fmla="*/ 3 h 6"/>
                <a:gd name="T2" fmla="*/ 3 w 29"/>
                <a:gd name="T3" fmla="*/ 0 h 6"/>
                <a:gd name="T4" fmla="*/ 26 w 29"/>
                <a:gd name="T5" fmla="*/ 0 h 6"/>
                <a:gd name="T6" fmla="*/ 29 w 29"/>
                <a:gd name="T7" fmla="*/ 3 h 6"/>
                <a:gd name="T8" fmla="*/ 26 w 29"/>
                <a:gd name="T9" fmla="*/ 6 h 6"/>
                <a:gd name="T10" fmla="*/ 3 w 29"/>
                <a:gd name="T11" fmla="*/ 6 h 6"/>
                <a:gd name="T12" fmla="*/ 0 w 29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6">
                  <a:moveTo>
                    <a:pt x="0" y="3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2"/>
                    <a:pt x="29" y="3"/>
                  </a:cubicBezTo>
                  <a:cubicBezTo>
                    <a:pt x="29" y="5"/>
                    <a:pt x="28" y="6"/>
                    <a:pt x="2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4162424" y="2419036"/>
              <a:ext cx="458788" cy="4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4162424" y="2377761"/>
              <a:ext cx="458788" cy="4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4162424" y="2336486"/>
              <a:ext cx="458788" cy="4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4162424" y="2292036"/>
              <a:ext cx="458788" cy="79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4162424" y="2250761"/>
              <a:ext cx="458788" cy="63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4162424" y="2209486"/>
              <a:ext cx="45878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4162424" y="2168211"/>
              <a:ext cx="45878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4162424" y="2126936"/>
              <a:ext cx="45878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4162424" y="2080899"/>
              <a:ext cx="458788" cy="79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4162424" y="2039624"/>
              <a:ext cx="458788" cy="79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4162424" y="1998349"/>
              <a:ext cx="45878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4162424" y="1998349"/>
              <a:ext cx="4587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4162424" y="1957074"/>
              <a:ext cx="45878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4162424" y="1957074"/>
              <a:ext cx="4587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4162424" y="1915799"/>
              <a:ext cx="45878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4162424" y="1915799"/>
              <a:ext cx="4587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4162424" y="1874524"/>
              <a:ext cx="458788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4162424" y="1874524"/>
              <a:ext cx="4587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4162424" y="1830074"/>
              <a:ext cx="458788" cy="63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4162424" y="1830074"/>
              <a:ext cx="458788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4162424" y="1787211"/>
              <a:ext cx="458788" cy="79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4162424" y="1787211"/>
              <a:ext cx="458788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4162424" y="1745936"/>
              <a:ext cx="458788" cy="4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4162424" y="1745936"/>
              <a:ext cx="458788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4162424" y="1704661"/>
              <a:ext cx="458788" cy="4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4162424" y="1704661"/>
              <a:ext cx="458788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3470274" y="2419036"/>
              <a:ext cx="455613" cy="4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3470274" y="2377761"/>
              <a:ext cx="455613" cy="4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3470274" y="2336486"/>
              <a:ext cx="455613" cy="4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3470274" y="2292036"/>
              <a:ext cx="455613" cy="79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3470274" y="2250761"/>
              <a:ext cx="455613" cy="63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3470274" y="2209486"/>
              <a:ext cx="45561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3470274" y="2168211"/>
              <a:ext cx="45561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3470274" y="2126936"/>
              <a:ext cx="45561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3470274" y="2080899"/>
              <a:ext cx="455613" cy="79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3470274" y="2080899"/>
              <a:ext cx="455613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3470274" y="2039624"/>
              <a:ext cx="455613" cy="79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3470274" y="2039624"/>
              <a:ext cx="455613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3470274" y="1998349"/>
              <a:ext cx="45561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3470274" y="1998349"/>
              <a:ext cx="4556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3470274" y="1957074"/>
              <a:ext cx="45561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3470274" y="1957074"/>
              <a:ext cx="4556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3470274" y="1915799"/>
              <a:ext cx="45561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3470274" y="1915799"/>
              <a:ext cx="4556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3470274" y="1874524"/>
              <a:ext cx="45561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3470274" y="1874524"/>
              <a:ext cx="45561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3470274" y="1830074"/>
              <a:ext cx="455613" cy="635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3470274" y="1830074"/>
              <a:ext cx="45561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3470274" y="1787211"/>
              <a:ext cx="455613" cy="79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3470274" y="1787211"/>
              <a:ext cx="455613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3470274" y="1745936"/>
              <a:ext cx="455613" cy="4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3470274" y="1745936"/>
              <a:ext cx="45561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3470274" y="1704661"/>
              <a:ext cx="455613" cy="47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3470274" y="1704661"/>
              <a:ext cx="45561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4387849" y="1866586"/>
              <a:ext cx="1588" cy="1588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4387849" y="18665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4556124" y="1009336"/>
              <a:ext cx="15875" cy="59372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4556124" y="1009336"/>
              <a:ext cx="15875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4556124" y="1603061"/>
              <a:ext cx="15875" cy="38100"/>
            </a:xfrm>
            <a:prstGeom prst="rect">
              <a:avLst/>
            </a:pr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4556124" y="1603061"/>
              <a:ext cx="1587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4"/>
            <p:cNvSpPr>
              <a:spLocks noEditPoints="1"/>
            </p:cNvSpPr>
            <p:nvPr/>
          </p:nvSpPr>
          <p:spPr bwMode="auto">
            <a:xfrm>
              <a:off x="4384674" y="1641161"/>
              <a:ext cx="187325" cy="357188"/>
            </a:xfrm>
            <a:custGeom>
              <a:avLst/>
              <a:gdLst>
                <a:gd name="T0" fmla="*/ 18 w 50"/>
                <a:gd name="T1" fmla="*/ 85 h 95"/>
                <a:gd name="T2" fmla="*/ 23 w 50"/>
                <a:gd name="T3" fmla="*/ 85 h 95"/>
                <a:gd name="T4" fmla="*/ 27 w 50"/>
                <a:gd name="T5" fmla="*/ 95 h 95"/>
                <a:gd name="T6" fmla="*/ 31 w 50"/>
                <a:gd name="T7" fmla="*/ 91 h 95"/>
                <a:gd name="T8" fmla="*/ 33 w 50"/>
                <a:gd name="T9" fmla="*/ 85 h 95"/>
                <a:gd name="T10" fmla="*/ 36 w 50"/>
                <a:gd name="T11" fmla="*/ 91 h 95"/>
                <a:gd name="T12" fmla="*/ 40 w 50"/>
                <a:gd name="T13" fmla="*/ 85 h 95"/>
                <a:gd name="T14" fmla="*/ 14 w 50"/>
                <a:gd name="T15" fmla="*/ 82 h 95"/>
                <a:gd name="T16" fmla="*/ 21 w 50"/>
                <a:gd name="T17" fmla="*/ 82 h 95"/>
                <a:gd name="T18" fmla="*/ 23 w 50"/>
                <a:gd name="T19" fmla="*/ 74 h 95"/>
                <a:gd name="T20" fmla="*/ 31 w 50"/>
                <a:gd name="T21" fmla="*/ 74 h 95"/>
                <a:gd name="T22" fmla="*/ 33 w 50"/>
                <a:gd name="T23" fmla="*/ 84 h 95"/>
                <a:gd name="T24" fmla="*/ 49 w 50"/>
                <a:gd name="T25" fmla="*/ 74 h 95"/>
                <a:gd name="T26" fmla="*/ 43 w 50"/>
                <a:gd name="T27" fmla="*/ 82 h 95"/>
                <a:gd name="T28" fmla="*/ 49 w 50"/>
                <a:gd name="T29" fmla="*/ 80 h 95"/>
                <a:gd name="T30" fmla="*/ 14 w 50"/>
                <a:gd name="T31" fmla="*/ 63 h 95"/>
                <a:gd name="T32" fmla="*/ 21 w 50"/>
                <a:gd name="T33" fmla="*/ 68 h 95"/>
                <a:gd name="T34" fmla="*/ 23 w 50"/>
                <a:gd name="T35" fmla="*/ 67 h 95"/>
                <a:gd name="T36" fmla="*/ 23 w 50"/>
                <a:gd name="T37" fmla="*/ 73 h 95"/>
                <a:gd name="T38" fmla="*/ 31 w 50"/>
                <a:gd name="T39" fmla="*/ 67 h 95"/>
                <a:gd name="T40" fmla="*/ 33 w 50"/>
                <a:gd name="T41" fmla="*/ 67 h 95"/>
                <a:gd name="T42" fmla="*/ 40 w 50"/>
                <a:gd name="T43" fmla="*/ 73 h 95"/>
                <a:gd name="T44" fmla="*/ 41 w 50"/>
                <a:gd name="T45" fmla="*/ 67 h 95"/>
                <a:gd name="T46" fmla="*/ 42 w 50"/>
                <a:gd name="T47" fmla="*/ 68 h 95"/>
                <a:gd name="T48" fmla="*/ 50 w 50"/>
                <a:gd name="T49" fmla="*/ 63 h 95"/>
                <a:gd name="T50" fmla="*/ 1 w 50"/>
                <a:gd name="T51" fmla="*/ 54 h 95"/>
                <a:gd name="T52" fmla="*/ 4 w 50"/>
                <a:gd name="T53" fmla="*/ 61 h 95"/>
                <a:gd name="T54" fmla="*/ 12 w 50"/>
                <a:gd name="T55" fmla="*/ 54 h 95"/>
                <a:gd name="T56" fmla="*/ 14 w 50"/>
                <a:gd name="T57" fmla="*/ 54 h 95"/>
                <a:gd name="T58" fmla="*/ 50 w 50"/>
                <a:gd name="T59" fmla="*/ 52 h 95"/>
                <a:gd name="T60" fmla="*/ 10 w 50"/>
                <a:gd name="T61" fmla="*/ 43 h 95"/>
                <a:gd name="T62" fmla="*/ 50 w 50"/>
                <a:gd name="T63" fmla="*/ 42 h 95"/>
                <a:gd name="T64" fmla="*/ 16 w 50"/>
                <a:gd name="T65" fmla="*/ 39 h 95"/>
                <a:gd name="T66" fmla="*/ 45 w 50"/>
                <a:gd name="T67" fmla="*/ 29 h 95"/>
                <a:gd name="T68" fmla="*/ 48 w 50"/>
                <a:gd name="T69" fmla="*/ 39 h 95"/>
                <a:gd name="T70" fmla="*/ 45 w 50"/>
                <a:gd name="T71" fmla="*/ 29 h 95"/>
                <a:gd name="T72" fmla="*/ 15 w 50"/>
                <a:gd name="T73" fmla="*/ 26 h 95"/>
                <a:gd name="T74" fmla="*/ 50 w 50"/>
                <a:gd name="T75" fmla="*/ 18 h 95"/>
                <a:gd name="T76" fmla="*/ 41 w 50"/>
                <a:gd name="T77" fmla="*/ 24 h 95"/>
                <a:gd name="T78" fmla="*/ 45 w 50"/>
                <a:gd name="T79" fmla="*/ 26 h 95"/>
                <a:gd name="T80" fmla="*/ 50 w 50"/>
                <a:gd name="T81" fmla="*/ 0 h 95"/>
                <a:gd name="T82" fmla="*/ 29 w 50"/>
                <a:gd name="T83" fmla="*/ 16 h 95"/>
                <a:gd name="T84" fmla="*/ 50 w 50"/>
                <a:gd name="T85" fmla="*/ 1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95">
                  <a:moveTo>
                    <a:pt x="18" y="85"/>
                  </a:moveTo>
                  <a:cubicBezTo>
                    <a:pt x="17" y="85"/>
                    <a:pt x="17" y="85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5"/>
                    <a:pt x="18" y="85"/>
                  </a:cubicBezTo>
                  <a:moveTo>
                    <a:pt x="31" y="85"/>
                  </a:moveTo>
                  <a:cubicBezTo>
                    <a:pt x="23" y="85"/>
                    <a:pt x="23" y="85"/>
                    <a:pt x="23" y="85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2"/>
                    <a:pt x="24" y="93"/>
                    <a:pt x="24" y="94"/>
                  </a:cubicBezTo>
                  <a:cubicBezTo>
                    <a:pt x="25" y="94"/>
                    <a:pt x="26" y="95"/>
                    <a:pt x="27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95"/>
                    <a:pt x="29" y="94"/>
                    <a:pt x="30" y="94"/>
                  </a:cubicBezTo>
                  <a:cubicBezTo>
                    <a:pt x="30" y="93"/>
                    <a:pt x="31" y="92"/>
                    <a:pt x="31" y="91"/>
                  </a:cubicBezTo>
                  <a:cubicBezTo>
                    <a:pt x="31" y="85"/>
                    <a:pt x="31" y="85"/>
                    <a:pt x="31" y="85"/>
                  </a:cubicBezTo>
                  <a:moveTo>
                    <a:pt x="40" y="85"/>
                  </a:moveTo>
                  <a:cubicBezTo>
                    <a:pt x="33" y="85"/>
                    <a:pt x="33" y="85"/>
                    <a:pt x="33" y="8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3" y="88"/>
                    <a:pt x="33" y="89"/>
                    <a:pt x="34" y="90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7" y="91"/>
                    <a:pt x="38" y="91"/>
                    <a:pt x="39" y="90"/>
                  </a:cubicBezTo>
                  <a:cubicBezTo>
                    <a:pt x="40" y="89"/>
                    <a:pt x="40" y="88"/>
                    <a:pt x="40" y="87"/>
                  </a:cubicBezTo>
                  <a:cubicBezTo>
                    <a:pt x="40" y="85"/>
                    <a:pt x="40" y="85"/>
                    <a:pt x="40" y="85"/>
                  </a:cubicBezTo>
                  <a:moveTo>
                    <a:pt x="21" y="74"/>
                  </a:moveTo>
                  <a:cubicBezTo>
                    <a:pt x="14" y="74"/>
                    <a:pt x="14" y="74"/>
                    <a:pt x="14" y="74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82"/>
                    <a:pt x="14" y="83"/>
                    <a:pt x="15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3"/>
                    <a:pt x="21" y="82"/>
                    <a:pt x="21" y="82"/>
                  </a:cubicBezTo>
                  <a:cubicBezTo>
                    <a:pt x="21" y="74"/>
                    <a:pt x="21" y="74"/>
                    <a:pt x="21" y="74"/>
                  </a:cubicBezTo>
                  <a:moveTo>
                    <a:pt x="31" y="74"/>
                  </a:moveTo>
                  <a:cubicBezTo>
                    <a:pt x="23" y="74"/>
                    <a:pt x="23" y="74"/>
                    <a:pt x="23" y="7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74"/>
                    <a:pt x="31" y="74"/>
                    <a:pt x="31" y="74"/>
                  </a:cubicBezTo>
                  <a:moveTo>
                    <a:pt x="40" y="74"/>
                  </a:moveTo>
                  <a:cubicBezTo>
                    <a:pt x="33" y="74"/>
                    <a:pt x="33" y="74"/>
                    <a:pt x="33" y="7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74"/>
                    <a:pt x="40" y="74"/>
                    <a:pt x="40" y="74"/>
                  </a:cubicBezTo>
                  <a:moveTo>
                    <a:pt x="49" y="74"/>
                  </a:moveTo>
                  <a:cubicBezTo>
                    <a:pt x="42" y="74"/>
                    <a:pt x="42" y="74"/>
                    <a:pt x="42" y="74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1"/>
                    <a:pt x="42" y="82"/>
                    <a:pt x="43" y="82"/>
                  </a:cubicBezTo>
                  <a:cubicBezTo>
                    <a:pt x="44" y="83"/>
                    <a:pt x="45" y="83"/>
                    <a:pt x="46" y="83"/>
                  </a:cubicBezTo>
                  <a:cubicBezTo>
                    <a:pt x="47" y="83"/>
                    <a:pt x="48" y="83"/>
                    <a:pt x="48" y="82"/>
                  </a:cubicBezTo>
                  <a:cubicBezTo>
                    <a:pt x="49" y="82"/>
                    <a:pt x="49" y="81"/>
                    <a:pt x="49" y="80"/>
                  </a:cubicBezTo>
                  <a:cubicBezTo>
                    <a:pt x="49" y="74"/>
                    <a:pt x="49" y="74"/>
                    <a:pt x="49" y="74"/>
                  </a:cubicBezTo>
                  <a:moveTo>
                    <a:pt x="50" y="63"/>
                  </a:moveTo>
                  <a:cubicBezTo>
                    <a:pt x="14" y="63"/>
                    <a:pt x="14" y="63"/>
                    <a:pt x="14" y="6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63"/>
                    <a:pt x="50" y="63"/>
                    <a:pt x="50" y="63"/>
                  </a:cubicBezTo>
                  <a:moveTo>
                    <a:pt x="50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5"/>
                    <a:pt x="0" y="56"/>
                    <a:pt x="0" y="57"/>
                  </a:cubicBezTo>
                  <a:cubicBezTo>
                    <a:pt x="0" y="58"/>
                    <a:pt x="0" y="59"/>
                    <a:pt x="1" y="60"/>
                  </a:cubicBezTo>
                  <a:cubicBezTo>
                    <a:pt x="2" y="61"/>
                    <a:pt x="3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5" y="61"/>
                    <a:pt x="6" y="60"/>
                    <a:pt x="7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4" y="53"/>
                    <a:pt x="14" y="54"/>
                    <a:pt x="14" y="54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52"/>
                    <a:pt x="50" y="52"/>
                    <a:pt x="50" y="52"/>
                  </a:cubicBezTo>
                  <a:moveTo>
                    <a:pt x="49" y="41"/>
                  </a:moveTo>
                  <a:cubicBezTo>
                    <a:pt x="13" y="41"/>
                    <a:pt x="13" y="41"/>
                    <a:pt x="13" y="41"/>
                  </a:cubicBezTo>
                  <a:cubicBezTo>
                    <a:pt x="12" y="41"/>
                    <a:pt x="11" y="42"/>
                    <a:pt x="10" y="43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1"/>
                    <a:pt x="49" y="41"/>
                  </a:cubicBezTo>
                  <a:moveTo>
                    <a:pt x="16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moveTo>
                    <a:pt x="45" y="29"/>
                  </a:moveTo>
                  <a:cubicBezTo>
                    <a:pt x="41" y="29"/>
                    <a:pt x="41" y="29"/>
                    <a:pt x="41" y="2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7" y="38"/>
                    <a:pt x="46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29"/>
                    <a:pt x="45" y="29"/>
                    <a:pt x="45" y="29"/>
                  </a:cubicBezTo>
                  <a:moveTo>
                    <a:pt x="16" y="24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50" y="18"/>
                  </a:moveTo>
                  <a:cubicBezTo>
                    <a:pt x="46" y="18"/>
                    <a:pt x="46" y="18"/>
                    <a:pt x="46" y="18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18"/>
                    <a:pt x="50" y="18"/>
                    <a:pt x="50" y="18"/>
                  </a:cubicBezTo>
                  <a:moveTo>
                    <a:pt x="50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5"/>
            <p:cNvSpPr>
              <a:spLocks noEditPoints="1"/>
            </p:cNvSpPr>
            <p:nvPr/>
          </p:nvSpPr>
          <p:spPr bwMode="auto">
            <a:xfrm>
              <a:off x="4440237" y="1957074"/>
              <a:ext cx="93663" cy="3175"/>
            </a:xfrm>
            <a:custGeom>
              <a:avLst/>
              <a:gdLst>
                <a:gd name="T0" fmla="*/ 6 w 25"/>
                <a:gd name="T1" fmla="*/ 0 h 1"/>
                <a:gd name="T2" fmla="*/ 0 w 25"/>
                <a:gd name="T3" fmla="*/ 0 h 1"/>
                <a:gd name="T4" fmla="*/ 0 w 25"/>
                <a:gd name="T5" fmla="*/ 0 h 1"/>
                <a:gd name="T6" fmla="*/ 2 w 25"/>
                <a:gd name="T7" fmla="*/ 1 h 1"/>
                <a:gd name="T8" fmla="*/ 3 w 25"/>
                <a:gd name="T9" fmla="*/ 1 h 1"/>
                <a:gd name="T10" fmla="*/ 5 w 25"/>
                <a:gd name="T11" fmla="*/ 0 h 1"/>
                <a:gd name="T12" fmla="*/ 6 w 25"/>
                <a:gd name="T13" fmla="*/ 0 h 1"/>
                <a:gd name="T14" fmla="*/ 16 w 25"/>
                <a:gd name="T15" fmla="*/ 0 h 1"/>
                <a:gd name="T16" fmla="*/ 8 w 25"/>
                <a:gd name="T17" fmla="*/ 0 h 1"/>
                <a:gd name="T18" fmla="*/ 8 w 25"/>
                <a:gd name="T19" fmla="*/ 1 h 1"/>
                <a:gd name="T20" fmla="*/ 16 w 25"/>
                <a:gd name="T21" fmla="*/ 1 h 1"/>
                <a:gd name="T22" fmla="*/ 16 w 25"/>
                <a:gd name="T23" fmla="*/ 0 h 1"/>
                <a:gd name="T24" fmla="*/ 25 w 25"/>
                <a:gd name="T25" fmla="*/ 0 h 1"/>
                <a:gd name="T26" fmla="*/ 18 w 25"/>
                <a:gd name="T27" fmla="*/ 0 h 1"/>
                <a:gd name="T28" fmla="*/ 18 w 25"/>
                <a:gd name="T29" fmla="*/ 1 h 1"/>
                <a:gd name="T30" fmla="*/ 25 w 25"/>
                <a:gd name="T31" fmla="*/ 1 h 1"/>
                <a:gd name="T32" fmla="*/ 25 w 25"/>
                <a:gd name="T3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moveTo>
                    <a:pt x="25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6"/>
            <p:cNvSpPr>
              <a:spLocks noEditPoints="1"/>
            </p:cNvSpPr>
            <p:nvPr/>
          </p:nvSpPr>
          <p:spPr bwMode="auto">
            <a:xfrm>
              <a:off x="4437062" y="1915799"/>
              <a:ext cx="131763" cy="3175"/>
            </a:xfrm>
            <a:custGeom>
              <a:avLst/>
              <a:gdLst>
                <a:gd name="T0" fmla="*/ 16 w 83"/>
                <a:gd name="T1" fmla="*/ 0 h 2"/>
                <a:gd name="T2" fmla="*/ 0 w 83"/>
                <a:gd name="T3" fmla="*/ 0 h 2"/>
                <a:gd name="T4" fmla="*/ 0 w 83"/>
                <a:gd name="T5" fmla="*/ 2 h 2"/>
                <a:gd name="T6" fmla="*/ 16 w 83"/>
                <a:gd name="T7" fmla="*/ 2 h 2"/>
                <a:gd name="T8" fmla="*/ 16 w 83"/>
                <a:gd name="T9" fmla="*/ 0 h 2"/>
                <a:gd name="T10" fmla="*/ 40 w 83"/>
                <a:gd name="T11" fmla="*/ 0 h 2"/>
                <a:gd name="T12" fmla="*/ 21 w 83"/>
                <a:gd name="T13" fmla="*/ 0 h 2"/>
                <a:gd name="T14" fmla="*/ 21 w 83"/>
                <a:gd name="T15" fmla="*/ 2 h 2"/>
                <a:gd name="T16" fmla="*/ 40 w 83"/>
                <a:gd name="T17" fmla="*/ 2 h 2"/>
                <a:gd name="T18" fmla="*/ 40 w 83"/>
                <a:gd name="T19" fmla="*/ 0 h 2"/>
                <a:gd name="T20" fmla="*/ 61 w 83"/>
                <a:gd name="T21" fmla="*/ 0 h 2"/>
                <a:gd name="T22" fmla="*/ 45 w 83"/>
                <a:gd name="T23" fmla="*/ 0 h 2"/>
                <a:gd name="T24" fmla="*/ 45 w 83"/>
                <a:gd name="T25" fmla="*/ 2 h 2"/>
                <a:gd name="T26" fmla="*/ 61 w 83"/>
                <a:gd name="T27" fmla="*/ 2 h 2"/>
                <a:gd name="T28" fmla="*/ 61 w 83"/>
                <a:gd name="T29" fmla="*/ 0 h 2"/>
                <a:gd name="T30" fmla="*/ 83 w 83"/>
                <a:gd name="T31" fmla="*/ 0 h 2"/>
                <a:gd name="T32" fmla="*/ 66 w 83"/>
                <a:gd name="T33" fmla="*/ 0 h 2"/>
                <a:gd name="T34" fmla="*/ 66 w 83"/>
                <a:gd name="T35" fmla="*/ 2 h 2"/>
                <a:gd name="T36" fmla="*/ 83 w 83"/>
                <a:gd name="T37" fmla="*/ 2 h 2"/>
                <a:gd name="T38" fmla="*/ 83 w 83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" h="2">
                  <a:moveTo>
                    <a:pt x="1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0"/>
                  </a:lnTo>
                  <a:close/>
                  <a:moveTo>
                    <a:pt x="40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40" y="2"/>
                  </a:lnTo>
                  <a:lnTo>
                    <a:pt x="40" y="0"/>
                  </a:lnTo>
                  <a:close/>
                  <a:moveTo>
                    <a:pt x="61" y="0"/>
                  </a:moveTo>
                  <a:lnTo>
                    <a:pt x="45" y="0"/>
                  </a:lnTo>
                  <a:lnTo>
                    <a:pt x="45" y="2"/>
                  </a:lnTo>
                  <a:lnTo>
                    <a:pt x="61" y="2"/>
                  </a:lnTo>
                  <a:lnTo>
                    <a:pt x="61" y="0"/>
                  </a:lnTo>
                  <a:close/>
                  <a:moveTo>
                    <a:pt x="83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83" y="2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7"/>
            <p:cNvSpPr>
              <a:spLocks noEditPoints="1"/>
            </p:cNvSpPr>
            <p:nvPr/>
          </p:nvSpPr>
          <p:spPr bwMode="auto">
            <a:xfrm>
              <a:off x="4437062" y="1915799"/>
              <a:ext cx="131763" cy="3175"/>
            </a:xfrm>
            <a:custGeom>
              <a:avLst/>
              <a:gdLst>
                <a:gd name="T0" fmla="*/ 16 w 83"/>
                <a:gd name="T1" fmla="*/ 0 h 2"/>
                <a:gd name="T2" fmla="*/ 0 w 83"/>
                <a:gd name="T3" fmla="*/ 0 h 2"/>
                <a:gd name="T4" fmla="*/ 0 w 83"/>
                <a:gd name="T5" fmla="*/ 2 h 2"/>
                <a:gd name="T6" fmla="*/ 16 w 83"/>
                <a:gd name="T7" fmla="*/ 2 h 2"/>
                <a:gd name="T8" fmla="*/ 16 w 83"/>
                <a:gd name="T9" fmla="*/ 0 h 2"/>
                <a:gd name="T10" fmla="*/ 40 w 83"/>
                <a:gd name="T11" fmla="*/ 0 h 2"/>
                <a:gd name="T12" fmla="*/ 21 w 83"/>
                <a:gd name="T13" fmla="*/ 0 h 2"/>
                <a:gd name="T14" fmla="*/ 21 w 83"/>
                <a:gd name="T15" fmla="*/ 2 h 2"/>
                <a:gd name="T16" fmla="*/ 40 w 83"/>
                <a:gd name="T17" fmla="*/ 2 h 2"/>
                <a:gd name="T18" fmla="*/ 40 w 83"/>
                <a:gd name="T19" fmla="*/ 0 h 2"/>
                <a:gd name="T20" fmla="*/ 61 w 83"/>
                <a:gd name="T21" fmla="*/ 0 h 2"/>
                <a:gd name="T22" fmla="*/ 45 w 83"/>
                <a:gd name="T23" fmla="*/ 0 h 2"/>
                <a:gd name="T24" fmla="*/ 45 w 83"/>
                <a:gd name="T25" fmla="*/ 2 h 2"/>
                <a:gd name="T26" fmla="*/ 61 w 83"/>
                <a:gd name="T27" fmla="*/ 2 h 2"/>
                <a:gd name="T28" fmla="*/ 61 w 83"/>
                <a:gd name="T29" fmla="*/ 0 h 2"/>
                <a:gd name="T30" fmla="*/ 83 w 83"/>
                <a:gd name="T31" fmla="*/ 0 h 2"/>
                <a:gd name="T32" fmla="*/ 66 w 83"/>
                <a:gd name="T33" fmla="*/ 0 h 2"/>
                <a:gd name="T34" fmla="*/ 66 w 83"/>
                <a:gd name="T35" fmla="*/ 2 h 2"/>
                <a:gd name="T36" fmla="*/ 83 w 83"/>
                <a:gd name="T37" fmla="*/ 2 h 2"/>
                <a:gd name="T38" fmla="*/ 83 w 83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" h="2">
                  <a:moveTo>
                    <a:pt x="1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6" y="2"/>
                  </a:lnTo>
                  <a:lnTo>
                    <a:pt x="16" y="0"/>
                  </a:lnTo>
                  <a:moveTo>
                    <a:pt x="40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40" y="2"/>
                  </a:lnTo>
                  <a:lnTo>
                    <a:pt x="40" y="0"/>
                  </a:lnTo>
                  <a:moveTo>
                    <a:pt x="61" y="0"/>
                  </a:moveTo>
                  <a:lnTo>
                    <a:pt x="45" y="0"/>
                  </a:lnTo>
                  <a:lnTo>
                    <a:pt x="45" y="2"/>
                  </a:lnTo>
                  <a:lnTo>
                    <a:pt x="61" y="2"/>
                  </a:lnTo>
                  <a:lnTo>
                    <a:pt x="61" y="0"/>
                  </a:lnTo>
                  <a:moveTo>
                    <a:pt x="83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83" y="2"/>
                  </a:lnTo>
                  <a:lnTo>
                    <a:pt x="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4437062" y="1874524"/>
              <a:ext cx="134938" cy="3175"/>
            </a:xfrm>
            <a:prstGeom prst="rect">
              <a:avLst/>
            </a:pr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4437062" y="1874524"/>
              <a:ext cx="1349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4395787" y="1830074"/>
              <a:ext cx="176213" cy="6350"/>
            </a:xfrm>
            <a:custGeom>
              <a:avLst/>
              <a:gdLst>
                <a:gd name="T0" fmla="*/ 111 w 111"/>
                <a:gd name="T1" fmla="*/ 0 h 4"/>
                <a:gd name="T2" fmla="*/ 2 w 111"/>
                <a:gd name="T3" fmla="*/ 0 h 4"/>
                <a:gd name="T4" fmla="*/ 0 w 111"/>
                <a:gd name="T5" fmla="*/ 4 h 4"/>
                <a:gd name="T6" fmla="*/ 111 w 111"/>
                <a:gd name="T7" fmla="*/ 4 h 4"/>
                <a:gd name="T8" fmla="*/ 111 w 1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4">
                  <a:moveTo>
                    <a:pt x="111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111" y="4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4395787" y="1830074"/>
              <a:ext cx="176213" cy="6350"/>
            </a:xfrm>
            <a:custGeom>
              <a:avLst/>
              <a:gdLst>
                <a:gd name="T0" fmla="*/ 111 w 111"/>
                <a:gd name="T1" fmla="*/ 0 h 4"/>
                <a:gd name="T2" fmla="*/ 2 w 111"/>
                <a:gd name="T3" fmla="*/ 0 h 4"/>
                <a:gd name="T4" fmla="*/ 0 w 111"/>
                <a:gd name="T5" fmla="*/ 4 h 4"/>
                <a:gd name="T6" fmla="*/ 111 w 111"/>
                <a:gd name="T7" fmla="*/ 4 h 4"/>
                <a:gd name="T8" fmla="*/ 111 w 1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4">
                  <a:moveTo>
                    <a:pt x="111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111" y="4"/>
                  </a:lnTo>
                  <a:lnTo>
                    <a:pt x="1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4432299" y="1787211"/>
              <a:ext cx="136525" cy="7938"/>
            </a:xfrm>
            <a:custGeom>
              <a:avLst/>
              <a:gdLst>
                <a:gd name="T0" fmla="*/ 35 w 36"/>
                <a:gd name="T1" fmla="*/ 0 h 2"/>
                <a:gd name="T2" fmla="*/ 28 w 36"/>
                <a:gd name="T3" fmla="*/ 0 h 2"/>
                <a:gd name="T4" fmla="*/ 28 w 36"/>
                <a:gd name="T5" fmla="*/ 1 h 2"/>
                <a:gd name="T6" fmla="*/ 3 w 36"/>
                <a:gd name="T7" fmla="*/ 1 h 2"/>
                <a:gd name="T8" fmla="*/ 3 w 36"/>
                <a:gd name="T9" fmla="*/ 0 h 2"/>
                <a:gd name="T10" fmla="*/ 3 w 36"/>
                <a:gd name="T11" fmla="*/ 0 h 2"/>
                <a:gd name="T12" fmla="*/ 2 w 36"/>
                <a:gd name="T13" fmla="*/ 0 h 2"/>
                <a:gd name="T14" fmla="*/ 0 w 36"/>
                <a:gd name="T15" fmla="*/ 2 h 2"/>
                <a:gd name="T16" fmla="*/ 36 w 36"/>
                <a:gd name="T17" fmla="*/ 2 h 2"/>
                <a:gd name="T18" fmla="*/ 35 w 36"/>
                <a:gd name="T19" fmla="*/ 0 h 2"/>
                <a:gd name="T20" fmla="*/ 35 w 36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4538662" y="1745936"/>
              <a:ext cx="14288" cy="4763"/>
            </a:xfrm>
            <a:prstGeom prst="rect">
              <a:avLst/>
            </a:pr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Rectangle 124"/>
            <p:cNvSpPr>
              <a:spLocks noChangeArrowheads="1"/>
            </p:cNvSpPr>
            <p:nvPr/>
          </p:nvSpPr>
          <p:spPr bwMode="auto">
            <a:xfrm>
              <a:off x="4538662" y="1745936"/>
              <a:ext cx="14288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4556124" y="1704661"/>
              <a:ext cx="15875" cy="4763"/>
            </a:xfrm>
            <a:custGeom>
              <a:avLst/>
              <a:gdLst>
                <a:gd name="T0" fmla="*/ 10 w 10"/>
                <a:gd name="T1" fmla="*/ 0 h 3"/>
                <a:gd name="T2" fmla="*/ 0 w 10"/>
                <a:gd name="T3" fmla="*/ 0 h 3"/>
                <a:gd name="T4" fmla="*/ 0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10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1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4556124" y="1704661"/>
              <a:ext cx="15875" cy="4763"/>
            </a:xfrm>
            <a:custGeom>
              <a:avLst/>
              <a:gdLst>
                <a:gd name="T0" fmla="*/ 10 w 10"/>
                <a:gd name="T1" fmla="*/ 0 h 3"/>
                <a:gd name="T2" fmla="*/ 0 w 10"/>
                <a:gd name="T3" fmla="*/ 0 h 3"/>
                <a:gd name="T4" fmla="*/ 0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10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1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4368799" y="1776099"/>
              <a:ext cx="187325" cy="211138"/>
            </a:xfrm>
            <a:custGeom>
              <a:avLst/>
              <a:gdLst>
                <a:gd name="T0" fmla="*/ 49 w 50"/>
                <a:gd name="T1" fmla="*/ 44 h 56"/>
                <a:gd name="T2" fmla="*/ 46 w 50"/>
                <a:gd name="T3" fmla="*/ 45 h 56"/>
                <a:gd name="T4" fmla="*/ 43 w 50"/>
                <a:gd name="T5" fmla="*/ 44 h 56"/>
                <a:gd name="T6" fmla="*/ 42 w 50"/>
                <a:gd name="T7" fmla="*/ 41 h 56"/>
                <a:gd name="T8" fmla="*/ 42 w 50"/>
                <a:gd name="T9" fmla="*/ 29 h 56"/>
                <a:gd name="T10" fmla="*/ 42 w 50"/>
                <a:gd name="T11" fmla="*/ 29 h 56"/>
                <a:gd name="T12" fmla="*/ 42 w 50"/>
                <a:gd name="T13" fmla="*/ 29 h 56"/>
                <a:gd name="T14" fmla="*/ 41 w 50"/>
                <a:gd name="T15" fmla="*/ 29 h 56"/>
                <a:gd name="T16" fmla="*/ 40 w 50"/>
                <a:gd name="T17" fmla="*/ 29 h 56"/>
                <a:gd name="T18" fmla="*/ 40 w 50"/>
                <a:gd name="T19" fmla="*/ 29 h 56"/>
                <a:gd name="T20" fmla="*/ 40 w 50"/>
                <a:gd name="T21" fmla="*/ 49 h 56"/>
                <a:gd name="T22" fmla="*/ 39 w 50"/>
                <a:gd name="T23" fmla="*/ 51 h 56"/>
                <a:gd name="T24" fmla="*/ 37 w 50"/>
                <a:gd name="T25" fmla="*/ 52 h 56"/>
                <a:gd name="T26" fmla="*/ 34 w 50"/>
                <a:gd name="T27" fmla="*/ 51 h 56"/>
                <a:gd name="T28" fmla="*/ 33 w 50"/>
                <a:gd name="T29" fmla="*/ 49 h 56"/>
                <a:gd name="T30" fmla="*/ 33 w 50"/>
                <a:gd name="T31" fmla="*/ 29 h 56"/>
                <a:gd name="T32" fmla="*/ 33 w 50"/>
                <a:gd name="T33" fmla="*/ 29 h 56"/>
                <a:gd name="T34" fmla="*/ 32 w 50"/>
                <a:gd name="T35" fmla="*/ 29 h 56"/>
                <a:gd name="T36" fmla="*/ 32 w 50"/>
                <a:gd name="T37" fmla="*/ 29 h 56"/>
                <a:gd name="T38" fmla="*/ 31 w 50"/>
                <a:gd name="T39" fmla="*/ 29 h 56"/>
                <a:gd name="T40" fmla="*/ 31 w 50"/>
                <a:gd name="T41" fmla="*/ 29 h 56"/>
                <a:gd name="T42" fmla="*/ 31 w 50"/>
                <a:gd name="T43" fmla="*/ 53 h 56"/>
                <a:gd name="T44" fmla="*/ 30 w 50"/>
                <a:gd name="T45" fmla="*/ 55 h 56"/>
                <a:gd name="T46" fmla="*/ 27 w 50"/>
                <a:gd name="T47" fmla="*/ 56 h 56"/>
                <a:gd name="T48" fmla="*/ 25 w 50"/>
                <a:gd name="T49" fmla="*/ 55 h 56"/>
                <a:gd name="T50" fmla="*/ 24 w 50"/>
                <a:gd name="T51" fmla="*/ 53 h 56"/>
                <a:gd name="T52" fmla="*/ 24 w 50"/>
                <a:gd name="T53" fmla="*/ 29 h 56"/>
                <a:gd name="T54" fmla="*/ 23 w 50"/>
                <a:gd name="T55" fmla="*/ 29 h 56"/>
                <a:gd name="T56" fmla="*/ 23 w 50"/>
                <a:gd name="T57" fmla="*/ 29 h 56"/>
                <a:gd name="T58" fmla="*/ 22 w 50"/>
                <a:gd name="T59" fmla="*/ 29 h 56"/>
                <a:gd name="T60" fmla="*/ 22 w 50"/>
                <a:gd name="T61" fmla="*/ 29 h 56"/>
                <a:gd name="T62" fmla="*/ 22 w 50"/>
                <a:gd name="T63" fmla="*/ 29 h 56"/>
                <a:gd name="T64" fmla="*/ 22 w 50"/>
                <a:gd name="T65" fmla="*/ 43 h 56"/>
                <a:gd name="T66" fmla="*/ 20 w 50"/>
                <a:gd name="T67" fmla="*/ 46 h 56"/>
                <a:gd name="T68" fmla="*/ 18 w 50"/>
                <a:gd name="T69" fmla="*/ 47 h 56"/>
                <a:gd name="T70" fmla="*/ 15 w 50"/>
                <a:gd name="T71" fmla="*/ 46 h 56"/>
                <a:gd name="T72" fmla="*/ 14 w 50"/>
                <a:gd name="T73" fmla="*/ 43 h 56"/>
                <a:gd name="T74" fmla="*/ 14 w 50"/>
                <a:gd name="T75" fmla="*/ 16 h 56"/>
                <a:gd name="T76" fmla="*/ 14 w 50"/>
                <a:gd name="T77" fmla="*/ 15 h 56"/>
                <a:gd name="T78" fmla="*/ 12 w 50"/>
                <a:gd name="T79" fmla="*/ 15 h 56"/>
                <a:gd name="T80" fmla="*/ 7 w 50"/>
                <a:gd name="T81" fmla="*/ 21 h 56"/>
                <a:gd name="T82" fmla="*/ 4 w 50"/>
                <a:gd name="T83" fmla="*/ 22 h 56"/>
                <a:gd name="T84" fmla="*/ 1 w 50"/>
                <a:gd name="T85" fmla="*/ 21 h 56"/>
                <a:gd name="T86" fmla="*/ 0 w 50"/>
                <a:gd name="T87" fmla="*/ 18 h 56"/>
                <a:gd name="T88" fmla="*/ 1 w 50"/>
                <a:gd name="T89" fmla="*/ 15 h 56"/>
                <a:gd name="T90" fmla="*/ 11 w 50"/>
                <a:gd name="T91" fmla="*/ 4 h 56"/>
                <a:gd name="T92" fmla="*/ 15 w 50"/>
                <a:gd name="T93" fmla="*/ 1 h 56"/>
                <a:gd name="T94" fmla="*/ 21 w 50"/>
                <a:gd name="T95" fmla="*/ 0 h 56"/>
                <a:gd name="T96" fmla="*/ 46 w 50"/>
                <a:gd name="T97" fmla="*/ 0 h 56"/>
                <a:gd name="T98" fmla="*/ 49 w 50"/>
                <a:gd name="T99" fmla="*/ 1 h 56"/>
                <a:gd name="T100" fmla="*/ 50 w 50"/>
                <a:gd name="T101" fmla="*/ 3 h 56"/>
                <a:gd name="T102" fmla="*/ 50 w 50"/>
                <a:gd name="T103" fmla="*/ 41 h 56"/>
                <a:gd name="T104" fmla="*/ 49 w 50"/>
                <a:gd name="T10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" h="56">
                  <a:moveTo>
                    <a:pt x="49" y="44"/>
                  </a:moveTo>
                  <a:cubicBezTo>
                    <a:pt x="48" y="44"/>
                    <a:pt x="47" y="45"/>
                    <a:pt x="46" y="45"/>
                  </a:cubicBezTo>
                  <a:cubicBezTo>
                    <a:pt x="45" y="45"/>
                    <a:pt x="44" y="44"/>
                    <a:pt x="43" y="44"/>
                  </a:cubicBezTo>
                  <a:cubicBezTo>
                    <a:pt x="43" y="43"/>
                    <a:pt x="42" y="42"/>
                    <a:pt x="42" y="41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50"/>
                    <a:pt x="40" y="51"/>
                    <a:pt x="39" y="51"/>
                  </a:cubicBezTo>
                  <a:cubicBezTo>
                    <a:pt x="38" y="52"/>
                    <a:pt x="38" y="52"/>
                    <a:pt x="37" y="52"/>
                  </a:cubicBezTo>
                  <a:cubicBezTo>
                    <a:pt x="36" y="52"/>
                    <a:pt x="35" y="52"/>
                    <a:pt x="34" y="51"/>
                  </a:cubicBezTo>
                  <a:cubicBezTo>
                    <a:pt x="33" y="51"/>
                    <a:pt x="33" y="50"/>
                    <a:pt x="33" y="4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0" y="55"/>
                  </a:cubicBezTo>
                  <a:cubicBezTo>
                    <a:pt x="29" y="56"/>
                    <a:pt x="28" y="56"/>
                    <a:pt x="27" y="56"/>
                  </a:cubicBezTo>
                  <a:cubicBezTo>
                    <a:pt x="26" y="56"/>
                    <a:pt x="25" y="56"/>
                    <a:pt x="25" y="55"/>
                  </a:cubicBezTo>
                  <a:cubicBezTo>
                    <a:pt x="24" y="54"/>
                    <a:pt x="24" y="54"/>
                    <a:pt x="24" y="53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4"/>
                    <a:pt x="21" y="45"/>
                    <a:pt x="20" y="46"/>
                  </a:cubicBezTo>
                  <a:cubicBezTo>
                    <a:pt x="20" y="46"/>
                    <a:pt x="19" y="47"/>
                    <a:pt x="18" y="47"/>
                  </a:cubicBezTo>
                  <a:cubicBezTo>
                    <a:pt x="17" y="47"/>
                    <a:pt x="16" y="46"/>
                    <a:pt x="15" y="46"/>
                  </a:cubicBezTo>
                  <a:cubicBezTo>
                    <a:pt x="15" y="45"/>
                    <a:pt x="14" y="44"/>
                    <a:pt x="14" y="4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2" y="1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5" y="22"/>
                    <a:pt x="4" y="22"/>
                  </a:cubicBezTo>
                  <a:cubicBezTo>
                    <a:pt x="3" y="22"/>
                    <a:pt x="2" y="22"/>
                    <a:pt x="1" y="21"/>
                  </a:cubicBezTo>
                  <a:cubicBezTo>
                    <a:pt x="0" y="21"/>
                    <a:pt x="0" y="20"/>
                    <a:pt x="0" y="18"/>
                  </a:cubicBezTo>
                  <a:cubicBezTo>
                    <a:pt x="0" y="17"/>
                    <a:pt x="0" y="16"/>
                    <a:pt x="1" y="1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3" y="2"/>
                    <a:pt x="15" y="1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0"/>
                    <a:pt x="49" y="1"/>
                  </a:cubicBezTo>
                  <a:cubicBezTo>
                    <a:pt x="49" y="2"/>
                    <a:pt x="50" y="2"/>
                    <a:pt x="50" y="3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2"/>
                    <a:pt x="49" y="43"/>
                    <a:pt x="4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Rectangle 128"/>
            <p:cNvSpPr>
              <a:spLocks noChangeArrowheads="1"/>
            </p:cNvSpPr>
            <p:nvPr/>
          </p:nvSpPr>
          <p:spPr bwMode="auto">
            <a:xfrm>
              <a:off x="4371974" y="1855474"/>
              <a:ext cx="1588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>
              <a:off x="4443412" y="1731649"/>
              <a:ext cx="95250" cy="60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4443412" y="1731649"/>
              <a:ext cx="95250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>
              <a:off x="4425949" y="1701486"/>
              <a:ext cx="130175" cy="30163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Rectangle 132"/>
            <p:cNvSpPr>
              <a:spLocks noChangeArrowheads="1"/>
            </p:cNvSpPr>
            <p:nvPr/>
          </p:nvSpPr>
          <p:spPr bwMode="auto">
            <a:xfrm>
              <a:off x="4425949" y="1701486"/>
              <a:ext cx="130175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4425949" y="1002986"/>
              <a:ext cx="130175" cy="698500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Rectangle 134"/>
            <p:cNvSpPr>
              <a:spLocks noChangeArrowheads="1"/>
            </p:cNvSpPr>
            <p:nvPr/>
          </p:nvSpPr>
          <p:spPr bwMode="auto">
            <a:xfrm>
              <a:off x="4425949" y="1002986"/>
              <a:ext cx="13017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2741612" y="1152211"/>
              <a:ext cx="612775" cy="620713"/>
            </a:xfrm>
            <a:custGeom>
              <a:avLst/>
              <a:gdLst>
                <a:gd name="T0" fmla="*/ 7 w 386"/>
                <a:gd name="T1" fmla="*/ 0 h 391"/>
                <a:gd name="T2" fmla="*/ 0 w 386"/>
                <a:gd name="T3" fmla="*/ 5 h 391"/>
                <a:gd name="T4" fmla="*/ 386 w 386"/>
                <a:gd name="T5" fmla="*/ 391 h 391"/>
                <a:gd name="T6" fmla="*/ 386 w 386"/>
                <a:gd name="T7" fmla="*/ 379 h 391"/>
                <a:gd name="T8" fmla="*/ 7 w 386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391">
                  <a:moveTo>
                    <a:pt x="7" y="0"/>
                  </a:moveTo>
                  <a:lnTo>
                    <a:pt x="0" y="5"/>
                  </a:lnTo>
                  <a:lnTo>
                    <a:pt x="386" y="391"/>
                  </a:lnTo>
                  <a:lnTo>
                    <a:pt x="386" y="37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2741612" y="1152211"/>
              <a:ext cx="612775" cy="620713"/>
            </a:xfrm>
            <a:custGeom>
              <a:avLst/>
              <a:gdLst>
                <a:gd name="T0" fmla="*/ 7 w 386"/>
                <a:gd name="T1" fmla="*/ 0 h 391"/>
                <a:gd name="T2" fmla="*/ 0 w 386"/>
                <a:gd name="T3" fmla="*/ 5 h 391"/>
                <a:gd name="T4" fmla="*/ 386 w 386"/>
                <a:gd name="T5" fmla="*/ 391 h 391"/>
                <a:gd name="T6" fmla="*/ 386 w 386"/>
                <a:gd name="T7" fmla="*/ 379 h 391"/>
                <a:gd name="T8" fmla="*/ 7 w 386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391">
                  <a:moveTo>
                    <a:pt x="7" y="0"/>
                  </a:moveTo>
                  <a:lnTo>
                    <a:pt x="0" y="5"/>
                  </a:lnTo>
                  <a:lnTo>
                    <a:pt x="386" y="391"/>
                  </a:lnTo>
                  <a:lnTo>
                    <a:pt x="386" y="379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3354387" y="1753874"/>
              <a:ext cx="49213" cy="68263"/>
            </a:xfrm>
            <a:custGeom>
              <a:avLst/>
              <a:gdLst>
                <a:gd name="T0" fmla="*/ 0 w 31"/>
                <a:gd name="T1" fmla="*/ 0 h 43"/>
                <a:gd name="T2" fmla="*/ 0 w 31"/>
                <a:gd name="T3" fmla="*/ 12 h 43"/>
                <a:gd name="T4" fmla="*/ 31 w 31"/>
                <a:gd name="T5" fmla="*/ 43 h 43"/>
                <a:gd name="T6" fmla="*/ 31 w 31"/>
                <a:gd name="T7" fmla="*/ 31 h 43"/>
                <a:gd name="T8" fmla="*/ 0 w 31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3">
                  <a:moveTo>
                    <a:pt x="0" y="0"/>
                  </a:moveTo>
                  <a:lnTo>
                    <a:pt x="0" y="12"/>
                  </a:lnTo>
                  <a:lnTo>
                    <a:pt x="31" y="43"/>
                  </a:lnTo>
                  <a:lnTo>
                    <a:pt x="31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3354387" y="1753874"/>
              <a:ext cx="49213" cy="68263"/>
            </a:xfrm>
            <a:custGeom>
              <a:avLst/>
              <a:gdLst>
                <a:gd name="T0" fmla="*/ 0 w 31"/>
                <a:gd name="T1" fmla="*/ 0 h 43"/>
                <a:gd name="T2" fmla="*/ 0 w 31"/>
                <a:gd name="T3" fmla="*/ 12 h 43"/>
                <a:gd name="T4" fmla="*/ 31 w 31"/>
                <a:gd name="T5" fmla="*/ 43 h 43"/>
                <a:gd name="T6" fmla="*/ 31 w 31"/>
                <a:gd name="T7" fmla="*/ 31 h 43"/>
                <a:gd name="T8" fmla="*/ 0 w 31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3">
                  <a:moveTo>
                    <a:pt x="0" y="0"/>
                  </a:moveTo>
                  <a:lnTo>
                    <a:pt x="0" y="12"/>
                  </a:lnTo>
                  <a:lnTo>
                    <a:pt x="31" y="43"/>
                  </a:lnTo>
                  <a:lnTo>
                    <a:pt x="31" y="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39"/>
            <p:cNvSpPr>
              <a:spLocks noEditPoints="1"/>
            </p:cNvSpPr>
            <p:nvPr/>
          </p:nvSpPr>
          <p:spPr bwMode="auto">
            <a:xfrm>
              <a:off x="3403599" y="1803086"/>
              <a:ext cx="247650" cy="225425"/>
            </a:xfrm>
            <a:custGeom>
              <a:avLst/>
              <a:gdLst>
                <a:gd name="T0" fmla="*/ 144 w 156"/>
                <a:gd name="T1" fmla="*/ 125 h 142"/>
                <a:gd name="T2" fmla="*/ 130 w 156"/>
                <a:gd name="T3" fmla="*/ 125 h 142"/>
                <a:gd name="T4" fmla="*/ 137 w 156"/>
                <a:gd name="T5" fmla="*/ 133 h 142"/>
                <a:gd name="T6" fmla="*/ 137 w 156"/>
                <a:gd name="T7" fmla="*/ 133 h 142"/>
                <a:gd name="T8" fmla="*/ 137 w 156"/>
                <a:gd name="T9" fmla="*/ 133 h 142"/>
                <a:gd name="T10" fmla="*/ 149 w 156"/>
                <a:gd name="T11" fmla="*/ 142 h 142"/>
                <a:gd name="T12" fmla="*/ 156 w 156"/>
                <a:gd name="T13" fmla="*/ 135 h 142"/>
                <a:gd name="T14" fmla="*/ 144 w 156"/>
                <a:gd name="T15" fmla="*/ 125 h 142"/>
                <a:gd name="T16" fmla="*/ 116 w 156"/>
                <a:gd name="T17" fmla="*/ 99 h 142"/>
                <a:gd name="T18" fmla="*/ 104 w 156"/>
                <a:gd name="T19" fmla="*/ 99 h 142"/>
                <a:gd name="T20" fmla="*/ 127 w 156"/>
                <a:gd name="T21" fmla="*/ 123 h 142"/>
                <a:gd name="T22" fmla="*/ 139 w 156"/>
                <a:gd name="T23" fmla="*/ 123 h 142"/>
                <a:gd name="T24" fmla="*/ 137 w 156"/>
                <a:gd name="T25" fmla="*/ 121 h 142"/>
                <a:gd name="T26" fmla="*/ 137 w 156"/>
                <a:gd name="T27" fmla="*/ 121 h 142"/>
                <a:gd name="T28" fmla="*/ 137 w 156"/>
                <a:gd name="T29" fmla="*/ 118 h 142"/>
                <a:gd name="T30" fmla="*/ 116 w 156"/>
                <a:gd name="T31" fmla="*/ 99 h 142"/>
                <a:gd name="T32" fmla="*/ 90 w 156"/>
                <a:gd name="T33" fmla="*/ 73 h 142"/>
                <a:gd name="T34" fmla="*/ 90 w 156"/>
                <a:gd name="T35" fmla="*/ 73 h 142"/>
                <a:gd name="T36" fmla="*/ 82 w 156"/>
                <a:gd name="T37" fmla="*/ 83 h 142"/>
                <a:gd name="T38" fmla="*/ 73 w 156"/>
                <a:gd name="T39" fmla="*/ 73 h 142"/>
                <a:gd name="T40" fmla="*/ 61 w 156"/>
                <a:gd name="T41" fmla="*/ 73 h 142"/>
                <a:gd name="T42" fmla="*/ 68 w 156"/>
                <a:gd name="T43" fmla="*/ 80 h 142"/>
                <a:gd name="T44" fmla="*/ 82 w 156"/>
                <a:gd name="T45" fmla="*/ 95 h 142"/>
                <a:gd name="T46" fmla="*/ 90 w 156"/>
                <a:gd name="T47" fmla="*/ 85 h 142"/>
                <a:gd name="T48" fmla="*/ 101 w 156"/>
                <a:gd name="T49" fmla="*/ 97 h 142"/>
                <a:gd name="T50" fmla="*/ 113 w 156"/>
                <a:gd name="T51" fmla="*/ 97 h 142"/>
                <a:gd name="T52" fmla="*/ 90 w 156"/>
                <a:gd name="T53" fmla="*/ 73 h 142"/>
                <a:gd name="T54" fmla="*/ 0 w 156"/>
                <a:gd name="T55" fmla="*/ 0 h 142"/>
                <a:gd name="T56" fmla="*/ 0 w 156"/>
                <a:gd name="T57" fmla="*/ 12 h 142"/>
                <a:gd name="T58" fmla="*/ 59 w 156"/>
                <a:gd name="T59" fmla="*/ 71 h 142"/>
                <a:gd name="T60" fmla="*/ 71 w 156"/>
                <a:gd name="T61" fmla="*/ 71 h 142"/>
                <a:gd name="T62" fmla="*/ 68 w 156"/>
                <a:gd name="T63" fmla="*/ 69 h 142"/>
                <a:gd name="T64" fmla="*/ 90 w 156"/>
                <a:gd name="T65" fmla="*/ 47 h 142"/>
                <a:gd name="T66" fmla="*/ 68 w 156"/>
                <a:gd name="T67" fmla="*/ 69 h 142"/>
                <a:gd name="T68" fmla="*/ 47 w 156"/>
                <a:gd name="T69" fmla="*/ 47 h 142"/>
                <a:gd name="T70" fmla="*/ 42 w 156"/>
                <a:gd name="T71" fmla="*/ 47 h 142"/>
                <a:gd name="T72" fmla="*/ 42 w 156"/>
                <a:gd name="T73" fmla="*/ 45 h 142"/>
                <a:gd name="T74" fmla="*/ 45 w 156"/>
                <a:gd name="T75" fmla="*/ 45 h 142"/>
                <a:gd name="T76" fmla="*/ 0 w 156"/>
                <a:gd name="T7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42">
                  <a:moveTo>
                    <a:pt x="144" y="125"/>
                  </a:moveTo>
                  <a:lnTo>
                    <a:pt x="130" y="125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49" y="142"/>
                  </a:lnTo>
                  <a:lnTo>
                    <a:pt x="156" y="135"/>
                  </a:lnTo>
                  <a:lnTo>
                    <a:pt x="144" y="125"/>
                  </a:lnTo>
                  <a:close/>
                  <a:moveTo>
                    <a:pt x="116" y="99"/>
                  </a:moveTo>
                  <a:lnTo>
                    <a:pt x="104" y="99"/>
                  </a:lnTo>
                  <a:lnTo>
                    <a:pt x="127" y="123"/>
                  </a:lnTo>
                  <a:lnTo>
                    <a:pt x="139" y="123"/>
                  </a:lnTo>
                  <a:lnTo>
                    <a:pt x="137" y="121"/>
                  </a:lnTo>
                  <a:lnTo>
                    <a:pt x="137" y="121"/>
                  </a:lnTo>
                  <a:lnTo>
                    <a:pt x="137" y="118"/>
                  </a:lnTo>
                  <a:lnTo>
                    <a:pt x="116" y="99"/>
                  </a:lnTo>
                  <a:close/>
                  <a:moveTo>
                    <a:pt x="90" y="73"/>
                  </a:moveTo>
                  <a:lnTo>
                    <a:pt x="90" y="73"/>
                  </a:lnTo>
                  <a:lnTo>
                    <a:pt x="82" y="83"/>
                  </a:lnTo>
                  <a:lnTo>
                    <a:pt x="73" y="73"/>
                  </a:lnTo>
                  <a:lnTo>
                    <a:pt x="61" y="73"/>
                  </a:lnTo>
                  <a:lnTo>
                    <a:pt x="68" y="80"/>
                  </a:lnTo>
                  <a:lnTo>
                    <a:pt x="82" y="95"/>
                  </a:lnTo>
                  <a:lnTo>
                    <a:pt x="90" y="85"/>
                  </a:lnTo>
                  <a:lnTo>
                    <a:pt x="101" y="97"/>
                  </a:lnTo>
                  <a:lnTo>
                    <a:pt x="113" y="97"/>
                  </a:lnTo>
                  <a:lnTo>
                    <a:pt x="90" y="73"/>
                  </a:lnTo>
                  <a:close/>
                  <a:moveTo>
                    <a:pt x="0" y="0"/>
                  </a:moveTo>
                  <a:lnTo>
                    <a:pt x="0" y="12"/>
                  </a:lnTo>
                  <a:lnTo>
                    <a:pt x="59" y="71"/>
                  </a:lnTo>
                  <a:lnTo>
                    <a:pt x="71" y="71"/>
                  </a:lnTo>
                  <a:lnTo>
                    <a:pt x="68" y="69"/>
                  </a:lnTo>
                  <a:lnTo>
                    <a:pt x="90" y="47"/>
                  </a:lnTo>
                  <a:lnTo>
                    <a:pt x="68" y="69"/>
                  </a:lnTo>
                  <a:lnTo>
                    <a:pt x="47" y="47"/>
                  </a:lnTo>
                  <a:lnTo>
                    <a:pt x="42" y="47"/>
                  </a:lnTo>
                  <a:lnTo>
                    <a:pt x="42" y="45"/>
                  </a:lnTo>
                  <a:lnTo>
                    <a:pt x="45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40"/>
            <p:cNvSpPr>
              <a:spLocks noEditPoints="1"/>
            </p:cNvSpPr>
            <p:nvPr/>
          </p:nvSpPr>
          <p:spPr bwMode="auto">
            <a:xfrm>
              <a:off x="3403599" y="1803086"/>
              <a:ext cx="247650" cy="225425"/>
            </a:xfrm>
            <a:custGeom>
              <a:avLst/>
              <a:gdLst>
                <a:gd name="T0" fmla="*/ 144 w 156"/>
                <a:gd name="T1" fmla="*/ 125 h 142"/>
                <a:gd name="T2" fmla="*/ 130 w 156"/>
                <a:gd name="T3" fmla="*/ 125 h 142"/>
                <a:gd name="T4" fmla="*/ 137 w 156"/>
                <a:gd name="T5" fmla="*/ 133 h 142"/>
                <a:gd name="T6" fmla="*/ 137 w 156"/>
                <a:gd name="T7" fmla="*/ 133 h 142"/>
                <a:gd name="T8" fmla="*/ 137 w 156"/>
                <a:gd name="T9" fmla="*/ 133 h 142"/>
                <a:gd name="T10" fmla="*/ 149 w 156"/>
                <a:gd name="T11" fmla="*/ 142 h 142"/>
                <a:gd name="T12" fmla="*/ 156 w 156"/>
                <a:gd name="T13" fmla="*/ 135 h 142"/>
                <a:gd name="T14" fmla="*/ 144 w 156"/>
                <a:gd name="T15" fmla="*/ 125 h 142"/>
                <a:gd name="T16" fmla="*/ 116 w 156"/>
                <a:gd name="T17" fmla="*/ 99 h 142"/>
                <a:gd name="T18" fmla="*/ 104 w 156"/>
                <a:gd name="T19" fmla="*/ 99 h 142"/>
                <a:gd name="T20" fmla="*/ 127 w 156"/>
                <a:gd name="T21" fmla="*/ 123 h 142"/>
                <a:gd name="T22" fmla="*/ 139 w 156"/>
                <a:gd name="T23" fmla="*/ 123 h 142"/>
                <a:gd name="T24" fmla="*/ 137 w 156"/>
                <a:gd name="T25" fmla="*/ 121 h 142"/>
                <a:gd name="T26" fmla="*/ 137 w 156"/>
                <a:gd name="T27" fmla="*/ 121 h 142"/>
                <a:gd name="T28" fmla="*/ 137 w 156"/>
                <a:gd name="T29" fmla="*/ 118 h 142"/>
                <a:gd name="T30" fmla="*/ 116 w 156"/>
                <a:gd name="T31" fmla="*/ 99 h 142"/>
                <a:gd name="T32" fmla="*/ 90 w 156"/>
                <a:gd name="T33" fmla="*/ 73 h 142"/>
                <a:gd name="T34" fmla="*/ 90 w 156"/>
                <a:gd name="T35" fmla="*/ 73 h 142"/>
                <a:gd name="T36" fmla="*/ 82 w 156"/>
                <a:gd name="T37" fmla="*/ 83 h 142"/>
                <a:gd name="T38" fmla="*/ 73 w 156"/>
                <a:gd name="T39" fmla="*/ 73 h 142"/>
                <a:gd name="T40" fmla="*/ 61 w 156"/>
                <a:gd name="T41" fmla="*/ 73 h 142"/>
                <a:gd name="T42" fmla="*/ 68 w 156"/>
                <a:gd name="T43" fmla="*/ 80 h 142"/>
                <a:gd name="T44" fmla="*/ 82 w 156"/>
                <a:gd name="T45" fmla="*/ 95 h 142"/>
                <a:gd name="T46" fmla="*/ 90 w 156"/>
                <a:gd name="T47" fmla="*/ 85 h 142"/>
                <a:gd name="T48" fmla="*/ 101 w 156"/>
                <a:gd name="T49" fmla="*/ 97 h 142"/>
                <a:gd name="T50" fmla="*/ 113 w 156"/>
                <a:gd name="T51" fmla="*/ 97 h 142"/>
                <a:gd name="T52" fmla="*/ 90 w 156"/>
                <a:gd name="T53" fmla="*/ 73 h 142"/>
                <a:gd name="T54" fmla="*/ 0 w 156"/>
                <a:gd name="T55" fmla="*/ 0 h 142"/>
                <a:gd name="T56" fmla="*/ 0 w 156"/>
                <a:gd name="T57" fmla="*/ 12 h 142"/>
                <a:gd name="T58" fmla="*/ 59 w 156"/>
                <a:gd name="T59" fmla="*/ 71 h 142"/>
                <a:gd name="T60" fmla="*/ 71 w 156"/>
                <a:gd name="T61" fmla="*/ 71 h 142"/>
                <a:gd name="T62" fmla="*/ 68 w 156"/>
                <a:gd name="T63" fmla="*/ 69 h 142"/>
                <a:gd name="T64" fmla="*/ 90 w 156"/>
                <a:gd name="T65" fmla="*/ 47 h 142"/>
                <a:gd name="T66" fmla="*/ 68 w 156"/>
                <a:gd name="T67" fmla="*/ 69 h 142"/>
                <a:gd name="T68" fmla="*/ 47 w 156"/>
                <a:gd name="T69" fmla="*/ 47 h 142"/>
                <a:gd name="T70" fmla="*/ 42 w 156"/>
                <a:gd name="T71" fmla="*/ 47 h 142"/>
                <a:gd name="T72" fmla="*/ 42 w 156"/>
                <a:gd name="T73" fmla="*/ 45 h 142"/>
                <a:gd name="T74" fmla="*/ 45 w 156"/>
                <a:gd name="T75" fmla="*/ 45 h 142"/>
                <a:gd name="T76" fmla="*/ 0 w 156"/>
                <a:gd name="T7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42">
                  <a:moveTo>
                    <a:pt x="144" y="125"/>
                  </a:moveTo>
                  <a:lnTo>
                    <a:pt x="130" y="125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49" y="142"/>
                  </a:lnTo>
                  <a:lnTo>
                    <a:pt x="156" y="135"/>
                  </a:lnTo>
                  <a:lnTo>
                    <a:pt x="144" y="125"/>
                  </a:lnTo>
                  <a:moveTo>
                    <a:pt x="116" y="99"/>
                  </a:moveTo>
                  <a:lnTo>
                    <a:pt x="104" y="99"/>
                  </a:lnTo>
                  <a:lnTo>
                    <a:pt x="127" y="123"/>
                  </a:lnTo>
                  <a:lnTo>
                    <a:pt x="139" y="123"/>
                  </a:lnTo>
                  <a:lnTo>
                    <a:pt x="137" y="121"/>
                  </a:lnTo>
                  <a:lnTo>
                    <a:pt x="137" y="121"/>
                  </a:lnTo>
                  <a:lnTo>
                    <a:pt x="137" y="118"/>
                  </a:lnTo>
                  <a:lnTo>
                    <a:pt x="116" y="99"/>
                  </a:lnTo>
                  <a:moveTo>
                    <a:pt x="90" y="73"/>
                  </a:moveTo>
                  <a:lnTo>
                    <a:pt x="90" y="73"/>
                  </a:lnTo>
                  <a:lnTo>
                    <a:pt x="82" y="83"/>
                  </a:lnTo>
                  <a:lnTo>
                    <a:pt x="73" y="73"/>
                  </a:lnTo>
                  <a:lnTo>
                    <a:pt x="61" y="73"/>
                  </a:lnTo>
                  <a:lnTo>
                    <a:pt x="68" y="80"/>
                  </a:lnTo>
                  <a:lnTo>
                    <a:pt x="82" y="95"/>
                  </a:lnTo>
                  <a:lnTo>
                    <a:pt x="90" y="85"/>
                  </a:lnTo>
                  <a:lnTo>
                    <a:pt x="101" y="97"/>
                  </a:lnTo>
                  <a:lnTo>
                    <a:pt x="113" y="97"/>
                  </a:lnTo>
                  <a:lnTo>
                    <a:pt x="90" y="73"/>
                  </a:lnTo>
                  <a:moveTo>
                    <a:pt x="0" y="0"/>
                  </a:moveTo>
                  <a:lnTo>
                    <a:pt x="0" y="12"/>
                  </a:lnTo>
                  <a:lnTo>
                    <a:pt x="59" y="71"/>
                  </a:lnTo>
                  <a:lnTo>
                    <a:pt x="71" y="71"/>
                  </a:lnTo>
                  <a:lnTo>
                    <a:pt x="68" y="69"/>
                  </a:lnTo>
                  <a:lnTo>
                    <a:pt x="90" y="47"/>
                  </a:lnTo>
                  <a:lnTo>
                    <a:pt x="68" y="69"/>
                  </a:lnTo>
                  <a:lnTo>
                    <a:pt x="47" y="47"/>
                  </a:lnTo>
                  <a:lnTo>
                    <a:pt x="42" y="47"/>
                  </a:lnTo>
                  <a:lnTo>
                    <a:pt x="42" y="45"/>
                  </a:lnTo>
                  <a:lnTo>
                    <a:pt x="45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3605212" y="1998349"/>
              <a:ext cx="26988" cy="3175"/>
            </a:xfrm>
            <a:custGeom>
              <a:avLst/>
              <a:gdLst>
                <a:gd name="T0" fmla="*/ 12 w 17"/>
                <a:gd name="T1" fmla="*/ 0 h 2"/>
                <a:gd name="T2" fmla="*/ 0 w 17"/>
                <a:gd name="T3" fmla="*/ 0 h 2"/>
                <a:gd name="T4" fmla="*/ 3 w 17"/>
                <a:gd name="T5" fmla="*/ 2 h 2"/>
                <a:gd name="T6" fmla="*/ 17 w 17"/>
                <a:gd name="T7" fmla="*/ 2 h 2"/>
                <a:gd name="T8" fmla="*/ 12 w 1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">
                  <a:moveTo>
                    <a:pt x="12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1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3605212" y="1998349"/>
              <a:ext cx="26988" cy="3175"/>
            </a:xfrm>
            <a:custGeom>
              <a:avLst/>
              <a:gdLst>
                <a:gd name="T0" fmla="*/ 12 w 17"/>
                <a:gd name="T1" fmla="*/ 0 h 2"/>
                <a:gd name="T2" fmla="*/ 0 w 17"/>
                <a:gd name="T3" fmla="*/ 0 h 2"/>
                <a:gd name="T4" fmla="*/ 3 w 17"/>
                <a:gd name="T5" fmla="*/ 2 h 2"/>
                <a:gd name="T6" fmla="*/ 17 w 17"/>
                <a:gd name="T7" fmla="*/ 2 h 2"/>
                <a:gd name="T8" fmla="*/ 12 w 1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">
                  <a:moveTo>
                    <a:pt x="12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17" y="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3563937" y="1957074"/>
              <a:ext cx="23813" cy="3175"/>
            </a:xfrm>
            <a:custGeom>
              <a:avLst/>
              <a:gdLst>
                <a:gd name="T0" fmla="*/ 12 w 15"/>
                <a:gd name="T1" fmla="*/ 0 h 2"/>
                <a:gd name="T2" fmla="*/ 0 w 15"/>
                <a:gd name="T3" fmla="*/ 0 h 2"/>
                <a:gd name="T4" fmla="*/ 3 w 15"/>
                <a:gd name="T5" fmla="*/ 2 h 2"/>
                <a:gd name="T6" fmla="*/ 15 w 15"/>
                <a:gd name="T7" fmla="*/ 2 h 2"/>
                <a:gd name="T8" fmla="*/ 12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2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15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3563937" y="1957074"/>
              <a:ext cx="23813" cy="3175"/>
            </a:xfrm>
            <a:custGeom>
              <a:avLst/>
              <a:gdLst>
                <a:gd name="T0" fmla="*/ 12 w 15"/>
                <a:gd name="T1" fmla="*/ 0 h 2"/>
                <a:gd name="T2" fmla="*/ 0 w 15"/>
                <a:gd name="T3" fmla="*/ 0 h 2"/>
                <a:gd name="T4" fmla="*/ 3 w 15"/>
                <a:gd name="T5" fmla="*/ 2 h 2"/>
                <a:gd name="T6" fmla="*/ 15 w 15"/>
                <a:gd name="T7" fmla="*/ 2 h 2"/>
                <a:gd name="T8" fmla="*/ 12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2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15" y="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45"/>
            <p:cNvSpPr>
              <a:spLocks noEditPoints="1"/>
            </p:cNvSpPr>
            <p:nvPr/>
          </p:nvSpPr>
          <p:spPr bwMode="auto">
            <a:xfrm>
              <a:off x="3497262" y="1915799"/>
              <a:ext cx="49213" cy="3175"/>
            </a:xfrm>
            <a:custGeom>
              <a:avLst/>
              <a:gdLst>
                <a:gd name="T0" fmla="*/ 31 w 31"/>
                <a:gd name="T1" fmla="*/ 2 h 2"/>
                <a:gd name="T2" fmla="*/ 31 w 31"/>
                <a:gd name="T3" fmla="*/ 2 h 2"/>
                <a:gd name="T4" fmla="*/ 31 w 31"/>
                <a:gd name="T5" fmla="*/ 2 h 2"/>
                <a:gd name="T6" fmla="*/ 31 w 31"/>
                <a:gd name="T7" fmla="*/ 2 h 2"/>
                <a:gd name="T8" fmla="*/ 12 w 31"/>
                <a:gd name="T9" fmla="*/ 0 h 2"/>
                <a:gd name="T10" fmla="*/ 0 w 31"/>
                <a:gd name="T11" fmla="*/ 0 h 2"/>
                <a:gd name="T12" fmla="*/ 2 w 31"/>
                <a:gd name="T13" fmla="*/ 2 h 2"/>
                <a:gd name="T14" fmla="*/ 14 w 31"/>
                <a:gd name="T15" fmla="*/ 2 h 2"/>
                <a:gd name="T16" fmla="*/ 12 w 31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">
                  <a:moveTo>
                    <a:pt x="31" y="2"/>
                  </a:move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4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146"/>
            <p:cNvSpPr>
              <a:spLocks noEditPoints="1"/>
            </p:cNvSpPr>
            <p:nvPr/>
          </p:nvSpPr>
          <p:spPr bwMode="auto">
            <a:xfrm>
              <a:off x="3497262" y="1915799"/>
              <a:ext cx="49213" cy="3175"/>
            </a:xfrm>
            <a:custGeom>
              <a:avLst/>
              <a:gdLst>
                <a:gd name="T0" fmla="*/ 31 w 31"/>
                <a:gd name="T1" fmla="*/ 2 h 2"/>
                <a:gd name="T2" fmla="*/ 31 w 31"/>
                <a:gd name="T3" fmla="*/ 2 h 2"/>
                <a:gd name="T4" fmla="*/ 31 w 31"/>
                <a:gd name="T5" fmla="*/ 2 h 2"/>
                <a:gd name="T6" fmla="*/ 31 w 31"/>
                <a:gd name="T7" fmla="*/ 2 h 2"/>
                <a:gd name="T8" fmla="*/ 12 w 31"/>
                <a:gd name="T9" fmla="*/ 0 h 2"/>
                <a:gd name="T10" fmla="*/ 0 w 31"/>
                <a:gd name="T11" fmla="*/ 0 h 2"/>
                <a:gd name="T12" fmla="*/ 2 w 31"/>
                <a:gd name="T13" fmla="*/ 2 h 2"/>
                <a:gd name="T14" fmla="*/ 14 w 31"/>
                <a:gd name="T15" fmla="*/ 2 h 2"/>
                <a:gd name="T16" fmla="*/ 12 w 31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">
                  <a:moveTo>
                    <a:pt x="31" y="2"/>
                  </a:move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4" y="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3470274" y="1874524"/>
              <a:ext cx="7938" cy="3175"/>
            </a:xfrm>
            <a:custGeom>
              <a:avLst/>
              <a:gdLst>
                <a:gd name="T0" fmla="*/ 3 w 5"/>
                <a:gd name="T1" fmla="*/ 0 h 2"/>
                <a:gd name="T2" fmla="*/ 0 w 5"/>
                <a:gd name="T3" fmla="*/ 0 h 2"/>
                <a:gd name="T4" fmla="*/ 0 w 5"/>
                <a:gd name="T5" fmla="*/ 2 h 2"/>
                <a:gd name="T6" fmla="*/ 5 w 5"/>
                <a:gd name="T7" fmla="*/ 2 h 2"/>
                <a:gd name="T8" fmla="*/ 3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3470274" y="1874524"/>
              <a:ext cx="7938" cy="3175"/>
            </a:xfrm>
            <a:custGeom>
              <a:avLst/>
              <a:gdLst>
                <a:gd name="T0" fmla="*/ 3 w 5"/>
                <a:gd name="T1" fmla="*/ 0 h 2"/>
                <a:gd name="T2" fmla="*/ 0 w 5"/>
                <a:gd name="T3" fmla="*/ 0 h 2"/>
                <a:gd name="T4" fmla="*/ 0 w 5"/>
                <a:gd name="T5" fmla="*/ 2 h 2"/>
                <a:gd name="T6" fmla="*/ 5 w 5"/>
                <a:gd name="T7" fmla="*/ 2 h 2"/>
                <a:gd name="T8" fmla="*/ 3 w 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49"/>
            <p:cNvSpPr>
              <a:spLocks noEditPoints="1"/>
            </p:cNvSpPr>
            <p:nvPr/>
          </p:nvSpPr>
          <p:spPr bwMode="auto">
            <a:xfrm>
              <a:off x="3609974" y="1855474"/>
              <a:ext cx="150813" cy="109538"/>
            </a:xfrm>
            <a:custGeom>
              <a:avLst/>
              <a:gdLst>
                <a:gd name="T0" fmla="*/ 20 w 40"/>
                <a:gd name="T1" fmla="*/ 28 h 29"/>
                <a:gd name="T2" fmla="*/ 19 w 40"/>
                <a:gd name="T3" fmla="*/ 28 h 29"/>
                <a:gd name="T4" fmla="*/ 19 w 40"/>
                <a:gd name="T5" fmla="*/ 28 h 29"/>
                <a:gd name="T6" fmla="*/ 19 w 40"/>
                <a:gd name="T7" fmla="*/ 29 h 29"/>
                <a:gd name="T8" fmla="*/ 20 w 40"/>
                <a:gd name="T9" fmla="*/ 28 h 29"/>
                <a:gd name="T10" fmla="*/ 40 w 40"/>
                <a:gd name="T11" fmla="*/ 17 h 29"/>
                <a:gd name="T12" fmla="*/ 37 w 40"/>
                <a:gd name="T13" fmla="*/ 17 h 29"/>
                <a:gd name="T14" fmla="*/ 36 w 40"/>
                <a:gd name="T15" fmla="*/ 17 h 29"/>
                <a:gd name="T16" fmla="*/ 36 w 40"/>
                <a:gd name="T17" fmla="*/ 17 h 29"/>
                <a:gd name="T18" fmla="*/ 34 w 40"/>
                <a:gd name="T19" fmla="*/ 17 h 29"/>
                <a:gd name="T20" fmla="*/ 26 w 40"/>
                <a:gd name="T21" fmla="*/ 17 h 29"/>
                <a:gd name="T22" fmla="*/ 25 w 40"/>
                <a:gd name="T23" fmla="*/ 18 h 29"/>
                <a:gd name="T24" fmla="*/ 19 w 40"/>
                <a:gd name="T25" fmla="*/ 25 h 29"/>
                <a:gd name="T26" fmla="*/ 18 w 40"/>
                <a:gd name="T27" fmla="*/ 26 h 29"/>
                <a:gd name="T28" fmla="*/ 18 w 40"/>
                <a:gd name="T29" fmla="*/ 27 h 29"/>
                <a:gd name="T30" fmla="*/ 21 w 40"/>
                <a:gd name="T31" fmla="*/ 27 h 29"/>
                <a:gd name="T32" fmla="*/ 25 w 40"/>
                <a:gd name="T33" fmla="*/ 23 h 29"/>
                <a:gd name="T34" fmla="*/ 26 w 40"/>
                <a:gd name="T35" fmla="*/ 22 h 29"/>
                <a:gd name="T36" fmla="*/ 27 w 40"/>
                <a:gd name="T37" fmla="*/ 22 h 29"/>
                <a:gd name="T38" fmla="*/ 28 w 40"/>
                <a:gd name="T39" fmla="*/ 22 h 29"/>
                <a:gd name="T40" fmla="*/ 34 w 40"/>
                <a:gd name="T41" fmla="*/ 22 h 29"/>
                <a:gd name="T42" fmla="*/ 40 w 40"/>
                <a:gd name="T43" fmla="*/ 17 h 29"/>
                <a:gd name="T44" fmla="*/ 40 w 40"/>
                <a:gd name="T45" fmla="*/ 15 h 29"/>
                <a:gd name="T46" fmla="*/ 40 w 40"/>
                <a:gd name="T47" fmla="*/ 16 h 29"/>
                <a:gd name="T48" fmla="*/ 40 w 40"/>
                <a:gd name="T49" fmla="*/ 16 h 29"/>
                <a:gd name="T50" fmla="*/ 40 w 40"/>
                <a:gd name="T51" fmla="*/ 15 h 29"/>
                <a:gd name="T52" fmla="*/ 1 w 40"/>
                <a:gd name="T53" fmla="*/ 0 h 29"/>
                <a:gd name="T54" fmla="*/ 0 w 40"/>
                <a:gd name="T55" fmla="*/ 0 h 29"/>
                <a:gd name="T56" fmla="*/ 3 w 40"/>
                <a:gd name="T57" fmla="*/ 3 h 29"/>
                <a:gd name="T58" fmla="*/ 3 w 40"/>
                <a:gd name="T59" fmla="*/ 2 h 29"/>
                <a:gd name="T60" fmla="*/ 1 w 40"/>
                <a:gd name="T6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" h="29">
                  <a:moveTo>
                    <a:pt x="20" y="28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8"/>
                    <a:pt x="20" y="28"/>
                    <a:pt x="20" y="28"/>
                  </a:cubicBezTo>
                  <a:moveTo>
                    <a:pt x="40" y="17"/>
                  </a:move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8"/>
                    <a:pt x="25" y="18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6" y="22"/>
                    <a:pt x="26" y="22"/>
                  </a:cubicBezTo>
                  <a:cubicBezTo>
                    <a:pt x="26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40" y="17"/>
                    <a:pt x="40" y="17"/>
                    <a:pt x="40" y="17"/>
                  </a:cubicBezTo>
                  <a:moveTo>
                    <a:pt x="40" y="15"/>
                  </a:moveTo>
                  <a:cubicBezTo>
                    <a:pt x="40" y="15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5"/>
                    <a:pt x="40" y="15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3676649" y="1957074"/>
              <a:ext cx="12700" cy="3175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0 h 1"/>
                <a:gd name="T4" fmla="*/ 1 w 3"/>
                <a:gd name="T5" fmla="*/ 1 h 1"/>
                <a:gd name="T6" fmla="*/ 2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51"/>
            <p:cNvSpPr>
              <a:spLocks noEditPoints="1"/>
            </p:cNvSpPr>
            <p:nvPr/>
          </p:nvSpPr>
          <p:spPr bwMode="auto">
            <a:xfrm>
              <a:off x="3706812" y="1915799"/>
              <a:ext cx="57150" cy="3175"/>
            </a:xfrm>
            <a:custGeom>
              <a:avLst/>
              <a:gdLst>
                <a:gd name="T0" fmla="*/ 1 w 15"/>
                <a:gd name="T1" fmla="*/ 1 h 1"/>
                <a:gd name="T2" fmla="*/ 0 w 15"/>
                <a:gd name="T3" fmla="*/ 1 h 1"/>
                <a:gd name="T4" fmla="*/ 0 w 15"/>
                <a:gd name="T5" fmla="*/ 1 h 1"/>
                <a:gd name="T6" fmla="*/ 8 w 15"/>
                <a:gd name="T7" fmla="*/ 1 h 1"/>
                <a:gd name="T8" fmla="*/ 2 w 15"/>
                <a:gd name="T9" fmla="*/ 1 h 1"/>
                <a:gd name="T10" fmla="*/ 1 w 15"/>
                <a:gd name="T11" fmla="*/ 1 h 1"/>
                <a:gd name="T12" fmla="*/ 14 w 15"/>
                <a:gd name="T13" fmla="*/ 0 h 1"/>
                <a:gd name="T14" fmla="*/ 14 w 15"/>
                <a:gd name="T15" fmla="*/ 0 h 1"/>
                <a:gd name="T16" fmla="*/ 13 w 15"/>
                <a:gd name="T17" fmla="*/ 0 h 1"/>
                <a:gd name="T18" fmla="*/ 11 w 15"/>
                <a:gd name="T19" fmla="*/ 1 h 1"/>
                <a:gd name="T20" fmla="*/ 14 w 15"/>
                <a:gd name="T21" fmla="*/ 1 h 1"/>
                <a:gd name="T22" fmla="*/ 15 w 15"/>
                <a:gd name="T23" fmla="*/ 1 h 1"/>
                <a:gd name="T24" fmla="*/ 14 w 15"/>
                <a:gd name="T2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152"/>
            <p:cNvSpPr>
              <a:spLocks noEditPoints="1"/>
            </p:cNvSpPr>
            <p:nvPr/>
          </p:nvSpPr>
          <p:spPr bwMode="auto">
            <a:xfrm>
              <a:off x="3670299" y="1960249"/>
              <a:ext cx="138113" cy="101600"/>
            </a:xfrm>
            <a:custGeom>
              <a:avLst/>
              <a:gdLst>
                <a:gd name="T0" fmla="*/ 21 w 37"/>
                <a:gd name="T1" fmla="*/ 23 h 27"/>
                <a:gd name="T2" fmla="*/ 3 w 37"/>
                <a:gd name="T3" fmla="*/ 23 h 27"/>
                <a:gd name="T4" fmla="*/ 0 w 37"/>
                <a:gd name="T5" fmla="*/ 25 h 27"/>
                <a:gd name="T6" fmla="*/ 2 w 37"/>
                <a:gd name="T7" fmla="*/ 27 h 27"/>
                <a:gd name="T8" fmla="*/ 4 w 37"/>
                <a:gd name="T9" fmla="*/ 27 h 27"/>
                <a:gd name="T10" fmla="*/ 4 w 37"/>
                <a:gd name="T11" fmla="*/ 27 h 27"/>
                <a:gd name="T12" fmla="*/ 5 w 37"/>
                <a:gd name="T13" fmla="*/ 27 h 27"/>
                <a:gd name="T14" fmla="*/ 21 w 37"/>
                <a:gd name="T15" fmla="*/ 23 h 27"/>
                <a:gd name="T16" fmla="*/ 32 w 37"/>
                <a:gd name="T17" fmla="*/ 11 h 27"/>
                <a:gd name="T18" fmla="*/ 28 w 37"/>
                <a:gd name="T19" fmla="*/ 11 h 27"/>
                <a:gd name="T20" fmla="*/ 24 w 37"/>
                <a:gd name="T21" fmla="*/ 16 h 27"/>
                <a:gd name="T22" fmla="*/ 23 w 37"/>
                <a:gd name="T23" fmla="*/ 17 h 27"/>
                <a:gd name="T24" fmla="*/ 22 w 37"/>
                <a:gd name="T25" fmla="*/ 17 h 27"/>
                <a:gd name="T26" fmla="*/ 8 w 37"/>
                <a:gd name="T27" fmla="*/ 21 h 27"/>
                <a:gd name="T28" fmla="*/ 24 w 37"/>
                <a:gd name="T29" fmla="*/ 21 h 27"/>
                <a:gd name="T30" fmla="*/ 31 w 37"/>
                <a:gd name="T31" fmla="*/ 14 h 27"/>
                <a:gd name="T32" fmla="*/ 31 w 37"/>
                <a:gd name="T33" fmla="*/ 14 h 27"/>
                <a:gd name="T34" fmla="*/ 31 w 37"/>
                <a:gd name="T35" fmla="*/ 13 h 27"/>
                <a:gd name="T36" fmla="*/ 32 w 37"/>
                <a:gd name="T37" fmla="*/ 11 h 27"/>
                <a:gd name="T38" fmla="*/ 36 w 37"/>
                <a:gd name="T39" fmla="*/ 0 h 27"/>
                <a:gd name="T40" fmla="*/ 36 w 37"/>
                <a:gd name="T41" fmla="*/ 0 h 27"/>
                <a:gd name="T42" fmla="*/ 31 w 37"/>
                <a:gd name="T43" fmla="*/ 8 h 27"/>
                <a:gd name="T44" fmla="*/ 31 w 37"/>
                <a:gd name="T45" fmla="*/ 9 h 27"/>
                <a:gd name="T46" fmla="*/ 31 w 37"/>
                <a:gd name="T47" fmla="*/ 9 h 27"/>
                <a:gd name="T48" fmla="*/ 30 w 37"/>
                <a:gd name="T49" fmla="*/ 10 h 27"/>
                <a:gd name="T50" fmla="*/ 33 w 37"/>
                <a:gd name="T51" fmla="*/ 10 h 27"/>
                <a:gd name="T52" fmla="*/ 37 w 37"/>
                <a:gd name="T53" fmla="*/ 4 h 27"/>
                <a:gd name="T54" fmla="*/ 37 w 37"/>
                <a:gd name="T55" fmla="*/ 2 h 27"/>
                <a:gd name="T56" fmla="*/ 36 w 37"/>
                <a:gd name="T5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7">
                  <a:moveTo>
                    <a:pt x="2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32" y="11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1"/>
                    <a:pt x="32" y="11"/>
                    <a:pt x="32" y="11"/>
                  </a:cubicBezTo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3"/>
                    <a:pt x="37" y="2"/>
                  </a:cubicBezTo>
                  <a:cubicBezTo>
                    <a:pt x="37" y="1"/>
                    <a:pt x="37" y="1"/>
                    <a:pt x="36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3681412" y="2039624"/>
              <a:ext cx="79375" cy="7938"/>
            </a:xfrm>
            <a:custGeom>
              <a:avLst/>
              <a:gdLst>
                <a:gd name="T0" fmla="*/ 21 w 21"/>
                <a:gd name="T1" fmla="*/ 0 h 2"/>
                <a:gd name="T2" fmla="*/ 5 w 21"/>
                <a:gd name="T3" fmla="*/ 0 h 2"/>
                <a:gd name="T4" fmla="*/ 2 w 21"/>
                <a:gd name="T5" fmla="*/ 1 h 2"/>
                <a:gd name="T6" fmla="*/ 1 w 21"/>
                <a:gd name="T7" fmla="*/ 1 h 2"/>
                <a:gd name="T8" fmla="*/ 1 w 21"/>
                <a:gd name="T9" fmla="*/ 1 h 2"/>
                <a:gd name="T10" fmla="*/ 0 w 21"/>
                <a:gd name="T11" fmla="*/ 1 h 2"/>
                <a:gd name="T12" fmla="*/ 0 w 21"/>
                <a:gd name="T13" fmla="*/ 2 h 2"/>
                <a:gd name="T14" fmla="*/ 18 w 21"/>
                <a:gd name="T15" fmla="*/ 2 h 2"/>
                <a:gd name="T16" fmla="*/ 19 w 21"/>
                <a:gd name="T17" fmla="*/ 1 h 2"/>
                <a:gd name="T18" fmla="*/ 20 w 21"/>
                <a:gd name="T19" fmla="*/ 1 h 2"/>
                <a:gd name="T20" fmla="*/ 21 w 21"/>
                <a:gd name="T21" fmla="*/ 0 h 2"/>
                <a:gd name="T22" fmla="*/ 21 w 21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">
                  <a:moveTo>
                    <a:pt x="2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3775074" y="1998349"/>
              <a:ext cx="19050" cy="3175"/>
            </a:xfrm>
            <a:custGeom>
              <a:avLst/>
              <a:gdLst>
                <a:gd name="T0" fmla="*/ 12 w 12"/>
                <a:gd name="T1" fmla="*/ 0 h 2"/>
                <a:gd name="T2" fmla="*/ 5 w 12"/>
                <a:gd name="T3" fmla="*/ 0 h 2"/>
                <a:gd name="T4" fmla="*/ 0 w 12"/>
                <a:gd name="T5" fmla="*/ 2 h 2"/>
                <a:gd name="T6" fmla="*/ 9 w 12"/>
                <a:gd name="T7" fmla="*/ 2 h 2"/>
                <a:gd name="T8" fmla="*/ 12 w 1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9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3775074" y="1998349"/>
              <a:ext cx="19050" cy="3175"/>
            </a:xfrm>
            <a:custGeom>
              <a:avLst/>
              <a:gdLst>
                <a:gd name="T0" fmla="*/ 12 w 12"/>
                <a:gd name="T1" fmla="*/ 0 h 2"/>
                <a:gd name="T2" fmla="*/ 5 w 12"/>
                <a:gd name="T3" fmla="*/ 0 h 2"/>
                <a:gd name="T4" fmla="*/ 0 w 12"/>
                <a:gd name="T5" fmla="*/ 2 h 2"/>
                <a:gd name="T6" fmla="*/ 9 w 12"/>
                <a:gd name="T7" fmla="*/ 2 h 2"/>
                <a:gd name="T8" fmla="*/ 12 w 1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9" y="2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3805237" y="196024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Rectangle 157"/>
            <p:cNvSpPr>
              <a:spLocks noChangeArrowheads="1"/>
            </p:cNvSpPr>
            <p:nvPr/>
          </p:nvSpPr>
          <p:spPr bwMode="auto">
            <a:xfrm>
              <a:off x="3763962" y="1904686"/>
              <a:ext cx="1588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158"/>
            <p:cNvSpPr>
              <a:spLocks/>
            </p:cNvSpPr>
            <p:nvPr/>
          </p:nvSpPr>
          <p:spPr bwMode="auto">
            <a:xfrm>
              <a:off x="3527424" y="1836424"/>
              <a:ext cx="280988" cy="207963"/>
            </a:xfrm>
            <a:custGeom>
              <a:avLst/>
              <a:gdLst>
                <a:gd name="T0" fmla="*/ 25 w 75"/>
                <a:gd name="T1" fmla="*/ 42 h 55"/>
                <a:gd name="T2" fmla="*/ 25 w 75"/>
                <a:gd name="T3" fmla="*/ 42 h 55"/>
                <a:gd name="T4" fmla="*/ 40 w 75"/>
                <a:gd name="T5" fmla="*/ 55 h 55"/>
                <a:gd name="T6" fmla="*/ 42 w 75"/>
                <a:gd name="T7" fmla="*/ 55 h 55"/>
                <a:gd name="T8" fmla="*/ 43 w 75"/>
                <a:gd name="T9" fmla="*/ 55 h 55"/>
                <a:gd name="T10" fmla="*/ 60 w 75"/>
                <a:gd name="T11" fmla="*/ 50 h 55"/>
                <a:gd name="T12" fmla="*/ 61 w 75"/>
                <a:gd name="T13" fmla="*/ 50 h 55"/>
                <a:gd name="T14" fmla="*/ 62 w 75"/>
                <a:gd name="T15" fmla="*/ 49 h 55"/>
                <a:gd name="T16" fmla="*/ 69 w 75"/>
                <a:gd name="T17" fmla="*/ 42 h 55"/>
                <a:gd name="T18" fmla="*/ 69 w 75"/>
                <a:gd name="T19" fmla="*/ 42 h 55"/>
                <a:gd name="T20" fmla="*/ 69 w 75"/>
                <a:gd name="T21" fmla="*/ 41 h 55"/>
                <a:gd name="T22" fmla="*/ 75 w 75"/>
                <a:gd name="T23" fmla="*/ 32 h 55"/>
                <a:gd name="T24" fmla="*/ 75 w 75"/>
                <a:gd name="T25" fmla="*/ 30 h 55"/>
                <a:gd name="T26" fmla="*/ 74 w 75"/>
                <a:gd name="T27" fmla="*/ 28 h 55"/>
                <a:gd name="T28" fmla="*/ 73 w 75"/>
                <a:gd name="T29" fmla="*/ 27 h 55"/>
                <a:gd name="T30" fmla="*/ 71 w 75"/>
                <a:gd name="T31" fmla="*/ 27 h 55"/>
                <a:gd name="T32" fmla="*/ 69 w 75"/>
                <a:gd name="T33" fmla="*/ 28 h 55"/>
                <a:gd name="T34" fmla="*/ 63 w 75"/>
                <a:gd name="T35" fmla="*/ 36 h 55"/>
                <a:gd name="T36" fmla="*/ 63 w 75"/>
                <a:gd name="T37" fmla="*/ 36 h 55"/>
                <a:gd name="T38" fmla="*/ 62 w 75"/>
                <a:gd name="T39" fmla="*/ 36 h 55"/>
                <a:gd name="T40" fmla="*/ 57 w 75"/>
                <a:gd name="T41" fmla="*/ 41 h 55"/>
                <a:gd name="T42" fmla="*/ 57 w 75"/>
                <a:gd name="T43" fmla="*/ 42 h 55"/>
                <a:gd name="T44" fmla="*/ 56 w 75"/>
                <a:gd name="T45" fmla="*/ 42 h 55"/>
                <a:gd name="T46" fmla="*/ 53 w 75"/>
                <a:gd name="T47" fmla="*/ 43 h 55"/>
                <a:gd name="T48" fmla="*/ 51 w 75"/>
                <a:gd name="T49" fmla="*/ 43 h 55"/>
                <a:gd name="T50" fmla="*/ 50 w 75"/>
                <a:gd name="T51" fmla="*/ 42 h 55"/>
                <a:gd name="T52" fmla="*/ 41 w 75"/>
                <a:gd name="T53" fmla="*/ 33 h 55"/>
                <a:gd name="T54" fmla="*/ 40 w 75"/>
                <a:gd name="T55" fmla="*/ 31 h 55"/>
                <a:gd name="T56" fmla="*/ 41 w 75"/>
                <a:gd name="T57" fmla="*/ 30 h 55"/>
                <a:gd name="T58" fmla="*/ 47 w 75"/>
                <a:gd name="T59" fmla="*/ 23 h 55"/>
                <a:gd name="T60" fmla="*/ 48 w 75"/>
                <a:gd name="T61" fmla="*/ 22 h 55"/>
                <a:gd name="T62" fmla="*/ 50 w 75"/>
                <a:gd name="T63" fmla="*/ 22 h 55"/>
                <a:gd name="T64" fmla="*/ 58 w 75"/>
                <a:gd name="T65" fmla="*/ 22 h 55"/>
                <a:gd name="T66" fmla="*/ 61 w 75"/>
                <a:gd name="T67" fmla="*/ 21 h 55"/>
                <a:gd name="T68" fmla="*/ 63 w 75"/>
                <a:gd name="T69" fmla="*/ 18 h 55"/>
                <a:gd name="T70" fmla="*/ 62 w 75"/>
                <a:gd name="T71" fmla="*/ 15 h 55"/>
                <a:gd name="T72" fmla="*/ 58 w 75"/>
                <a:gd name="T73" fmla="*/ 13 h 55"/>
                <a:gd name="T74" fmla="*/ 43 w 75"/>
                <a:gd name="T75" fmla="*/ 12 h 55"/>
                <a:gd name="T76" fmla="*/ 37 w 75"/>
                <a:gd name="T77" fmla="*/ 13 h 55"/>
                <a:gd name="T78" fmla="*/ 32 w 75"/>
                <a:gd name="T79" fmla="*/ 16 h 55"/>
                <a:gd name="T80" fmla="*/ 17 w 75"/>
                <a:gd name="T81" fmla="*/ 0 h 55"/>
                <a:gd name="T82" fmla="*/ 0 w 75"/>
                <a:gd name="T83" fmla="*/ 17 h 55"/>
                <a:gd name="T84" fmla="*/ 25 w 75"/>
                <a:gd name="T85" fmla="*/ 41 h 55"/>
                <a:gd name="T86" fmla="*/ 25 w 75"/>
                <a:gd name="T87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5">
                  <a:moveTo>
                    <a:pt x="25" y="42"/>
                  </a:moveTo>
                  <a:cubicBezTo>
                    <a:pt x="25" y="42"/>
                    <a:pt x="25" y="42"/>
                    <a:pt x="25" y="42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1" y="55"/>
                    <a:pt x="41" y="55"/>
                    <a:pt x="42" y="55"/>
                  </a:cubicBezTo>
                  <a:cubicBezTo>
                    <a:pt x="42" y="55"/>
                    <a:pt x="43" y="55"/>
                    <a:pt x="43" y="55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2"/>
                    <a:pt x="75" y="31"/>
                    <a:pt x="75" y="30"/>
                  </a:cubicBezTo>
                  <a:cubicBezTo>
                    <a:pt x="75" y="29"/>
                    <a:pt x="75" y="28"/>
                    <a:pt x="74" y="28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7"/>
                    <a:pt x="72" y="26"/>
                    <a:pt x="71" y="27"/>
                  </a:cubicBezTo>
                  <a:cubicBezTo>
                    <a:pt x="70" y="27"/>
                    <a:pt x="69" y="27"/>
                    <a:pt x="69" y="28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2"/>
                    <a:pt x="50" y="42"/>
                    <a:pt x="50" y="42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3"/>
                    <a:pt x="40" y="32"/>
                    <a:pt x="40" y="31"/>
                  </a:cubicBezTo>
                  <a:cubicBezTo>
                    <a:pt x="40" y="31"/>
                    <a:pt x="40" y="30"/>
                    <a:pt x="41" y="30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8" y="22"/>
                    <a:pt x="48" y="22"/>
                  </a:cubicBezTo>
                  <a:cubicBezTo>
                    <a:pt x="49" y="22"/>
                    <a:pt x="49" y="22"/>
                    <a:pt x="50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9" y="22"/>
                    <a:pt x="60" y="22"/>
                    <a:pt x="61" y="21"/>
                  </a:cubicBezTo>
                  <a:cubicBezTo>
                    <a:pt x="62" y="20"/>
                    <a:pt x="63" y="19"/>
                    <a:pt x="63" y="18"/>
                  </a:cubicBezTo>
                  <a:cubicBezTo>
                    <a:pt x="63" y="17"/>
                    <a:pt x="62" y="16"/>
                    <a:pt x="62" y="15"/>
                  </a:cubicBezTo>
                  <a:cubicBezTo>
                    <a:pt x="61" y="14"/>
                    <a:pt x="60" y="13"/>
                    <a:pt x="58" y="1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1" y="12"/>
                    <a:pt x="39" y="12"/>
                    <a:pt x="37" y="13"/>
                  </a:cubicBezTo>
                  <a:cubicBezTo>
                    <a:pt x="35" y="13"/>
                    <a:pt x="33" y="15"/>
                    <a:pt x="32" y="1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3511549" y="1822136"/>
              <a:ext cx="109538" cy="112713"/>
            </a:xfrm>
            <a:custGeom>
              <a:avLst/>
              <a:gdLst>
                <a:gd name="T0" fmla="*/ 57 w 69"/>
                <a:gd name="T1" fmla="*/ 0 h 71"/>
                <a:gd name="T2" fmla="*/ 0 w 69"/>
                <a:gd name="T3" fmla="*/ 57 h 71"/>
                <a:gd name="T4" fmla="*/ 14 w 69"/>
                <a:gd name="T5" fmla="*/ 71 h 71"/>
                <a:gd name="T6" fmla="*/ 69 w 69"/>
                <a:gd name="T7" fmla="*/ 14 h 71"/>
                <a:gd name="T8" fmla="*/ 57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57" y="0"/>
                  </a:moveTo>
                  <a:lnTo>
                    <a:pt x="0" y="57"/>
                  </a:lnTo>
                  <a:lnTo>
                    <a:pt x="14" y="71"/>
                  </a:lnTo>
                  <a:lnTo>
                    <a:pt x="69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3511549" y="1822136"/>
              <a:ext cx="109538" cy="112713"/>
            </a:xfrm>
            <a:custGeom>
              <a:avLst/>
              <a:gdLst>
                <a:gd name="T0" fmla="*/ 57 w 69"/>
                <a:gd name="T1" fmla="*/ 0 h 71"/>
                <a:gd name="T2" fmla="*/ 0 w 69"/>
                <a:gd name="T3" fmla="*/ 57 h 71"/>
                <a:gd name="T4" fmla="*/ 14 w 69"/>
                <a:gd name="T5" fmla="*/ 71 h 71"/>
                <a:gd name="T6" fmla="*/ 69 w 69"/>
                <a:gd name="T7" fmla="*/ 14 h 71"/>
                <a:gd name="T8" fmla="*/ 57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57" y="0"/>
                  </a:moveTo>
                  <a:lnTo>
                    <a:pt x="0" y="57"/>
                  </a:lnTo>
                  <a:lnTo>
                    <a:pt x="14" y="71"/>
                  </a:lnTo>
                  <a:lnTo>
                    <a:pt x="69" y="14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2741612" y="1055374"/>
              <a:ext cx="860425" cy="857250"/>
            </a:xfrm>
            <a:custGeom>
              <a:avLst/>
              <a:gdLst>
                <a:gd name="T0" fmla="*/ 542 w 542"/>
                <a:gd name="T1" fmla="*/ 483 h 540"/>
                <a:gd name="T2" fmla="*/ 485 w 542"/>
                <a:gd name="T3" fmla="*/ 540 h 540"/>
                <a:gd name="T4" fmla="*/ 0 w 542"/>
                <a:gd name="T5" fmla="*/ 54 h 540"/>
                <a:gd name="T6" fmla="*/ 57 w 542"/>
                <a:gd name="T7" fmla="*/ 0 h 540"/>
                <a:gd name="T8" fmla="*/ 542 w 542"/>
                <a:gd name="T9" fmla="*/ 48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540">
                  <a:moveTo>
                    <a:pt x="542" y="483"/>
                  </a:moveTo>
                  <a:lnTo>
                    <a:pt x="485" y="540"/>
                  </a:lnTo>
                  <a:lnTo>
                    <a:pt x="0" y="54"/>
                  </a:lnTo>
                  <a:lnTo>
                    <a:pt x="57" y="0"/>
                  </a:lnTo>
                  <a:lnTo>
                    <a:pt x="542" y="483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2741612" y="1055374"/>
              <a:ext cx="860425" cy="857250"/>
            </a:xfrm>
            <a:custGeom>
              <a:avLst/>
              <a:gdLst>
                <a:gd name="T0" fmla="*/ 542 w 542"/>
                <a:gd name="T1" fmla="*/ 483 h 540"/>
                <a:gd name="T2" fmla="*/ 485 w 542"/>
                <a:gd name="T3" fmla="*/ 540 h 540"/>
                <a:gd name="T4" fmla="*/ 0 w 542"/>
                <a:gd name="T5" fmla="*/ 54 h 540"/>
                <a:gd name="T6" fmla="*/ 57 w 542"/>
                <a:gd name="T7" fmla="*/ 0 h 540"/>
                <a:gd name="T8" fmla="*/ 542 w 542"/>
                <a:gd name="T9" fmla="*/ 48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540">
                  <a:moveTo>
                    <a:pt x="542" y="483"/>
                  </a:moveTo>
                  <a:lnTo>
                    <a:pt x="485" y="540"/>
                  </a:lnTo>
                  <a:lnTo>
                    <a:pt x="0" y="54"/>
                  </a:lnTo>
                  <a:lnTo>
                    <a:pt x="57" y="0"/>
                  </a:lnTo>
                  <a:lnTo>
                    <a:pt x="542" y="4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63"/>
            <p:cNvSpPr>
              <a:spLocks noEditPoints="1"/>
            </p:cNvSpPr>
            <p:nvPr/>
          </p:nvSpPr>
          <p:spPr bwMode="auto">
            <a:xfrm>
              <a:off x="3695699" y="1901511"/>
              <a:ext cx="117475" cy="96838"/>
            </a:xfrm>
            <a:custGeom>
              <a:avLst/>
              <a:gdLst>
                <a:gd name="T0" fmla="*/ 20 w 31"/>
                <a:gd name="T1" fmla="*/ 16 h 26"/>
                <a:gd name="T2" fmla="*/ 5 w 31"/>
                <a:gd name="T3" fmla="*/ 16 h 26"/>
                <a:gd name="T4" fmla="*/ 0 w 31"/>
                <a:gd name="T5" fmla="*/ 20 h 26"/>
                <a:gd name="T6" fmla="*/ 5 w 31"/>
                <a:gd name="T7" fmla="*/ 25 h 26"/>
                <a:gd name="T8" fmla="*/ 6 w 31"/>
                <a:gd name="T9" fmla="*/ 26 h 26"/>
                <a:gd name="T10" fmla="*/ 7 w 31"/>
                <a:gd name="T11" fmla="*/ 26 h 26"/>
                <a:gd name="T12" fmla="*/ 8 w 31"/>
                <a:gd name="T13" fmla="*/ 26 h 26"/>
                <a:gd name="T14" fmla="*/ 11 w 31"/>
                <a:gd name="T15" fmla="*/ 25 h 26"/>
                <a:gd name="T16" fmla="*/ 11 w 31"/>
                <a:gd name="T17" fmla="*/ 25 h 26"/>
                <a:gd name="T18" fmla="*/ 17 w 31"/>
                <a:gd name="T19" fmla="*/ 19 h 26"/>
                <a:gd name="T20" fmla="*/ 17 w 31"/>
                <a:gd name="T21" fmla="*/ 19 h 26"/>
                <a:gd name="T22" fmla="*/ 18 w 31"/>
                <a:gd name="T23" fmla="*/ 19 h 26"/>
                <a:gd name="T24" fmla="*/ 18 w 31"/>
                <a:gd name="T25" fmla="*/ 19 h 26"/>
                <a:gd name="T26" fmla="*/ 20 w 31"/>
                <a:gd name="T27" fmla="*/ 16 h 26"/>
                <a:gd name="T28" fmla="*/ 31 w 31"/>
                <a:gd name="T29" fmla="*/ 5 h 26"/>
                <a:gd name="T30" fmla="*/ 18 w 31"/>
                <a:gd name="T31" fmla="*/ 5 h 26"/>
                <a:gd name="T32" fmla="*/ 18 w 31"/>
                <a:gd name="T33" fmla="*/ 6 h 26"/>
                <a:gd name="T34" fmla="*/ 18 w 31"/>
                <a:gd name="T35" fmla="*/ 6 h 26"/>
                <a:gd name="T36" fmla="*/ 18 w 31"/>
                <a:gd name="T37" fmla="*/ 6 h 26"/>
                <a:gd name="T38" fmla="*/ 18 w 31"/>
                <a:gd name="T39" fmla="*/ 6 h 26"/>
                <a:gd name="T40" fmla="*/ 18 w 31"/>
                <a:gd name="T41" fmla="*/ 6 h 26"/>
                <a:gd name="T42" fmla="*/ 18 w 31"/>
                <a:gd name="T43" fmla="*/ 6 h 26"/>
                <a:gd name="T44" fmla="*/ 18 w 31"/>
                <a:gd name="T45" fmla="*/ 6 h 26"/>
                <a:gd name="T46" fmla="*/ 16 w 31"/>
                <a:gd name="T47" fmla="*/ 9 h 26"/>
                <a:gd name="T48" fmla="*/ 13 w 31"/>
                <a:gd name="T49" fmla="*/ 10 h 26"/>
                <a:gd name="T50" fmla="*/ 13 w 31"/>
                <a:gd name="T51" fmla="*/ 10 h 26"/>
                <a:gd name="T52" fmla="*/ 11 w 31"/>
                <a:gd name="T53" fmla="*/ 10 h 26"/>
                <a:gd name="T54" fmla="*/ 6 w 31"/>
                <a:gd name="T55" fmla="*/ 15 h 26"/>
                <a:gd name="T56" fmla="*/ 21 w 31"/>
                <a:gd name="T57" fmla="*/ 15 h 26"/>
                <a:gd name="T58" fmla="*/ 24 w 31"/>
                <a:gd name="T59" fmla="*/ 11 h 26"/>
                <a:gd name="T60" fmla="*/ 26 w 31"/>
                <a:gd name="T61" fmla="*/ 10 h 26"/>
                <a:gd name="T62" fmla="*/ 26 w 31"/>
                <a:gd name="T63" fmla="*/ 9 h 26"/>
                <a:gd name="T64" fmla="*/ 28 w 31"/>
                <a:gd name="T65" fmla="*/ 10 h 26"/>
                <a:gd name="T66" fmla="*/ 30 w 31"/>
                <a:gd name="T67" fmla="*/ 8 h 26"/>
                <a:gd name="T68" fmla="*/ 30 w 31"/>
                <a:gd name="T69" fmla="*/ 8 h 26"/>
                <a:gd name="T70" fmla="*/ 31 w 31"/>
                <a:gd name="T71" fmla="*/ 5 h 26"/>
                <a:gd name="T72" fmla="*/ 31 w 31"/>
                <a:gd name="T73" fmla="*/ 0 h 26"/>
                <a:gd name="T74" fmla="*/ 28 w 31"/>
                <a:gd name="T75" fmla="*/ 0 h 26"/>
                <a:gd name="T76" fmla="*/ 23 w 31"/>
                <a:gd name="T77" fmla="*/ 0 h 26"/>
                <a:gd name="T78" fmla="*/ 23 w 31"/>
                <a:gd name="T79" fmla="*/ 0 h 26"/>
                <a:gd name="T80" fmla="*/ 19 w 31"/>
                <a:gd name="T81" fmla="*/ 4 h 26"/>
                <a:gd name="T82" fmla="*/ 31 w 31"/>
                <a:gd name="T83" fmla="*/ 4 h 26"/>
                <a:gd name="T84" fmla="*/ 31 w 31"/>
                <a:gd name="T85" fmla="*/ 3 h 26"/>
                <a:gd name="T86" fmla="*/ 31 w 31"/>
                <a:gd name="T8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" h="26">
                  <a:moveTo>
                    <a:pt x="20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6" y="25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0" y="16"/>
                    <a:pt x="20" y="16"/>
                    <a:pt x="20" y="16"/>
                  </a:cubicBezTo>
                  <a:moveTo>
                    <a:pt x="31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7" y="8"/>
                    <a:pt x="16" y="9"/>
                  </a:cubicBezTo>
                  <a:cubicBezTo>
                    <a:pt x="15" y="10"/>
                    <a:pt x="14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8" y="10"/>
                    <a:pt x="28" y="10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5"/>
                    <a:pt x="31" y="5"/>
                    <a:pt x="31" y="5"/>
                  </a:cubicBezTo>
                  <a:moveTo>
                    <a:pt x="31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64"/>
            <p:cNvSpPr>
              <a:spLocks/>
            </p:cNvSpPr>
            <p:nvPr/>
          </p:nvSpPr>
          <p:spPr bwMode="auto">
            <a:xfrm>
              <a:off x="3714749" y="1957074"/>
              <a:ext cx="60325" cy="3175"/>
            </a:xfrm>
            <a:custGeom>
              <a:avLst/>
              <a:gdLst>
                <a:gd name="T0" fmla="*/ 38 w 38"/>
                <a:gd name="T1" fmla="*/ 0 h 2"/>
                <a:gd name="T2" fmla="*/ 2 w 38"/>
                <a:gd name="T3" fmla="*/ 0 h 2"/>
                <a:gd name="T4" fmla="*/ 0 w 38"/>
                <a:gd name="T5" fmla="*/ 2 h 2"/>
                <a:gd name="T6" fmla="*/ 36 w 38"/>
                <a:gd name="T7" fmla="*/ 2 h 2"/>
                <a:gd name="T8" fmla="*/ 38 w 3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38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6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3714749" y="1957074"/>
              <a:ext cx="60325" cy="3175"/>
            </a:xfrm>
            <a:custGeom>
              <a:avLst/>
              <a:gdLst>
                <a:gd name="T0" fmla="*/ 38 w 38"/>
                <a:gd name="T1" fmla="*/ 0 h 2"/>
                <a:gd name="T2" fmla="*/ 2 w 38"/>
                <a:gd name="T3" fmla="*/ 0 h 2"/>
                <a:gd name="T4" fmla="*/ 0 w 38"/>
                <a:gd name="T5" fmla="*/ 2 h 2"/>
                <a:gd name="T6" fmla="*/ 36 w 38"/>
                <a:gd name="T7" fmla="*/ 2 h 2"/>
                <a:gd name="T8" fmla="*/ 38 w 3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38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6" y="2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3763962" y="1915799"/>
              <a:ext cx="49213" cy="3175"/>
            </a:xfrm>
            <a:custGeom>
              <a:avLst/>
              <a:gdLst>
                <a:gd name="T0" fmla="*/ 13 w 13"/>
                <a:gd name="T1" fmla="*/ 0 h 1"/>
                <a:gd name="T2" fmla="*/ 1 w 13"/>
                <a:gd name="T3" fmla="*/ 0 h 1"/>
                <a:gd name="T4" fmla="*/ 0 w 13"/>
                <a:gd name="T5" fmla="*/ 1 h 1"/>
                <a:gd name="T6" fmla="*/ 0 w 13"/>
                <a:gd name="T7" fmla="*/ 1 h 1"/>
                <a:gd name="T8" fmla="*/ 13 w 13"/>
                <a:gd name="T9" fmla="*/ 1 h 1"/>
                <a:gd name="T10" fmla="*/ 13 w 1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3736974" y="1918974"/>
              <a:ext cx="26988" cy="19050"/>
            </a:xfrm>
            <a:custGeom>
              <a:avLst/>
              <a:gdLst>
                <a:gd name="T0" fmla="*/ 7 w 7"/>
                <a:gd name="T1" fmla="*/ 0 h 5"/>
                <a:gd name="T2" fmla="*/ 6 w 7"/>
                <a:gd name="T3" fmla="*/ 0 h 5"/>
                <a:gd name="T4" fmla="*/ 0 w 7"/>
                <a:gd name="T5" fmla="*/ 5 h 5"/>
                <a:gd name="T6" fmla="*/ 2 w 7"/>
                <a:gd name="T7" fmla="*/ 5 h 5"/>
                <a:gd name="T8" fmla="*/ 2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7 w 7"/>
                <a:gd name="T15" fmla="*/ 1 h 5"/>
                <a:gd name="T16" fmla="*/ 7 w 7"/>
                <a:gd name="T17" fmla="*/ 1 h 5"/>
                <a:gd name="T18" fmla="*/ 7 w 7"/>
                <a:gd name="T19" fmla="*/ 1 h 5"/>
                <a:gd name="T20" fmla="*/ 7 w 7"/>
                <a:gd name="T21" fmla="*/ 1 h 5"/>
                <a:gd name="T22" fmla="*/ 7 w 7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3760787" y="1918974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F9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69"/>
            <p:cNvSpPr>
              <a:spLocks noEditPoints="1"/>
            </p:cNvSpPr>
            <p:nvPr/>
          </p:nvSpPr>
          <p:spPr bwMode="auto">
            <a:xfrm>
              <a:off x="3587749" y="2028511"/>
              <a:ext cx="82550" cy="74613"/>
            </a:xfrm>
            <a:custGeom>
              <a:avLst/>
              <a:gdLst>
                <a:gd name="T0" fmla="*/ 12 w 22"/>
                <a:gd name="T1" fmla="*/ 16 h 20"/>
                <a:gd name="T2" fmla="*/ 1 w 22"/>
                <a:gd name="T3" fmla="*/ 16 h 20"/>
                <a:gd name="T4" fmla="*/ 5 w 22"/>
                <a:gd name="T5" fmla="*/ 20 h 20"/>
                <a:gd name="T6" fmla="*/ 6 w 22"/>
                <a:gd name="T7" fmla="*/ 20 h 20"/>
                <a:gd name="T8" fmla="*/ 6 w 22"/>
                <a:gd name="T9" fmla="*/ 20 h 20"/>
                <a:gd name="T10" fmla="*/ 7 w 22"/>
                <a:gd name="T11" fmla="*/ 20 h 20"/>
                <a:gd name="T12" fmla="*/ 8 w 22"/>
                <a:gd name="T13" fmla="*/ 19 h 20"/>
                <a:gd name="T14" fmla="*/ 9 w 22"/>
                <a:gd name="T15" fmla="*/ 18 h 20"/>
                <a:gd name="T16" fmla="*/ 9 w 22"/>
                <a:gd name="T17" fmla="*/ 18 h 20"/>
                <a:gd name="T18" fmla="*/ 12 w 22"/>
                <a:gd name="T19" fmla="*/ 16 h 20"/>
                <a:gd name="T20" fmla="*/ 19 w 22"/>
                <a:gd name="T21" fmla="*/ 5 h 20"/>
                <a:gd name="T22" fmla="*/ 8 w 22"/>
                <a:gd name="T23" fmla="*/ 5 h 20"/>
                <a:gd name="T24" fmla="*/ 2 w 22"/>
                <a:gd name="T25" fmla="*/ 11 h 20"/>
                <a:gd name="T26" fmla="*/ 1 w 22"/>
                <a:gd name="T27" fmla="*/ 11 h 20"/>
                <a:gd name="T28" fmla="*/ 1 w 22"/>
                <a:gd name="T29" fmla="*/ 11 h 20"/>
                <a:gd name="T30" fmla="*/ 0 w 22"/>
                <a:gd name="T31" fmla="*/ 12 h 20"/>
                <a:gd name="T32" fmla="*/ 0 w 22"/>
                <a:gd name="T33" fmla="*/ 13 h 20"/>
                <a:gd name="T34" fmla="*/ 0 w 22"/>
                <a:gd name="T35" fmla="*/ 14 h 20"/>
                <a:gd name="T36" fmla="*/ 13 w 22"/>
                <a:gd name="T37" fmla="*/ 14 h 20"/>
                <a:gd name="T38" fmla="*/ 22 w 22"/>
                <a:gd name="T39" fmla="*/ 7 h 20"/>
                <a:gd name="T40" fmla="*/ 19 w 22"/>
                <a:gd name="T41" fmla="*/ 5 h 20"/>
                <a:gd name="T42" fmla="*/ 14 w 22"/>
                <a:gd name="T43" fmla="*/ 0 h 20"/>
                <a:gd name="T44" fmla="*/ 10 w 22"/>
                <a:gd name="T45" fmla="*/ 3 h 20"/>
                <a:gd name="T46" fmla="*/ 18 w 22"/>
                <a:gd name="T47" fmla="*/ 3 h 20"/>
                <a:gd name="T48" fmla="*/ 14 w 22"/>
                <a:gd name="T4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0">
                  <a:moveTo>
                    <a:pt x="12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19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14" y="0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3587749" y="2080899"/>
              <a:ext cx="47625" cy="7938"/>
            </a:xfrm>
            <a:custGeom>
              <a:avLst/>
              <a:gdLst>
                <a:gd name="T0" fmla="*/ 13 w 13"/>
                <a:gd name="T1" fmla="*/ 0 h 2"/>
                <a:gd name="T2" fmla="*/ 0 w 13"/>
                <a:gd name="T3" fmla="*/ 0 h 2"/>
                <a:gd name="T4" fmla="*/ 0 w 13"/>
                <a:gd name="T5" fmla="*/ 1 h 2"/>
                <a:gd name="T6" fmla="*/ 1 w 13"/>
                <a:gd name="T7" fmla="*/ 2 h 2"/>
                <a:gd name="T8" fmla="*/ 12 w 13"/>
                <a:gd name="T9" fmla="*/ 2 h 2"/>
                <a:gd name="T10" fmla="*/ 13 w 1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">
                  <a:moveTo>
                    <a:pt x="1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71"/>
            <p:cNvSpPr>
              <a:spLocks/>
            </p:cNvSpPr>
            <p:nvPr/>
          </p:nvSpPr>
          <p:spPr bwMode="auto">
            <a:xfrm>
              <a:off x="3617912" y="2039624"/>
              <a:ext cx="41275" cy="7938"/>
            </a:xfrm>
            <a:custGeom>
              <a:avLst/>
              <a:gdLst>
                <a:gd name="T0" fmla="*/ 23 w 26"/>
                <a:gd name="T1" fmla="*/ 0 h 5"/>
                <a:gd name="T2" fmla="*/ 4 w 26"/>
                <a:gd name="T3" fmla="*/ 0 h 5"/>
                <a:gd name="T4" fmla="*/ 0 w 26"/>
                <a:gd name="T5" fmla="*/ 5 h 5"/>
                <a:gd name="T6" fmla="*/ 26 w 26"/>
                <a:gd name="T7" fmla="*/ 5 h 5"/>
                <a:gd name="T8" fmla="*/ 23 w 2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">
                  <a:moveTo>
                    <a:pt x="23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26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3617912" y="2039624"/>
              <a:ext cx="41275" cy="7938"/>
            </a:xfrm>
            <a:custGeom>
              <a:avLst/>
              <a:gdLst>
                <a:gd name="T0" fmla="*/ 23 w 26"/>
                <a:gd name="T1" fmla="*/ 0 h 5"/>
                <a:gd name="T2" fmla="*/ 4 w 26"/>
                <a:gd name="T3" fmla="*/ 0 h 5"/>
                <a:gd name="T4" fmla="*/ 0 w 26"/>
                <a:gd name="T5" fmla="*/ 5 h 5"/>
                <a:gd name="T6" fmla="*/ 26 w 26"/>
                <a:gd name="T7" fmla="*/ 5 h 5"/>
                <a:gd name="T8" fmla="*/ 23 w 2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">
                  <a:moveTo>
                    <a:pt x="23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26" y="5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73"/>
            <p:cNvSpPr>
              <a:spLocks noEditPoints="1"/>
            </p:cNvSpPr>
            <p:nvPr/>
          </p:nvSpPr>
          <p:spPr bwMode="auto">
            <a:xfrm>
              <a:off x="3640137" y="2017399"/>
              <a:ext cx="41275" cy="38100"/>
            </a:xfrm>
            <a:custGeom>
              <a:avLst/>
              <a:gdLst>
                <a:gd name="T0" fmla="*/ 26 w 26"/>
                <a:gd name="T1" fmla="*/ 19 h 24"/>
                <a:gd name="T2" fmla="*/ 12 w 26"/>
                <a:gd name="T3" fmla="*/ 19 h 24"/>
                <a:gd name="T4" fmla="*/ 19 w 26"/>
                <a:gd name="T5" fmla="*/ 24 h 24"/>
                <a:gd name="T6" fmla="*/ 26 w 26"/>
                <a:gd name="T7" fmla="*/ 19 h 24"/>
                <a:gd name="T8" fmla="*/ 7 w 26"/>
                <a:gd name="T9" fmla="*/ 0 h 24"/>
                <a:gd name="T10" fmla="*/ 0 w 26"/>
                <a:gd name="T11" fmla="*/ 7 h 24"/>
                <a:gd name="T12" fmla="*/ 9 w 26"/>
                <a:gd name="T13" fmla="*/ 14 h 24"/>
                <a:gd name="T14" fmla="*/ 23 w 26"/>
                <a:gd name="T15" fmla="*/ 14 h 24"/>
                <a:gd name="T16" fmla="*/ 7 w 2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4">
                  <a:moveTo>
                    <a:pt x="26" y="19"/>
                  </a:moveTo>
                  <a:lnTo>
                    <a:pt x="12" y="19"/>
                  </a:lnTo>
                  <a:lnTo>
                    <a:pt x="19" y="24"/>
                  </a:lnTo>
                  <a:lnTo>
                    <a:pt x="26" y="19"/>
                  </a:lnTo>
                  <a:close/>
                  <a:moveTo>
                    <a:pt x="7" y="0"/>
                  </a:moveTo>
                  <a:lnTo>
                    <a:pt x="0" y="7"/>
                  </a:lnTo>
                  <a:lnTo>
                    <a:pt x="9" y="14"/>
                  </a:lnTo>
                  <a:lnTo>
                    <a:pt x="23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74"/>
            <p:cNvSpPr>
              <a:spLocks noEditPoints="1"/>
            </p:cNvSpPr>
            <p:nvPr/>
          </p:nvSpPr>
          <p:spPr bwMode="auto">
            <a:xfrm>
              <a:off x="3640137" y="2017399"/>
              <a:ext cx="41275" cy="38100"/>
            </a:xfrm>
            <a:custGeom>
              <a:avLst/>
              <a:gdLst>
                <a:gd name="T0" fmla="*/ 26 w 26"/>
                <a:gd name="T1" fmla="*/ 19 h 24"/>
                <a:gd name="T2" fmla="*/ 12 w 26"/>
                <a:gd name="T3" fmla="*/ 19 h 24"/>
                <a:gd name="T4" fmla="*/ 19 w 26"/>
                <a:gd name="T5" fmla="*/ 24 h 24"/>
                <a:gd name="T6" fmla="*/ 26 w 26"/>
                <a:gd name="T7" fmla="*/ 19 h 24"/>
                <a:gd name="T8" fmla="*/ 7 w 26"/>
                <a:gd name="T9" fmla="*/ 0 h 24"/>
                <a:gd name="T10" fmla="*/ 0 w 26"/>
                <a:gd name="T11" fmla="*/ 7 h 24"/>
                <a:gd name="T12" fmla="*/ 9 w 26"/>
                <a:gd name="T13" fmla="*/ 14 h 24"/>
                <a:gd name="T14" fmla="*/ 23 w 26"/>
                <a:gd name="T15" fmla="*/ 14 h 24"/>
                <a:gd name="T16" fmla="*/ 7 w 26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4">
                  <a:moveTo>
                    <a:pt x="26" y="19"/>
                  </a:moveTo>
                  <a:lnTo>
                    <a:pt x="12" y="19"/>
                  </a:lnTo>
                  <a:lnTo>
                    <a:pt x="19" y="24"/>
                  </a:lnTo>
                  <a:lnTo>
                    <a:pt x="26" y="19"/>
                  </a:lnTo>
                  <a:moveTo>
                    <a:pt x="7" y="0"/>
                  </a:moveTo>
                  <a:lnTo>
                    <a:pt x="0" y="7"/>
                  </a:lnTo>
                  <a:lnTo>
                    <a:pt x="9" y="14"/>
                  </a:lnTo>
                  <a:lnTo>
                    <a:pt x="23" y="14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75"/>
            <p:cNvSpPr>
              <a:spLocks/>
            </p:cNvSpPr>
            <p:nvPr/>
          </p:nvSpPr>
          <p:spPr bwMode="auto">
            <a:xfrm>
              <a:off x="3654424" y="2039624"/>
              <a:ext cx="26988" cy="7938"/>
            </a:xfrm>
            <a:custGeom>
              <a:avLst/>
              <a:gdLst>
                <a:gd name="T0" fmla="*/ 6 w 7"/>
                <a:gd name="T1" fmla="*/ 0 h 2"/>
                <a:gd name="T2" fmla="*/ 0 w 7"/>
                <a:gd name="T3" fmla="*/ 0 h 2"/>
                <a:gd name="T4" fmla="*/ 1 w 7"/>
                <a:gd name="T5" fmla="*/ 2 h 2"/>
                <a:gd name="T6" fmla="*/ 7 w 7"/>
                <a:gd name="T7" fmla="*/ 2 h 2"/>
                <a:gd name="T8" fmla="*/ 7 w 7"/>
                <a:gd name="T9" fmla="*/ 1 h 2"/>
                <a:gd name="T10" fmla="*/ 6 w 7"/>
                <a:gd name="T11" fmla="*/ 1 h 2"/>
                <a:gd name="T12" fmla="*/ 6 w 7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5F9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76"/>
            <p:cNvSpPr>
              <a:spLocks noEditPoints="1"/>
            </p:cNvSpPr>
            <p:nvPr/>
          </p:nvSpPr>
          <p:spPr bwMode="auto">
            <a:xfrm>
              <a:off x="3651249" y="1934849"/>
              <a:ext cx="150813" cy="109538"/>
            </a:xfrm>
            <a:custGeom>
              <a:avLst/>
              <a:gdLst>
                <a:gd name="T0" fmla="*/ 12 w 40"/>
                <a:gd name="T1" fmla="*/ 11 h 29"/>
                <a:gd name="T2" fmla="*/ 0 w 40"/>
                <a:gd name="T3" fmla="*/ 22 h 29"/>
                <a:gd name="T4" fmla="*/ 7 w 40"/>
                <a:gd name="T5" fmla="*/ 28 h 29"/>
                <a:gd name="T6" fmla="*/ 7 w 40"/>
                <a:gd name="T7" fmla="*/ 29 h 29"/>
                <a:gd name="T8" fmla="*/ 8 w 40"/>
                <a:gd name="T9" fmla="*/ 29 h 29"/>
                <a:gd name="T10" fmla="*/ 23 w 40"/>
                <a:gd name="T11" fmla="*/ 16 h 29"/>
                <a:gd name="T12" fmla="*/ 23 w 40"/>
                <a:gd name="T13" fmla="*/ 16 h 29"/>
                <a:gd name="T14" fmla="*/ 20 w 40"/>
                <a:gd name="T15" fmla="*/ 17 h 29"/>
                <a:gd name="T16" fmla="*/ 19 w 40"/>
                <a:gd name="T17" fmla="*/ 17 h 29"/>
                <a:gd name="T18" fmla="*/ 18 w 40"/>
                <a:gd name="T19" fmla="*/ 17 h 29"/>
                <a:gd name="T20" fmla="*/ 17 w 40"/>
                <a:gd name="T21" fmla="*/ 16 h 29"/>
                <a:gd name="T22" fmla="*/ 12 w 40"/>
                <a:gd name="T23" fmla="*/ 11 h 29"/>
                <a:gd name="T24" fmla="*/ 38 w 40"/>
                <a:gd name="T25" fmla="*/ 0 h 29"/>
                <a:gd name="T26" fmla="*/ 38 w 40"/>
                <a:gd name="T27" fmla="*/ 1 h 29"/>
                <a:gd name="T28" fmla="*/ 36 w 40"/>
                <a:gd name="T29" fmla="*/ 2 h 29"/>
                <a:gd name="T30" fmla="*/ 33 w 40"/>
                <a:gd name="T31" fmla="*/ 6 h 29"/>
                <a:gd name="T32" fmla="*/ 32 w 40"/>
                <a:gd name="T33" fmla="*/ 7 h 29"/>
                <a:gd name="T34" fmla="*/ 30 w 40"/>
                <a:gd name="T35" fmla="*/ 10 h 29"/>
                <a:gd name="T36" fmla="*/ 30 w 40"/>
                <a:gd name="T37" fmla="*/ 10 h 29"/>
                <a:gd name="T38" fmla="*/ 29 w 40"/>
                <a:gd name="T39" fmla="*/ 10 h 29"/>
                <a:gd name="T40" fmla="*/ 29 w 40"/>
                <a:gd name="T41" fmla="*/ 10 h 29"/>
                <a:gd name="T42" fmla="*/ 40 w 40"/>
                <a:gd name="T43" fmla="*/ 1 h 29"/>
                <a:gd name="T44" fmla="*/ 38 w 40"/>
                <a:gd name="T4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29">
                  <a:moveTo>
                    <a:pt x="12" y="1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8" y="17"/>
                  </a:cubicBezTo>
                  <a:cubicBezTo>
                    <a:pt x="18" y="16"/>
                    <a:pt x="17" y="16"/>
                    <a:pt x="17" y="16"/>
                  </a:cubicBezTo>
                  <a:cubicBezTo>
                    <a:pt x="12" y="11"/>
                    <a:pt x="12" y="11"/>
                    <a:pt x="12" y="11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1"/>
                  </a:cubicBezTo>
                  <a:cubicBezTo>
                    <a:pt x="37" y="1"/>
                    <a:pt x="36" y="1"/>
                    <a:pt x="36" y="2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39" y="0"/>
                    <a:pt x="38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77"/>
            <p:cNvSpPr>
              <a:spLocks/>
            </p:cNvSpPr>
            <p:nvPr/>
          </p:nvSpPr>
          <p:spPr bwMode="auto">
            <a:xfrm>
              <a:off x="3602037" y="1893574"/>
              <a:ext cx="211138" cy="192088"/>
            </a:xfrm>
            <a:custGeom>
              <a:avLst/>
              <a:gdLst>
                <a:gd name="T0" fmla="*/ 121 w 133"/>
                <a:gd name="T1" fmla="*/ 0 h 121"/>
                <a:gd name="T2" fmla="*/ 133 w 133"/>
                <a:gd name="T3" fmla="*/ 14 h 121"/>
                <a:gd name="T4" fmla="*/ 14 w 133"/>
                <a:gd name="T5" fmla="*/ 121 h 121"/>
                <a:gd name="T6" fmla="*/ 0 w 133"/>
                <a:gd name="T7" fmla="*/ 106 h 121"/>
                <a:gd name="T8" fmla="*/ 121 w 133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21">
                  <a:moveTo>
                    <a:pt x="121" y="0"/>
                  </a:moveTo>
                  <a:lnTo>
                    <a:pt x="133" y="14"/>
                  </a:lnTo>
                  <a:lnTo>
                    <a:pt x="14" y="121"/>
                  </a:lnTo>
                  <a:lnTo>
                    <a:pt x="0" y="106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78"/>
            <p:cNvSpPr>
              <a:spLocks/>
            </p:cNvSpPr>
            <p:nvPr/>
          </p:nvSpPr>
          <p:spPr bwMode="auto">
            <a:xfrm>
              <a:off x="3602037" y="1888811"/>
              <a:ext cx="206375" cy="188913"/>
            </a:xfrm>
            <a:custGeom>
              <a:avLst/>
              <a:gdLst>
                <a:gd name="T0" fmla="*/ 10 w 130"/>
                <a:gd name="T1" fmla="*/ 119 h 119"/>
                <a:gd name="T2" fmla="*/ 0 w 130"/>
                <a:gd name="T3" fmla="*/ 107 h 119"/>
                <a:gd name="T4" fmla="*/ 118 w 130"/>
                <a:gd name="T5" fmla="*/ 0 h 119"/>
                <a:gd name="T6" fmla="*/ 130 w 130"/>
                <a:gd name="T7" fmla="*/ 12 h 119"/>
                <a:gd name="T8" fmla="*/ 10 w 130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19">
                  <a:moveTo>
                    <a:pt x="10" y="119"/>
                  </a:moveTo>
                  <a:lnTo>
                    <a:pt x="0" y="107"/>
                  </a:lnTo>
                  <a:lnTo>
                    <a:pt x="118" y="0"/>
                  </a:lnTo>
                  <a:lnTo>
                    <a:pt x="130" y="12"/>
                  </a:lnTo>
                  <a:lnTo>
                    <a:pt x="10" y="119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79"/>
            <p:cNvSpPr>
              <a:spLocks/>
            </p:cNvSpPr>
            <p:nvPr/>
          </p:nvSpPr>
          <p:spPr bwMode="auto">
            <a:xfrm>
              <a:off x="3598862" y="1885636"/>
              <a:ext cx="195263" cy="176213"/>
            </a:xfrm>
            <a:custGeom>
              <a:avLst/>
              <a:gdLst>
                <a:gd name="T0" fmla="*/ 118 w 123"/>
                <a:gd name="T1" fmla="*/ 0 h 111"/>
                <a:gd name="T2" fmla="*/ 123 w 123"/>
                <a:gd name="T3" fmla="*/ 5 h 111"/>
                <a:gd name="T4" fmla="*/ 4 w 123"/>
                <a:gd name="T5" fmla="*/ 111 h 111"/>
                <a:gd name="T6" fmla="*/ 0 w 123"/>
                <a:gd name="T7" fmla="*/ 107 h 111"/>
                <a:gd name="T8" fmla="*/ 118 w 123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11">
                  <a:moveTo>
                    <a:pt x="118" y="0"/>
                  </a:moveTo>
                  <a:lnTo>
                    <a:pt x="123" y="5"/>
                  </a:lnTo>
                  <a:lnTo>
                    <a:pt x="4" y="111"/>
                  </a:lnTo>
                  <a:lnTo>
                    <a:pt x="0" y="10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80"/>
            <p:cNvSpPr>
              <a:spLocks/>
            </p:cNvSpPr>
            <p:nvPr/>
          </p:nvSpPr>
          <p:spPr bwMode="auto">
            <a:xfrm>
              <a:off x="3786187" y="1885636"/>
              <a:ext cx="30163" cy="30163"/>
            </a:xfrm>
            <a:custGeom>
              <a:avLst/>
              <a:gdLst>
                <a:gd name="T0" fmla="*/ 19 w 19"/>
                <a:gd name="T1" fmla="*/ 7 h 19"/>
                <a:gd name="T2" fmla="*/ 17 w 19"/>
                <a:gd name="T3" fmla="*/ 19 h 19"/>
                <a:gd name="T4" fmla="*/ 10 w 19"/>
                <a:gd name="T5" fmla="*/ 19 h 19"/>
                <a:gd name="T6" fmla="*/ 10 w 19"/>
                <a:gd name="T7" fmla="*/ 10 h 19"/>
                <a:gd name="T8" fmla="*/ 2 w 19"/>
                <a:gd name="T9" fmla="*/ 7 h 19"/>
                <a:gd name="T10" fmla="*/ 0 w 19"/>
                <a:gd name="T11" fmla="*/ 0 h 19"/>
                <a:gd name="T12" fmla="*/ 12 w 19"/>
                <a:gd name="T13" fmla="*/ 0 h 19"/>
                <a:gd name="T14" fmla="*/ 19 w 19"/>
                <a:gd name="T1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19" y="7"/>
                  </a:moveTo>
                  <a:lnTo>
                    <a:pt x="17" y="19"/>
                  </a:lnTo>
                  <a:lnTo>
                    <a:pt x="10" y="19"/>
                  </a:lnTo>
                  <a:lnTo>
                    <a:pt x="10" y="10"/>
                  </a:lnTo>
                  <a:lnTo>
                    <a:pt x="2" y="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81"/>
            <p:cNvSpPr>
              <a:spLocks/>
            </p:cNvSpPr>
            <p:nvPr/>
          </p:nvSpPr>
          <p:spPr bwMode="auto">
            <a:xfrm>
              <a:off x="3805237" y="1885636"/>
              <a:ext cx="14288" cy="11113"/>
            </a:xfrm>
            <a:custGeom>
              <a:avLst/>
              <a:gdLst>
                <a:gd name="T0" fmla="*/ 0 w 9"/>
                <a:gd name="T1" fmla="*/ 0 h 7"/>
                <a:gd name="T2" fmla="*/ 9 w 9"/>
                <a:gd name="T3" fmla="*/ 0 h 7"/>
                <a:gd name="T4" fmla="*/ 7 w 9"/>
                <a:gd name="T5" fmla="*/ 7 h 7"/>
                <a:gd name="T6" fmla="*/ 0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9" y="0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82"/>
            <p:cNvSpPr>
              <a:spLocks/>
            </p:cNvSpPr>
            <p:nvPr/>
          </p:nvSpPr>
          <p:spPr bwMode="auto">
            <a:xfrm>
              <a:off x="3590924" y="2055499"/>
              <a:ext cx="33338" cy="36513"/>
            </a:xfrm>
            <a:custGeom>
              <a:avLst/>
              <a:gdLst>
                <a:gd name="T0" fmla="*/ 1 w 9"/>
                <a:gd name="T1" fmla="*/ 1 h 10"/>
                <a:gd name="T2" fmla="*/ 0 w 9"/>
                <a:gd name="T3" fmla="*/ 2 h 10"/>
                <a:gd name="T4" fmla="*/ 0 w 9"/>
                <a:gd name="T5" fmla="*/ 4 h 10"/>
                <a:gd name="T6" fmla="*/ 5 w 9"/>
                <a:gd name="T7" fmla="*/ 9 h 10"/>
                <a:gd name="T8" fmla="*/ 6 w 9"/>
                <a:gd name="T9" fmla="*/ 9 h 10"/>
                <a:gd name="T10" fmla="*/ 8 w 9"/>
                <a:gd name="T11" fmla="*/ 9 h 10"/>
                <a:gd name="T12" fmla="*/ 9 w 9"/>
                <a:gd name="T13" fmla="*/ 8 h 10"/>
                <a:gd name="T14" fmla="*/ 2 w 9"/>
                <a:gd name="T15" fmla="*/ 0 h 10"/>
                <a:gd name="T16" fmla="*/ 1 w 9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1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10"/>
                    <a:pt x="7" y="9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83"/>
            <p:cNvSpPr>
              <a:spLocks/>
            </p:cNvSpPr>
            <p:nvPr/>
          </p:nvSpPr>
          <p:spPr bwMode="auto">
            <a:xfrm>
              <a:off x="3594099" y="2055499"/>
              <a:ext cx="30163" cy="33338"/>
            </a:xfrm>
            <a:custGeom>
              <a:avLst/>
              <a:gdLst>
                <a:gd name="T0" fmla="*/ 0 w 19"/>
                <a:gd name="T1" fmla="*/ 2 h 21"/>
                <a:gd name="T2" fmla="*/ 17 w 19"/>
                <a:gd name="T3" fmla="*/ 21 h 21"/>
                <a:gd name="T4" fmla="*/ 19 w 19"/>
                <a:gd name="T5" fmla="*/ 19 h 21"/>
                <a:gd name="T6" fmla="*/ 3 w 19"/>
                <a:gd name="T7" fmla="*/ 0 h 21"/>
                <a:gd name="T8" fmla="*/ 0 w 19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0" y="2"/>
                  </a:moveTo>
                  <a:lnTo>
                    <a:pt x="17" y="21"/>
                  </a:lnTo>
                  <a:lnTo>
                    <a:pt x="19" y="1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84"/>
            <p:cNvSpPr>
              <a:spLocks/>
            </p:cNvSpPr>
            <p:nvPr/>
          </p:nvSpPr>
          <p:spPr bwMode="auto">
            <a:xfrm>
              <a:off x="4995862" y="2509524"/>
              <a:ext cx="76200" cy="71438"/>
            </a:xfrm>
            <a:custGeom>
              <a:avLst/>
              <a:gdLst>
                <a:gd name="T0" fmla="*/ 19 w 20"/>
                <a:gd name="T1" fmla="*/ 2 h 19"/>
                <a:gd name="T2" fmla="*/ 19 w 20"/>
                <a:gd name="T3" fmla="*/ 7 h 19"/>
                <a:gd name="T4" fmla="*/ 8 w 20"/>
                <a:gd name="T5" fmla="*/ 18 h 19"/>
                <a:gd name="T6" fmla="*/ 2 w 20"/>
                <a:gd name="T7" fmla="*/ 18 h 19"/>
                <a:gd name="T8" fmla="*/ 2 w 20"/>
                <a:gd name="T9" fmla="*/ 17 h 19"/>
                <a:gd name="T10" fmla="*/ 2 w 20"/>
                <a:gd name="T11" fmla="*/ 12 h 19"/>
                <a:gd name="T12" fmla="*/ 13 w 20"/>
                <a:gd name="T13" fmla="*/ 1 h 19"/>
                <a:gd name="T14" fmla="*/ 18 w 20"/>
                <a:gd name="T15" fmla="*/ 1 h 19"/>
                <a:gd name="T16" fmla="*/ 19 w 20"/>
                <a:gd name="T1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19" y="2"/>
                  </a:moveTo>
                  <a:cubicBezTo>
                    <a:pt x="20" y="3"/>
                    <a:pt x="20" y="6"/>
                    <a:pt x="19" y="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19"/>
                    <a:pt x="4" y="19"/>
                    <a:pt x="2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6"/>
                    <a:pt x="0" y="14"/>
                    <a:pt x="2" y="1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7" y="0"/>
                    <a:pt x="18" y="1"/>
                  </a:cubicBez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85"/>
            <p:cNvSpPr>
              <a:spLocks/>
            </p:cNvSpPr>
            <p:nvPr/>
          </p:nvSpPr>
          <p:spPr bwMode="auto">
            <a:xfrm>
              <a:off x="4824412" y="2509524"/>
              <a:ext cx="242888" cy="244475"/>
            </a:xfrm>
            <a:custGeom>
              <a:avLst/>
              <a:gdLst>
                <a:gd name="T0" fmla="*/ 53 w 65"/>
                <a:gd name="T1" fmla="*/ 11 h 65"/>
                <a:gd name="T2" fmla="*/ 53 w 65"/>
                <a:gd name="T3" fmla="*/ 53 h 65"/>
                <a:gd name="T4" fmla="*/ 11 w 65"/>
                <a:gd name="T5" fmla="*/ 53 h 65"/>
                <a:gd name="T6" fmla="*/ 11 w 65"/>
                <a:gd name="T7" fmla="*/ 11 h 65"/>
                <a:gd name="T8" fmla="*/ 53 w 65"/>
                <a:gd name="T9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53" y="11"/>
                  </a:moveTo>
                  <a:cubicBezTo>
                    <a:pt x="65" y="23"/>
                    <a:pt x="64" y="42"/>
                    <a:pt x="53" y="53"/>
                  </a:cubicBezTo>
                  <a:cubicBezTo>
                    <a:pt x="41" y="65"/>
                    <a:pt x="23" y="65"/>
                    <a:pt x="11" y="53"/>
                  </a:cubicBezTo>
                  <a:cubicBezTo>
                    <a:pt x="0" y="42"/>
                    <a:pt x="0" y="23"/>
                    <a:pt x="11" y="11"/>
                  </a:cubicBezTo>
                  <a:cubicBezTo>
                    <a:pt x="23" y="0"/>
                    <a:pt x="41" y="0"/>
                    <a:pt x="5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86"/>
            <p:cNvSpPr>
              <a:spLocks/>
            </p:cNvSpPr>
            <p:nvPr/>
          </p:nvSpPr>
          <p:spPr bwMode="auto">
            <a:xfrm>
              <a:off x="4852987" y="2539686"/>
              <a:ext cx="180975" cy="184150"/>
            </a:xfrm>
            <a:custGeom>
              <a:avLst/>
              <a:gdLst>
                <a:gd name="T0" fmla="*/ 40 w 48"/>
                <a:gd name="T1" fmla="*/ 9 h 49"/>
                <a:gd name="T2" fmla="*/ 40 w 48"/>
                <a:gd name="T3" fmla="*/ 40 h 49"/>
                <a:gd name="T4" fmla="*/ 8 w 48"/>
                <a:gd name="T5" fmla="*/ 40 h 49"/>
                <a:gd name="T6" fmla="*/ 8 w 48"/>
                <a:gd name="T7" fmla="*/ 9 h 49"/>
                <a:gd name="T8" fmla="*/ 40 w 48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40" y="9"/>
                  </a:moveTo>
                  <a:cubicBezTo>
                    <a:pt x="48" y="17"/>
                    <a:pt x="48" y="31"/>
                    <a:pt x="40" y="40"/>
                  </a:cubicBezTo>
                  <a:cubicBezTo>
                    <a:pt x="31" y="49"/>
                    <a:pt x="17" y="49"/>
                    <a:pt x="8" y="40"/>
                  </a:cubicBezTo>
                  <a:cubicBezTo>
                    <a:pt x="0" y="31"/>
                    <a:pt x="0" y="17"/>
                    <a:pt x="8" y="9"/>
                  </a:cubicBezTo>
                  <a:cubicBezTo>
                    <a:pt x="17" y="0"/>
                    <a:pt x="31" y="0"/>
                    <a:pt x="40" y="9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87"/>
            <p:cNvSpPr>
              <a:spLocks/>
            </p:cNvSpPr>
            <p:nvPr/>
          </p:nvSpPr>
          <p:spPr bwMode="auto">
            <a:xfrm>
              <a:off x="5800724" y="3690624"/>
              <a:ext cx="74613" cy="74613"/>
            </a:xfrm>
            <a:custGeom>
              <a:avLst/>
              <a:gdLst>
                <a:gd name="T0" fmla="*/ 18 w 20"/>
                <a:gd name="T1" fmla="*/ 18 h 20"/>
                <a:gd name="T2" fmla="*/ 12 w 20"/>
                <a:gd name="T3" fmla="*/ 18 h 20"/>
                <a:gd name="T4" fmla="*/ 1 w 20"/>
                <a:gd name="T5" fmla="*/ 7 h 20"/>
                <a:gd name="T6" fmla="*/ 1 w 20"/>
                <a:gd name="T7" fmla="*/ 2 h 20"/>
                <a:gd name="T8" fmla="*/ 2 w 20"/>
                <a:gd name="T9" fmla="*/ 1 h 20"/>
                <a:gd name="T10" fmla="*/ 7 w 20"/>
                <a:gd name="T11" fmla="*/ 1 h 20"/>
                <a:gd name="T12" fmla="*/ 18 w 20"/>
                <a:gd name="T13" fmla="*/ 13 h 20"/>
                <a:gd name="T14" fmla="*/ 18 w 20"/>
                <a:gd name="T15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18" y="18"/>
                  </a:moveTo>
                  <a:cubicBezTo>
                    <a:pt x="16" y="20"/>
                    <a:pt x="14" y="20"/>
                    <a:pt x="12" y="1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4"/>
                    <a:pt x="20" y="16"/>
                    <a:pt x="1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88"/>
            <p:cNvSpPr>
              <a:spLocks/>
            </p:cNvSpPr>
            <p:nvPr/>
          </p:nvSpPr>
          <p:spPr bwMode="auto">
            <a:xfrm>
              <a:off x="5627687" y="3512824"/>
              <a:ext cx="244475" cy="244475"/>
            </a:xfrm>
            <a:custGeom>
              <a:avLst/>
              <a:gdLst>
                <a:gd name="T0" fmla="*/ 54 w 65"/>
                <a:gd name="T1" fmla="*/ 54 h 65"/>
                <a:gd name="T2" fmla="*/ 12 w 65"/>
                <a:gd name="T3" fmla="*/ 54 h 65"/>
                <a:gd name="T4" fmla="*/ 12 w 65"/>
                <a:gd name="T5" fmla="*/ 12 h 65"/>
                <a:gd name="T6" fmla="*/ 54 w 65"/>
                <a:gd name="T7" fmla="*/ 12 h 65"/>
                <a:gd name="T8" fmla="*/ 54 w 65"/>
                <a:gd name="T9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54" y="54"/>
                  </a:moveTo>
                  <a:cubicBezTo>
                    <a:pt x="42" y="65"/>
                    <a:pt x="23" y="65"/>
                    <a:pt x="12" y="54"/>
                  </a:cubicBezTo>
                  <a:cubicBezTo>
                    <a:pt x="0" y="42"/>
                    <a:pt x="0" y="23"/>
                    <a:pt x="12" y="12"/>
                  </a:cubicBezTo>
                  <a:cubicBezTo>
                    <a:pt x="24" y="0"/>
                    <a:pt x="42" y="0"/>
                    <a:pt x="54" y="12"/>
                  </a:cubicBezTo>
                  <a:cubicBezTo>
                    <a:pt x="65" y="23"/>
                    <a:pt x="65" y="42"/>
                    <a:pt x="5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89"/>
            <p:cNvSpPr>
              <a:spLocks/>
            </p:cNvSpPr>
            <p:nvPr/>
          </p:nvSpPr>
          <p:spPr bwMode="auto">
            <a:xfrm>
              <a:off x="5657849" y="3542986"/>
              <a:ext cx="184150" cy="184150"/>
            </a:xfrm>
            <a:custGeom>
              <a:avLst/>
              <a:gdLst>
                <a:gd name="T0" fmla="*/ 41 w 49"/>
                <a:gd name="T1" fmla="*/ 40 h 49"/>
                <a:gd name="T2" fmla="*/ 9 w 49"/>
                <a:gd name="T3" fmla="*/ 40 h 49"/>
                <a:gd name="T4" fmla="*/ 9 w 49"/>
                <a:gd name="T5" fmla="*/ 9 h 49"/>
                <a:gd name="T6" fmla="*/ 41 w 49"/>
                <a:gd name="T7" fmla="*/ 9 h 49"/>
                <a:gd name="T8" fmla="*/ 41 w 49"/>
                <a:gd name="T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1" y="40"/>
                  </a:moveTo>
                  <a:cubicBezTo>
                    <a:pt x="32" y="49"/>
                    <a:pt x="18" y="49"/>
                    <a:pt x="9" y="40"/>
                  </a:cubicBezTo>
                  <a:cubicBezTo>
                    <a:pt x="0" y="32"/>
                    <a:pt x="0" y="18"/>
                    <a:pt x="9" y="9"/>
                  </a:cubicBezTo>
                  <a:cubicBezTo>
                    <a:pt x="18" y="0"/>
                    <a:pt x="32" y="0"/>
                    <a:pt x="41" y="9"/>
                  </a:cubicBezTo>
                  <a:cubicBezTo>
                    <a:pt x="49" y="18"/>
                    <a:pt x="49" y="32"/>
                    <a:pt x="41" y="40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90"/>
            <p:cNvSpPr>
              <a:spLocks/>
            </p:cNvSpPr>
            <p:nvPr/>
          </p:nvSpPr>
          <p:spPr bwMode="auto">
            <a:xfrm>
              <a:off x="2560637" y="2245999"/>
              <a:ext cx="87313" cy="30163"/>
            </a:xfrm>
            <a:custGeom>
              <a:avLst/>
              <a:gdLst>
                <a:gd name="T0" fmla="*/ 0 w 23"/>
                <a:gd name="T1" fmla="*/ 3 h 8"/>
                <a:gd name="T2" fmla="*/ 4 w 23"/>
                <a:gd name="T3" fmla="*/ 0 h 8"/>
                <a:gd name="T4" fmla="*/ 19 w 23"/>
                <a:gd name="T5" fmla="*/ 0 h 8"/>
                <a:gd name="T6" fmla="*/ 23 w 23"/>
                <a:gd name="T7" fmla="*/ 3 h 8"/>
                <a:gd name="T8" fmla="*/ 23 w 23"/>
                <a:gd name="T9" fmla="*/ 4 h 8"/>
                <a:gd name="T10" fmla="*/ 19 w 23"/>
                <a:gd name="T11" fmla="*/ 8 h 8"/>
                <a:gd name="T12" fmla="*/ 4 w 23"/>
                <a:gd name="T13" fmla="*/ 8 h 8"/>
                <a:gd name="T14" fmla="*/ 0 w 23"/>
                <a:gd name="T15" fmla="*/ 4 h 8"/>
                <a:gd name="T16" fmla="*/ 0 w 23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8">
                  <a:moveTo>
                    <a:pt x="0" y="3"/>
                  </a:moveTo>
                  <a:cubicBezTo>
                    <a:pt x="0" y="1"/>
                    <a:pt x="1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1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Oval 191"/>
            <p:cNvSpPr>
              <a:spLocks noChangeArrowheads="1"/>
            </p:cNvSpPr>
            <p:nvPr/>
          </p:nvSpPr>
          <p:spPr bwMode="auto">
            <a:xfrm>
              <a:off x="2617787" y="2152336"/>
              <a:ext cx="220663" cy="2222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92"/>
            <p:cNvSpPr>
              <a:spLocks/>
            </p:cNvSpPr>
            <p:nvPr/>
          </p:nvSpPr>
          <p:spPr bwMode="auto">
            <a:xfrm>
              <a:off x="2643187" y="2179324"/>
              <a:ext cx="169863" cy="168275"/>
            </a:xfrm>
            <a:custGeom>
              <a:avLst/>
              <a:gdLst>
                <a:gd name="T0" fmla="*/ 0 w 45"/>
                <a:gd name="T1" fmla="*/ 23 h 45"/>
                <a:gd name="T2" fmla="*/ 23 w 45"/>
                <a:gd name="T3" fmla="*/ 0 h 45"/>
                <a:gd name="T4" fmla="*/ 45 w 45"/>
                <a:gd name="T5" fmla="*/ 23 h 45"/>
                <a:gd name="T6" fmla="*/ 23 w 45"/>
                <a:gd name="T7" fmla="*/ 45 h 45"/>
                <a:gd name="T8" fmla="*/ 0 w 45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0" y="23"/>
                  </a:moveTo>
                  <a:cubicBezTo>
                    <a:pt x="0" y="10"/>
                    <a:pt x="10" y="0"/>
                    <a:pt x="23" y="0"/>
                  </a:cubicBezTo>
                  <a:cubicBezTo>
                    <a:pt x="35" y="1"/>
                    <a:pt x="45" y="10"/>
                    <a:pt x="45" y="23"/>
                  </a:cubicBezTo>
                  <a:cubicBezTo>
                    <a:pt x="45" y="35"/>
                    <a:pt x="35" y="45"/>
                    <a:pt x="23" y="45"/>
                  </a:cubicBezTo>
                  <a:cubicBezTo>
                    <a:pt x="10" y="45"/>
                    <a:pt x="0" y="35"/>
                    <a:pt x="0" y="23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93"/>
            <p:cNvSpPr>
              <a:spLocks/>
            </p:cNvSpPr>
            <p:nvPr/>
          </p:nvSpPr>
          <p:spPr bwMode="auto">
            <a:xfrm>
              <a:off x="3098799" y="4927286"/>
              <a:ext cx="74613" cy="74613"/>
            </a:xfrm>
            <a:custGeom>
              <a:avLst/>
              <a:gdLst>
                <a:gd name="T0" fmla="*/ 2 w 20"/>
                <a:gd name="T1" fmla="*/ 18 h 20"/>
                <a:gd name="T2" fmla="*/ 2 w 20"/>
                <a:gd name="T3" fmla="*/ 13 h 20"/>
                <a:gd name="T4" fmla="*/ 13 w 20"/>
                <a:gd name="T5" fmla="*/ 2 h 20"/>
                <a:gd name="T6" fmla="*/ 18 w 20"/>
                <a:gd name="T7" fmla="*/ 2 h 20"/>
                <a:gd name="T8" fmla="*/ 19 w 20"/>
                <a:gd name="T9" fmla="*/ 2 h 20"/>
                <a:gd name="T10" fmla="*/ 19 w 20"/>
                <a:gd name="T11" fmla="*/ 7 h 20"/>
                <a:gd name="T12" fmla="*/ 8 w 20"/>
                <a:gd name="T13" fmla="*/ 18 h 20"/>
                <a:gd name="T14" fmla="*/ 3 w 20"/>
                <a:gd name="T15" fmla="*/ 18 h 20"/>
                <a:gd name="T16" fmla="*/ 2 w 20"/>
                <a:gd name="T17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2" y="18"/>
                  </a:moveTo>
                  <a:cubicBezTo>
                    <a:pt x="0" y="16"/>
                    <a:pt x="0" y="14"/>
                    <a:pt x="2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0"/>
                    <a:pt x="17" y="0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4"/>
                    <a:pt x="20" y="6"/>
                    <a:pt x="19" y="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20"/>
                    <a:pt x="4" y="20"/>
                    <a:pt x="3" y="18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94"/>
            <p:cNvSpPr>
              <a:spLocks/>
            </p:cNvSpPr>
            <p:nvPr/>
          </p:nvSpPr>
          <p:spPr bwMode="auto">
            <a:xfrm>
              <a:off x="3106737" y="4757424"/>
              <a:ext cx="242888" cy="244475"/>
            </a:xfrm>
            <a:custGeom>
              <a:avLst/>
              <a:gdLst>
                <a:gd name="T0" fmla="*/ 12 w 65"/>
                <a:gd name="T1" fmla="*/ 53 h 65"/>
                <a:gd name="T2" fmla="*/ 12 w 65"/>
                <a:gd name="T3" fmla="*/ 11 h 65"/>
                <a:gd name="T4" fmla="*/ 54 w 65"/>
                <a:gd name="T5" fmla="*/ 11 h 65"/>
                <a:gd name="T6" fmla="*/ 54 w 65"/>
                <a:gd name="T7" fmla="*/ 53 h 65"/>
                <a:gd name="T8" fmla="*/ 12 w 65"/>
                <a:gd name="T9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12" y="53"/>
                  </a:moveTo>
                  <a:cubicBezTo>
                    <a:pt x="0" y="41"/>
                    <a:pt x="0" y="23"/>
                    <a:pt x="12" y="11"/>
                  </a:cubicBezTo>
                  <a:cubicBezTo>
                    <a:pt x="23" y="0"/>
                    <a:pt x="42" y="0"/>
                    <a:pt x="54" y="11"/>
                  </a:cubicBezTo>
                  <a:cubicBezTo>
                    <a:pt x="65" y="23"/>
                    <a:pt x="65" y="42"/>
                    <a:pt x="54" y="53"/>
                  </a:cubicBezTo>
                  <a:cubicBezTo>
                    <a:pt x="42" y="65"/>
                    <a:pt x="23" y="65"/>
                    <a:pt x="12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95"/>
            <p:cNvSpPr>
              <a:spLocks/>
            </p:cNvSpPr>
            <p:nvPr/>
          </p:nvSpPr>
          <p:spPr bwMode="auto">
            <a:xfrm>
              <a:off x="3136899" y="4787586"/>
              <a:ext cx="184150" cy="184150"/>
            </a:xfrm>
            <a:custGeom>
              <a:avLst/>
              <a:gdLst>
                <a:gd name="T0" fmla="*/ 9 w 49"/>
                <a:gd name="T1" fmla="*/ 40 h 49"/>
                <a:gd name="T2" fmla="*/ 9 w 49"/>
                <a:gd name="T3" fmla="*/ 8 h 49"/>
                <a:gd name="T4" fmla="*/ 40 w 49"/>
                <a:gd name="T5" fmla="*/ 9 h 49"/>
                <a:gd name="T6" fmla="*/ 40 w 49"/>
                <a:gd name="T7" fmla="*/ 40 h 49"/>
                <a:gd name="T8" fmla="*/ 9 w 49"/>
                <a:gd name="T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9" y="40"/>
                  </a:moveTo>
                  <a:cubicBezTo>
                    <a:pt x="0" y="31"/>
                    <a:pt x="0" y="17"/>
                    <a:pt x="9" y="8"/>
                  </a:cubicBezTo>
                  <a:cubicBezTo>
                    <a:pt x="18" y="0"/>
                    <a:pt x="32" y="0"/>
                    <a:pt x="40" y="9"/>
                  </a:cubicBezTo>
                  <a:cubicBezTo>
                    <a:pt x="49" y="17"/>
                    <a:pt x="49" y="31"/>
                    <a:pt x="40" y="40"/>
                  </a:cubicBezTo>
                  <a:cubicBezTo>
                    <a:pt x="32" y="49"/>
                    <a:pt x="18" y="49"/>
                    <a:pt x="9" y="40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Rectangle 196"/>
            <p:cNvSpPr>
              <a:spLocks noChangeArrowheads="1"/>
            </p:cNvSpPr>
            <p:nvPr/>
          </p:nvSpPr>
          <p:spPr bwMode="auto">
            <a:xfrm>
              <a:off x="5311774" y="3404874"/>
              <a:ext cx="1588" cy="158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97"/>
            <p:cNvSpPr>
              <a:spLocks noEditPoints="1"/>
            </p:cNvSpPr>
            <p:nvPr/>
          </p:nvSpPr>
          <p:spPr bwMode="auto">
            <a:xfrm>
              <a:off x="5311774" y="3295336"/>
              <a:ext cx="1236663" cy="131763"/>
            </a:xfrm>
            <a:custGeom>
              <a:avLst/>
              <a:gdLst>
                <a:gd name="T0" fmla="*/ 57 w 329"/>
                <a:gd name="T1" fmla="*/ 25 h 35"/>
                <a:gd name="T2" fmla="*/ 27 w 329"/>
                <a:gd name="T3" fmla="*/ 25 h 35"/>
                <a:gd name="T4" fmla="*/ 27 w 329"/>
                <a:gd name="T5" fmla="*/ 25 h 35"/>
                <a:gd name="T6" fmla="*/ 22 w 329"/>
                <a:gd name="T7" fmla="*/ 28 h 35"/>
                <a:gd name="T8" fmla="*/ 17 w 329"/>
                <a:gd name="T9" fmla="*/ 29 h 35"/>
                <a:gd name="T10" fmla="*/ 16 w 329"/>
                <a:gd name="T11" fmla="*/ 29 h 35"/>
                <a:gd name="T12" fmla="*/ 1 w 329"/>
                <a:gd name="T13" fmla="*/ 28 h 35"/>
                <a:gd name="T14" fmla="*/ 0 w 329"/>
                <a:gd name="T15" fmla="*/ 28 h 35"/>
                <a:gd name="T16" fmla="*/ 0 w 329"/>
                <a:gd name="T17" fmla="*/ 29 h 35"/>
                <a:gd name="T18" fmla="*/ 1 w 329"/>
                <a:gd name="T19" fmla="*/ 32 h 35"/>
                <a:gd name="T20" fmla="*/ 4 w 329"/>
                <a:gd name="T21" fmla="*/ 33 h 35"/>
                <a:gd name="T22" fmla="*/ 19 w 329"/>
                <a:gd name="T23" fmla="*/ 34 h 35"/>
                <a:gd name="T24" fmla="*/ 20 w 329"/>
                <a:gd name="T25" fmla="*/ 34 h 35"/>
                <a:gd name="T26" fmla="*/ 25 w 329"/>
                <a:gd name="T27" fmla="*/ 33 h 35"/>
                <a:gd name="T28" fmla="*/ 30 w 329"/>
                <a:gd name="T29" fmla="*/ 30 h 35"/>
                <a:gd name="T30" fmla="*/ 31 w 329"/>
                <a:gd name="T31" fmla="*/ 30 h 35"/>
                <a:gd name="T32" fmla="*/ 57 w 329"/>
                <a:gd name="T33" fmla="*/ 30 h 35"/>
                <a:gd name="T34" fmla="*/ 57 w 329"/>
                <a:gd name="T35" fmla="*/ 25 h 35"/>
                <a:gd name="T36" fmla="*/ 329 w 329"/>
                <a:gd name="T37" fmla="*/ 0 h 35"/>
                <a:gd name="T38" fmla="*/ 326 w 329"/>
                <a:gd name="T39" fmla="*/ 0 h 35"/>
                <a:gd name="T40" fmla="*/ 326 w 329"/>
                <a:gd name="T41" fmla="*/ 13 h 35"/>
                <a:gd name="T42" fmla="*/ 326 w 329"/>
                <a:gd name="T43" fmla="*/ 30 h 35"/>
                <a:gd name="T44" fmla="*/ 65 w 329"/>
                <a:gd name="T45" fmla="*/ 30 h 35"/>
                <a:gd name="T46" fmla="*/ 65 w 329"/>
                <a:gd name="T47" fmla="*/ 13 h 35"/>
                <a:gd name="T48" fmla="*/ 65 w 329"/>
                <a:gd name="T49" fmla="*/ 30 h 35"/>
                <a:gd name="T50" fmla="*/ 60 w 329"/>
                <a:gd name="T51" fmla="*/ 30 h 35"/>
                <a:gd name="T52" fmla="*/ 60 w 329"/>
                <a:gd name="T53" fmla="*/ 35 h 35"/>
                <a:gd name="T54" fmla="*/ 69 w 329"/>
                <a:gd name="T55" fmla="*/ 35 h 35"/>
                <a:gd name="T56" fmla="*/ 329 w 329"/>
                <a:gd name="T57" fmla="*/ 35 h 35"/>
                <a:gd name="T58" fmla="*/ 329 w 329"/>
                <a:gd name="T5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9" h="35">
                  <a:moveTo>
                    <a:pt x="57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5" y="26"/>
                    <a:pt x="24" y="28"/>
                    <a:pt x="22" y="28"/>
                  </a:cubicBezTo>
                  <a:cubicBezTo>
                    <a:pt x="20" y="29"/>
                    <a:pt x="18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0" y="28"/>
                    <a:pt x="0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0" y="30"/>
                    <a:pt x="0" y="31"/>
                    <a:pt x="1" y="32"/>
                  </a:cubicBezTo>
                  <a:cubicBezTo>
                    <a:pt x="2" y="33"/>
                    <a:pt x="3" y="33"/>
                    <a:pt x="4" y="33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2" y="34"/>
                    <a:pt x="24" y="34"/>
                    <a:pt x="25" y="33"/>
                  </a:cubicBezTo>
                  <a:cubicBezTo>
                    <a:pt x="27" y="33"/>
                    <a:pt x="29" y="32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25"/>
                    <a:pt x="57" y="25"/>
                    <a:pt x="57" y="25"/>
                  </a:cubicBezTo>
                  <a:moveTo>
                    <a:pt x="329" y="0"/>
                  </a:moveTo>
                  <a:cubicBezTo>
                    <a:pt x="326" y="0"/>
                    <a:pt x="326" y="0"/>
                    <a:pt x="326" y="0"/>
                  </a:cubicBezTo>
                  <a:cubicBezTo>
                    <a:pt x="326" y="13"/>
                    <a:pt x="326" y="13"/>
                    <a:pt x="326" y="13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329" y="35"/>
                    <a:pt x="329" y="35"/>
                    <a:pt x="329" y="35"/>
                  </a:cubicBezTo>
                  <a:cubicBezTo>
                    <a:pt x="329" y="0"/>
                    <a:pt x="329" y="0"/>
                    <a:pt x="329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98"/>
            <p:cNvSpPr>
              <a:spLocks/>
            </p:cNvSpPr>
            <p:nvPr/>
          </p:nvSpPr>
          <p:spPr bwMode="auto">
            <a:xfrm>
              <a:off x="5270499" y="3190561"/>
              <a:ext cx="214313" cy="214313"/>
            </a:xfrm>
            <a:custGeom>
              <a:avLst/>
              <a:gdLst>
                <a:gd name="T0" fmla="*/ 26 w 57"/>
                <a:gd name="T1" fmla="*/ 0 h 57"/>
                <a:gd name="T2" fmla="*/ 23 w 57"/>
                <a:gd name="T3" fmla="*/ 2 h 57"/>
                <a:gd name="T4" fmla="*/ 22 w 57"/>
                <a:gd name="T5" fmla="*/ 4 h 57"/>
                <a:gd name="T6" fmla="*/ 23 w 57"/>
                <a:gd name="T7" fmla="*/ 7 h 57"/>
                <a:gd name="T8" fmla="*/ 32 w 57"/>
                <a:gd name="T9" fmla="*/ 16 h 57"/>
                <a:gd name="T10" fmla="*/ 32 w 57"/>
                <a:gd name="T11" fmla="*/ 16 h 57"/>
                <a:gd name="T12" fmla="*/ 32 w 57"/>
                <a:gd name="T13" fmla="*/ 17 h 57"/>
                <a:gd name="T14" fmla="*/ 31 w 57"/>
                <a:gd name="T15" fmla="*/ 17 h 57"/>
                <a:gd name="T16" fmla="*/ 31 w 57"/>
                <a:gd name="T17" fmla="*/ 17 h 57"/>
                <a:gd name="T18" fmla="*/ 30 w 57"/>
                <a:gd name="T19" fmla="*/ 17 h 57"/>
                <a:gd name="T20" fmla="*/ 16 w 57"/>
                <a:gd name="T21" fmla="*/ 3 h 57"/>
                <a:gd name="T22" fmla="*/ 13 w 57"/>
                <a:gd name="T23" fmla="*/ 2 h 57"/>
                <a:gd name="T24" fmla="*/ 11 w 57"/>
                <a:gd name="T25" fmla="*/ 3 h 57"/>
                <a:gd name="T26" fmla="*/ 10 w 57"/>
                <a:gd name="T27" fmla="*/ 6 h 57"/>
                <a:gd name="T28" fmla="*/ 11 w 57"/>
                <a:gd name="T29" fmla="*/ 8 h 57"/>
                <a:gd name="T30" fmla="*/ 25 w 57"/>
                <a:gd name="T31" fmla="*/ 22 h 57"/>
                <a:gd name="T32" fmla="*/ 25 w 57"/>
                <a:gd name="T33" fmla="*/ 23 h 57"/>
                <a:gd name="T34" fmla="*/ 25 w 57"/>
                <a:gd name="T35" fmla="*/ 23 h 57"/>
                <a:gd name="T36" fmla="*/ 24 w 57"/>
                <a:gd name="T37" fmla="*/ 24 h 57"/>
                <a:gd name="T38" fmla="*/ 24 w 57"/>
                <a:gd name="T39" fmla="*/ 24 h 57"/>
                <a:gd name="T40" fmla="*/ 23 w 57"/>
                <a:gd name="T41" fmla="*/ 24 h 57"/>
                <a:gd name="T42" fmla="*/ 6 w 57"/>
                <a:gd name="T43" fmla="*/ 7 h 57"/>
                <a:gd name="T44" fmla="*/ 4 w 57"/>
                <a:gd name="T45" fmla="*/ 6 h 57"/>
                <a:gd name="T46" fmla="*/ 1 w 57"/>
                <a:gd name="T47" fmla="*/ 7 h 57"/>
                <a:gd name="T48" fmla="*/ 0 w 57"/>
                <a:gd name="T49" fmla="*/ 10 h 57"/>
                <a:gd name="T50" fmla="*/ 1 w 57"/>
                <a:gd name="T51" fmla="*/ 12 h 57"/>
                <a:gd name="T52" fmla="*/ 18 w 57"/>
                <a:gd name="T53" fmla="*/ 29 h 57"/>
                <a:gd name="T54" fmla="*/ 18 w 57"/>
                <a:gd name="T55" fmla="*/ 30 h 57"/>
                <a:gd name="T56" fmla="*/ 18 w 57"/>
                <a:gd name="T57" fmla="*/ 30 h 57"/>
                <a:gd name="T58" fmla="*/ 18 w 57"/>
                <a:gd name="T59" fmla="*/ 31 h 57"/>
                <a:gd name="T60" fmla="*/ 17 w 57"/>
                <a:gd name="T61" fmla="*/ 31 h 57"/>
                <a:gd name="T62" fmla="*/ 17 w 57"/>
                <a:gd name="T63" fmla="*/ 31 h 57"/>
                <a:gd name="T64" fmla="*/ 7 w 57"/>
                <a:gd name="T65" fmla="*/ 21 h 57"/>
                <a:gd name="T66" fmla="*/ 4 w 57"/>
                <a:gd name="T67" fmla="*/ 20 h 57"/>
                <a:gd name="T68" fmla="*/ 1 w 57"/>
                <a:gd name="T69" fmla="*/ 21 h 57"/>
                <a:gd name="T70" fmla="*/ 0 w 57"/>
                <a:gd name="T71" fmla="*/ 23 h 57"/>
                <a:gd name="T72" fmla="*/ 1 w 57"/>
                <a:gd name="T73" fmla="*/ 26 h 57"/>
                <a:gd name="T74" fmla="*/ 21 w 57"/>
                <a:gd name="T75" fmla="*/ 46 h 57"/>
                <a:gd name="T76" fmla="*/ 22 w 57"/>
                <a:gd name="T77" fmla="*/ 47 h 57"/>
                <a:gd name="T78" fmla="*/ 20 w 57"/>
                <a:gd name="T79" fmla="*/ 48 h 57"/>
                <a:gd name="T80" fmla="*/ 12 w 57"/>
                <a:gd name="T81" fmla="*/ 47 h 57"/>
                <a:gd name="T82" fmla="*/ 9 w 57"/>
                <a:gd name="T83" fmla="*/ 49 h 57"/>
                <a:gd name="T84" fmla="*/ 8 w 57"/>
                <a:gd name="T85" fmla="*/ 52 h 57"/>
                <a:gd name="T86" fmla="*/ 9 w 57"/>
                <a:gd name="T87" fmla="*/ 55 h 57"/>
                <a:gd name="T88" fmla="*/ 12 w 57"/>
                <a:gd name="T89" fmla="*/ 56 h 57"/>
                <a:gd name="T90" fmla="*/ 27 w 57"/>
                <a:gd name="T91" fmla="*/ 57 h 57"/>
                <a:gd name="T92" fmla="*/ 33 w 57"/>
                <a:gd name="T93" fmla="*/ 56 h 57"/>
                <a:gd name="T94" fmla="*/ 38 w 57"/>
                <a:gd name="T95" fmla="*/ 53 h 57"/>
                <a:gd name="T96" fmla="*/ 56 w 57"/>
                <a:gd name="T97" fmla="*/ 35 h 57"/>
                <a:gd name="T98" fmla="*/ 57 w 57"/>
                <a:gd name="T99" fmla="*/ 32 h 57"/>
                <a:gd name="T100" fmla="*/ 56 w 57"/>
                <a:gd name="T101" fmla="*/ 29 h 57"/>
                <a:gd name="T102" fmla="*/ 29 w 57"/>
                <a:gd name="T103" fmla="*/ 2 h 57"/>
                <a:gd name="T104" fmla="*/ 26 w 57"/>
                <a:gd name="T10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" h="57">
                  <a:moveTo>
                    <a:pt x="26" y="0"/>
                  </a:moveTo>
                  <a:cubicBezTo>
                    <a:pt x="25" y="0"/>
                    <a:pt x="24" y="1"/>
                    <a:pt x="23" y="2"/>
                  </a:cubicBezTo>
                  <a:cubicBezTo>
                    <a:pt x="22" y="2"/>
                    <a:pt x="22" y="3"/>
                    <a:pt x="22" y="4"/>
                  </a:cubicBezTo>
                  <a:cubicBezTo>
                    <a:pt x="22" y="5"/>
                    <a:pt x="22" y="6"/>
                    <a:pt x="23" y="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2" y="2"/>
                    <a:pt x="11" y="2"/>
                    <a:pt x="11" y="3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2" y="6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0"/>
                    <a:pt x="5" y="20"/>
                    <a:pt x="4" y="20"/>
                  </a:cubicBezTo>
                  <a:cubicBezTo>
                    <a:pt x="3" y="20"/>
                    <a:pt x="2" y="20"/>
                    <a:pt x="1" y="21"/>
                  </a:cubicBezTo>
                  <a:cubicBezTo>
                    <a:pt x="0" y="21"/>
                    <a:pt x="0" y="22"/>
                    <a:pt x="0" y="23"/>
                  </a:cubicBezTo>
                  <a:cubicBezTo>
                    <a:pt x="0" y="24"/>
                    <a:pt x="0" y="25"/>
                    <a:pt x="1" y="2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6"/>
                    <a:pt x="22" y="47"/>
                    <a:pt x="22" y="47"/>
                  </a:cubicBezTo>
                  <a:cubicBezTo>
                    <a:pt x="21" y="48"/>
                    <a:pt x="21" y="48"/>
                    <a:pt x="20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0" y="48"/>
                    <a:pt x="9" y="49"/>
                  </a:cubicBezTo>
                  <a:cubicBezTo>
                    <a:pt x="8" y="49"/>
                    <a:pt x="8" y="50"/>
                    <a:pt x="8" y="52"/>
                  </a:cubicBezTo>
                  <a:cubicBezTo>
                    <a:pt x="8" y="53"/>
                    <a:pt x="8" y="54"/>
                    <a:pt x="9" y="55"/>
                  </a:cubicBezTo>
                  <a:cubicBezTo>
                    <a:pt x="9" y="56"/>
                    <a:pt x="11" y="56"/>
                    <a:pt x="12" y="56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9" y="57"/>
                    <a:pt x="31" y="57"/>
                    <a:pt x="33" y="56"/>
                  </a:cubicBezTo>
                  <a:cubicBezTo>
                    <a:pt x="35" y="56"/>
                    <a:pt x="36" y="54"/>
                    <a:pt x="38" y="53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4"/>
                    <a:pt x="57" y="33"/>
                    <a:pt x="57" y="32"/>
                  </a:cubicBezTo>
                  <a:cubicBezTo>
                    <a:pt x="57" y="31"/>
                    <a:pt x="57" y="30"/>
                    <a:pt x="56" y="29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99"/>
            <p:cNvSpPr>
              <a:spLocks/>
            </p:cNvSpPr>
            <p:nvPr/>
          </p:nvSpPr>
          <p:spPr bwMode="auto">
            <a:xfrm>
              <a:off x="5300662" y="3382649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200"/>
            <p:cNvSpPr>
              <a:spLocks/>
            </p:cNvSpPr>
            <p:nvPr/>
          </p:nvSpPr>
          <p:spPr bwMode="auto">
            <a:xfrm>
              <a:off x="5300662" y="3382649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201"/>
            <p:cNvSpPr>
              <a:spLocks/>
            </p:cNvSpPr>
            <p:nvPr/>
          </p:nvSpPr>
          <p:spPr bwMode="auto">
            <a:xfrm>
              <a:off x="5405437" y="3295336"/>
              <a:ext cx="120650" cy="93663"/>
            </a:xfrm>
            <a:custGeom>
              <a:avLst/>
              <a:gdLst>
                <a:gd name="T0" fmla="*/ 3 w 76"/>
                <a:gd name="T1" fmla="*/ 0 h 59"/>
                <a:gd name="T2" fmla="*/ 76 w 76"/>
                <a:gd name="T3" fmla="*/ 0 h 59"/>
                <a:gd name="T4" fmla="*/ 76 w 76"/>
                <a:gd name="T5" fmla="*/ 59 h 59"/>
                <a:gd name="T6" fmla="*/ 0 w 76"/>
                <a:gd name="T7" fmla="*/ 59 h 59"/>
                <a:gd name="T8" fmla="*/ 3 w 7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9">
                  <a:moveTo>
                    <a:pt x="3" y="0"/>
                  </a:moveTo>
                  <a:lnTo>
                    <a:pt x="76" y="0"/>
                  </a:lnTo>
                  <a:lnTo>
                    <a:pt x="76" y="59"/>
                  </a:lnTo>
                  <a:lnTo>
                    <a:pt x="0" y="5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202"/>
            <p:cNvSpPr>
              <a:spLocks/>
            </p:cNvSpPr>
            <p:nvPr/>
          </p:nvSpPr>
          <p:spPr bwMode="auto">
            <a:xfrm>
              <a:off x="5405437" y="3295336"/>
              <a:ext cx="120650" cy="93663"/>
            </a:xfrm>
            <a:custGeom>
              <a:avLst/>
              <a:gdLst>
                <a:gd name="T0" fmla="*/ 3 w 76"/>
                <a:gd name="T1" fmla="*/ 0 h 59"/>
                <a:gd name="T2" fmla="*/ 76 w 76"/>
                <a:gd name="T3" fmla="*/ 0 h 59"/>
                <a:gd name="T4" fmla="*/ 76 w 76"/>
                <a:gd name="T5" fmla="*/ 59 h 59"/>
                <a:gd name="T6" fmla="*/ 0 w 76"/>
                <a:gd name="T7" fmla="*/ 59 h 59"/>
                <a:gd name="T8" fmla="*/ 3 w 7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9">
                  <a:moveTo>
                    <a:pt x="3" y="0"/>
                  </a:moveTo>
                  <a:lnTo>
                    <a:pt x="76" y="0"/>
                  </a:lnTo>
                  <a:lnTo>
                    <a:pt x="76" y="59"/>
                  </a:lnTo>
                  <a:lnTo>
                    <a:pt x="0" y="5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Rectangle 203"/>
            <p:cNvSpPr>
              <a:spLocks noChangeArrowheads="1"/>
            </p:cNvSpPr>
            <p:nvPr/>
          </p:nvSpPr>
          <p:spPr bwMode="auto">
            <a:xfrm>
              <a:off x="5526087" y="3276286"/>
              <a:ext cx="30163" cy="131763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Rectangle 204"/>
            <p:cNvSpPr>
              <a:spLocks noChangeArrowheads="1"/>
            </p:cNvSpPr>
            <p:nvPr/>
          </p:nvSpPr>
          <p:spPr bwMode="auto">
            <a:xfrm>
              <a:off x="5526087" y="3276286"/>
              <a:ext cx="30163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Rectangle 206"/>
            <p:cNvSpPr>
              <a:spLocks noChangeArrowheads="1"/>
            </p:cNvSpPr>
            <p:nvPr/>
          </p:nvSpPr>
          <p:spPr bwMode="auto">
            <a:xfrm>
              <a:off x="5556250" y="3276286"/>
              <a:ext cx="981075" cy="131763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Rectangle 207"/>
            <p:cNvSpPr>
              <a:spLocks noChangeArrowheads="1"/>
            </p:cNvSpPr>
            <p:nvPr/>
          </p:nvSpPr>
          <p:spPr bwMode="auto">
            <a:xfrm>
              <a:off x="5556250" y="3276286"/>
              <a:ext cx="981075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208"/>
            <p:cNvSpPr>
              <a:spLocks/>
            </p:cNvSpPr>
            <p:nvPr/>
          </p:nvSpPr>
          <p:spPr bwMode="auto">
            <a:xfrm>
              <a:off x="2763837" y="3265174"/>
              <a:ext cx="214313" cy="211138"/>
            </a:xfrm>
            <a:custGeom>
              <a:avLst/>
              <a:gdLst>
                <a:gd name="T0" fmla="*/ 31 w 57"/>
                <a:gd name="T1" fmla="*/ 0 h 56"/>
                <a:gd name="T2" fmla="*/ 34 w 57"/>
                <a:gd name="T3" fmla="*/ 1 h 56"/>
                <a:gd name="T4" fmla="*/ 35 w 57"/>
                <a:gd name="T5" fmla="*/ 3 h 56"/>
                <a:gd name="T6" fmla="*/ 34 w 57"/>
                <a:gd name="T7" fmla="*/ 6 h 56"/>
                <a:gd name="T8" fmla="*/ 25 w 57"/>
                <a:gd name="T9" fmla="*/ 15 h 56"/>
                <a:gd name="T10" fmla="*/ 25 w 57"/>
                <a:gd name="T11" fmla="*/ 15 h 56"/>
                <a:gd name="T12" fmla="*/ 25 w 57"/>
                <a:gd name="T13" fmla="*/ 16 h 56"/>
                <a:gd name="T14" fmla="*/ 26 w 57"/>
                <a:gd name="T15" fmla="*/ 16 h 56"/>
                <a:gd name="T16" fmla="*/ 26 w 57"/>
                <a:gd name="T17" fmla="*/ 16 h 56"/>
                <a:gd name="T18" fmla="*/ 27 w 57"/>
                <a:gd name="T19" fmla="*/ 16 h 56"/>
                <a:gd name="T20" fmla="*/ 41 w 57"/>
                <a:gd name="T21" fmla="*/ 2 h 56"/>
                <a:gd name="T22" fmla="*/ 44 w 57"/>
                <a:gd name="T23" fmla="*/ 1 h 56"/>
                <a:gd name="T24" fmla="*/ 46 w 57"/>
                <a:gd name="T25" fmla="*/ 2 h 56"/>
                <a:gd name="T26" fmla="*/ 47 w 57"/>
                <a:gd name="T27" fmla="*/ 5 h 56"/>
                <a:gd name="T28" fmla="*/ 46 w 57"/>
                <a:gd name="T29" fmla="*/ 7 h 56"/>
                <a:gd name="T30" fmla="*/ 32 w 57"/>
                <a:gd name="T31" fmla="*/ 22 h 56"/>
                <a:gd name="T32" fmla="*/ 32 w 57"/>
                <a:gd name="T33" fmla="*/ 22 h 56"/>
                <a:gd name="T34" fmla="*/ 32 w 57"/>
                <a:gd name="T35" fmla="*/ 23 h 56"/>
                <a:gd name="T36" fmla="*/ 32 w 57"/>
                <a:gd name="T37" fmla="*/ 23 h 56"/>
                <a:gd name="T38" fmla="*/ 33 w 57"/>
                <a:gd name="T39" fmla="*/ 23 h 56"/>
                <a:gd name="T40" fmla="*/ 33 w 57"/>
                <a:gd name="T41" fmla="*/ 23 h 56"/>
                <a:gd name="T42" fmla="*/ 51 w 57"/>
                <a:gd name="T43" fmla="*/ 6 h 56"/>
                <a:gd name="T44" fmla="*/ 53 w 57"/>
                <a:gd name="T45" fmla="*/ 5 h 56"/>
                <a:gd name="T46" fmla="*/ 56 w 57"/>
                <a:gd name="T47" fmla="*/ 6 h 56"/>
                <a:gd name="T48" fmla="*/ 57 w 57"/>
                <a:gd name="T49" fmla="*/ 9 h 56"/>
                <a:gd name="T50" fmla="*/ 56 w 57"/>
                <a:gd name="T51" fmla="*/ 11 h 56"/>
                <a:gd name="T52" fmla="*/ 39 w 57"/>
                <a:gd name="T53" fmla="*/ 28 h 56"/>
                <a:gd name="T54" fmla="*/ 39 w 57"/>
                <a:gd name="T55" fmla="*/ 29 h 56"/>
                <a:gd name="T56" fmla="*/ 39 w 57"/>
                <a:gd name="T57" fmla="*/ 29 h 56"/>
                <a:gd name="T58" fmla="*/ 39 w 57"/>
                <a:gd name="T59" fmla="*/ 30 h 56"/>
                <a:gd name="T60" fmla="*/ 40 w 57"/>
                <a:gd name="T61" fmla="*/ 30 h 56"/>
                <a:gd name="T62" fmla="*/ 40 w 57"/>
                <a:gd name="T63" fmla="*/ 30 h 56"/>
                <a:gd name="T64" fmla="*/ 50 w 57"/>
                <a:gd name="T65" fmla="*/ 20 h 56"/>
                <a:gd name="T66" fmla="*/ 53 w 57"/>
                <a:gd name="T67" fmla="*/ 19 h 56"/>
                <a:gd name="T68" fmla="*/ 56 w 57"/>
                <a:gd name="T69" fmla="*/ 20 h 56"/>
                <a:gd name="T70" fmla="*/ 57 w 57"/>
                <a:gd name="T71" fmla="*/ 23 h 56"/>
                <a:gd name="T72" fmla="*/ 56 w 57"/>
                <a:gd name="T73" fmla="*/ 25 h 56"/>
                <a:gd name="T74" fmla="*/ 36 w 57"/>
                <a:gd name="T75" fmla="*/ 45 h 56"/>
                <a:gd name="T76" fmla="*/ 35 w 57"/>
                <a:gd name="T77" fmla="*/ 46 h 56"/>
                <a:gd name="T78" fmla="*/ 36 w 57"/>
                <a:gd name="T79" fmla="*/ 47 h 56"/>
                <a:gd name="T80" fmla="*/ 45 w 57"/>
                <a:gd name="T81" fmla="*/ 47 h 56"/>
                <a:gd name="T82" fmla="*/ 48 w 57"/>
                <a:gd name="T83" fmla="*/ 48 h 56"/>
                <a:gd name="T84" fmla="*/ 49 w 57"/>
                <a:gd name="T85" fmla="*/ 51 h 56"/>
                <a:gd name="T86" fmla="*/ 48 w 57"/>
                <a:gd name="T87" fmla="*/ 54 h 56"/>
                <a:gd name="T88" fmla="*/ 45 w 57"/>
                <a:gd name="T89" fmla="*/ 55 h 56"/>
                <a:gd name="T90" fmla="*/ 30 w 57"/>
                <a:gd name="T91" fmla="*/ 56 h 56"/>
                <a:gd name="T92" fmla="*/ 24 w 57"/>
                <a:gd name="T93" fmla="*/ 55 h 56"/>
                <a:gd name="T94" fmla="*/ 19 w 57"/>
                <a:gd name="T95" fmla="*/ 52 h 56"/>
                <a:gd name="T96" fmla="*/ 1 w 57"/>
                <a:gd name="T97" fmla="*/ 34 h 56"/>
                <a:gd name="T98" fmla="*/ 0 w 57"/>
                <a:gd name="T99" fmla="*/ 31 h 56"/>
                <a:gd name="T100" fmla="*/ 1 w 57"/>
                <a:gd name="T101" fmla="*/ 28 h 56"/>
                <a:gd name="T102" fmla="*/ 28 w 57"/>
                <a:gd name="T103" fmla="*/ 1 h 56"/>
                <a:gd name="T104" fmla="*/ 31 w 57"/>
                <a:gd name="T10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" h="56">
                  <a:moveTo>
                    <a:pt x="31" y="0"/>
                  </a:moveTo>
                  <a:cubicBezTo>
                    <a:pt x="32" y="0"/>
                    <a:pt x="33" y="0"/>
                    <a:pt x="34" y="1"/>
                  </a:cubicBezTo>
                  <a:cubicBezTo>
                    <a:pt x="34" y="1"/>
                    <a:pt x="35" y="2"/>
                    <a:pt x="35" y="3"/>
                  </a:cubicBezTo>
                  <a:cubicBezTo>
                    <a:pt x="35" y="4"/>
                    <a:pt x="34" y="5"/>
                    <a:pt x="34" y="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1"/>
                    <a:pt x="42" y="1"/>
                    <a:pt x="44" y="1"/>
                  </a:cubicBezTo>
                  <a:cubicBezTo>
                    <a:pt x="45" y="1"/>
                    <a:pt x="46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cubicBezTo>
                    <a:pt x="47" y="6"/>
                    <a:pt x="47" y="7"/>
                    <a:pt x="46" y="7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4" y="5"/>
                    <a:pt x="55" y="5"/>
                    <a:pt x="56" y="6"/>
                  </a:cubicBezTo>
                  <a:cubicBezTo>
                    <a:pt x="57" y="7"/>
                    <a:pt x="57" y="8"/>
                    <a:pt x="57" y="9"/>
                  </a:cubicBezTo>
                  <a:cubicBezTo>
                    <a:pt x="57" y="10"/>
                    <a:pt x="57" y="11"/>
                    <a:pt x="56" y="11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2" y="19"/>
                    <a:pt x="53" y="19"/>
                  </a:cubicBezTo>
                  <a:cubicBezTo>
                    <a:pt x="54" y="19"/>
                    <a:pt x="55" y="19"/>
                    <a:pt x="56" y="20"/>
                  </a:cubicBezTo>
                  <a:cubicBezTo>
                    <a:pt x="56" y="21"/>
                    <a:pt x="57" y="22"/>
                    <a:pt x="57" y="23"/>
                  </a:cubicBezTo>
                  <a:cubicBezTo>
                    <a:pt x="57" y="24"/>
                    <a:pt x="56" y="25"/>
                    <a:pt x="56" y="2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6" y="47"/>
                    <a:pt x="47" y="47"/>
                    <a:pt x="48" y="48"/>
                  </a:cubicBezTo>
                  <a:cubicBezTo>
                    <a:pt x="49" y="49"/>
                    <a:pt x="49" y="50"/>
                    <a:pt x="49" y="51"/>
                  </a:cubicBezTo>
                  <a:cubicBezTo>
                    <a:pt x="49" y="52"/>
                    <a:pt x="49" y="53"/>
                    <a:pt x="48" y="54"/>
                  </a:cubicBezTo>
                  <a:cubicBezTo>
                    <a:pt x="47" y="55"/>
                    <a:pt x="46" y="55"/>
                    <a:pt x="45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8" y="56"/>
                    <a:pt x="26" y="56"/>
                    <a:pt x="24" y="55"/>
                  </a:cubicBezTo>
                  <a:cubicBezTo>
                    <a:pt x="22" y="55"/>
                    <a:pt x="21" y="54"/>
                    <a:pt x="19" y="52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3"/>
                    <a:pt x="0" y="32"/>
                    <a:pt x="0" y="31"/>
                  </a:cubicBezTo>
                  <a:cubicBezTo>
                    <a:pt x="0" y="30"/>
                    <a:pt x="0" y="29"/>
                    <a:pt x="1" y="28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0"/>
                    <a:pt x="30" y="0"/>
                    <a:pt x="3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Rectangle 209"/>
            <p:cNvSpPr>
              <a:spLocks noChangeArrowheads="1"/>
            </p:cNvSpPr>
            <p:nvPr/>
          </p:nvSpPr>
          <p:spPr bwMode="auto">
            <a:xfrm>
              <a:off x="2947987" y="3457261"/>
              <a:ext cx="1588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210"/>
            <p:cNvSpPr>
              <a:spLocks/>
            </p:cNvSpPr>
            <p:nvPr/>
          </p:nvSpPr>
          <p:spPr bwMode="auto">
            <a:xfrm>
              <a:off x="2722562" y="3366774"/>
              <a:ext cx="120650" cy="93663"/>
            </a:xfrm>
            <a:custGeom>
              <a:avLst/>
              <a:gdLst>
                <a:gd name="T0" fmla="*/ 73 w 76"/>
                <a:gd name="T1" fmla="*/ 0 h 59"/>
                <a:gd name="T2" fmla="*/ 0 w 76"/>
                <a:gd name="T3" fmla="*/ 0 h 59"/>
                <a:gd name="T4" fmla="*/ 0 w 76"/>
                <a:gd name="T5" fmla="*/ 59 h 59"/>
                <a:gd name="T6" fmla="*/ 76 w 76"/>
                <a:gd name="T7" fmla="*/ 59 h 59"/>
                <a:gd name="T8" fmla="*/ 73 w 7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9">
                  <a:moveTo>
                    <a:pt x="73" y="0"/>
                  </a:moveTo>
                  <a:lnTo>
                    <a:pt x="0" y="0"/>
                  </a:lnTo>
                  <a:lnTo>
                    <a:pt x="0" y="59"/>
                  </a:lnTo>
                  <a:lnTo>
                    <a:pt x="76" y="5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211"/>
            <p:cNvSpPr>
              <a:spLocks/>
            </p:cNvSpPr>
            <p:nvPr/>
          </p:nvSpPr>
          <p:spPr bwMode="auto">
            <a:xfrm>
              <a:off x="2722562" y="3366774"/>
              <a:ext cx="120650" cy="93663"/>
            </a:xfrm>
            <a:custGeom>
              <a:avLst/>
              <a:gdLst>
                <a:gd name="T0" fmla="*/ 73 w 76"/>
                <a:gd name="T1" fmla="*/ 0 h 59"/>
                <a:gd name="T2" fmla="*/ 0 w 76"/>
                <a:gd name="T3" fmla="*/ 0 h 59"/>
                <a:gd name="T4" fmla="*/ 0 w 76"/>
                <a:gd name="T5" fmla="*/ 59 h 59"/>
                <a:gd name="T6" fmla="*/ 76 w 76"/>
                <a:gd name="T7" fmla="*/ 59 h 59"/>
                <a:gd name="T8" fmla="*/ 73 w 7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9">
                  <a:moveTo>
                    <a:pt x="73" y="0"/>
                  </a:moveTo>
                  <a:lnTo>
                    <a:pt x="0" y="0"/>
                  </a:lnTo>
                  <a:lnTo>
                    <a:pt x="0" y="59"/>
                  </a:lnTo>
                  <a:lnTo>
                    <a:pt x="76" y="59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212"/>
            <p:cNvSpPr>
              <a:spLocks/>
            </p:cNvSpPr>
            <p:nvPr/>
          </p:nvSpPr>
          <p:spPr bwMode="auto">
            <a:xfrm>
              <a:off x="2689225" y="3347724"/>
              <a:ext cx="33338" cy="131763"/>
            </a:xfrm>
            <a:custGeom>
              <a:avLst/>
              <a:gdLst>
                <a:gd name="T0" fmla="*/ 0 w 21"/>
                <a:gd name="T1" fmla="*/ 3 h 83"/>
                <a:gd name="T2" fmla="*/ 0 w 21"/>
                <a:gd name="T3" fmla="*/ 83 h 83"/>
                <a:gd name="T4" fmla="*/ 21 w 21"/>
                <a:gd name="T5" fmla="*/ 83 h 83"/>
                <a:gd name="T6" fmla="*/ 21 w 21"/>
                <a:gd name="T7" fmla="*/ 0 h 83"/>
                <a:gd name="T8" fmla="*/ 0 w 21"/>
                <a:gd name="T9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3">
                  <a:moveTo>
                    <a:pt x="0" y="3"/>
                  </a:moveTo>
                  <a:lnTo>
                    <a:pt x="0" y="83"/>
                  </a:lnTo>
                  <a:lnTo>
                    <a:pt x="21" y="83"/>
                  </a:lnTo>
                  <a:lnTo>
                    <a:pt x="2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213"/>
            <p:cNvSpPr>
              <a:spLocks/>
            </p:cNvSpPr>
            <p:nvPr/>
          </p:nvSpPr>
          <p:spPr bwMode="auto">
            <a:xfrm>
              <a:off x="2689225" y="3347724"/>
              <a:ext cx="33338" cy="131763"/>
            </a:xfrm>
            <a:custGeom>
              <a:avLst/>
              <a:gdLst>
                <a:gd name="T0" fmla="*/ 0 w 21"/>
                <a:gd name="T1" fmla="*/ 3 h 83"/>
                <a:gd name="T2" fmla="*/ 0 w 21"/>
                <a:gd name="T3" fmla="*/ 83 h 83"/>
                <a:gd name="T4" fmla="*/ 21 w 21"/>
                <a:gd name="T5" fmla="*/ 83 h 83"/>
                <a:gd name="T6" fmla="*/ 21 w 21"/>
                <a:gd name="T7" fmla="*/ 0 h 83"/>
                <a:gd name="T8" fmla="*/ 0 w 21"/>
                <a:gd name="T9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3">
                  <a:moveTo>
                    <a:pt x="0" y="3"/>
                  </a:moveTo>
                  <a:lnTo>
                    <a:pt x="0" y="83"/>
                  </a:lnTo>
                  <a:lnTo>
                    <a:pt x="21" y="83"/>
                  </a:lnTo>
                  <a:lnTo>
                    <a:pt x="21" y="0"/>
                  </a:lnTo>
                  <a:lnTo>
                    <a:pt x="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Rectangle 214"/>
            <p:cNvSpPr>
              <a:spLocks noChangeArrowheads="1"/>
            </p:cNvSpPr>
            <p:nvPr/>
          </p:nvSpPr>
          <p:spPr bwMode="auto">
            <a:xfrm>
              <a:off x="1651000" y="3352486"/>
              <a:ext cx="1038225" cy="127000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Rectangle 215"/>
            <p:cNvSpPr>
              <a:spLocks noChangeArrowheads="1"/>
            </p:cNvSpPr>
            <p:nvPr/>
          </p:nvSpPr>
          <p:spPr bwMode="auto">
            <a:xfrm>
              <a:off x="1651000" y="3352486"/>
              <a:ext cx="1038225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216"/>
            <p:cNvSpPr>
              <a:spLocks/>
            </p:cNvSpPr>
            <p:nvPr/>
          </p:nvSpPr>
          <p:spPr bwMode="auto">
            <a:xfrm>
              <a:off x="4868862" y="2957199"/>
              <a:ext cx="627063" cy="420688"/>
            </a:xfrm>
            <a:custGeom>
              <a:avLst/>
              <a:gdLst>
                <a:gd name="T0" fmla="*/ 161 w 167"/>
                <a:gd name="T1" fmla="*/ 0 h 112"/>
                <a:gd name="T2" fmla="*/ 6 w 167"/>
                <a:gd name="T3" fmla="*/ 0 h 112"/>
                <a:gd name="T4" fmla="*/ 1 w 167"/>
                <a:gd name="T5" fmla="*/ 2 h 112"/>
                <a:gd name="T6" fmla="*/ 0 w 167"/>
                <a:gd name="T7" fmla="*/ 7 h 112"/>
                <a:gd name="T8" fmla="*/ 0 w 167"/>
                <a:gd name="T9" fmla="*/ 105 h 112"/>
                <a:gd name="T10" fmla="*/ 1 w 167"/>
                <a:gd name="T11" fmla="*/ 110 h 112"/>
                <a:gd name="T12" fmla="*/ 6 w 167"/>
                <a:gd name="T13" fmla="*/ 112 h 112"/>
                <a:gd name="T14" fmla="*/ 115 w 167"/>
                <a:gd name="T15" fmla="*/ 112 h 112"/>
                <a:gd name="T16" fmla="*/ 116 w 167"/>
                <a:gd name="T17" fmla="*/ 111 h 112"/>
                <a:gd name="T18" fmla="*/ 119 w 167"/>
                <a:gd name="T19" fmla="*/ 109 h 112"/>
                <a:gd name="T20" fmla="*/ 119 w 167"/>
                <a:gd name="T21" fmla="*/ 109 h 112"/>
                <a:gd name="T22" fmla="*/ 127 w 167"/>
                <a:gd name="T23" fmla="*/ 110 h 112"/>
                <a:gd name="T24" fmla="*/ 128 w 167"/>
                <a:gd name="T25" fmla="*/ 110 h 112"/>
                <a:gd name="T26" fmla="*/ 128 w 167"/>
                <a:gd name="T27" fmla="*/ 110 h 112"/>
                <a:gd name="T28" fmla="*/ 112 w 167"/>
                <a:gd name="T29" fmla="*/ 93 h 112"/>
                <a:gd name="T30" fmla="*/ 110 w 167"/>
                <a:gd name="T31" fmla="*/ 91 h 112"/>
                <a:gd name="T32" fmla="*/ 111 w 167"/>
                <a:gd name="T33" fmla="*/ 90 h 112"/>
                <a:gd name="T34" fmla="*/ 108 w 167"/>
                <a:gd name="T35" fmla="*/ 88 h 112"/>
                <a:gd name="T36" fmla="*/ 107 w 167"/>
                <a:gd name="T37" fmla="*/ 85 h 112"/>
                <a:gd name="T38" fmla="*/ 108 w 167"/>
                <a:gd name="T39" fmla="*/ 83 h 112"/>
                <a:gd name="T40" fmla="*/ 111 w 167"/>
                <a:gd name="T41" fmla="*/ 82 h 112"/>
                <a:gd name="T42" fmla="*/ 114 w 167"/>
                <a:gd name="T43" fmla="*/ 83 h 112"/>
                <a:gd name="T44" fmla="*/ 124 w 167"/>
                <a:gd name="T45" fmla="*/ 93 h 112"/>
                <a:gd name="T46" fmla="*/ 124 w 167"/>
                <a:gd name="T47" fmla="*/ 93 h 112"/>
                <a:gd name="T48" fmla="*/ 125 w 167"/>
                <a:gd name="T49" fmla="*/ 93 h 112"/>
                <a:gd name="T50" fmla="*/ 125 w 167"/>
                <a:gd name="T51" fmla="*/ 93 h 112"/>
                <a:gd name="T52" fmla="*/ 111 w 167"/>
                <a:gd name="T53" fmla="*/ 79 h 112"/>
                <a:gd name="T54" fmla="*/ 110 w 167"/>
                <a:gd name="T55" fmla="*/ 77 h 112"/>
                <a:gd name="T56" fmla="*/ 110 w 167"/>
                <a:gd name="T57" fmla="*/ 77 h 112"/>
                <a:gd name="T58" fmla="*/ 108 w 167"/>
                <a:gd name="T59" fmla="*/ 74 h 112"/>
                <a:gd name="T60" fmla="*/ 107 w 167"/>
                <a:gd name="T61" fmla="*/ 72 h 112"/>
                <a:gd name="T62" fmla="*/ 108 w 167"/>
                <a:gd name="T63" fmla="*/ 69 h 112"/>
                <a:gd name="T64" fmla="*/ 111 w 167"/>
                <a:gd name="T65" fmla="*/ 68 h 112"/>
                <a:gd name="T66" fmla="*/ 113 w 167"/>
                <a:gd name="T67" fmla="*/ 69 h 112"/>
                <a:gd name="T68" fmla="*/ 130 w 167"/>
                <a:gd name="T69" fmla="*/ 86 h 112"/>
                <a:gd name="T70" fmla="*/ 131 w 167"/>
                <a:gd name="T71" fmla="*/ 86 h 112"/>
                <a:gd name="T72" fmla="*/ 131 w 167"/>
                <a:gd name="T73" fmla="*/ 86 h 112"/>
                <a:gd name="T74" fmla="*/ 132 w 167"/>
                <a:gd name="T75" fmla="*/ 86 h 112"/>
                <a:gd name="T76" fmla="*/ 121 w 167"/>
                <a:gd name="T77" fmla="*/ 75 h 112"/>
                <a:gd name="T78" fmla="*/ 120 w 167"/>
                <a:gd name="T79" fmla="*/ 73 h 112"/>
                <a:gd name="T80" fmla="*/ 120 w 167"/>
                <a:gd name="T81" fmla="*/ 73 h 112"/>
                <a:gd name="T82" fmla="*/ 118 w 167"/>
                <a:gd name="T83" fmla="*/ 70 h 112"/>
                <a:gd name="T84" fmla="*/ 117 w 167"/>
                <a:gd name="T85" fmla="*/ 68 h 112"/>
                <a:gd name="T86" fmla="*/ 118 w 167"/>
                <a:gd name="T87" fmla="*/ 65 h 112"/>
                <a:gd name="T88" fmla="*/ 120 w 167"/>
                <a:gd name="T89" fmla="*/ 64 h 112"/>
                <a:gd name="T90" fmla="*/ 123 w 167"/>
                <a:gd name="T91" fmla="*/ 65 h 112"/>
                <a:gd name="T92" fmla="*/ 137 w 167"/>
                <a:gd name="T93" fmla="*/ 79 h 112"/>
                <a:gd name="T94" fmla="*/ 138 w 167"/>
                <a:gd name="T95" fmla="*/ 79 h 112"/>
                <a:gd name="T96" fmla="*/ 138 w 167"/>
                <a:gd name="T97" fmla="*/ 79 h 112"/>
                <a:gd name="T98" fmla="*/ 138 w 167"/>
                <a:gd name="T99" fmla="*/ 79 h 112"/>
                <a:gd name="T100" fmla="*/ 134 w 167"/>
                <a:gd name="T101" fmla="*/ 74 h 112"/>
                <a:gd name="T102" fmla="*/ 132 w 167"/>
                <a:gd name="T103" fmla="*/ 71 h 112"/>
                <a:gd name="T104" fmla="*/ 132 w 167"/>
                <a:gd name="T105" fmla="*/ 71 h 112"/>
                <a:gd name="T106" fmla="*/ 130 w 167"/>
                <a:gd name="T107" fmla="*/ 69 h 112"/>
                <a:gd name="T108" fmla="*/ 129 w 167"/>
                <a:gd name="T109" fmla="*/ 66 h 112"/>
                <a:gd name="T110" fmla="*/ 130 w 167"/>
                <a:gd name="T111" fmla="*/ 64 h 112"/>
                <a:gd name="T112" fmla="*/ 133 w 167"/>
                <a:gd name="T113" fmla="*/ 62 h 112"/>
                <a:gd name="T114" fmla="*/ 136 w 167"/>
                <a:gd name="T115" fmla="*/ 64 h 112"/>
                <a:gd name="T116" fmla="*/ 162 w 167"/>
                <a:gd name="T117" fmla="*/ 90 h 112"/>
                <a:gd name="T118" fmla="*/ 167 w 167"/>
                <a:gd name="T119" fmla="*/ 90 h 112"/>
                <a:gd name="T120" fmla="*/ 167 w 167"/>
                <a:gd name="T121" fmla="*/ 7 h 112"/>
                <a:gd name="T122" fmla="*/ 165 w 167"/>
                <a:gd name="T123" fmla="*/ 2 h 112"/>
                <a:gd name="T124" fmla="*/ 161 w 167"/>
                <a:gd name="T12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" h="112">
                  <a:moveTo>
                    <a:pt x="1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7"/>
                    <a:pt x="0" y="109"/>
                    <a:pt x="1" y="110"/>
                  </a:cubicBezTo>
                  <a:cubicBezTo>
                    <a:pt x="3" y="111"/>
                    <a:pt x="4" y="112"/>
                    <a:pt x="6" y="112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5" y="111"/>
                    <a:pt x="116" y="111"/>
                    <a:pt x="116" y="111"/>
                  </a:cubicBezTo>
                  <a:cubicBezTo>
                    <a:pt x="117" y="110"/>
                    <a:pt x="118" y="109"/>
                    <a:pt x="119" y="109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8" y="110"/>
                    <a:pt x="128" y="110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12" y="93"/>
                    <a:pt x="112" y="93"/>
                    <a:pt x="112" y="93"/>
                  </a:cubicBezTo>
                  <a:cubicBezTo>
                    <a:pt x="111" y="93"/>
                    <a:pt x="110" y="92"/>
                    <a:pt x="110" y="91"/>
                  </a:cubicBezTo>
                  <a:cubicBezTo>
                    <a:pt x="110" y="91"/>
                    <a:pt x="110" y="90"/>
                    <a:pt x="111" y="90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7" y="87"/>
                    <a:pt x="107" y="86"/>
                    <a:pt x="107" y="85"/>
                  </a:cubicBezTo>
                  <a:cubicBezTo>
                    <a:pt x="107" y="84"/>
                    <a:pt x="107" y="83"/>
                    <a:pt x="108" y="83"/>
                  </a:cubicBezTo>
                  <a:cubicBezTo>
                    <a:pt x="109" y="82"/>
                    <a:pt x="110" y="82"/>
                    <a:pt x="111" y="82"/>
                  </a:cubicBezTo>
                  <a:cubicBezTo>
                    <a:pt x="112" y="82"/>
                    <a:pt x="113" y="82"/>
                    <a:pt x="114" y="83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5" y="93"/>
                    <a:pt x="125" y="93"/>
                    <a:pt x="125" y="93"/>
                  </a:cubicBezTo>
                  <a:cubicBezTo>
                    <a:pt x="125" y="93"/>
                    <a:pt x="125" y="93"/>
                    <a:pt x="125" y="93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1" y="79"/>
                    <a:pt x="110" y="78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07" y="74"/>
                    <a:pt x="107" y="73"/>
                    <a:pt x="107" y="72"/>
                  </a:cubicBezTo>
                  <a:cubicBezTo>
                    <a:pt x="107" y="71"/>
                    <a:pt x="107" y="70"/>
                    <a:pt x="108" y="69"/>
                  </a:cubicBezTo>
                  <a:cubicBezTo>
                    <a:pt x="109" y="68"/>
                    <a:pt x="110" y="68"/>
                    <a:pt x="111" y="68"/>
                  </a:cubicBezTo>
                  <a:cubicBezTo>
                    <a:pt x="112" y="68"/>
                    <a:pt x="113" y="68"/>
                    <a:pt x="113" y="69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2" y="86"/>
                    <a:pt x="132" y="86"/>
                    <a:pt x="132" y="86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0" y="75"/>
                    <a:pt x="120" y="74"/>
                    <a:pt x="120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17" y="70"/>
                    <a:pt x="117" y="69"/>
                    <a:pt x="117" y="68"/>
                  </a:cubicBezTo>
                  <a:cubicBezTo>
                    <a:pt x="117" y="67"/>
                    <a:pt x="117" y="66"/>
                    <a:pt x="118" y="65"/>
                  </a:cubicBezTo>
                  <a:cubicBezTo>
                    <a:pt x="118" y="64"/>
                    <a:pt x="119" y="64"/>
                    <a:pt x="120" y="64"/>
                  </a:cubicBezTo>
                  <a:cubicBezTo>
                    <a:pt x="121" y="64"/>
                    <a:pt x="122" y="64"/>
                    <a:pt x="123" y="65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3" y="73"/>
                    <a:pt x="132" y="72"/>
                    <a:pt x="132" y="71"/>
                  </a:cubicBezTo>
                  <a:cubicBezTo>
                    <a:pt x="132" y="71"/>
                    <a:pt x="132" y="71"/>
                    <a:pt x="132" y="71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29" y="68"/>
                    <a:pt x="129" y="67"/>
                    <a:pt x="129" y="66"/>
                  </a:cubicBezTo>
                  <a:cubicBezTo>
                    <a:pt x="129" y="65"/>
                    <a:pt x="129" y="64"/>
                    <a:pt x="130" y="64"/>
                  </a:cubicBezTo>
                  <a:cubicBezTo>
                    <a:pt x="131" y="63"/>
                    <a:pt x="132" y="62"/>
                    <a:pt x="133" y="62"/>
                  </a:cubicBezTo>
                  <a:cubicBezTo>
                    <a:pt x="134" y="62"/>
                    <a:pt x="135" y="63"/>
                    <a:pt x="136" y="64"/>
                  </a:cubicBezTo>
                  <a:cubicBezTo>
                    <a:pt x="162" y="90"/>
                    <a:pt x="162" y="90"/>
                    <a:pt x="162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5"/>
                    <a:pt x="166" y="3"/>
                    <a:pt x="165" y="2"/>
                  </a:cubicBezTo>
                  <a:cubicBezTo>
                    <a:pt x="164" y="1"/>
                    <a:pt x="162" y="0"/>
                    <a:pt x="16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217"/>
            <p:cNvSpPr>
              <a:spLocks noEditPoints="1"/>
            </p:cNvSpPr>
            <p:nvPr/>
          </p:nvSpPr>
          <p:spPr bwMode="auto">
            <a:xfrm>
              <a:off x="5281612" y="3223899"/>
              <a:ext cx="109538" cy="146050"/>
            </a:xfrm>
            <a:custGeom>
              <a:avLst/>
              <a:gdLst>
                <a:gd name="T0" fmla="*/ 1 w 29"/>
                <a:gd name="T1" fmla="*/ 19 h 39"/>
                <a:gd name="T2" fmla="*/ 0 w 29"/>
                <a:gd name="T3" fmla="*/ 20 h 39"/>
                <a:gd name="T4" fmla="*/ 2 w 29"/>
                <a:gd name="T5" fmla="*/ 22 h 39"/>
                <a:gd name="T6" fmla="*/ 18 w 29"/>
                <a:gd name="T7" fmla="*/ 39 h 39"/>
                <a:gd name="T8" fmla="*/ 19 w 29"/>
                <a:gd name="T9" fmla="*/ 38 h 39"/>
                <a:gd name="T10" fmla="*/ 18 w 29"/>
                <a:gd name="T11" fmla="*/ 37 h 39"/>
                <a:gd name="T12" fmla="*/ 1 w 29"/>
                <a:gd name="T13" fmla="*/ 19 h 39"/>
                <a:gd name="T14" fmla="*/ 0 w 29"/>
                <a:gd name="T15" fmla="*/ 6 h 39"/>
                <a:gd name="T16" fmla="*/ 0 w 29"/>
                <a:gd name="T17" fmla="*/ 6 h 39"/>
                <a:gd name="T18" fmla="*/ 1 w 29"/>
                <a:gd name="T19" fmla="*/ 8 h 39"/>
                <a:gd name="T20" fmla="*/ 15 w 29"/>
                <a:gd name="T21" fmla="*/ 22 h 39"/>
                <a:gd name="T22" fmla="*/ 15 w 29"/>
                <a:gd name="T23" fmla="*/ 21 h 39"/>
                <a:gd name="T24" fmla="*/ 15 w 29"/>
                <a:gd name="T25" fmla="*/ 21 h 39"/>
                <a:gd name="T26" fmla="*/ 15 w 29"/>
                <a:gd name="T27" fmla="*/ 20 h 39"/>
                <a:gd name="T28" fmla="*/ 0 w 29"/>
                <a:gd name="T29" fmla="*/ 6 h 39"/>
                <a:gd name="T30" fmla="*/ 10 w 29"/>
                <a:gd name="T31" fmla="*/ 2 h 39"/>
                <a:gd name="T32" fmla="*/ 10 w 29"/>
                <a:gd name="T33" fmla="*/ 2 h 39"/>
                <a:gd name="T34" fmla="*/ 11 w 29"/>
                <a:gd name="T35" fmla="*/ 4 h 39"/>
                <a:gd name="T36" fmla="*/ 22 w 29"/>
                <a:gd name="T37" fmla="*/ 15 h 39"/>
                <a:gd name="T38" fmla="*/ 22 w 29"/>
                <a:gd name="T39" fmla="*/ 14 h 39"/>
                <a:gd name="T40" fmla="*/ 22 w 29"/>
                <a:gd name="T41" fmla="*/ 14 h 39"/>
                <a:gd name="T42" fmla="*/ 22 w 29"/>
                <a:gd name="T43" fmla="*/ 13 h 39"/>
                <a:gd name="T44" fmla="*/ 10 w 29"/>
                <a:gd name="T45" fmla="*/ 2 h 39"/>
                <a:gd name="T46" fmla="*/ 22 w 29"/>
                <a:gd name="T47" fmla="*/ 0 h 39"/>
                <a:gd name="T48" fmla="*/ 22 w 29"/>
                <a:gd name="T49" fmla="*/ 0 h 39"/>
                <a:gd name="T50" fmla="*/ 24 w 29"/>
                <a:gd name="T51" fmla="*/ 3 h 39"/>
                <a:gd name="T52" fmla="*/ 28 w 29"/>
                <a:gd name="T53" fmla="*/ 8 h 39"/>
                <a:gd name="T54" fmla="*/ 29 w 29"/>
                <a:gd name="T55" fmla="*/ 8 h 39"/>
                <a:gd name="T56" fmla="*/ 29 w 29"/>
                <a:gd name="T57" fmla="*/ 7 h 39"/>
                <a:gd name="T58" fmla="*/ 29 w 29"/>
                <a:gd name="T59" fmla="*/ 7 h 39"/>
                <a:gd name="T60" fmla="*/ 22 w 29"/>
                <a:gd name="T6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39">
                  <a:moveTo>
                    <a:pt x="1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1"/>
                    <a:pt x="1" y="22"/>
                    <a:pt x="2" y="22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8"/>
                    <a:pt x="19" y="38"/>
                  </a:cubicBezTo>
                  <a:cubicBezTo>
                    <a:pt x="19" y="38"/>
                    <a:pt x="19" y="37"/>
                    <a:pt x="18" y="37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11" y="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0" y="2"/>
                    <a:pt x="10" y="2"/>
                    <a:pt x="10" y="2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3" y="2"/>
                    <a:pt x="24" y="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218"/>
            <p:cNvSpPr>
              <a:spLocks/>
            </p:cNvSpPr>
            <p:nvPr/>
          </p:nvSpPr>
          <p:spPr bwMode="auto">
            <a:xfrm>
              <a:off x="5270500" y="3190561"/>
              <a:ext cx="206375" cy="187325"/>
            </a:xfrm>
            <a:custGeom>
              <a:avLst/>
              <a:gdLst>
                <a:gd name="T0" fmla="*/ 26 w 55"/>
                <a:gd name="T1" fmla="*/ 0 h 50"/>
                <a:gd name="T2" fmla="*/ 23 w 55"/>
                <a:gd name="T3" fmla="*/ 2 h 50"/>
                <a:gd name="T4" fmla="*/ 22 w 55"/>
                <a:gd name="T5" fmla="*/ 4 h 50"/>
                <a:gd name="T6" fmla="*/ 23 w 55"/>
                <a:gd name="T7" fmla="*/ 7 h 50"/>
                <a:gd name="T8" fmla="*/ 25 w 55"/>
                <a:gd name="T9" fmla="*/ 9 h 50"/>
                <a:gd name="T10" fmla="*/ 32 w 55"/>
                <a:gd name="T11" fmla="*/ 16 h 50"/>
                <a:gd name="T12" fmla="*/ 32 w 55"/>
                <a:gd name="T13" fmla="*/ 16 h 50"/>
                <a:gd name="T14" fmla="*/ 32 w 55"/>
                <a:gd name="T15" fmla="*/ 17 h 50"/>
                <a:gd name="T16" fmla="*/ 31 w 55"/>
                <a:gd name="T17" fmla="*/ 17 h 50"/>
                <a:gd name="T18" fmla="*/ 31 w 55"/>
                <a:gd name="T19" fmla="*/ 17 h 50"/>
                <a:gd name="T20" fmla="*/ 31 w 55"/>
                <a:gd name="T21" fmla="*/ 17 h 50"/>
                <a:gd name="T22" fmla="*/ 30 w 55"/>
                <a:gd name="T23" fmla="*/ 17 h 50"/>
                <a:gd name="T24" fmla="*/ 16 w 55"/>
                <a:gd name="T25" fmla="*/ 3 h 50"/>
                <a:gd name="T26" fmla="*/ 13 w 55"/>
                <a:gd name="T27" fmla="*/ 2 h 50"/>
                <a:gd name="T28" fmla="*/ 11 w 55"/>
                <a:gd name="T29" fmla="*/ 3 h 50"/>
                <a:gd name="T30" fmla="*/ 10 w 55"/>
                <a:gd name="T31" fmla="*/ 6 h 50"/>
                <a:gd name="T32" fmla="*/ 11 w 55"/>
                <a:gd name="T33" fmla="*/ 8 h 50"/>
                <a:gd name="T34" fmla="*/ 13 w 55"/>
                <a:gd name="T35" fmla="*/ 11 h 50"/>
                <a:gd name="T36" fmla="*/ 25 w 55"/>
                <a:gd name="T37" fmla="*/ 22 h 50"/>
                <a:gd name="T38" fmla="*/ 25 w 55"/>
                <a:gd name="T39" fmla="*/ 23 h 50"/>
                <a:gd name="T40" fmla="*/ 25 w 55"/>
                <a:gd name="T41" fmla="*/ 23 h 50"/>
                <a:gd name="T42" fmla="*/ 25 w 55"/>
                <a:gd name="T43" fmla="*/ 24 h 50"/>
                <a:gd name="T44" fmla="*/ 24 w 55"/>
                <a:gd name="T45" fmla="*/ 24 h 50"/>
                <a:gd name="T46" fmla="*/ 24 w 55"/>
                <a:gd name="T47" fmla="*/ 24 h 50"/>
                <a:gd name="T48" fmla="*/ 23 w 55"/>
                <a:gd name="T49" fmla="*/ 24 h 50"/>
                <a:gd name="T50" fmla="*/ 6 w 55"/>
                <a:gd name="T51" fmla="*/ 7 h 50"/>
                <a:gd name="T52" fmla="*/ 4 w 55"/>
                <a:gd name="T53" fmla="*/ 6 h 50"/>
                <a:gd name="T54" fmla="*/ 1 w 55"/>
                <a:gd name="T55" fmla="*/ 7 h 50"/>
                <a:gd name="T56" fmla="*/ 0 w 55"/>
                <a:gd name="T57" fmla="*/ 10 h 50"/>
                <a:gd name="T58" fmla="*/ 1 w 55"/>
                <a:gd name="T59" fmla="*/ 12 h 50"/>
                <a:gd name="T60" fmla="*/ 3 w 55"/>
                <a:gd name="T61" fmla="*/ 15 h 50"/>
                <a:gd name="T62" fmla="*/ 18 w 55"/>
                <a:gd name="T63" fmla="*/ 29 h 50"/>
                <a:gd name="T64" fmla="*/ 18 w 55"/>
                <a:gd name="T65" fmla="*/ 30 h 50"/>
                <a:gd name="T66" fmla="*/ 18 w 55"/>
                <a:gd name="T67" fmla="*/ 30 h 50"/>
                <a:gd name="T68" fmla="*/ 18 w 55"/>
                <a:gd name="T69" fmla="*/ 31 h 50"/>
                <a:gd name="T70" fmla="*/ 18 w 55"/>
                <a:gd name="T71" fmla="*/ 31 h 50"/>
                <a:gd name="T72" fmla="*/ 17 w 55"/>
                <a:gd name="T73" fmla="*/ 31 h 50"/>
                <a:gd name="T74" fmla="*/ 17 w 55"/>
                <a:gd name="T75" fmla="*/ 31 h 50"/>
                <a:gd name="T76" fmla="*/ 7 w 55"/>
                <a:gd name="T77" fmla="*/ 21 h 50"/>
                <a:gd name="T78" fmla="*/ 4 w 55"/>
                <a:gd name="T79" fmla="*/ 20 h 50"/>
                <a:gd name="T80" fmla="*/ 1 w 55"/>
                <a:gd name="T81" fmla="*/ 21 h 50"/>
                <a:gd name="T82" fmla="*/ 0 w 55"/>
                <a:gd name="T83" fmla="*/ 23 h 50"/>
                <a:gd name="T84" fmla="*/ 1 w 55"/>
                <a:gd name="T85" fmla="*/ 26 h 50"/>
                <a:gd name="T86" fmla="*/ 4 w 55"/>
                <a:gd name="T87" fmla="*/ 28 h 50"/>
                <a:gd name="T88" fmla="*/ 21 w 55"/>
                <a:gd name="T89" fmla="*/ 46 h 50"/>
                <a:gd name="T90" fmla="*/ 22 w 55"/>
                <a:gd name="T91" fmla="*/ 47 h 50"/>
                <a:gd name="T92" fmla="*/ 21 w 55"/>
                <a:gd name="T93" fmla="*/ 48 h 50"/>
                <a:gd name="T94" fmla="*/ 21 w 55"/>
                <a:gd name="T95" fmla="*/ 48 h 50"/>
                <a:gd name="T96" fmla="*/ 20 w 55"/>
                <a:gd name="T97" fmla="*/ 48 h 50"/>
                <a:gd name="T98" fmla="*/ 12 w 55"/>
                <a:gd name="T99" fmla="*/ 47 h 50"/>
                <a:gd name="T100" fmla="*/ 12 w 55"/>
                <a:gd name="T101" fmla="*/ 47 h 50"/>
                <a:gd name="T102" fmla="*/ 9 w 55"/>
                <a:gd name="T103" fmla="*/ 49 h 50"/>
                <a:gd name="T104" fmla="*/ 8 w 55"/>
                <a:gd name="T105" fmla="*/ 50 h 50"/>
                <a:gd name="T106" fmla="*/ 36 w 55"/>
                <a:gd name="T107" fmla="*/ 50 h 50"/>
                <a:gd name="T108" fmla="*/ 37 w 55"/>
                <a:gd name="T109" fmla="*/ 28 h 50"/>
                <a:gd name="T110" fmla="*/ 55 w 55"/>
                <a:gd name="T111" fmla="*/ 28 h 50"/>
                <a:gd name="T112" fmla="*/ 29 w 55"/>
                <a:gd name="T113" fmla="*/ 2 h 50"/>
                <a:gd name="T114" fmla="*/ 26 w 55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50">
                  <a:moveTo>
                    <a:pt x="26" y="0"/>
                  </a:moveTo>
                  <a:cubicBezTo>
                    <a:pt x="25" y="0"/>
                    <a:pt x="24" y="1"/>
                    <a:pt x="23" y="2"/>
                  </a:cubicBezTo>
                  <a:cubicBezTo>
                    <a:pt x="22" y="2"/>
                    <a:pt x="22" y="3"/>
                    <a:pt x="22" y="4"/>
                  </a:cubicBezTo>
                  <a:cubicBezTo>
                    <a:pt x="22" y="5"/>
                    <a:pt x="22" y="6"/>
                    <a:pt x="23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2" y="2"/>
                    <a:pt x="11" y="2"/>
                    <a:pt x="11" y="3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2" y="6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0"/>
                    <a:pt x="5" y="20"/>
                    <a:pt x="4" y="20"/>
                  </a:cubicBezTo>
                  <a:cubicBezTo>
                    <a:pt x="3" y="20"/>
                    <a:pt x="2" y="20"/>
                    <a:pt x="1" y="21"/>
                  </a:cubicBezTo>
                  <a:cubicBezTo>
                    <a:pt x="0" y="21"/>
                    <a:pt x="0" y="22"/>
                    <a:pt x="0" y="23"/>
                  </a:cubicBezTo>
                  <a:cubicBezTo>
                    <a:pt x="0" y="24"/>
                    <a:pt x="0" y="25"/>
                    <a:pt x="1" y="26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6"/>
                    <a:pt x="22" y="47"/>
                    <a:pt x="22" y="47"/>
                  </a:cubicBezTo>
                  <a:cubicBezTo>
                    <a:pt x="21" y="47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0" y="48"/>
                    <a:pt x="20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0" y="48"/>
                    <a:pt x="9" y="49"/>
                  </a:cubicBezTo>
                  <a:cubicBezTo>
                    <a:pt x="9" y="49"/>
                    <a:pt x="8" y="49"/>
                    <a:pt x="8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219"/>
            <p:cNvSpPr>
              <a:spLocks/>
            </p:cNvSpPr>
            <p:nvPr/>
          </p:nvSpPr>
          <p:spPr bwMode="auto">
            <a:xfrm>
              <a:off x="5405437" y="3295336"/>
              <a:ext cx="90488" cy="82550"/>
            </a:xfrm>
            <a:custGeom>
              <a:avLst/>
              <a:gdLst>
                <a:gd name="T0" fmla="*/ 24 w 24"/>
                <a:gd name="T1" fmla="*/ 0 h 22"/>
                <a:gd name="T2" fmla="*/ 19 w 24"/>
                <a:gd name="T3" fmla="*/ 0 h 22"/>
                <a:gd name="T4" fmla="*/ 1 w 24"/>
                <a:gd name="T5" fmla="*/ 0 h 22"/>
                <a:gd name="T6" fmla="*/ 0 w 24"/>
                <a:gd name="T7" fmla="*/ 22 h 22"/>
                <a:gd name="T8" fmla="*/ 18 w 24"/>
                <a:gd name="T9" fmla="*/ 22 h 22"/>
                <a:gd name="T10" fmla="*/ 22 w 24"/>
                <a:gd name="T11" fmla="*/ 20 h 22"/>
                <a:gd name="T12" fmla="*/ 24 w 24"/>
                <a:gd name="T13" fmla="*/ 15 h 22"/>
                <a:gd name="T14" fmla="*/ 24 w 24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2">
                  <a:moveTo>
                    <a:pt x="2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21" y="21"/>
                    <a:pt x="22" y="20"/>
                  </a:cubicBezTo>
                  <a:cubicBezTo>
                    <a:pt x="23" y="19"/>
                    <a:pt x="24" y="17"/>
                    <a:pt x="24" y="15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220"/>
            <p:cNvSpPr>
              <a:spLocks/>
            </p:cNvSpPr>
            <p:nvPr/>
          </p:nvSpPr>
          <p:spPr bwMode="auto">
            <a:xfrm>
              <a:off x="4852987" y="2938149"/>
              <a:ext cx="628650" cy="420688"/>
            </a:xfrm>
            <a:custGeom>
              <a:avLst/>
              <a:gdLst>
                <a:gd name="T0" fmla="*/ 2 w 167"/>
                <a:gd name="T1" fmla="*/ 2 h 112"/>
                <a:gd name="T2" fmla="*/ 0 w 167"/>
                <a:gd name="T3" fmla="*/ 7 h 112"/>
                <a:gd name="T4" fmla="*/ 0 w 167"/>
                <a:gd name="T5" fmla="*/ 106 h 112"/>
                <a:gd name="T6" fmla="*/ 2 w 167"/>
                <a:gd name="T7" fmla="*/ 111 h 112"/>
                <a:gd name="T8" fmla="*/ 6 w 167"/>
                <a:gd name="T9" fmla="*/ 112 h 112"/>
                <a:gd name="T10" fmla="*/ 161 w 167"/>
                <a:gd name="T11" fmla="*/ 112 h 112"/>
                <a:gd name="T12" fmla="*/ 165 w 167"/>
                <a:gd name="T13" fmla="*/ 111 h 112"/>
                <a:gd name="T14" fmla="*/ 167 w 167"/>
                <a:gd name="T15" fmla="*/ 106 h 112"/>
                <a:gd name="T16" fmla="*/ 167 w 167"/>
                <a:gd name="T17" fmla="*/ 7 h 112"/>
                <a:gd name="T18" fmla="*/ 165 w 167"/>
                <a:gd name="T19" fmla="*/ 2 h 112"/>
                <a:gd name="T20" fmla="*/ 161 w 167"/>
                <a:gd name="T21" fmla="*/ 0 h 112"/>
                <a:gd name="T22" fmla="*/ 6 w 167"/>
                <a:gd name="T23" fmla="*/ 0 h 112"/>
                <a:gd name="T24" fmla="*/ 2 w 167"/>
                <a:gd name="T25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112">
                  <a:moveTo>
                    <a:pt x="2" y="2"/>
                  </a:moveTo>
                  <a:cubicBezTo>
                    <a:pt x="1" y="4"/>
                    <a:pt x="0" y="5"/>
                    <a:pt x="0" y="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2" y="111"/>
                  </a:cubicBezTo>
                  <a:cubicBezTo>
                    <a:pt x="3" y="112"/>
                    <a:pt x="5" y="112"/>
                    <a:pt x="6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3" y="112"/>
                    <a:pt x="164" y="112"/>
                    <a:pt x="165" y="111"/>
                  </a:cubicBezTo>
                  <a:cubicBezTo>
                    <a:pt x="166" y="109"/>
                    <a:pt x="167" y="108"/>
                    <a:pt x="167" y="106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5"/>
                    <a:pt x="166" y="4"/>
                    <a:pt x="165" y="2"/>
                  </a:cubicBezTo>
                  <a:cubicBezTo>
                    <a:pt x="164" y="1"/>
                    <a:pt x="163" y="0"/>
                    <a:pt x="16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Rectangle 221"/>
            <p:cNvSpPr>
              <a:spLocks noChangeArrowheads="1"/>
            </p:cNvSpPr>
            <p:nvPr/>
          </p:nvSpPr>
          <p:spPr bwMode="auto">
            <a:xfrm>
              <a:off x="4902200" y="2968311"/>
              <a:ext cx="496888" cy="365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222"/>
            <p:cNvSpPr>
              <a:spLocks/>
            </p:cNvSpPr>
            <p:nvPr/>
          </p:nvSpPr>
          <p:spPr bwMode="auto">
            <a:xfrm>
              <a:off x="5435600" y="3103249"/>
              <a:ext cx="23813" cy="95250"/>
            </a:xfrm>
            <a:custGeom>
              <a:avLst/>
              <a:gdLst>
                <a:gd name="T0" fmla="*/ 3 w 6"/>
                <a:gd name="T1" fmla="*/ 0 h 25"/>
                <a:gd name="T2" fmla="*/ 6 w 6"/>
                <a:gd name="T3" fmla="*/ 3 h 25"/>
                <a:gd name="T4" fmla="*/ 6 w 6"/>
                <a:gd name="T5" fmla="*/ 22 h 25"/>
                <a:gd name="T6" fmla="*/ 3 w 6"/>
                <a:gd name="T7" fmla="*/ 25 h 25"/>
                <a:gd name="T8" fmla="*/ 0 w 6"/>
                <a:gd name="T9" fmla="*/ 22 h 25"/>
                <a:gd name="T10" fmla="*/ 0 w 6"/>
                <a:gd name="T11" fmla="*/ 3 h 25"/>
                <a:gd name="T12" fmla="*/ 3 w 6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5">
                  <a:moveTo>
                    <a:pt x="3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5" y="25"/>
                    <a:pt x="3" y="25"/>
                  </a:cubicBezTo>
                  <a:cubicBezTo>
                    <a:pt x="1" y="25"/>
                    <a:pt x="0" y="23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Rectangle 223"/>
            <p:cNvSpPr>
              <a:spLocks noChangeArrowheads="1"/>
            </p:cNvSpPr>
            <p:nvPr/>
          </p:nvSpPr>
          <p:spPr bwMode="auto">
            <a:xfrm>
              <a:off x="4937125" y="3198499"/>
              <a:ext cx="44450" cy="9683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Rectangle 224"/>
            <p:cNvSpPr>
              <a:spLocks noChangeArrowheads="1"/>
            </p:cNvSpPr>
            <p:nvPr/>
          </p:nvSpPr>
          <p:spPr bwMode="auto">
            <a:xfrm>
              <a:off x="5214937" y="3160399"/>
              <a:ext cx="93663" cy="131763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Rectangle 225"/>
            <p:cNvSpPr>
              <a:spLocks noChangeArrowheads="1"/>
            </p:cNvSpPr>
            <p:nvPr/>
          </p:nvSpPr>
          <p:spPr bwMode="auto">
            <a:xfrm>
              <a:off x="5330825" y="3001649"/>
              <a:ext cx="38100" cy="29368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Rectangle 226"/>
            <p:cNvSpPr>
              <a:spLocks noChangeArrowheads="1"/>
            </p:cNvSpPr>
            <p:nvPr/>
          </p:nvSpPr>
          <p:spPr bwMode="auto">
            <a:xfrm>
              <a:off x="5218112" y="3001649"/>
              <a:ext cx="11113" cy="139700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227"/>
            <p:cNvSpPr>
              <a:spLocks/>
            </p:cNvSpPr>
            <p:nvPr/>
          </p:nvSpPr>
          <p:spPr bwMode="auto">
            <a:xfrm>
              <a:off x="5240337" y="3001649"/>
              <a:ext cx="15875" cy="139700"/>
            </a:xfrm>
            <a:custGeom>
              <a:avLst/>
              <a:gdLst>
                <a:gd name="T0" fmla="*/ 10 w 10"/>
                <a:gd name="T1" fmla="*/ 0 h 88"/>
                <a:gd name="T2" fmla="*/ 10 w 10"/>
                <a:gd name="T3" fmla="*/ 88 h 88"/>
                <a:gd name="T4" fmla="*/ 3 w 10"/>
                <a:gd name="T5" fmla="*/ 88 h 88"/>
                <a:gd name="T6" fmla="*/ 0 w 10"/>
                <a:gd name="T7" fmla="*/ 0 h 88"/>
                <a:gd name="T8" fmla="*/ 10 w 10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8">
                  <a:moveTo>
                    <a:pt x="10" y="0"/>
                  </a:moveTo>
                  <a:lnTo>
                    <a:pt x="10" y="88"/>
                  </a:lnTo>
                  <a:lnTo>
                    <a:pt x="3" y="88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Rectangle 228"/>
            <p:cNvSpPr>
              <a:spLocks noChangeArrowheads="1"/>
            </p:cNvSpPr>
            <p:nvPr/>
          </p:nvSpPr>
          <p:spPr bwMode="auto">
            <a:xfrm>
              <a:off x="5270500" y="3001649"/>
              <a:ext cx="11113" cy="139700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Rectangle 229"/>
            <p:cNvSpPr>
              <a:spLocks noChangeArrowheads="1"/>
            </p:cNvSpPr>
            <p:nvPr/>
          </p:nvSpPr>
          <p:spPr bwMode="auto">
            <a:xfrm>
              <a:off x="5292725" y="3001649"/>
              <a:ext cx="12700" cy="139700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230"/>
            <p:cNvSpPr>
              <a:spLocks/>
            </p:cNvSpPr>
            <p:nvPr/>
          </p:nvSpPr>
          <p:spPr bwMode="auto">
            <a:xfrm>
              <a:off x="4937125" y="3006411"/>
              <a:ext cx="44450" cy="176213"/>
            </a:xfrm>
            <a:custGeom>
              <a:avLst/>
              <a:gdLst>
                <a:gd name="T0" fmla="*/ 26 w 28"/>
                <a:gd name="T1" fmla="*/ 0 h 111"/>
                <a:gd name="T2" fmla="*/ 28 w 28"/>
                <a:gd name="T3" fmla="*/ 111 h 111"/>
                <a:gd name="T4" fmla="*/ 0 w 28"/>
                <a:gd name="T5" fmla="*/ 111 h 111"/>
                <a:gd name="T6" fmla="*/ 0 w 28"/>
                <a:gd name="T7" fmla="*/ 0 h 111"/>
                <a:gd name="T8" fmla="*/ 26 w 2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1">
                  <a:moveTo>
                    <a:pt x="26" y="0"/>
                  </a:moveTo>
                  <a:lnTo>
                    <a:pt x="2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231"/>
            <p:cNvSpPr>
              <a:spLocks/>
            </p:cNvSpPr>
            <p:nvPr/>
          </p:nvSpPr>
          <p:spPr bwMode="auto">
            <a:xfrm>
              <a:off x="5014912" y="3084199"/>
              <a:ext cx="142875" cy="95250"/>
            </a:xfrm>
            <a:custGeom>
              <a:avLst/>
              <a:gdLst>
                <a:gd name="T0" fmla="*/ 23 w 38"/>
                <a:gd name="T1" fmla="*/ 0 h 25"/>
                <a:gd name="T2" fmla="*/ 38 w 38"/>
                <a:gd name="T3" fmla="*/ 17 h 25"/>
                <a:gd name="T4" fmla="*/ 6 w 38"/>
                <a:gd name="T5" fmla="*/ 16 h 25"/>
                <a:gd name="T6" fmla="*/ 0 w 38"/>
                <a:gd name="T7" fmla="*/ 0 h 25"/>
                <a:gd name="T8" fmla="*/ 23 w 3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23" y="0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29" y="25"/>
                    <a:pt x="15" y="25"/>
                    <a:pt x="6" y="16"/>
                  </a:cubicBezTo>
                  <a:cubicBezTo>
                    <a:pt x="2" y="11"/>
                    <a:pt x="0" y="6"/>
                    <a:pt x="0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232"/>
            <p:cNvSpPr>
              <a:spLocks/>
            </p:cNvSpPr>
            <p:nvPr/>
          </p:nvSpPr>
          <p:spPr bwMode="auto">
            <a:xfrm>
              <a:off x="5080000" y="2987361"/>
              <a:ext cx="112713" cy="161925"/>
            </a:xfrm>
            <a:custGeom>
              <a:avLst/>
              <a:gdLst>
                <a:gd name="T0" fmla="*/ 6 w 30"/>
                <a:gd name="T1" fmla="*/ 26 h 43"/>
                <a:gd name="T2" fmla="*/ 0 w 30"/>
                <a:gd name="T3" fmla="*/ 4 h 43"/>
                <a:gd name="T4" fmla="*/ 28 w 30"/>
                <a:gd name="T5" fmla="*/ 20 h 43"/>
                <a:gd name="T6" fmla="*/ 21 w 30"/>
                <a:gd name="T7" fmla="*/ 43 h 43"/>
                <a:gd name="T8" fmla="*/ 6 w 30"/>
                <a:gd name="T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3">
                  <a:moveTo>
                    <a:pt x="6" y="26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2" y="0"/>
                    <a:pt x="25" y="8"/>
                    <a:pt x="28" y="20"/>
                  </a:cubicBezTo>
                  <a:cubicBezTo>
                    <a:pt x="30" y="28"/>
                    <a:pt x="28" y="37"/>
                    <a:pt x="21" y="43"/>
                  </a:cubicBezTo>
                  <a:lnTo>
                    <a:pt x="6" y="2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233"/>
            <p:cNvSpPr>
              <a:spLocks/>
            </p:cNvSpPr>
            <p:nvPr/>
          </p:nvSpPr>
          <p:spPr bwMode="auto">
            <a:xfrm>
              <a:off x="5014912" y="3001649"/>
              <a:ext cx="87313" cy="82550"/>
            </a:xfrm>
            <a:custGeom>
              <a:avLst/>
              <a:gdLst>
                <a:gd name="T0" fmla="*/ 23 w 23"/>
                <a:gd name="T1" fmla="*/ 22 h 22"/>
                <a:gd name="T2" fmla="*/ 0 w 23"/>
                <a:gd name="T3" fmla="*/ 22 h 22"/>
                <a:gd name="T4" fmla="*/ 17 w 23"/>
                <a:gd name="T5" fmla="*/ 0 h 22"/>
                <a:gd name="T6" fmla="*/ 23 w 23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2">
                  <a:moveTo>
                    <a:pt x="23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11"/>
                    <a:pt x="6" y="2"/>
                    <a:pt x="17" y="0"/>
                  </a:cubicBezTo>
                  <a:lnTo>
                    <a:pt x="23" y="22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Rectangle 234"/>
            <p:cNvSpPr>
              <a:spLocks noChangeArrowheads="1"/>
            </p:cNvSpPr>
            <p:nvPr/>
          </p:nvSpPr>
          <p:spPr bwMode="auto">
            <a:xfrm>
              <a:off x="5037137" y="3269936"/>
              <a:ext cx="23813" cy="2222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235"/>
            <p:cNvSpPr>
              <a:spLocks/>
            </p:cNvSpPr>
            <p:nvPr/>
          </p:nvSpPr>
          <p:spPr bwMode="auto">
            <a:xfrm>
              <a:off x="5045075" y="3198499"/>
              <a:ext cx="4763" cy="58738"/>
            </a:xfrm>
            <a:custGeom>
              <a:avLst/>
              <a:gdLst>
                <a:gd name="T0" fmla="*/ 1 w 1"/>
                <a:gd name="T1" fmla="*/ 1 h 16"/>
                <a:gd name="T2" fmla="*/ 1 w 1"/>
                <a:gd name="T3" fmla="*/ 15 h 16"/>
                <a:gd name="T4" fmla="*/ 1 w 1"/>
                <a:gd name="T5" fmla="*/ 16 h 16"/>
                <a:gd name="T6" fmla="*/ 0 w 1"/>
                <a:gd name="T7" fmla="*/ 15 h 16"/>
                <a:gd name="T8" fmla="*/ 0 w 1"/>
                <a:gd name="T9" fmla="*/ 1 h 16"/>
                <a:gd name="T10" fmla="*/ 0 w 1"/>
                <a:gd name="T11" fmla="*/ 0 h 16"/>
                <a:gd name="T12" fmla="*/ 1 w 1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6">
                  <a:moveTo>
                    <a:pt x="1" y="1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236"/>
            <p:cNvSpPr>
              <a:spLocks noChangeArrowheads="1"/>
            </p:cNvSpPr>
            <p:nvPr/>
          </p:nvSpPr>
          <p:spPr bwMode="auto">
            <a:xfrm>
              <a:off x="5091112" y="3269936"/>
              <a:ext cx="25400" cy="22225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237"/>
            <p:cNvSpPr>
              <a:spLocks/>
            </p:cNvSpPr>
            <p:nvPr/>
          </p:nvSpPr>
          <p:spPr bwMode="auto">
            <a:xfrm>
              <a:off x="5097462" y="3198499"/>
              <a:ext cx="7938" cy="58738"/>
            </a:xfrm>
            <a:custGeom>
              <a:avLst/>
              <a:gdLst>
                <a:gd name="T0" fmla="*/ 2 w 2"/>
                <a:gd name="T1" fmla="*/ 1 h 16"/>
                <a:gd name="T2" fmla="*/ 2 w 2"/>
                <a:gd name="T3" fmla="*/ 15 h 16"/>
                <a:gd name="T4" fmla="*/ 1 w 2"/>
                <a:gd name="T5" fmla="*/ 16 h 16"/>
                <a:gd name="T6" fmla="*/ 0 w 2"/>
                <a:gd name="T7" fmla="*/ 15 h 16"/>
                <a:gd name="T8" fmla="*/ 0 w 2"/>
                <a:gd name="T9" fmla="*/ 1 h 16"/>
                <a:gd name="T10" fmla="*/ 1 w 2"/>
                <a:gd name="T11" fmla="*/ 0 h 16"/>
                <a:gd name="T12" fmla="*/ 2 w 2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6">
                  <a:moveTo>
                    <a:pt x="2" y="1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Rectangle 238"/>
            <p:cNvSpPr>
              <a:spLocks noChangeArrowheads="1"/>
            </p:cNvSpPr>
            <p:nvPr/>
          </p:nvSpPr>
          <p:spPr bwMode="auto">
            <a:xfrm>
              <a:off x="5143500" y="3269936"/>
              <a:ext cx="25400" cy="22225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239"/>
            <p:cNvSpPr>
              <a:spLocks/>
            </p:cNvSpPr>
            <p:nvPr/>
          </p:nvSpPr>
          <p:spPr bwMode="auto">
            <a:xfrm>
              <a:off x="5149850" y="3198499"/>
              <a:ext cx="7938" cy="58738"/>
            </a:xfrm>
            <a:custGeom>
              <a:avLst/>
              <a:gdLst>
                <a:gd name="T0" fmla="*/ 2 w 2"/>
                <a:gd name="T1" fmla="*/ 1 h 16"/>
                <a:gd name="T2" fmla="*/ 2 w 2"/>
                <a:gd name="T3" fmla="*/ 15 h 16"/>
                <a:gd name="T4" fmla="*/ 1 w 2"/>
                <a:gd name="T5" fmla="*/ 16 h 16"/>
                <a:gd name="T6" fmla="*/ 0 w 2"/>
                <a:gd name="T7" fmla="*/ 15 h 16"/>
                <a:gd name="T8" fmla="*/ 0 w 2"/>
                <a:gd name="T9" fmla="*/ 1 h 16"/>
                <a:gd name="T10" fmla="*/ 1 w 2"/>
                <a:gd name="T11" fmla="*/ 0 h 16"/>
                <a:gd name="T12" fmla="*/ 2 w 2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6">
                  <a:moveTo>
                    <a:pt x="2" y="1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6"/>
                    <a:pt x="1" y="16"/>
                  </a:cubicBezTo>
                  <a:cubicBezTo>
                    <a:pt x="1" y="16"/>
                    <a:pt x="0" y="15"/>
                    <a:pt x="0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Rectangle 240"/>
            <p:cNvSpPr>
              <a:spLocks noChangeArrowheads="1"/>
            </p:cNvSpPr>
            <p:nvPr/>
          </p:nvSpPr>
          <p:spPr bwMode="auto">
            <a:xfrm>
              <a:off x="5462587" y="2712724"/>
              <a:ext cx="1588" cy="158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241"/>
            <p:cNvSpPr>
              <a:spLocks noEditPoints="1"/>
            </p:cNvSpPr>
            <p:nvPr/>
          </p:nvSpPr>
          <p:spPr bwMode="auto">
            <a:xfrm>
              <a:off x="5275262" y="1437961"/>
              <a:ext cx="1277938" cy="1323975"/>
            </a:xfrm>
            <a:custGeom>
              <a:avLst/>
              <a:gdLst>
                <a:gd name="T0" fmla="*/ 27 w 340"/>
                <a:gd name="T1" fmla="*/ 289 h 352"/>
                <a:gd name="T2" fmla="*/ 0 w 340"/>
                <a:gd name="T3" fmla="*/ 317 h 352"/>
                <a:gd name="T4" fmla="*/ 4 w 340"/>
                <a:gd name="T5" fmla="*/ 321 h 352"/>
                <a:gd name="T6" fmla="*/ 13 w 340"/>
                <a:gd name="T7" fmla="*/ 314 h 352"/>
                <a:gd name="T8" fmla="*/ 14 w 340"/>
                <a:gd name="T9" fmla="*/ 314 h 352"/>
                <a:gd name="T10" fmla="*/ 15 w 340"/>
                <a:gd name="T11" fmla="*/ 315 h 352"/>
                <a:gd name="T12" fmla="*/ 8 w 340"/>
                <a:gd name="T13" fmla="*/ 321 h 352"/>
                <a:gd name="T14" fmla="*/ 8 w 340"/>
                <a:gd name="T15" fmla="*/ 327 h 352"/>
                <a:gd name="T16" fmla="*/ 11 w 340"/>
                <a:gd name="T17" fmla="*/ 328 h 352"/>
                <a:gd name="T18" fmla="*/ 20 w 340"/>
                <a:gd name="T19" fmla="*/ 321 h 352"/>
                <a:gd name="T20" fmla="*/ 21 w 340"/>
                <a:gd name="T21" fmla="*/ 321 h 352"/>
                <a:gd name="T22" fmla="*/ 22 w 340"/>
                <a:gd name="T23" fmla="*/ 322 h 352"/>
                <a:gd name="T24" fmla="*/ 16 w 340"/>
                <a:gd name="T25" fmla="*/ 328 h 352"/>
                <a:gd name="T26" fmla="*/ 16 w 340"/>
                <a:gd name="T27" fmla="*/ 334 h 352"/>
                <a:gd name="T28" fmla="*/ 21 w 340"/>
                <a:gd name="T29" fmla="*/ 334 h 352"/>
                <a:gd name="T30" fmla="*/ 28 w 340"/>
                <a:gd name="T31" fmla="*/ 328 h 352"/>
                <a:gd name="T32" fmla="*/ 28 w 340"/>
                <a:gd name="T33" fmla="*/ 328 h 352"/>
                <a:gd name="T34" fmla="*/ 28 w 340"/>
                <a:gd name="T35" fmla="*/ 330 h 352"/>
                <a:gd name="T36" fmla="*/ 11 w 340"/>
                <a:gd name="T37" fmla="*/ 349 h 352"/>
                <a:gd name="T38" fmla="*/ 15 w 340"/>
                <a:gd name="T39" fmla="*/ 352 h 352"/>
                <a:gd name="T40" fmla="*/ 44 w 340"/>
                <a:gd name="T41" fmla="*/ 325 h 352"/>
                <a:gd name="T42" fmla="*/ 46 w 340"/>
                <a:gd name="T43" fmla="*/ 324 h 352"/>
                <a:gd name="T44" fmla="*/ 46 w 340"/>
                <a:gd name="T45" fmla="*/ 334 h 352"/>
                <a:gd name="T46" fmla="*/ 50 w 340"/>
                <a:gd name="T47" fmla="*/ 339 h 352"/>
                <a:gd name="T48" fmla="*/ 53 w 340"/>
                <a:gd name="T49" fmla="*/ 338 h 352"/>
                <a:gd name="T50" fmla="*/ 56 w 340"/>
                <a:gd name="T51" fmla="*/ 319 h 352"/>
                <a:gd name="T52" fmla="*/ 52 w 340"/>
                <a:gd name="T53" fmla="*/ 308 h 352"/>
                <a:gd name="T54" fmla="*/ 54 w 340"/>
                <a:gd name="T55" fmla="*/ 304 h 352"/>
                <a:gd name="T56" fmla="*/ 39 w 340"/>
                <a:gd name="T57" fmla="*/ 313 h 352"/>
                <a:gd name="T58" fmla="*/ 29 w 340"/>
                <a:gd name="T59" fmla="*/ 288 h 352"/>
                <a:gd name="T60" fmla="*/ 313 w 340"/>
                <a:gd name="T61" fmla="*/ 2 h 352"/>
                <a:gd name="T62" fmla="*/ 60 w 340"/>
                <a:gd name="T63" fmla="*/ 299 h 352"/>
                <a:gd name="T64" fmla="*/ 60 w 340"/>
                <a:gd name="T65" fmla="*/ 306 h 352"/>
                <a:gd name="T66" fmla="*/ 340 w 340"/>
                <a:gd name="T67" fmla="*/ 2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0" h="352">
                  <a:moveTo>
                    <a:pt x="29" y="288"/>
                  </a:moveTo>
                  <a:cubicBezTo>
                    <a:pt x="28" y="288"/>
                    <a:pt x="27" y="288"/>
                    <a:pt x="27" y="289"/>
                  </a:cubicBezTo>
                  <a:cubicBezTo>
                    <a:pt x="1" y="314"/>
                    <a:pt x="1" y="314"/>
                    <a:pt x="1" y="314"/>
                  </a:cubicBezTo>
                  <a:cubicBezTo>
                    <a:pt x="1" y="315"/>
                    <a:pt x="0" y="316"/>
                    <a:pt x="0" y="317"/>
                  </a:cubicBezTo>
                  <a:cubicBezTo>
                    <a:pt x="0" y="318"/>
                    <a:pt x="1" y="319"/>
                    <a:pt x="1" y="320"/>
                  </a:cubicBezTo>
                  <a:cubicBezTo>
                    <a:pt x="2" y="321"/>
                    <a:pt x="3" y="321"/>
                    <a:pt x="4" y="321"/>
                  </a:cubicBezTo>
                  <a:cubicBezTo>
                    <a:pt x="5" y="321"/>
                    <a:pt x="6" y="321"/>
                    <a:pt x="7" y="320"/>
                  </a:cubicBezTo>
                  <a:cubicBezTo>
                    <a:pt x="13" y="314"/>
                    <a:pt x="13" y="314"/>
                    <a:pt x="13" y="314"/>
                  </a:cubicBezTo>
                  <a:cubicBezTo>
                    <a:pt x="13" y="314"/>
                    <a:pt x="13" y="314"/>
                    <a:pt x="13" y="314"/>
                  </a:cubicBezTo>
                  <a:cubicBezTo>
                    <a:pt x="14" y="314"/>
                    <a:pt x="14" y="314"/>
                    <a:pt x="14" y="314"/>
                  </a:cubicBezTo>
                  <a:cubicBezTo>
                    <a:pt x="14" y="314"/>
                    <a:pt x="14" y="314"/>
                    <a:pt x="14" y="314"/>
                  </a:cubicBezTo>
                  <a:cubicBezTo>
                    <a:pt x="15" y="315"/>
                    <a:pt x="15" y="315"/>
                    <a:pt x="15" y="315"/>
                  </a:cubicBezTo>
                  <a:cubicBezTo>
                    <a:pt x="14" y="316"/>
                    <a:pt x="14" y="316"/>
                    <a:pt x="14" y="316"/>
                  </a:cubicBezTo>
                  <a:cubicBezTo>
                    <a:pt x="8" y="321"/>
                    <a:pt x="8" y="321"/>
                    <a:pt x="8" y="321"/>
                  </a:cubicBezTo>
                  <a:cubicBezTo>
                    <a:pt x="8" y="322"/>
                    <a:pt x="7" y="323"/>
                    <a:pt x="7" y="324"/>
                  </a:cubicBezTo>
                  <a:cubicBezTo>
                    <a:pt x="7" y="325"/>
                    <a:pt x="8" y="326"/>
                    <a:pt x="8" y="327"/>
                  </a:cubicBezTo>
                  <a:cubicBezTo>
                    <a:pt x="9" y="328"/>
                    <a:pt x="10" y="328"/>
                    <a:pt x="11" y="328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2" y="328"/>
                    <a:pt x="13" y="328"/>
                    <a:pt x="14" y="327"/>
                  </a:cubicBezTo>
                  <a:cubicBezTo>
                    <a:pt x="20" y="321"/>
                    <a:pt x="20" y="321"/>
                    <a:pt x="20" y="321"/>
                  </a:cubicBezTo>
                  <a:cubicBezTo>
                    <a:pt x="20" y="321"/>
                    <a:pt x="20" y="321"/>
                    <a:pt x="20" y="321"/>
                  </a:cubicBezTo>
                  <a:cubicBezTo>
                    <a:pt x="21" y="321"/>
                    <a:pt x="21" y="321"/>
                    <a:pt x="21" y="321"/>
                  </a:cubicBezTo>
                  <a:cubicBezTo>
                    <a:pt x="21" y="321"/>
                    <a:pt x="21" y="321"/>
                    <a:pt x="21" y="321"/>
                  </a:cubicBezTo>
                  <a:cubicBezTo>
                    <a:pt x="22" y="322"/>
                    <a:pt x="22" y="322"/>
                    <a:pt x="22" y="322"/>
                  </a:cubicBezTo>
                  <a:cubicBezTo>
                    <a:pt x="21" y="323"/>
                    <a:pt x="21" y="323"/>
                    <a:pt x="21" y="323"/>
                  </a:cubicBezTo>
                  <a:cubicBezTo>
                    <a:pt x="16" y="328"/>
                    <a:pt x="16" y="328"/>
                    <a:pt x="16" y="328"/>
                  </a:cubicBezTo>
                  <a:cubicBezTo>
                    <a:pt x="15" y="329"/>
                    <a:pt x="14" y="330"/>
                    <a:pt x="14" y="331"/>
                  </a:cubicBezTo>
                  <a:cubicBezTo>
                    <a:pt x="14" y="332"/>
                    <a:pt x="15" y="333"/>
                    <a:pt x="16" y="334"/>
                  </a:cubicBezTo>
                  <a:cubicBezTo>
                    <a:pt x="16" y="335"/>
                    <a:pt x="17" y="335"/>
                    <a:pt x="18" y="335"/>
                  </a:cubicBezTo>
                  <a:cubicBezTo>
                    <a:pt x="19" y="335"/>
                    <a:pt x="20" y="335"/>
                    <a:pt x="21" y="334"/>
                  </a:cubicBezTo>
                  <a:cubicBezTo>
                    <a:pt x="27" y="328"/>
                    <a:pt x="27" y="328"/>
                    <a:pt x="27" y="328"/>
                  </a:cubicBezTo>
                  <a:cubicBezTo>
                    <a:pt x="28" y="328"/>
                    <a:pt x="28" y="328"/>
                    <a:pt x="28" y="328"/>
                  </a:cubicBezTo>
                  <a:cubicBezTo>
                    <a:pt x="28" y="328"/>
                    <a:pt x="28" y="328"/>
                    <a:pt x="28" y="328"/>
                  </a:cubicBezTo>
                  <a:cubicBezTo>
                    <a:pt x="28" y="328"/>
                    <a:pt x="28" y="328"/>
                    <a:pt x="28" y="328"/>
                  </a:cubicBezTo>
                  <a:cubicBezTo>
                    <a:pt x="29" y="329"/>
                    <a:pt x="29" y="329"/>
                    <a:pt x="29" y="329"/>
                  </a:cubicBezTo>
                  <a:cubicBezTo>
                    <a:pt x="28" y="330"/>
                    <a:pt x="28" y="330"/>
                    <a:pt x="28" y="330"/>
                  </a:cubicBezTo>
                  <a:cubicBezTo>
                    <a:pt x="12" y="346"/>
                    <a:pt x="12" y="346"/>
                    <a:pt x="12" y="346"/>
                  </a:cubicBezTo>
                  <a:cubicBezTo>
                    <a:pt x="12" y="346"/>
                    <a:pt x="11" y="347"/>
                    <a:pt x="11" y="349"/>
                  </a:cubicBezTo>
                  <a:cubicBezTo>
                    <a:pt x="11" y="350"/>
                    <a:pt x="12" y="351"/>
                    <a:pt x="12" y="351"/>
                  </a:cubicBezTo>
                  <a:cubicBezTo>
                    <a:pt x="13" y="352"/>
                    <a:pt x="14" y="352"/>
                    <a:pt x="15" y="352"/>
                  </a:cubicBezTo>
                  <a:cubicBezTo>
                    <a:pt x="16" y="352"/>
                    <a:pt x="17" y="352"/>
                    <a:pt x="18" y="351"/>
                  </a:cubicBezTo>
                  <a:cubicBezTo>
                    <a:pt x="44" y="325"/>
                    <a:pt x="44" y="325"/>
                    <a:pt x="44" y="325"/>
                  </a:cubicBezTo>
                  <a:cubicBezTo>
                    <a:pt x="44" y="324"/>
                    <a:pt x="45" y="324"/>
                    <a:pt x="45" y="324"/>
                  </a:cubicBezTo>
                  <a:cubicBezTo>
                    <a:pt x="45" y="324"/>
                    <a:pt x="45" y="324"/>
                    <a:pt x="46" y="324"/>
                  </a:cubicBezTo>
                  <a:cubicBezTo>
                    <a:pt x="46" y="325"/>
                    <a:pt x="46" y="325"/>
                    <a:pt x="46" y="326"/>
                  </a:cubicBezTo>
                  <a:cubicBezTo>
                    <a:pt x="46" y="334"/>
                    <a:pt x="46" y="334"/>
                    <a:pt x="46" y="334"/>
                  </a:cubicBezTo>
                  <a:cubicBezTo>
                    <a:pt x="46" y="335"/>
                    <a:pt x="46" y="336"/>
                    <a:pt x="47" y="337"/>
                  </a:cubicBezTo>
                  <a:cubicBezTo>
                    <a:pt x="48" y="338"/>
                    <a:pt x="49" y="339"/>
                    <a:pt x="50" y="339"/>
                  </a:cubicBezTo>
                  <a:cubicBezTo>
                    <a:pt x="50" y="339"/>
                    <a:pt x="50" y="339"/>
                    <a:pt x="50" y="339"/>
                  </a:cubicBezTo>
                  <a:cubicBezTo>
                    <a:pt x="51" y="339"/>
                    <a:pt x="52" y="338"/>
                    <a:pt x="53" y="338"/>
                  </a:cubicBezTo>
                  <a:cubicBezTo>
                    <a:pt x="54" y="337"/>
                    <a:pt x="55" y="336"/>
                    <a:pt x="55" y="334"/>
                  </a:cubicBezTo>
                  <a:cubicBezTo>
                    <a:pt x="56" y="319"/>
                    <a:pt x="56" y="319"/>
                    <a:pt x="56" y="319"/>
                  </a:cubicBezTo>
                  <a:cubicBezTo>
                    <a:pt x="56" y="317"/>
                    <a:pt x="56" y="315"/>
                    <a:pt x="55" y="313"/>
                  </a:cubicBezTo>
                  <a:cubicBezTo>
                    <a:pt x="54" y="311"/>
                    <a:pt x="53" y="309"/>
                    <a:pt x="52" y="308"/>
                  </a:cubicBezTo>
                  <a:cubicBezTo>
                    <a:pt x="51" y="307"/>
                    <a:pt x="51" y="307"/>
                    <a:pt x="51" y="307"/>
                  </a:cubicBezTo>
                  <a:cubicBezTo>
                    <a:pt x="54" y="304"/>
                    <a:pt x="54" y="304"/>
                    <a:pt x="54" y="304"/>
                  </a:cubicBezTo>
                  <a:cubicBezTo>
                    <a:pt x="51" y="301"/>
                    <a:pt x="51" y="301"/>
                    <a:pt x="51" y="301"/>
                  </a:cubicBezTo>
                  <a:cubicBezTo>
                    <a:pt x="39" y="313"/>
                    <a:pt x="39" y="313"/>
                    <a:pt x="39" y="313"/>
                  </a:cubicBezTo>
                  <a:cubicBezTo>
                    <a:pt x="22" y="295"/>
                    <a:pt x="22" y="295"/>
                    <a:pt x="22" y="295"/>
                  </a:cubicBezTo>
                  <a:cubicBezTo>
                    <a:pt x="29" y="288"/>
                    <a:pt x="29" y="288"/>
                    <a:pt x="29" y="288"/>
                  </a:cubicBezTo>
                  <a:moveTo>
                    <a:pt x="315" y="0"/>
                  </a:moveTo>
                  <a:cubicBezTo>
                    <a:pt x="313" y="2"/>
                    <a:pt x="313" y="2"/>
                    <a:pt x="313" y="2"/>
                  </a:cubicBezTo>
                  <a:cubicBezTo>
                    <a:pt x="334" y="23"/>
                    <a:pt x="334" y="23"/>
                    <a:pt x="334" y="23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57" y="302"/>
                    <a:pt x="57" y="302"/>
                    <a:pt x="57" y="302"/>
                  </a:cubicBezTo>
                  <a:cubicBezTo>
                    <a:pt x="60" y="306"/>
                    <a:pt x="60" y="306"/>
                    <a:pt x="60" y="306"/>
                  </a:cubicBezTo>
                  <a:cubicBezTo>
                    <a:pt x="66" y="300"/>
                    <a:pt x="66" y="300"/>
                    <a:pt x="66" y="300"/>
                  </a:cubicBezTo>
                  <a:cubicBezTo>
                    <a:pt x="340" y="24"/>
                    <a:pt x="340" y="24"/>
                    <a:pt x="340" y="24"/>
                  </a:cubicBezTo>
                  <a:cubicBezTo>
                    <a:pt x="315" y="0"/>
                    <a:pt x="315" y="0"/>
                    <a:pt x="315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242"/>
            <p:cNvSpPr>
              <a:spLocks/>
            </p:cNvSpPr>
            <p:nvPr/>
          </p:nvSpPr>
          <p:spPr bwMode="auto">
            <a:xfrm>
              <a:off x="5357812" y="2506349"/>
              <a:ext cx="107950" cy="107950"/>
            </a:xfrm>
            <a:custGeom>
              <a:avLst/>
              <a:gdLst>
                <a:gd name="T0" fmla="*/ 0 w 68"/>
                <a:gd name="T1" fmla="*/ 26 h 68"/>
                <a:gd name="T2" fmla="*/ 26 w 68"/>
                <a:gd name="T3" fmla="*/ 0 h 68"/>
                <a:gd name="T4" fmla="*/ 68 w 68"/>
                <a:gd name="T5" fmla="*/ 40 h 68"/>
                <a:gd name="T6" fmla="*/ 40 w 68"/>
                <a:gd name="T7" fmla="*/ 68 h 68"/>
                <a:gd name="T8" fmla="*/ 0 w 68"/>
                <a:gd name="T9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0" y="26"/>
                  </a:moveTo>
                  <a:lnTo>
                    <a:pt x="26" y="0"/>
                  </a:lnTo>
                  <a:lnTo>
                    <a:pt x="68" y="40"/>
                  </a:lnTo>
                  <a:lnTo>
                    <a:pt x="40" y="6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243"/>
            <p:cNvSpPr>
              <a:spLocks/>
            </p:cNvSpPr>
            <p:nvPr/>
          </p:nvSpPr>
          <p:spPr bwMode="auto">
            <a:xfrm>
              <a:off x="5357812" y="2506349"/>
              <a:ext cx="107950" cy="107950"/>
            </a:xfrm>
            <a:custGeom>
              <a:avLst/>
              <a:gdLst>
                <a:gd name="T0" fmla="*/ 0 w 68"/>
                <a:gd name="T1" fmla="*/ 26 h 68"/>
                <a:gd name="T2" fmla="*/ 26 w 68"/>
                <a:gd name="T3" fmla="*/ 0 h 68"/>
                <a:gd name="T4" fmla="*/ 68 w 68"/>
                <a:gd name="T5" fmla="*/ 40 h 68"/>
                <a:gd name="T6" fmla="*/ 40 w 68"/>
                <a:gd name="T7" fmla="*/ 68 h 68"/>
                <a:gd name="T8" fmla="*/ 0 w 68"/>
                <a:gd name="T9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0" y="26"/>
                  </a:moveTo>
                  <a:lnTo>
                    <a:pt x="26" y="0"/>
                  </a:lnTo>
                  <a:lnTo>
                    <a:pt x="68" y="40"/>
                  </a:lnTo>
                  <a:lnTo>
                    <a:pt x="40" y="68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244"/>
            <p:cNvSpPr>
              <a:spLocks/>
            </p:cNvSpPr>
            <p:nvPr/>
          </p:nvSpPr>
          <p:spPr bwMode="auto">
            <a:xfrm>
              <a:off x="5251450" y="2517461"/>
              <a:ext cx="211138" cy="244475"/>
            </a:xfrm>
            <a:custGeom>
              <a:avLst/>
              <a:gdLst>
                <a:gd name="T0" fmla="*/ 0 w 56"/>
                <a:gd name="T1" fmla="*/ 30 h 65"/>
                <a:gd name="T2" fmla="*/ 2 w 56"/>
                <a:gd name="T3" fmla="*/ 32 h 65"/>
                <a:gd name="T4" fmla="*/ 4 w 56"/>
                <a:gd name="T5" fmla="*/ 34 h 65"/>
                <a:gd name="T6" fmla="*/ 7 w 56"/>
                <a:gd name="T7" fmla="*/ 32 h 65"/>
                <a:gd name="T8" fmla="*/ 13 w 56"/>
                <a:gd name="T9" fmla="*/ 26 h 65"/>
                <a:gd name="T10" fmla="*/ 14 w 56"/>
                <a:gd name="T11" fmla="*/ 26 h 65"/>
                <a:gd name="T12" fmla="*/ 14 w 56"/>
                <a:gd name="T13" fmla="*/ 26 h 65"/>
                <a:gd name="T14" fmla="*/ 15 w 56"/>
                <a:gd name="T15" fmla="*/ 27 h 65"/>
                <a:gd name="T16" fmla="*/ 15 w 56"/>
                <a:gd name="T17" fmla="*/ 27 h 65"/>
                <a:gd name="T18" fmla="*/ 15 w 56"/>
                <a:gd name="T19" fmla="*/ 28 h 65"/>
                <a:gd name="T20" fmla="*/ 9 w 56"/>
                <a:gd name="T21" fmla="*/ 34 h 65"/>
                <a:gd name="T22" fmla="*/ 8 w 56"/>
                <a:gd name="T23" fmla="*/ 37 h 65"/>
                <a:gd name="T24" fmla="*/ 9 w 56"/>
                <a:gd name="T25" fmla="*/ 39 h 65"/>
                <a:gd name="T26" fmla="*/ 12 w 56"/>
                <a:gd name="T27" fmla="*/ 41 h 65"/>
                <a:gd name="T28" fmla="*/ 14 w 56"/>
                <a:gd name="T29" fmla="*/ 39 h 65"/>
                <a:gd name="T30" fmla="*/ 20 w 56"/>
                <a:gd name="T31" fmla="*/ 33 h 65"/>
                <a:gd name="T32" fmla="*/ 21 w 56"/>
                <a:gd name="T33" fmla="*/ 33 h 65"/>
                <a:gd name="T34" fmla="*/ 21 w 56"/>
                <a:gd name="T35" fmla="*/ 33 h 65"/>
                <a:gd name="T36" fmla="*/ 22 w 56"/>
                <a:gd name="T37" fmla="*/ 34 h 65"/>
                <a:gd name="T38" fmla="*/ 22 w 56"/>
                <a:gd name="T39" fmla="*/ 34 h 65"/>
                <a:gd name="T40" fmla="*/ 22 w 56"/>
                <a:gd name="T41" fmla="*/ 35 h 65"/>
                <a:gd name="T42" fmla="*/ 16 w 56"/>
                <a:gd name="T43" fmla="*/ 41 h 65"/>
                <a:gd name="T44" fmla="*/ 15 w 56"/>
                <a:gd name="T45" fmla="*/ 44 h 65"/>
                <a:gd name="T46" fmla="*/ 16 w 56"/>
                <a:gd name="T47" fmla="*/ 46 h 65"/>
                <a:gd name="T48" fmla="*/ 19 w 56"/>
                <a:gd name="T49" fmla="*/ 48 h 65"/>
                <a:gd name="T50" fmla="*/ 21 w 56"/>
                <a:gd name="T51" fmla="*/ 46 h 65"/>
                <a:gd name="T52" fmla="*/ 27 w 56"/>
                <a:gd name="T53" fmla="*/ 40 h 65"/>
                <a:gd name="T54" fmla="*/ 28 w 56"/>
                <a:gd name="T55" fmla="*/ 40 h 65"/>
                <a:gd name="T56" fmla="*/ 28 w 56"/>
                <a:gd name="T57" fmla="*/ 40 h 65"/>
                <a:gd name="T58" fmla="*/ 29 w 56"/>
                <a:gd name="T59" fmla="*/ 41 h 65"/>
                <a:gd name="T60" fmla="*/ 29 w 56"/>
                <a:gd name="T61" fmla="*/ 41 h 65"/>
                <a:gd name="T62" fmla="*/ 29 w 56"/>
                <a:gd name="T63" fmla="*/ 42 h 65"/>
                <a:gd name="T64" fmla="*/ 13 w 56"/>
                <a:gd name="T65" fmla="*/ 58 h 65"/>
                <a:gd name="T66" fmla="*/ 12 w 56"/>
                <a:gd name="T67" fmla="*/ 61 h 65"/>
                <a:gd name="T68" fmla="*/ 13 w 56"/>
                <a:gd name="T69" fmla="*/ 64 h 65"/>
                <a:gd name="T70" fmla="*/ 16 w 56"/>
                <a:gd name="T71" fmla="*/ 65 h 65"/>
                <a:gd name="T72" fmla="*/ 18 w 56"/>
                <a:gd name="T73" fmla="*/ 64 h 65"/>
                <a:gd name="T74" fmla="*/ 45 w 56"/>
                <a:gd name="T75" fmla="*/ 37 h 65"/>
                <a:gd name="T76" fmla="*/ 46 w 56"/>
                <a:gd name="T77" fmla="*/ 37 h 65"/>
                <a:gd name="T78" fmla="*/ 47 w 56"/>
                <a:gd name="T79" fmla="*/ 38 h 65"/>
                <a:gd name="T80" fmla="*/ 46 w 56"/>
                <a:gd name="T81" fmla="*/ 46 h 65"/>
                <a:gd name="T82" fmla="*/ 47 w 56"/>
                <a:gd name="T83" fmla="*/ 50 h 65"/>
                <a:gd name="T84" fmla="*/ 50 w 56"/>
                <a:gd name="T85" fmla="*/ 51 h 65"/>
                <a:gd name="T86" fmla="*/ 54 w 56"/>
                <a:gd name="T87" fmla="*/ 50 h 65"/>
                <a:gd name="T88" fmla="*/ 55 w 56"/>
                <a:gd name="T89" fmla="*/ 47 h 65"/>
                <a:gd name="T90" fmla="*/ 56 w 56"/>
                <a:gd name="T91" fmla="*/ 31 h 65"/>
                <a:gd name="T92" fmla="*/ 55 w 56"/>
                <a:gd name="T93" fmla="*/ 25 h 65"/>
                <a:gd name="T94" fmla="*/ 52 w 56"/>
                <a:gd name="T95" fmla="*/ 20 h 65"/>
                <a:gd name="T96" fmla="*/ 33 w 56"/>
                <a:gd name="T97" fmla="*/ 1 h 65"/>
                <a:gd name="T98" fmla="*/ 30 w 56"/>
                <a:gd name="T99" fmla="*/ 0 h 65"/>
                <a:gd name="T100" fmla="*/ 27 w 56"/>
                <a:gd name="T101" fmla="*/ 1 h 65"/>
                <a:gd name="T102" fmla="*/ 2 w 56"/>
                <a:gd name="T103" fmla="*/ 27 h 65"/>
                <a:gd name="T104" fmla="*/ 0 w 56"/>
                <a:gd name="T105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" h="65">
                  <a:moveTo>
                    <a:pt x="0" y="30"/>
                  </a:moveTo>
                  <a:cubicBezTo>
                    <a:pt x="0" y="31"/>
                    <a:pt x="1" y="32"/>
                    <a:pt x="2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5" y="34"/>
                    <a:pt x="6" y="33"/>
                    <a:pt x="7" y="32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5"/>
                    <a:pt x="8" y="36"/>
                    <a:pt x="8" y="37"/>
                  </a:cubicBezTo>
                  <a:cubicBezTo>
                    <a:pt x="8" y="38"/>
                    <a:pt x="8" y="39"/>
                    <a:pt x="9" y="39"/>
                  </a:cubicBezTo>
                  <a:cubicBezTo>
                    <a:pt x="9" y="40"/>
                    <a:pt x="10" y="41"/>
                    <a:pt x="12" y="41"/>
                  </a:cubicBezTo>
                  <a:cubicBezTo>
                    <a:pt x="13" y="41"/>
                    <a:pt x="14" y="40"/>
                    <a:pt x="14" y="39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2"/>
                    <a:pt x="15" y="43"/>
                    <a:pt x="15" y="44"/>
                  </a:cubicBezTo>
                  <a:cubicBezTo>
                    <a:pt x="15" y="45"/>
                    <a:pt x="15" y="46"/>
                    <a:pt x="16" y="46"/>
                  </a:cubicBezTo>
                  <a:cubicBezTo>
                    <a:pt x="17" y="47"/>
                    <a:pt x="18" y="48"/>
                    <a:pt x="19" y="48"/>
                  </a:cubicBezTo>
                  <a:cubicBezTo>
                    <a:pt x="20" y="48"/>
                    <a:pt x="21" y="47"/>
                    <a:pt x="21" y="4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9"/>
                    <a:pt x="12" y="60"/>
                    <a:pt x="12" y="61"/>
                  </a:cubicBezTo>
                  <a:cubicBezTo>
                    <a:pt x="12" y="62"/>
                    <a:pt x="12" y="63"/>
                    <a:pt x="13" y="64"/>
                  </a:cubicBezTo>
                  <a:cubicBezTo>
                    <a:pt x="13" y="64"/>
                    <a:pt x="14" y="65"/>
                    <a:pt x="16" y="65"/>
                  </a:cubicBezTo>
                  <a:cubicBezTo>
                    <a:pt x="17" y="65"/>
                    <a:pt x="18" y="64"/>
                    <a:pt x="18" y="64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6" y="37"/>
                  </a:cubicBezTo>
                  <a:cubicBezTo>
                    <a:pt x="46" y="37"/>
                    <a:pt x="47" y="38"/>
                    <a:pt x="47" y="3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49"/>
                    <a:pt x="47" y="50"/>
                  </a:cubicBezTo>
                  <a:cubicBezTo>
                    <a:pt x="48" y="51"/>
                    <a:pt x="49" y="51"/>
                    <a:pt x="50" y="51"/>
                  </a:cubicBezTo>
                  <a:cubicBezTo>
                    <a:pt x="51" y="51"/>
                    <a:pt x="53" y="51"/>
                    <a:pt x="54" y="50"/>
                  </a:cubicBezTo>
                  <a:cubicBezTo>
                    <a:pt x="55" y="49"/>
                    <a:pt x="55" y="48"/>
                    <a:pt x="55" y="47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29"/>
                    <a:pt x="56" y="27"/>
                    <a:pt x="55" y="25"/>
                  </a:cubicBezTo>
                  <a:cubicBezTo>
                    <a:pt x="54" y="23"/>
                    <a:pt x="53" y="22"/>
                    <a:pt x="52" y="2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8"/>
                    <a:pt x="0" y="29"/>
                    <a:pt x="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Rectangle 245"/>
            <p:cNvSpPr>
              <a:spLocks noChangeArrowheads="1"/>
            </p:cNvSpPr>
            <p:nvPr/>
          </p:nvSpPr>
          <p:spPr bwMode="auto">
            <a:xfrm>
              <a:off x="5440362" y="2709549"/>
              <a:ext cx="1588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246"/>
            <p:cNvSpPr>
              <a:spLocks/>
            </p:cNvSpPr>
            <p:nvPr/>
          </p:nvSpPr>
          <p:spPr bwMode="auto">
            <a:xfrm>
              <a:off x="5387975" y="2471424"/>
              <a:ext cx="112713" cy="114300"/>
            </a:xfrm>
            <a:custGeom>
              <a:avLst/>
              <a:gdLst>
                <a:gd name="T0" fmla="*/ 14 w 71"/>
                <a:gd name="T1" fmla="*/ 0 h 72"/>
                <a:gd name="T2" fmla="*/ 71 w 71"/>
                <a:gd name="T3" fmla="*/ 57 h 72"/>
                <a:gd name="T4" fmla="*/ 56 w 71"/>
                <a:gd name="T5" fmla="*/ 72 h 72"/>
                <a:gd name="T6" fmla="*/ 0 w 71"/>
                <a:gd name="T7" fmla="*/ 15 h 72"/>
                <a:gd name="T8" fmla="*/ 14 w 7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14" y="0"/>
                  </a:moveTo>
                  <a:lnTo>
                    <a:pt x="71" y="57"/>
                  </a:lnTo>
                  <a:lnTo>
                    <a:pt x="56" y="72"/>
                  </a:lnTo>
                  <a:lnTo>
                    <a:pt x="0" y="1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247"/>
            <p:cNvSpPr>
              <a:spLocks/>
            </p:cNvSpPr>
            <p:nvPr/>
          </p:nvSpPr>
          <p:spPr bwMode="auto">
            <a:xfrm>
              <a:off x="5387975" y="2471424"/>
              <a:ext cx="112713" cy="114300"/>
            </a:xfrm>
            <a:custGeom>
              <a:avLst/>
              <a:gdLst>
                <a:gd name="T0" fmla="*/ 14 w 71"/>
                <a:gd name="T1" fmla="*/ 0 h 72"/>
                <a:gd name="T2" fmla="*/ 71 w 71"/>
                <a:gd name="T3" fmla="*/ 57 h 72"/>
                <a:gd name="T4" fmla="*/ 56 w 71"/>
                <a:gd name="T5" fmla="*/ 72 h 72"/>
                <a:gd name="T6" fmla="*/ 0 w 71"/>
                <a:gd name="T7" fmla="*/ 15 h 72"/>
                <a:gd name="T8" fmla="*/ 14 w 7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14" y="0"/>
                  </a:moveTo>
                  <a:lnTo>
                    <a:pt x="71" y="57"/>
                  </a:lnTo>
                  <a:lnTo>
                    <a:pt x="56" y="72"/>
                  </a:lnTo>
                  <a:lnTo>
                    <a:pt x="0" y="15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248"/>
            <p:cNvSpPr>
              <a:spLocks/>
            </p:cNvSpPr>
            <p:nvPr/>
          </p:nvSpPr>
          <p:spPr bwMode="auto">
            <a:xfrm>
              <a:off x="5410200" y="1434786"/>
              <a:ext cx="1119188" cy="1127125"/>
            </a:xfrm>
            <a:custGeom>
              <a:avLst/>
              <a:gdLst>
                <a:gd name="T0" fmla="*/ 0 w 705"/>
                <a:gd name="T1" fmla="*/ 653 h 710"/>
                <a:gd name="T2" fmla="*/ 57 w 705"/>
                <a:gd name="T3" fmla="*/ 710 h 710"/>
                <a:gd name="T4" fmla="*/ 705 w 705"/>
                <a:gd name="T5" fmla="*/ 57 h 710"/>
                <a:gd name="T6" fmla="*/ 649 w 705"/>
                <a:gd name="T7" fmla="*/ 0 h 710"/>
                <a:gd name="T8" fmla="*/ 0 w 705"/>
                <a:gd name="T9" fmla="*/ 653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710">
                  <a:moveTo>
                    <a:pt x="0" y="653"/>
                  </a:moveTo>
                  <a:lnTo>
                    <a:pt x="57" y="710"/>
                  </a:lnTo>
                  <a:lnTo>
                    <a:pt x="705" y="57"/>
                  </a:lnTo>
                  <a:lnTo>
                    <a:pt x="649" y="0"/>
                  </a:lnTo>
                  <a:lnTo>
                    <a:pt x="0" y="653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249"/>
            <p:cNvSpPr>
              <a:spLocks/>
            </p:cNvSpPr>
            <p:nvPr/>
          </p:nvSpPr>
          <p:spPr bwMode="auto">
            <a:xfrm>
              <a:off x="5410200" y="1434786"/>
              <a:ext cx="1119188" cy="1127125"/>
            </a:xfrm>
            <a:custGeom>
              <a:avLst/>
              <a:gdLst>
                <a:gd name="T0" fmla="*/ 0 w 705"/>
                <a:gd name="T1" fmla="*/ 653 h 710"/>
                <a:gd name="T2" fmla="*/ 57 w 705"/>
                <a:gd name="T3" fmla="*/ 710 h 710"/>
                <a:gd name="T4" fmla="*/ 705 w 705"/>
                <a:gd name="T5" fmla="*/ 57 h 710"/>
                <a:gd name="T6" fmla="*/ 649 w 705"/>
                <a:gd name="T7" fmla="*/ 0 h 710"/>
                <a:gd name="T8" fmla="*/ 0 w 705"/>
                <a:gd name="T9" fmla="*/ 653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710">
                  <a:moveTo>
                    <a:pt x="0" y="653"/>
                  </a:moveTo>
                  <a:lnTo>
                    <a:pt x="57" y="710"/>
                  </a:lnTo>
                  <a:lnTo>
                    <a:pt x="705" y="57"/>
                  </a:lnTo>
                  <a:lnTo>
                    <a:pt x="649" y="0"/>
                  </a:lnTo>
                  <a:lnTo>
                    <a:pt x="0" y="6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Rectangle 250"/>
            <p:cNvSpPr>
              <a:spLocks noChangeArrowheads="1"/>
            </p:cNvSpPr>
            <p:nvPr/>
          </p:nvSpPr>
          <p:spPr bwMode="auto">
            <a:xfrm>
              <a:off x="2486025" y="2607949"/>
              <a:ext cx="60325" cy="936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Rectangle 251"/>
            <p:cNvSpPr>
              <a:spLocks noChangeArrowheads="1"/>
            </p:cNvSpPr>
            <p:nvPr/>
          </p:nvSpPr>
          <p:spPr bwMode="auto">
            <a:xfrm>
              <a:off x="2486025" y="2607949"/>
              <a:ext cx="6032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252"/>
            <p:cNvSpPr>
              <a:spLocks/>
            </p:cNvSpPr>
            <p:nvPr/>
          </p:nvSpPr>
          <p:spPr bwMode="auto">
            <a:xfrm>
              <a:off x="2516187" y="2585724"/>
              <a:ext cx="222250" cy="201613"/>
            </a:xfrm>
            <a:custGeom>
              <a:avLst/>
              <a:gdLst>
                <a:gd name="T0" fmla="*/ 43 w 59"/>
                <a:gd name="T1" fmla="*/ 2 h 54"/>
                <a:gd name="T2" fmla="*/ 44 w 59"/>
                <a:gd name="T3" fmla="*/ 4 h 54"/>
                <a:gd name="T4" fmla="*/ 43 w 59"/>
                <a:gd name="T5" fmla="*/ 7 h 54"/>
                <a:gd name="T6" fmla="*/ 40 w 59"/>
                <a:gd name="T7" fmla="*/ 8 h 54"/>
                <a:gd name="T8" fmla="*/ 32 w 59"/>
                <a:gd name="T9" fmla="*/ 8 h 54"/>
                <a:gd name="T10" fmla="*/ 31 w 59"/>
                <a:gd name="T11" fmla="*/ 9 h 54"/>
                <a:gd name="T12" fmla="*/ 31 w 59"/>
                <a:gd name="T13" fmla="*/ 9 h 54"/>
                <a:gd name="T14" fmla="*/ 31 w 59"/>
                <a:gd name="T15" fmla="*/ 10 h 54"/>
                <a:gd name="T16" fmla="*/ 31 w 59"/>
                <a:gd name="T17" fmla="*/ 10 h 54"/>
                <a:gd name="T18" fmla="*/ 32 w 59"/>
                <a:gd name="T19" fmla="*/ 11 h 54"/>
                <a:gd name="T20" fmla="*/ 40 w 59"/>
                <a:gd name="T21" fmla="*/ 11 h 54"/>
                <a:gd name="T22" fmla="*/ 43 w 59"/>
                <a:gd name="T23" fmla="*/ 12 h 54"/>
                <a:gd name="T24" fmla="*/ 44 w 59"/>
                <a:gd name="T25" fmla="*/ 14 h 54"/>
                <a:gd name="T26" fmla="*/ 43 w 59"/>
                <a:gd name="T27" fmla="*/ 17 h 54"/>
                <a:gd name="T28" fmla="*/ 40 w 59"/>
                <a:gd name="T29" fmla="*/ 18 h 54"/>
                <a:gd name="T30" fmla="*/ 32 w 59"/>
                <a:gd name="T31" fmla="*/ 18 h 54"/>
                <a:gd name="T32" fmla="*/ 31 w 59"/>
                <a:gd name="T33" fmla="*/ 19 h 54"/>
                <a:gd name="T34" fmla="*/ 31 w 59"/>
                <a:gd name="T35" fmla="*/ 19 h 54"/>
                <a:gd name="T36" fmla="*/ 31 w 59"/>
                <a:gd name="T37" fmla="*/ 20 h 54"/>
                <a:gd name="T38" fmla="*/ 31 w 59"/>
                <a:gd name="T39" fmla="*/ 20 h 54"/>
                <a:gd name="T40" fmla="*/ 32 w 59"/>
                <a:gd name="T41" fmla="*/ 20 h 54"/>
                <a:gd name="T42" fmla="*/ 40 w 59"/>
                <a:gd name="T43" fmla="*/ 21 h 54"/>
                <a:gd name="T44" fmla="*/ 43 w 59"/>
                <a:gd name="T45" fmla="*/ 22 h 54"/>
                <a:gd name="T46" fmla="*/ 44 w 59"/>
                <a:gd name="T47" fmla="*/ 24 h 54"/>
                <a:gd name="T48" fmla="*/ 43 w 59"/>
                <a:gd name="T49" fmla="*/ 27 h 54"/>
                <a:gd name="T50" fmla="*/ 40 w 59"/>
                <a:gd name="T51" fmla="*/ 28 h 54"/>
                <a:gd name="T52" fmla="*/ 32 w 59"/>
                <a:gd name="T53" fmla="*/ 28 h 54"/>
                <a:gd name="T54" fmla="*/ 31 w 59"/>
                <a:gd name="T55" fmla="*/ 29 h 54"/>
                <a:gd name="T56" fmla="*/ 31 w 59"/>
                <a:gd name="T57" fmla="*/ 29 h 54"/>
                <a:gd name="T58" fmla="*/ 31 w 59"/>
                <a:gd name="T59" fmla="*/ 30 h 54"/>
                <a:gd name="T60" fmla="*/ 31 w 59"/>
                <a:gd name="T61" fmla="*/ 30 h 54"/>
                <a:gd name="T62" fmla="*/ 32 w 59"/>
                <a:gd name="T63" fmla="*/ 30 h 54"/>
                <a:gd name="T64" fmla="*/ 55 w 59"/>
                <a:gd name="T65" fmla="*/ 31 h 54"/>
                <a:gd name="T66" fmla="*/ 57 w 59"/>
                <a:gd name="T67" fmla="*/ 32 h 54"/>
                <a:gd name="T68" fmla="*/ 59 w 59"/>
                <a:gd name="T69" fmla="*/ 35 h 54"/>
                <a:gd name="T70" fmla="*/ 57 w 59"/>
                <a:gd name="T71" fmla="*/ 37 h 54"/>
                <a:gd name="T72" fmla="*/ 55 w 59"/>
                <a:gd name="T73" fmla="*/ 38 h 54"/>
                <a:gd name="T74" fmla="*/ 17 w 59"/>
                <a:gd name="T75" fmla="*/ 38 h 54"/>
                <a:gd name="T76" fmla="*/ 16 w 59"/>
                <a:gd name="T77" fmla="*/ 39 h 54"/>
                <a:gd name="T78" fmla="*/ 16 w 59"/>
                <a:gd name="T79" fmla="*/ 40 h 54"/>
                <a:gd name="T80" fmla="*/ 23 w 59"/>
                <a:gd name="T81" fmla="*/ 46 h 54"/>
                <a:gd name="T82" fmla="*/ 24 w 59"/>
                <a:gd name="T83" fmla="*/ 49 h 54"/>
                <a:gd name="T84" fmla="*/ 23 w 59"/>
                <a:gd name="T85" fmla="*/ 52 h 54"/>
                <a:gd name="T86" fmla="*/ 20 w 59"/>
                <a:gd name="T87" fmla="*/ 54 h 54"/>
                <a:gd name="T88" fmla="*/ 17 w 59"/>
                <a:gd name="T89" fmla="*/ 53 h 54"/>
                <a:gd name="T90" fmla="*/ 5 w 59"/>
                <a:gd name="T91" fmla="*/ 42 h 54"/>
                <a:gd name="T92" fmla="*/ 1 w 59"/>
                <a:gd name="T93" fmla="*/ 37 h 54"/>
                <a:gd name="T94" fmla="*/ 0 w 59"/>
                <a:gd name="T95" fmla="*/ 31 h 54"/>
                <a:gd name="T96" fmla="*/ 0 w 59"/>
                <a:gd name="T97" fmla="*/ 4 h 54"/>
                <a:gd name="T98" fmla="*/ 1 w 59"/>
                <a:gd name="T99" fmla="*/ 2 h 54"/>
                <a:gd name="T100" fmla="*/ 4 w 59"/>
                <a:gd name="T101" fmla="*/ 0 h 54"/>
                <a:gd name="T102" fmla="*/ 40 w 59"/>
                <a:gd name="T103" fmla="*/ 1 h 54"/>
                <a:gd name="T104" fmla="*/ 43 w 59"/>
                <a:gd name="T10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" h="54">
                  <a:moveTo>
                    <a:pt x="43" y="2"/>
                  </a:moveTo>
                  <a:cubicBezTo>
                    <a:pt x="44" y="3"/>
                    <a:pt x="44" y="4"/>
                    <a:pt x="44" y="4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2" y="11"/>
                    <a:pt x="43" y="12"/>
                  </a:cubicBezTo>
                  <a:cubicBezTo>
                    <a:pt x="44" y="12"/>
                    <a:pt x="44" y="14"/>
                    <a:pt x="44" y="14"/>
                  </a:cubicBezTo>
                  <a:cubicBezTo>
                    <a:pt x="44" y="16"/>
                    <a:pt x="44" y="17"/>
                    <a:pt x="43" y="17"/>
                  </a:cubicBezTo>
                  <a:cubicBezTo>
                    <a:pt x="42" y="18"/>
                    <a:pt x="41" y="18"/>
                    <a:pt x="40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1" y="21"/>
                    <a:pt x="42" y="21"/>
                    <a:pt x="43" y="22"/>
                  </a:cubicBezTo>
                  <a:cubicBezTo>
                    <a:pt x="44" y="22"/>
                    <a:pt x="44" y="23"/>
                    <a:pt x="44" y="24"/>
                  </a:cubicBezTo>
                  <a:cubicBezTo>
                    <a:pt x="44" y="25"/>
                    <a:pt x="44" y="26"/>
                    <a:pt x="43" y="27"/>
                  </a:cubicBezTo>
                  <a:cubicBezTo>
                    <a:pt x="42" y="28"/>
                    <a:pt x="41" y="28"/>
                    <a:pt x="40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6" y="31"/>
                    <a:pt x="57" y="31"/>
                    <a:pt x="57" y="32"/>
                  </a:cubicBezTo>
                  <a:cubicBezTo>
                    <a:pt x="58" y="33"/>
                    <a:pt x="59" y="34"/>
                    <a:pt x="59" y="35"/>
                  </a:cubicBezTo>
                  <a:cubicBezTo>
                    <a:pt x="59" y="36"/>
                    <a:pt x="58" y="37"/>
                    <a:pt x="57" y="37"/>
                  </a:cubicBezTo>
                  <a:cubicBezTo>
                    <a:pt x="57" y="38"/>
                    <a:pt x="56" y="38"/>
                    <a:pt x="55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6" y="39"/>
                    <a:pt x="16" y="40"/>
                    <a:pt x="16" y="40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4" y="47"/>
                    <a:pt x="24" y="48"/>
                    <a:pt x="24" y="49"/>
                  </a:cubicBezTo>
                  <a:cubicBezTo>
                    <a:pt x="24" y="50"/>
                    <a:pt x="24" y="51"/>
                    <a:pt x="23" y="52"/>
                  </a:cubicBezTo>
                  <a:cubicBezTo>
                    <a:pt x="22" y="53"/>
                    <a:pt x="21" y="54"/>
                    <a:pt x="20" y="54"/>
                  </a:cubicBezTo>
                  <a:cubicBezTo>
                    <a:pt x="19" y="54"/>
                    <a:pt x="17" y="53"/>
                    <a:pt x="17" y="5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3" y="41"/>
                    <a:pt x="2" y="39"/>
                    <a:pt x="1" y="37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1"/>
                    <a:pt x="42" y="1"/>
                    <a:pt x="4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Rectangle 253"/>
            <p:cNvSpPr>
              <a:spLocks noChangeArrowheads="1"/>
            </p:cNvSpPr>
            <p:nvPr/>
          </p:nvSpPr>
          <p:spPr bwMode="auto">
            <a:xfrm>
              <a:off x="2601912" y="2780986"/>
              <a:ext cx="1588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254"/>
            <p:cNvSpPr>
              <a:spLocks/>
            </p:cNvSpPr>
            <p:nvPr/>
          </p:nvSpPr>
          <p:spPr bwMode="auto">
            <a:xfrm>
              <a:off x="2455862" y="2588899"/>
              <a:ext cx="33338" cy="131763"/>
            </a:xfrm>
            <a:custGeom>
              <a:avLst/>
              <a:gdLst>
                <a:gd name="T0" fmla="*/ 0 w 21"/>
                <a:gd name="T1" fmla="*/ 0 h 83"/>
                <a:gd name="T2" fmla="*/ 0 w 21"/>
                <a:gd name="T3" fmla="*/ 83 h 83"/>
                <a:gd name="T4" fmla="*/ 19 w 21"/>
                <a:gd name="T5" fmla="*/ 83 h 83"/>
                <a:gd name="T6" fmla="*/ 21 w 21"/>
                <a:gd name="T7" fmla="*/ 0 h 83"/>
                <a:gd name="T8" fmla="*/ 0 w 21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3">
                  <a:moveTo>
                    <a:pt x="0" y="0"/>
                  </a:moveTo>
                  <a:lnTo>
                    <a:pt x="0" y="83"/>
                  </a:lnTo>
                  <a:lnTo>
                    <a:pt x="19" y="83"/>
                  </a:ln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255"/>
            <p:cNvSpPr>
              <a:spLocks/>
            </p:cNvSpPr>
            <p:nvPr/>
          </p:nvSpPr>
          <p:spPr bwMode="auto">
            <a:xfrm>
              <a:off x="2455862" y="2588899"/>
              <a:ext cx="33338" cy="131763"/>
            </a:xfrm>
            <a:custGeom>
              <a:avLst/>
              <a:gdLst>
                <a:gd name="T0" fmla="*/ 0 w 21"/>
                <a:gd name="T1" fmla="*/ 0 h 83"/>
                <a:gd name="T2" fmla="*/ 0 w 21"/>
                <a:gd name="T3" fmla="*/ 83 h 83"/>
                <a:gd name="T4" fmla="*/ 19 w 21"/>
                <a:gd name="T5" fmla="*/ 83 h 83"/>
                <a:gd name="T6" fmla="*/ 21 w 21"/>
                <a:gd name="T7" fmla="*/ 0 h 83"/>
                <a:gd name="T8" fmla="*/ 0 w 21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3">
                  <a:moveTo>
                    <a:pt x="0" y="0"/>
                  </a:moveTo>
                  <a:lnTo>
                    <a:pt x="0" y="83"/>
                  </a:lnTo>
                  <a:lnTo>
                    <a:pt x="19" y="83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256"/>
            <p:cNvSpPr>
              <a:spLocks/>
            </p:cNvSpPr>
            <p:nvPr/>
          </p:nvSpPr>
          <p:spPr bwMode="auto">
            <a:xfrm>
              <a:off x="1620837" y="2585724"/>
              <a:ext cx="835025" cy="134938"/>
            </a:xfrm>
            <a:custGeom>
              <a:avLst/>
              <a:gdLst>
                <a:gd name="T0" fmla="*/ 526 w 526"/>
                <a:gd name="T1" fmla="*/ 2 h 85"/>
                <a:gd name="T2" fmla="*/ 526 w 526"/>
                <a:gd name="T3" fmla="*/ 85 h 85"/>
                <a:gd name="T4" fmla="*/ 0 w 526"/>
                <a:gd name="T5" fmla="*/ 82 h 85"/>
                <a:gd name="T6" fmla="*/ 0 w 526"/>
                <a:gd name="T7" fmla="*/ 0 h 85"/>
                <a:gd name="T8" fmla="*/ 526 w 526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85">
                  <a:moveTo>
                    <a:pt x="526" y="2"/>
                  </a:moveTo>
                  <a:lnTo>
                    <a:pt x="526" y="85"/>
                  </a:lnTo>
                  <a:lnTo>
                    <a:pt x="0" y="82"/>
                  </a:lnTo>
                  <a:lnTo>
                    <a:pt x="0" y="0"/>
                  </a:lnTo>
                  <a:lnTo>
                    <a:pt x="526" y="2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257"/>
            <p:cNvSpPr>
              <a:spLocks/>
            </p:cNvSpPr>
            <p:nvPr/>
          </p:nvSpPr>
          <p:spPr bwMode="auto">
            <a:xfrm>
              <a:off x="1620837" y="2585724"/>
              <a:ext cx="835025" cy="134938"/>
            </a:xfrm>
            <a:custGeom>
              <a:avLst/>
              <a:gdLst>
                <a:gd name="T0" fmla="*/ 526 w 526"/>
                <a:gd name="T1" fmla="*/ 2 h 85"/>
                <a:gd name="T2" fmla="*/ 526 w 526"/>
                <a:gd name="T3" fmla="*/ 85 h 85"/>
                <a:gd name="T4" fmla="*/ 0 w 526"/>
                <a:gd name="T5" fmla="*/ 82 h 85"/>
                <a:gd name="T6" fmla="*/ 0 w 526"/>
                <a:gd name="T7" fmla="*/ 0 h 85"/>
                <a:gd name="T8" fmla="*/ 526 w 526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85">
                  <a:moveTo>
                    <a:pt x="526" y="2"/>
                  </a:moveTo>
                  <a:lnTo>
                    <a:pt x="526" y="85"/>
                  </a:lnTo>
                  <a:lnTo>
                    <a:pt x="0" y="82"/>
                  </a:lnTo>
                  <a:lnTo>
                    <a:pt x="0" y="0"/>
                  </a:lnTo>
                  <a:lnTo>
                    <a:pt x="52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258"/>
            <p:cNvSpPr>
              <a:spLocks noEditPoints="1"/>
            </p:cNvSpPr>
            <p:nvPr/>
          </p:nvSpPr>
          <p:spPr bwMode="auto">
            <a:xfrm>
              <a:off x="4297362" y="2652399"/>
              <a:ext cx="428625" cy="79375"/>
            </a:xfrm>
            <a:custGeom>
              <a:avLst/>
              <a:gdLst>
                <a:gd name="T0" fmla="*/ 11 w 114"/>
                <a:gd name="T1" fmla="*/ 14 h 21"/>
                <a:gd name="T2" fmla="*/ 7 w 114"/>
                <a:gd name="T3" fmla="*/ 10 h 21"/>
                <a:gd name="T4" fmla="*/ 11 w 114"/>
                <a:gd name="T5" fmla="*/ 7 h 21"/>
                <a:gd name="T6" fmla="*/ 15 w 114"/>
                <a:gd name="T7" fmla="*/ 10 h 21"/>
                <a:gd name="T8" fmla="*/ 11 w 114"/>
                <a:gd name="T9" fmla="*/ 14 h 21"/>
                <a:gd name="T10" fmla="*/ 114 w 114"/>
                <a:gd name="T11" fmla="*/ 0 h 21"/>
                <a:gd name="T12" fmla="*/ 0 w 114"/>
                <a:gd name="T13" fmla="*/ 0 h 21"/>
                <a:gd name="T14" fmla="*/ 0 w 114"/>
                <a:gd name="T15" fmla="*/ 21 h 21"/>
                <a:gd name="T16" fmla="*/ 30 w 114"/>
                <a:gd name="T17" fmla="*/ 21 h 21"/>
                <a:gd name="T18" fmla="*/ 32 w 114"/>
                <a:gd name="T19" fmla="*/ 21 h 21"/>
                <a:gd name="T20" fmla="*/ 35 w 114"/>
                <a:gd name="T21" fmla="*/ 21 h 21"/>
                <a:gd name="T22" fmla="*/ 37 w 114"/>
                <a:gd name="T23" fmla="*/ 21 h 21"/>
                <a:gd name="T24" fmla="*/ 41 w 114"/>
                <a:gd name="T25" fmla="*/ 21 h 21"/>
                <a:gd name="T26" fmla="*/ 43 w 114"/>
                <a:gd name="T27" fmla="*/ 21 h 21"/>
                <a:gd name="T28" fmla="*/ 47 w 114"/>
                <a:gd name="T29" fmla="*/ 21 h 21"/>
                <a:gd name="T30" fmla="*/ 49 w 114"/>
                <a:gd name="T31" fmla="*/ 21 h 21"/>
                <a:gd name="T32" fmla="*/ 52 w 114"/>
                <a:gd name="T33" fmla="*/ 21 h 21"/>
                <a:gd name="T34" fmla="*/ 54 w 114"/>
                <a:gd name="T35" fmla="*/ 21 h 21"/>
                <a:gd name="T36" fmla="*/ 58 w 114"/>
                <a:gd name="T37" fmla="*/ 21 h 21"/>
                <a:gd name="T38" fmla="*/ 60 w 114"/>
                <a:gd name="T39" fmla="*/ 21 h 21"/>
                <a:gd name="T40" fmla="*/ 64 w 114"/>
                <a:gd name="T41" fmla="*/ 21 h 21"/>
                <a:gd name="T42" fmla="*/ 65 w 114"/>
                <a:gd name="T43" fmla="*/ 21 h 21"/>
                <a:gd name="T44" fmla="*/ 69 w 114"/>
                <a:gd name="T45" fmla="*/ 21 h 21"/>
                <a:gd name="T46" fmla="*/ 71 w 114"/>
                <a:gd name="T47" fmla="*/ 21 h 21"/>
                <a:gd name="T48" fmla="*/ 75 w 114"/>
                <a:gd name="T49" fmla="*/ 21 h 21"/>
                <a:gd name="T50" fmla="*/ 77 w 114"/>
                <a:gd name="T51" fmla="*/ 21 h 21"/>
                <a:gd name="T52" fmla="*/ 81 w 114"/>
                <a:gd name="T53" fmla="*/ 21 h 21"/>
                <a:gd name="T54" fmla="*/ 83 w 114"/>
                <a:gd name="T55" fmla="*/ 21 h 21"/>
                <a:gd name="T56" fmla="*/ 86 w 114"/>
                <a:gd name="T57" fmla="*/ 21 h 21"/>
                <a:gd name="T58" fmla="*/ 88 w 114"/>
                <a:gd name="T59" fmla="*/ 21 h 21"/>
                <a:gd name="T60" fmla="*/ 92 w 114"/>
                <a:gd name="T61" fmla="*/ 21 h 21"/>
                <a:gd name="T62" fmla="*/ 94 w 114"/>
                <a:gd name="T63" fmla="*/ 21 h 21"/>
                <a:gd name="T64" fmla="*/ 98 w 114"/>
                <a:gd name="T65" fmla="*/ 21 h 21"/>
                <a:gd name="T66" fmla="*/ 100 w 114"/>
                <a:gd name="T67" fmla="*/ 21 h 21"/>
                <a:gd name="T68" fmla="*/ 114 w 114"/>
                <a:gd name="T69" fmla="*/ 21 h 21"/>
                <a:gd name="T70" fmla="*/ 114 w 114"/>
                <a:gd name="T7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21">
                  <a:moveTo>
                    <a:pt x="11" y="14"/>
                  </a:moveTo>
                  <a:cubicBezTo>
                    <a:pt x="9" y="14"/>
                    <a:pt x="7" y="13"/>
                    <a:pt x="7" y="10"/>
                  </a:cubicBezTo>
                  <a:cubicBezTo>
                    <a:pt x="7" y="8"/>
                    <a:pt x="9" y="7"/>
                    <a:pt x="11" y="7"/>
                  </a:cubicBezTo>
                  <a:cubicBezTo>
                    <a:pt x="13" y="7"/>
                    <a:pt x="15" y="8"/>
                    <a:pt x="15" y="10"/>
                  </a:cubicBezTo>
                  <a:cubicBezTo>
                    <a:pt x="15" y="13"/>
                    <a:pt x="13" y="14"/>
                    <a:pt x="11" y="14"/>
                  </a:cubicBezTo>
                  <a:moveTo>
                    <a:pt x="1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259"/>
            <p:cNvSpPr>
              <a:spLocks noEditPoints="1"/>
            </p:cNvSpPr>
            <p:nvPr/>
          </p:nvSpPr>
          <p:spPr bwMode="auto">
            <a:xfrm>
              <a:off x="4294187" y="2644461"/>
              <a:ext cx="428625" cy="79375"/>
            </a:xfrm>
            <a:custGeom>
              <a:avLst/>
              <a:gdLst>
                <a:gd name="T0" fmla="*/ 114 w 114"/>
                <a:gd name="T1" fmla="*/ 0 h 21"/>
                <a:gd name="T2" fmla="*/ 0 w 114"/>
                <a:gd name="T3" fmla="*/ 0 h 21"/>
                <a:gd name="T4" fmla="*/ 0 w 114"/>
                <a:gd name="T5" fmla="*/ 21 h 21"/>
                <a:gd name="T6" fmla="*/ 114 w 114"/>
                <a:gd name="T7" fmla="*/ 21 h 21"/>
                <a:gd name="T8" fmla="*/ 114 w 114"/>
                <a:gd name="T9" fmla="*/ 0 h 21"/>
                <a:gd name="T10" fmla="*/ 6 w 114"/>
                <a:gd name="T11" fmla="*/ 10 h 21"/>
                <a:gd name="T12" fmla="*/ 10 w 114"/>
                <a:gd name="T13" fmla="*/ 7 h 21"/>
                <a:gd name="T14" fmla="*/ 14 w 114"/>
                <a:gd name="T15" fmla="*/ 10 h 21"/>
                <a:gd name="T16" fmla="*/ 10 w 114"/>
                <a:gd name="T17" fmla="*/ 14 h 21"/>
                <a:gd name="T18" fmla="*/ 6 w 114"/>
                <a:gd name="T1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21">
                  <a:moveTo>
                    <a:pt x="1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4" y="21"/>
                    <a:pt x="114" y="21"/>
                    <a:pt x="114" y="21"/>
                  </a:cubicBezTo>
                  <a:lnTo>
                    <a:pt x="114" y="0"/>
                  </a:lnTo>
                  <a:close/>
                  <a:moveTo>
                    <a:pt x="6" y="10"/>
                  </a:moveTo>
                  <a:cubicBezTo>
                    <a:pt x="6" y="8"/>
                    <a:pt x="8" y="7"/>
                    <a:pt x="10" y="7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3"/>
                    <a:pt x="12" y="14"/>
                    <a:pt x="10" y="14"/>
                  </a:cubicBezTo>
                  <a:cubicBezTo>
                    <a:pt x="8" y="14"/>
                    <a:pt x="6" y="13"/>
                    <a:pt x="6" y="10"/>
                  </a:cubicBez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Rectangle 260"/>
            <p:cNvSpPr>
              <a:spLocks noChangeArrowheads="1"/>
            </p:cNvSpPr>
            <p:nvPr/>
          </p:nvSpPr>
          <p:spPr bwMode="auto">
            <a:xfrm>
              <a:off x="4572000" y="2674624"/>
              <a:ext cx="7938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Rectangle 261"/>
            <p:cNvSpPr>
              <a:spLocks noChangeArrowheads="1"/>
            </p:cNvSpPr>
            <p:nvPr/>
          </p:nvSpPr>
          <p:spPr bwMode="auto">
            <a:xfrm>
              <a:off x="4552950" y="2693674"/>
              <a:ext cx="7938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Rectangle 262"/>
            <p:cNvSpPr>
              <a:spLocks noChangeArrowheads="1"/>
            </p:cNvSpPr>
            <p:nvPr/>
          </p:nvSpPr>
          <p:spPr bwMode="auto">
            <a:xfrm>
              <a:off x="4530725" y="2674624"/>
              <a:ext cx="7938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Rectangle 263"/>
            <p:cNvSpPr>
              <a:spLocks noChangeArrowheads="1"/>
            </p:cNvSpPr>
            <p:nvPr/>
          </p:nvSpPr>
          <p:spPr bwMode="auto">
            <a:xfrm>
              <a:off x="4508500" y="2693674"/>
              <a:ext cx="635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Rectangle 264"/>
            <p:cNvSpPr>
              <a:spLocks noChangeArrowheads="1"/>
            </p:cNvSpPr>
            <p:nvPr/>
          </p:nvSpPr>
          <p:spPr bwMode="auto">
            <a:xfrm>
              <a:off x="4657725" y="2674624"/>
              <a:ext cx="7938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Rectangle 265"/>
            <p:cNvSpPr>
              <a:spLocks noChangeArrowheads="1"/>
            </p:cNvSpPr>
            <p:nvPr/>
          </p:nvSpPr>
          <p:spPr bwMode="auto">
            <a:xfrm>
              <a:off x="4635500" y="2693674"/>
              <a:ext cx="7938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Rectangle 266"/>
            <p:cNvSpPr>
              <a:spLocks noChangeArrowheads="1"/>
            </p:cNvSpPr>
            <p:nvPr/>
          </p:nvSpPr>
          <p:spPr bwMode="auto">
            <a:xfrm>
              <a:off x="4616450" y="2674624"/>
              <a:ext cx="4763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Rectangle 267"/>
            <p:cNvSpPr>
              <a:spLocks noChangeArrowheads="1"/>
            </p:cNvSpPr>
            <p:nvPr/>
          </p:nvSpPr>
          <p:spPr bwMode="auto">
            <a:xfrm>
              <a:off x="4594225" y="2693674"/>
              <a:ext cx="7938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Rectangle 268"/>
            <p:cNvSpPr>
              <a:spLocks noChangeArrowheads="1"/>
            </p:cNvSpPr>
            <p:nvPr/>
          </p:nvSpPr>
          <p:spPr bwMode="auto">
            <a:xfrm>
              <a:off x="4489450" y="2674624"/>
              <a:ext cx="7938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Rectangle 269"/>
            <p:cNvSpPr>
              <a:spLocks noChangeArrowheads="1"/>
            </p:cNvSpPr>
            <p:nvPr/>
          </p:nvSpPr>
          <p:spPr bwMode="auto">
            <a:xfrm>
              <a:off x="4443412" y="2674624"/>
              <a:ext cx="7938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Rectangle 270"/>
            <p:cNvSpPr>
              <a:spLocks noChangeArrowheads="1"/>
            </p:cNvSpPr>
            <p:nvPr/>
          </p:nvSpPr>
          <p:spPr bwMode="auto">
            <a:xfrm>
              <a:off x="4467225" y="2693674"/>
              <a:ext cx="635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Rectangle 271"/>
            <p:cNvSpPr>
              <a:spLocks noChangeArrowheads="1"/>
            </p:cNvSpPr>
            <p:nvPr/>
          </p:nvSpPr>
          <p:spPr bwMode="auto">
            <a:xfrm>
              <a:off x="4402137" y="2674624"/>
              <a:ext cx="7938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Rectangle 272"/>
            <p:cNvSpPr>
              <a:spLocks noChangeArrowheads="1"/>
            </p:cNvSpPr>
            <p:nvPr/>
          </p:nvSpPr>
          <p:spPr bwMode="auto">
            <a:xfrm>
              <a:off x="4425950" y="2693674"/>
              <a:ext cx="6350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273"/>
            <p:cNvSpPr>
              <a:spLocks/>
            </p:cNvSpPr>
            <p:nvPr/>
          </p:nvSpPr>
          <p:spPr bwMode="auto">
            <a:xfrm>
              <a:off x="4170362" y="2652399"/>
              <a:ext cx="77788" cy="134938"/>
            </a:xfrm>
            <a:custGeom>
              <a:avLst/>
              <a:gdLst>
                <a:gd name="T0" fmla="*/ 21 w 21"/>
                <a:gd name="T1" fmla="*/ 0 h 36"/>
                <a:gd name="T2" fmla="*/ 0 w 21"/>
                <a:gd name="T3" fmla="*/ 0 h 36"/>
                <a:gd name="T4" fmla="*/ 0 w 21"/>
                <a:gd name="T5" fmla="*/ 3 h 36"/>
                <a:gd name="T6" fmla="*/ 0 w 21"/>
                <a:gd name="T7" fmla="*/ 29 h 36"/>
                <a:gd name="T8" fmla="*/ 0 w 21"/>
                <a:gd name="T9" fmla="*/ 33 h 36"/>
                <a:gd name="T10" fmla="*/ 1 w 21"/>
                <a:gd name="T11" fmla="*/ 35 h 36"/>
                <a:gd name="T12" fmla="*/ 3 w 21"/>
                <a:gd name="T13" fmla="*/ 36 h 36"/>
                <a:gd name="T14" fmla="*/ 18 w 21"/>
                <a:gd name="T15" fmla="*/ 36 h 36"/>
                <a:gd name="T16" fmla="*/ 20 w 21"/>
                <a:gd name="T17" fmla="*/ 35 h 36"/>
                <a:gd name="T18" fmla="*/ 21 w 21"/>
                <a:gd name="T19" fmla="*/ 33 h 36"/>
                <a:gd name="T20" fmla="*/ 21 w 21"/>
                <a:gd name="T21" fmla="*/ 29 h 36"/>
                <a:gd name="T22" fmla="*/ 21 w 21"/>
                <a:gd name="T23" fmla="*/ 3 h 36"/>
                <a:gd name="T24" fmla="*/ 21 w 21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36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4"/>
                    <a:pt x="1" y="35"/>
                  </a:cubicBezTo>
                  <a:cubicBezTo>
                    <a:pt x="2" y="36"/>
                    <a:pt x="3" y="36"/>
                    <a:pt x="3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9" y="36"/>
                    <a:pt x="20" y="36"/>
                    <a:pt x="20" y="35"/>
                  </a:cubicBezTo>
                  <a:cubicBezTo>
                    <a:pt x="21" y="34"/>
                    <a:pt x="21" y="33"/>
                    <a:pt x="21" y="33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274"/>
            <p:cNvSpPr>
              <a:spLocks/>
            </p:cNvSpPr>
            <p:nvPr/>
          </p:nvSpPr>
          <p:spPr bwMode="auto">
            <a:xfrm>
              <a:off x="4162425" y="2644461"/>
              <a:ext cx="79375" cy="136525"/>
            </a:xfrm>
            <a:custGeom>
              <a:avLst/>
              <a:gdLst>
                <a:gd name="T0" fmla="*/ 0 w 21"/>
                <a:gd name="T1" fmla="*/ 0 h 36"/>
                <a:gd name="T2" fmla="*/ 21 w 21"/>
                <a:gd name="T3" fmla="*/ 0 h 36"/>
                <a:gd name="T4" fmla="*/ 21 w 21"/>
                <a:gd name="T5" fmla="*/ 33 h 36"/>
                <a:gd name="T6" fmla="*/ 20 w 21"/>
                <a:gd name="T7" fmla="*/ 35 h 36"/>
                <a:gd name="T8" fmla="*/ 18 w 21"/>
                <a:gd name="T9" fmla="*/ 36 h 36"/>
                <a:gd name="T10" fmla="*/ 3 w 21"/>
                <a:gd name="T11" fmla="*/ 36 h 36"/>
                <a:gd name="T12" fmla="*/ 1 w 21"/>
                <a:gd name="T13" fmla="*/ 35 h 36"/>
                <a:gd name="T14" fmla="*/ 0 w 21"/>
                <a:gd name="T15" fmla="*/ 33 h 36"/>
                <a:gd name="T16" fmla="*/ 0 w 21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6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4"/>
                    <a:pt x="20" y="35"/>
                  </a:cubicBezTo>
                  <a:cubicBezTo>
                    <a:pt x="19" y="36"/>
                    <a:pt x="19" y="36"/>
                    <a:pt x="18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6"/>
                    <a:pt x="1" y="36"/>
                    <a:pt x="1" y="35"/>
                  </a:cubicBezTo>
                  <a:cubicBezTo>
                    <a:pt x="0" y="34"/>
                    <a:pt x="0" y="33"/>
                    <a:pt x="0" y="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Rectangle 275"/>
            <p:cNvSpPr>
              <a:spLocks noChangeArrowheads="1"/>
            </p:cNvSpPr>
            <p:nvPr/>
          </p:nvSpPr>
          <p:spPr bwMode="auto">
            <a:xfrm>
              <a:off x="4162425" y="2657161"/>
              <a:ext cx="79375" cy="968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276"/>
            <p:cNvSpPr>
              <a:spLocks/>
            </p:cNvSpPr>
            <p:nvPr/>
          </p:nvSpPr>
          <p:spPr bwMode="auto">
            <a:xfrm>
              <a:off x="3225800" y="2907986"/>
              <a:ext cx="354013" cy="260350"/>
            </a:xfrm>
            <a:custGeom>
              <a:avLst/>
              <a:gdLst>
                <a:gd name="T0" fmla="*/ 109 w 223"/>
                <a:gd name="T1" fmla="*/ 0 h 164"/>
                <a:gd name="T2" fmla="*/ 0 w 223"/>
                <a:gd name="T3" fmla="*/ 109 h 164"/>
                <a:gd name="T4" fmla="*/ 52 w 223"/>
                <a:gd name="T5" fmla="*/ 164 h 164"/>
                <a:gd name="T6" fmla="*/ 178 w 223"/>
                <a:gd name="T7" fmla="*/ 164 h 164"/>
                <a:gd name="T8" fmla="*/ 223 w 223"/>
                <a:gd name="T9" fmla="*/ 116 h 164"/>
                <a:gd name="T10" fmla="*/ 109 w 223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164">
                  <a:moveTo>
                    <a:pt x="109" y="0"/>
                  </a:moveTo>
                  <a:lnTo>
                    <a:pt x="0" y="109"/>
                  </a:lnTo>
                  <a:lnTo>
                    <a:pt x="52" y="164"/>
                  </a:lnTo>
                  <a:lnTo>
                    <a:pt x="178" y="164"/>
                  </a:lnTo>
                  <a:lnTo>
                    <a:pt x="223" y="11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277"/>
            <p:cNvSpPr>
              <a:spLocks/>
            </p:cNvSpPr>
            <p:nvPr/>
          </p:nvSpPr>
          <p:spPr bwMode="auto">
            <a:xfrm>
              <a:off x="3225800" y="2907986"/>
              <a:ext cx="354013" cy="260350"/>
            </a:xfrm>
            <a:custGeom>
              <a:avLst/>
              <a:gdLst>
                <a:gd name="T0" fmla="*/ 109 w 223"/>
                <a:gd name="T1" fmla="*/ 0 h 164"/>
                <a:gd name="T2" fmla="*/ 0 w 223"/>
                <a:gd name="T3" fmla="*/ 109 h 164"/>
                <a:gd name="T4" fmla="*/ 52 w 223"/>
                <a:gd name="T5" fmla="*/ 164 h 164"/>
                <a:gd name="T6" fmla="*/ 178 w 223"/>
                <a:gd name="T7" fmla="*/ 164 h 164"/>
                <a:gd name="T8" fmla="*/ 223 w 223"/>
                <a:gd name="T9" fmla="*/ 116 h 164"/>
                <a:gd name="T10" fmla="*/ 109 w 223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164">
                  <a:moveTo>
                    <a:pt x="109" y="0"/>
                  </a:moveTo>
                  <a:lnTo>
                    <a:pt x="0" y="109"/>
                  </a:lnTo>
                  <a:lnTo>
                    <a:pt x="52" y="164"/>
                  </a:lnTo>
                  <a:lnTo>
                    <a:pt x="178" y="164"/>
                  </a:lnTo>
                  <a:lnTo>
                    <a:pt x="223" y="116"/>
                  </a:lnTo>
                  <a:lnTo>
                    <a:pt x="1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278"/>
            <p:cNvSpPr>
              <a:spLocks/>
            </p:cNvSpPr>
            <p:nvPr/>
          </p:nvSpPr>
          <p:spPr bwMode="auto">
            <a:xfrm>
              <a:off x="3308350" y="3168336"/>
              <a:ext cx="200025" cy="44450"/>
            </a:xfrm>
            <a:custGeom>
              <a:avLst/>
              <a:gdLst>
                <a:gd name="T0" fmla="*/ 126 w 126"/>
                <a:gd name="T1" fmla="*/ 0 h 28"/>
                <a:gd name="T2" fmla="*/ 0 w 126"/>
                <a:gd name="T3" fmla="*/ 0 h 28"/>
                <a:gd name="T4" fmla="*/ 29 w 126"/>
                <a:gd name="T5" fmla="*/ 28 h 28"/>
                <a:gd name="T6" fmla="*/ 29 w 126"/>
                <a:gd name="T7" fmla="*/ 14 h 28"/>
                <a:gd name="T8" fmla="*/ 112 w 126"/>
                <a:gd name="T9" fmla="*/ 14 h 28"/>
                <a:gd name="T10" fmla="*/ 126 w 12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8">
                  <a:moveTo>
                    <a:pt x="126" y="0"/>
                  </a:moveTo>
                  <a:lnTo>
                    <a:pt x="0" y="0"/>
                  </a:lnTo>
                  <a:lnTo>
                    <a:pt x="29" y="28"/>
                  </a:lnTo>
                  <a:lnTo>
                    <a:pt x="29" y="14"/>
                  </a:lnTo>
                  <a:lnTo>
                    <a:pt x="112" y="1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279"/>
            <p:cNvSpPr>
              <a:spLocks/>
            </p:cNvSpPr>
            <p:nvPr/>
          </p:nvSpPr>
          <p:spPr bwMode="auto">
            <a:xfrm>
              <a:off x="3308350" y="3168336"/>
              <a:ext cx="200025" cy="44450"/>
            </a:xfrm>
            <a:custGeom>
              <a:avLst/>
              <a:gdLst>
                <a:gd name="T0" fmla="*/ 126 w 126"/>
                <a:gd name="T1" fmla="*/ 0 h 28"/>
                <a:gd name="T2" fmla="*/ 0 w 126"/>
                <a:gd name="T3" fmla="*/ 0 h 28"/>
                <a:gd name="T4" fmla="*/ 29 w 126"/>
                <a:gd name="T5" fmla="*/ 28 h 28"/>
                <a:gd name="T6" fmla="*/ 29 w 126"/>
                <a:gd name="T7" fmla="*/ 14 h 28"/>
                <a:gd name="T8" fmla="*/ 112 w 126"/>
                <a:gd name="T9" fmla="*/ 14 h 28"/>
                <a:gd name="T10" fmla="*/ 126 w 126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8">
                  <a:moveTo>
                    <a:pt x="126" y="0"/>
                  </a:moveTo>
                  <a:lnTo>
                    <a:pt x="0" y="0"/>
                  </a:lnTo>
                  <a:lnTo>
                    <a:pt x="29" y="28"/>
                  </a:lnTo>
                  <a:lnTo>
                    <a:pt x="29" y="14"/>
                  </a:lnTo>
                  <a:lnTo>
                    <a:pt x="112" y="14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280"/>
            <p:cNvSpPr>
              <a:spLocks/>
            </p:cNvSpPr>
            <p:nvPr/>
          </p:nvSpPr>
          <p:spPr bwMode="auto">
            <a:xfrm>
              <a:off x="3354387" y="3190561"/>
              <a:ext cx="131763" cy="74613"/>
            </a:xfrm>
            <a:custGeom>
              <a:avLst/>
              <a:gdLst>
                <a:gd name="T0" fmla="*/ 83 w 83"/>
                <a:gd name="T1" fmla="*/ 0 h 47"/>
                <a:gd name="T2" fmla="*/ 0 w 83"/>
                <a:gd name="T3" fmla="*/ 0 h 47"/>
                <a:gd name="T4" fmla="*/ 0 w 83"/>
                <a:gd name="T5" fmla="*/ 14 h 47"/>
                <a:gd name="T6" fmla="*/ 33 w 83"/>
                <a:gd name="T7" fmla="*/ 47 h 47"/>
                <a:gd name="T8" fmla="*/ 83 w 83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7">
                  <a:moveTo>
                    <a:pt x="83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3" y="4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CF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281"/>
            <p:cNvSpPr>
              <a:spLocks/>
            </p:cNvSpPr>
            <p:nvPr/>
          </p:nvSpPr>
          <p:spPr bwMode="auto">
            <a:xfrm>
              <a:off x="3354387" y="3190561"/>
              <a:ext cx="131763" cy="74613"/>
            </a:xfrm>
            <a:custGeom>
              <a:avLst/>
              <a:gdLst>
                <a:gd name="T0" fmla="*/ 83 w 83"/>
                <a:gd name="T1" fmla="*/ 0 h 47"/>
                <a:gd name="T2" fmla="*/ 0 w 83"/>
                <a:gd name="T3" fmla="*/ 0 h 47"/>
                <a:gd name="T4" fmla="*/ 0 w 83"/>
                <a:gd name="T5" fmla="*/ 14 h 47"/>
                <a:gd name="T6" fmla="*/ 33 w 83"/>
                <a:gd name="T7" fmla="*/ 47 h 47"/>
                <a:gd name="T8" fmla="*/ 83 w 83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7">
                  <a:moveTo>
                    <a:pt x="83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33" y="47"/>
                  </a:lnTo>
                  <a:lnTo>
                    <a:pt x="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282"/>
            <p:cNvSpPr>
              <a:spLocks/>
            </p:cNvSpPr>
            <p:nvPr/>
          </p:nvSpPr>
          <p:spPr bwMode="auto">
            <a:xfrm>
              <a:off x="3230562" y="2893699"/>
              <a:ext cx="352425" cy="352425"/>
            </a:xfrm>
            <a:custGeom>
              <a:avLst/>
              <a:gdLst>
                <a:gd name="T0" fmla="*/ 109 w 222"/>
                <a:gd name="T1" fmla="*/ 0 h 222"/>
                <a:gd name="T2" fmla="*/ 0 w 222"/>
                <a:gd name="T3" fmla="*/ 109 h 222"/>
                <a:gd name="T4" fmla="*/ 113 w 222"/>
                <a:gd name="T5" fmla="*/ 222 h 222"/>
                <a:gd name="T6" fmla="*/ 222 w 222"/>
                <a:gd name="T7" fmla="*/ 113 h 222"/>
                <a:gd name="T8" fmla="*/ 109 w 222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22">
                  <a:moveTo>
                    <a:pt x="109" y="0"/>
                  </a:moveTo>
                  <a:lnTo>
                    <a:pt x="0" y="109"/>
                  </a:lnTo>
                  <a:lnTo>
                    <a:pt x="113" y="222"/>
                  </a:lnTo>
                  <a:lnTo>
                    <a:pt x="222" y="113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283"/>
            <p:cNvSpPr>
              <a:spLocks/>
            </p:cNvSpPr>
            <p:nvPr/>
          </p:nvSpPr>
          <p:spPr bwMode="auto">
            <a:xfrm>
              <a:off x="3282950" y="2949261"/>
              <a:ext cx="266700" cy="263525"/>
            </a:xfrm>
            <a:custGeom>
              <a:avLst/>
              <a:gdLst>
                <a:gd name="T0" fmla="*/ 90 w 168"/>
                <a:gd name="T1" fmla="*/ 0 h 166"/>
                <a:gd name="T2" fmla="*/ 0 w 168"/>
                <a:gd name="T3" fmla="*/ 88 h 166"/>
                <a:gd name="T4" fmla="*/ 78 w 168"/>
                <a:gd name="T5" fmla="*/ 166 h 166"/>
                <a:gd name="T6" fmla="*/ 168 w 168"/>
                <a:gd name="T7" fmla="*/ 76 h 166"/>
                <a:gd name="T8" fmla="*/ 90 w 168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66">
                  <a:moveTo>
                    <a:pt x="90" y="0"/>
                  </a:moveTo>
                  <a:lnTo>
                    <a:pt x="0" y="88"/>
                  </a:lnTo>
                  <a:lnTo>
                    <a:pt x="78" y="166"/>
                  </a:lnTo>
                  <a:lnTo>
                    <a:pt x="168" y="7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284"/>
            <p:cNvSpPr>
              <a:spLocks/>
            </p:cNvSpPr>
            <p:nvPr/>
          </p:nvSpPr>
          <p:spPr bwMode="auto">
            <a:xfrm>
              <a:off x="2835275" y="1784036"/>
              <a:ext cx="354013" cy="357188"/>
            </a:xfrm>
            <a:custGeom>
              <a:avLst/>
              <a:gdLst>
                <a:gd name="T0" fmla="*/ 111 w 223"/>
                <a:gd name="T1" fmla="*/ 0 h 225"/>
                <a:gd name="T2" fmla="*/ 0 w 223"/>
                <a:gd name="T3" fmla="*/ 107 h 225"/>
                <a:gd name="T4" fmla="*/ 109 w 223"/>
                <a:gd name="T5" fmla="*/ 225 h 225"/>
                <a:gd name="T6" fmla="*/ 223 w 223"/>
                <a:gd name="T7" fmla="*/ 119 h 225"/>
                <a:gd name="T8" fmla="*/ 111 w 223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25">
                  <a:moveTo>
                    <a:pt x="111" y="0"/>
                  </a:moveTo>
                  <a:lnTo>
                    <a:pt x="0" y="107"/>
                  </a:lnTo>
                  <a:lnTo>
                    <a:pt x="109" y="225"/>
                  </a:lnTo>
                  <a:lnTo>
                    <a:pt x="223" y="119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285"/>
            <p:cNvSpPr>
              <a:spLocks/>
            </p:cNvSpPr>
            <p:nvPr/>
          </p:nvSpPr>
          <p:spPr bwMode="auto">
            <a:xfrm>
              <a:off x="2835275" y="1784036"/>
              <a:ext cx="354013" cy="357188"/>
            </a:xfrm>
            <a:custGeom>
              <a:avLst/>
              <a:gdLst>
                <a:gd name="T0" fmla="*/ 111 w 223"/>
                <a:gd name="T1" fmla="*/ 0 h 225"/>
                <a:gd name="T2" fmla="*/ 0 w 223"/>
                <a:gd name="T3" fmla="*/ 107 h 225"/>
                <a:gd name="T4" fmla="*/ 109 w 223"/>
                <a:gd name="T5" fmla="*/ 225 h 225"/>
                <a:gd name="T6" fmla="*/ 223 w 223"/>
                <a:gd name="T7" fmla="*/ 119 h 225"/>
                <a:gd name="T8" fmla="*/ 111 w 223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25">
                  <a:moveTo>
                    <a:pt x="111" y="0"/>
                  </a:moveTo>
                  <a:lnTo>
                    <a:pt x="0" y="107"/>
                  </a:lnTo>
                  <a:lnTo>
                    <a:pt x="109" y="225"/>
                  </a:lnTo>
                  <a:lnTo>
                    <a:pt x="223" y="119"/>
                  </a:lnTo>
                  <a:lnTo>
                    <a:pt x="1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286"/>
            <p:cNvSpPr>
              <a:spLocks/>
            </p:cNvSpPr>
            <p:nvPr/>
          </p:nvSpPr>
          <p:spPr bwMode="auto">
            <a:xfrm>
              <a:off x="2835275" y="1764986"/>
              <a:ext cx="354013" cy="357188"/>
            </a:xfrm>
            <a:custGeom>
              <a:avLst/>
              <a:gdLst>
                <a:gd name="T0" fmla="*/ 111 w 223"/>
                <a:gd name="T1" fmla="*/ 0 h 225"/>
                <a:gd name="T2" fmla="*/ 0 w 223"/>
                <a:gd name="T3" fmla="*/ 107 h 225"/>
                <a:gd name="T4" fmla="*/ 109 w 223"/>
                <a:gd name="T5" fmla="*/ 225 h 225"/>
                <a:gd name="T6" fmla="*/ 223 w 223"/>
                <a:gd name="T7" fmla="*/ 119 h 225"/>
                <a:gd name="T8" fmla="*/ 111 w 223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25">
                  <a:moveTo>
                    <a:pt x="111" y="0"/>
                  </a:moveTo>
                  <a:lnTo>
                    <a:pt x="0" y="107"/>
                  </a:lnTo>
                  <a:lnTo>
                    <a:pt x="109" y="225"/>
                  </a:lnTo>
                  <a:lnTo>
                    <a:pt x="223" y="119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287"/>
            <p:cNvSpPr>
              <a:spLocks/>
            </p:cNvSpPr>
            <p:nvPr/>
          </p:nvSpPr>
          <p:spPr bwMode="auto">
            <a:xfrm>
              <a:off x="2887662" y="1822136"/>
              <a:ext cx="266700" cy="266700"/>
            </a:xfrm>
            <a:custGeom>
              <a:avLst/>
              <a:gdLst>
                <a:gd name="T0" fmla="*/ 93 w 168"/>
                <a:gd name="T1" fmla="*/ 0 h 168"/>
                <a:gd name="T2" fmla="*/ 0 w 168"/>
                <a:gd name="T3" fmla="*/ 87 h 168"/>
                <a:gd name="T4" fmla="*/ 76 w 168"/>
                <a:gd name="T5" fmla="*/ 168 h 168"/>
                <a:gd name="T6" fmla="*/ 168 w 168"/>
                <a:gd name="T7" fmla="*/ 80 h 168"/>
                <a:gd name="T8" fmla="*/ 93 w 16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68">
                  <a:moveTo>
                    <a:pt x="93" y="0"/>
                  </a:moveTo>
                  <a:lnTo>
                    <a:pt x="0" y="87"/>
                  </a:lnTo>
                  <a:lnTo>
                    <a:pt x="76" y="168"/>
                  </a:lnTo>
                  <a:lnTo>
                    <a:pt x="168" y="8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288"/>
            <p:cNvSpPr>
              <a:spLocks/>
            </p:cNvSpPr>
            <p:nvPr/>
          </p:nvSpPr>
          <p:spPr bwMode="auto">
            <a:xfrm>
              <a:off x="2328862" y="2927036"/>
              <a:ext cx="352425" cy="354013"/>
            </a:xfrm>
            <a:custGeom>
              <a:avLst/>
              <a:gdLst>
                <a:gd name="T0" fmla="*/ 108 w 222"/>
                <a:gd name="T1" fmla="*/ 0 h 223"/>
                <a:gd name="T2" fmla="*/ 0 w 222"/>
                <a:gd name="T3" fmla="*/ 109 h 223"/>
                <a:gd name="T4" fmla="*/ 113 w 222"/>
                <a:gd name="T5" fmla="*/ 223 h 223"/>
                <a:gd name="T6" fmla="*/ 222 w 222"/>
                <a:gd name="T7" fmla="*/ 116 h 223"/>
                <a:gd name="T8" fmla="*/ 108 w 222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23">
                  <a:moveTo>
                    <a:pt x="108" y="0"/>
                  </a:moveTo>
                  <a:lnTo>
                    <a:pt x="0" y="109"/>
                  </a:lnTo>
                  <a:lnTo>
                    <a:pt x="113" y="223"/>
                  </a:lnTo>
                  <a:lnTo>
                    <a:pt x="222" y="11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289"/>
            <p:cNvSpPr>
              <a:spLocks/>
            </p:cNvSpPr>
            <p:nvPr/>
          </p:nvSpPr>
          <p:spPr bwMode="auto">
            <a:xfrm>
              <a:off x="2328862" y="2927036"/>
              <a:ext cx="352425" cy="354013"/>
            </a:xfrm>
            <a:custGeom>
              <a:avLst/>
              <a:gdLst>
                <a:gd name="T0" fmla="*/ 108 w 222"/>
                <a:gd name="T1" fmla="*/ 0 h 223"/>
                <a:gd name="T2" fmla="*/ 0 w 222"/>
                <a:gd name="T3" fmla="*/ 109 h 223"/>
                <a:gd name="T4" fmla="*/ 113 w 222"/>
                <a:gd name="T5" fmla="*/ 223 h 223"/>
                <a:gd name="T6" fmla="*/ 222 w 222"/>
                <a:gd name="T7" fmla="*/ 116 h 223"/>
                <a:gd name="T8" fmla="*/ 108 w 222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23">
                  <a:moveTo>
                    <a:pt x="108" y="0"/>
                  </a:moveTo>
                  <a:lnTo>
                    <a:pt x="0" y="109"/>
                  </a:lnTo>
                  <a:lnTo>
                    <a:pt x="113" y="223"/>
                  </a:lnTo>
                  <a:lnTo>
                    <a:pt x="222" y="116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290"/>
            <p:cNvSpPr>
              <a:spLocks/>
            </p:cNvSpPr>
            <p:nvPr/>
          </p:nvSpPr>
          <p:spPr bwMode="auto">
            <a:xfrm>
              <a:off x="2324100" y="2907986"/>
              <a:ext cx="357188" cy="357188"/>
            </a:xfrm>
            <a:custGeom>
              <a:avLst/>
              <a:gdLst>
                <a:gd name="T0" fmla="*/ 109 w 225"/>
                <a:gd name="T1" fmla="*/ 0 h 225"/>
                <a:gd name="T2" fmla="*/ 0 w 225"/>
                <a:gd name="T3" fmla="*/ 109 h 225"/>
                <a:gd name="T4" fmla="*/ 116 w 225"/>
                <a:gd name="T5" fmla="*/ 225 h 225"/>
                <a:gd name="T6" fmla="*/ 225 w 225"/>
                <a:gd name="T7" fmla="*/ 116 h 225"/>
                <a:gd name="T8" fmla="*/ 109 w 225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5">
                  <a:moveTo>
                    <a:pt x="109" y="0"/>
                  </a:moveTo>
                  <a:lnTo>
                    <a:pt x="0" y="109"/>
                  </a:lnTo>
                  <a:lnTo>
                    <a:pt x="116" y="225"/>
                  </a:lnTo>
                  <a:lnTo>
                    <a:pt x="225" y="11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291"/>
            <p:cNvSpPr>
              <a:spLocks/>
            </p:cNvSpPr>
            <p:nvPr/>
          </p:nvSpPr>
          <p:spPr bwMode="auto">
            <a:xfrm>
              <a:off x="2381250" y="2965136"/>
              <a:ext cx="266700" cy="266700"/>
            </a:xfrm>
            <a:custGeom>
              <a:avLst/>
              <a:gdLst>
                <a:gd name="T0" fmla="*/ 90 w 168"/>
                <a:gd name="T1" fmla="*/ 0 h 168"/>
                <a:gd name="T2" fmla="*/ 0 w 168"/>
                <a:gd name="T3" fmla="*/ 90 h 168"/>
                <a:gd name="T4" fmla="*/ 78 w 168"/>
                <a:gd name="T5" fmla="*/ 168 h 168"/>
                <a:gd name="T6" fmla="*/ 168 w 168"/>
                <a:gd name="T7" fmla="*/ 78 h 168"/>
                <a:gd name="T8" fmla="*/ 90 w 16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68">
                  <a:moveTo>
                    <a:pt x="90" y="0"/>
                  </a:moveTo>
                  <a:lnTo>
                    <a:pt x="0" y="90"/>
                  </a:lnTo>
                  <a:lnTo>
                    <a:pt x="78" y="168"/>
                  </a:lnTo>
                  <a:lnTo>
                    <a:pt x="168" y="78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Rectangle 292"/>
            <p:cNvSpPr>
              <a:spLocks noChangeArrowheads="1"/>
            </p:cNvSpPr>
            <p:nvPr/>
          </p:nvSpPr>
          <p:spPr bwMode="auto">
            <a:xfrm>
              <a:off x="2824162" y="2555561"/>
              <a:ext cx="255588" cy="24288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Rectangle 293"/>
            <p:cNvSpPr>
              <a:spLocks noChangeArrowheads="1"/>
            </p:cNvSpPr>
            <p:nvPr/>
          </p:nvSpPr>
          <p:spPr bwMode="auto">
            <a:xfrm>
              <a:off x="2824162" y="2555561"/>
              <a:ext cx="255588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Rectangle 294"/>
            <p:cNvSpPr>
              <a:spLocks noChangeArrowheads="1"/>
            </p:cNvSpPr>
            <p:nvPr/>
          </p:nvSpPr>
          <p:spPr bwMode="auto">
            <a:xfrm>
              <a:off x="2809875" y="2542861"/>
              <a:ext cx="258763" cy="2444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Rectangle 295"/>
            <p:cNvSpPr>
              <a:spLocks noChangeArrowheads="1"/>
            </p:cNvSpPr>
            <p:nvPr/>
          </p:nvSpPr>
          <p:spPr bwMode="auto">
            <a:xfrm>
              <a:off x="2865437" y="2566674"/>
              <a:ext cx="176213" cy="203200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296"/>
            <p:cNvSpPr>
              <a:spLocks/>
            </p:cNvSpPr>
            <p:nvPr/>
          </p:nvSpPr>
          <p:spPr bwMode="auto">
            <a:xfrm>
              <a:off x="2797175" y="2954024"/>
              <a:ext cx="296863" cy="461963"/>
            </a:xfrm>
            <a:custGeom>
              <a:avLst/>
              <a:gdLst>
                <a:gd name="T0" fmla="*/ 5 w 79"/>
                <a:gd name="T1" fmla="*/ 0 h 123"/>
                <a:gd name="T2" fmla="*/ 0 w 79"/>
                <a:gd name="T3" fmla="*/ 5 h 123"/>
                <a:gd name="T4" fmla="*/ 3 w 79"/>
                <a:gd name="T5" fmla="*/ 100 h 123"/>
                <a:gd name="T6" fmla="*/ 15 w 79"/>
                <a:gd name="T7" fmla="*/ 88 h 123"/>
                <a:gd name="T8" fmla="*/ 22 w 79"/>
                <a:gd name="T9" fmla="*/ 83 h 123"/>
                <a:gd name="T10" fmla="*/ 26 w 79"/>
                <a:gd name="T11" fmla="*/ 86 h 123"/>
                <a:gd name="T12" fmla="*/ 20 w 79"/>
                <a:gd name="T13" fmla="*/ 94 h 123"/>
                <a:gd name="T14" fmla="*/ 16 w 79"/>
                <a:gd name="T15" fmla="*/ 98 h 123"/>
                <a:gd name="T16" fmla="*/ 16 w 79"/>
                <a:gd name="T17" fmla="*/ 99 h 123"/>
                <a:gd name="T18" fmla="*/ 17 w 79"/>
                <a:gd name="T19" fmla="*/ 99 h 123"/>
                <a:gd name="T20" fmla="*/ 25 w 79"/>
                <a:gd name="T21" fmla="*/ 91 h 123"/>
                <a:gd name="T22" fmla="*/ 27 w 79"/>
                <a:gd name="T23" fmla="*/ 89 h 123"/>
                <a:gd name="T24" fmla="*/ 35 w 79"/>
                <a:gd name="T25" fmla="*/ 84 h 123"/>
                <a:gd name="T26" fmla="*/ 38 w 79"/>
                <a:gd name="T27" fmla="*/ 88 h 123"/>
                <a:gd name="T28" fmla="*/ 33 w 79"/>
                <a:gd name="T29" fmla="*/ 95 h 123"/>
                <a:gd name="T30" fmla="*/ 28 w 79"/>
                <a:gd name="T31" fmla="*/ 99 h 123"/>
                <a:gd name="T32" fmla="*/ 23 w 79"/>
                <a:gd name="T33" fmla="*/ 105 h 123"/>
                <a:gd name="T34" fmla="*/ 23 w 79"/>
                <a:gd name="T35" fmla="*/ 106 h 123"/>
                <a:gd name="T36" fmla="*/ 24 w 79"/>
                <a:gd name="T37" fmla="*/ 106 h 123"/>
                <a:gd name="T38" fmla="*/ 44 w 79"/>
                <a:gd name="T39" fmla="*/ 88 h 123"/>
                <a:gd name="T40" fmla="*/ 47 w 79"/>
                <a:gd name="T41" fmla="*/ 89 h 123"/>
                <a:gd name="T42" fmla="*/ 47 w 79"/>
                <a:gd name="T43" fmla="*/ 94 h 123"/>
                <a:gd name="T44" fmla="*/ 42 w 79"/>
                <a:gd name="T45" fmla="*/ 99 h 123"/>
                <a:gd name="T46" fmla="*/ 30 w 79"/>
                <a:gd name="T47" fmla="*/ 111 h 123"/>
                <a:gd name="T48" fmla="*/ 30 w 79"/>
                <a:gd name="T49" fmla="*/ 112 h 123"/>
                <a:gd name="T50" fmla="*/ 31 w 79"/>
                <a:gd name="T51" fmla="*/ 113 h 123"/>
                <a:gd name="T52" fmla="*/ 41 w 79"/>
                <a:gd name="T53" fmla="*/ 103 h 123"/>
                <a:gd name="T54" fmla="*/ 47 w 79"/>
                <a:gd name="T55" fmla="*/ 103 h 123"/>
                <a:gd name="T56" fmla="*/ 47 w 79"/>
                <a:gd name="T57" fmla="*/ 108 h 123"/>
                <a:gd name="T58" fmla="*/ 42 w 79"/>
                <a:gd name="T59" fmla="*/ 113 h 123"/>
                <a:gd name="T60" fmla="*/ 56 w 79"/>
                <a:gd name="T61" fmla="*/ 123 h 123"/>
                <a:gd name="T62" fmla="*/ 72 w 79"/>
                <a:gd name="T63" fmla="*/ 122 h 123"/>
                <a:gd name="T64" fmla="*/ 74 w 79"/>
                <a:gd name="T65" fmla="*/ 113 h 123"/>
                <a:gd name="T66" fmla="*/ 79 w 79"/>
                <a:gd name="T67" fmla="*/ 99 h 123"/>
                <a:gd name="T68" fmla="*/ 74 w 79"/>
                <a:gd name="T69" fmla="*/ 5 h 123"/>
                <a:gd name="T70" fmla="*/ 69 w 79"/>
                <a:gd name="T7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123">
                  <a:moveTo>
                    <a:pt x="5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3"/>
                    <a:pt x="21" y="83"/>
                    <a:pt x="22" y="83"/>
                  </a:cubicBezTo>
                  <a:cubicBezTo>
                    <a:pt x="23" y="83"/>
                    <a:pt x="24" y="83"/>
                    <a:pt x="25" y="84"/>
                  </a:cubicBezTo>
                  <a:cubicBezTo>
                    <a:pt x="25" y="84"/>
                    <a:pt x="26" y="85"/>
                    <a:pt x="26" y="86"/>
                  </a:cubicBezTo>
                  <a:cubicBezTo>
                    <a:pt x="26" y="87"/>
                    <a:pt x="25" y="88"/>
                    <a:pt x="25" y="89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0"/>
                    <a:pt x="27" y="89"/>
                    <a:pt x="27" y="89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3" y="84"/>
                    <a:pt x="33" y="84"/>
                    <a:pt x="35" y="84"/>
                  </a:cubicBezTo>
                  <a:cubicBezTo>
                    <a:pt x="36" y="84"/>
                    <a:pt x="37" y="84"/>
                    <a:pt x="37" y="85"/>
                  </a:cubicBezTo>
                  <a:cubicBezTo>
                    <a:pt x="38" y="86"/>
                    <a:pt x="38" y="87"/>
                    <a:pt x="38" y="88"/>
                  </a:cubicBezTo>
                  <a:cubicBezTo>
                    <a:pt x="38" y="89"/>
                    <a:pt x="38" y="90"/>
                    <a:pt x="37" y="90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88"/>
                    <a:pt x="43" y="88"/>
                    <a:pt x="44" y="88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5" y="88"/>
                    <a:pt x="46" y="88"/>
                    <a:pt x="47" y="89"/>
                  </a:cubicBezTo>
                  <a:cubicBezTo>
                    <a:pt x="48" y="90"/>
                    <a:pt x="48" y="91"/>
                    <a:pt x="48" y="92"/>
                  </a:cubicBezTo>
                  <a:cubicBezTo>
                    <a:pt x="48" y="93"/>
                    <a:pt x="48" y="94"/>
                    <a:pt x="47" y="94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2" y="102"/>
                    <a:pt x="43" y="102"/>
                    <a:pt x="44" y="102"/>
                  </a:cubicBezTo>
                  <a:cubicBezTo>
                    <a:pt x="45" y="102"/>
                    <a:pt x="46" y="102"/>
                    <a:pt x="47" y="103"/>
                  </a:cubicBezTo>
                  <a:cubicBezTo>
                    <a:pt x="47" y="104"/>
                    <a:pt x="48" y="105"/>
                    <a:pt x="48" y="106"/>
                  </a:cubicBezTo>
                  <a:cubicBezTo>
                    <a:pt x="48" y="107"/>
                    <a:pt x="47" y="108"/>
                    <a:pt x="47" y="108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32" y="123"/>
                    <a:pt x="32" y="123"/>
                    <a:pt x="32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70" y="123"/>
                    <a:pt x="71" y="123"/>
                    <a:pt x="72" y="122"/>
                  </a:cubicBezTo>
                  <a:cubicBezTo>
                    <a:pt x="73" y="121"/>
                    <a:pt x="74" y="119"/>
                    <a:pt x="74" y="118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4"/>
                    <a:pt x="73" y="2"/>
                    <a:pt x="72" y="1"/>
                  </a:cubicBezTo>
                  <a:cubicBezTo>
                    <a:pt x="71" y="0"/>
                    <a:pt x="70" y="0"/>
                    <a:pt x="69" y="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297"/>
            <p:cNvSpPr>
              <a:spLocks noEditPoints="1"/>
            </p:cNvSpPr>
            <p:nvPr/>
          </p:nvSpPr>
          <p:spPr bwMode="auto">
            <a:xfrm>
              <a:off x="2809875" y="3284224"/>
              <a:ext cx="149225" cy="131763"/>
            </a:xfrm>
            <a:custGeom>
              <a:avLst/>
              <a:gdLst>
                <a:gd name="T0" fmla="*/ 39 w 40"/>
                <a:gd name="T1" fmla="*/ 25 h 35"/>
                <a:gd name="T2" fmla="*/ 29 w 40"/>
                <a:gd name="T3" fmla="*/ 35 h 35"/>
                <a:gd name="T4" fmla="*/ 29 w 40"/>
                <a:gd name="T5" fmla="*/ 35 h 35"/>
                <a:gd name="T6" fmla="*/ 39 w 40"/>
                <a:gd name="T7" fmla="*/ 25 h 35"/>
                <a:gd name="T8" fmla="*/ 39 w 40"/>
                <a:gd name="T9" fmla="*/ 25 h 35"/>
                <a:gd name="T10" fmla="*/ 40 w 40"/>
                <a:gd name="T11" fmla="*/ 11 h 35"/>
                <a:gd name="T12" fmla="*/ 36 w 40"/>
                <a:gd name="T13" fmla="*/ 14 h 35"/>
                <a:gd name="T14" fmla="*/ 39 w 40"/>
                <a:gd name="T15" fmla="*/ 11 h 35"/>
                <a:gd name="T16" fmla="*/ 40 w 40"/>
                <a:gd name="T17" fmla="*/ 11 h 35"/>
                <a:gd name="T18" fmla="*/ 30 w 40"/>
                <a:gd name="T19" fmla="*/ 7 h 35"/>
                <a:gd name="T20" fmla="*/ 25 w 40"/>
                <a:gd name="T21" fmla="*/ 11 h 35"/>
                <a:gd name="T22" fmla="*/ 30 w 40"/>
                <a:gd name="T23" fmla="*/ 7 h 35"/>
                <a:gd name="T24" fmla="*/ 30 w 40"/>
                <a:gd name="T25" fmla="*/ 7 h 35"/>
                <a:gd name="T26" fmla="*/ 17 w 40"/>
                <a:gd name="T27" fmla="*/ 6 h 35"/>
                <a:gd name="T28" fmla="*/ 13 w 40"/>
                <a:gd name="T29" fmla="*/ 10 h 35"/>
                <a:gd name="T30" fmla="*/ 13 w 40"/>
                <a:gd name="T31" fmla="*/ 10 h 35"/>
                <a:gd name="T32" fmla="*/ 17 w 40"/>
                <a:gd name="T33" fmla="*/ 6 h 35"/>
                <a:gd name="T34" fmla="*/ 17 w 40"/>
                <a:gd name="T35" fmla="*/ 6 h 35"/>
                <a:gd name="T36" fmla="*/ 24 w 40"/>
                <a:gd name="T37" fmla="*/ 1 h 35"/>
                <a:gd name="T38" fmla="*/ 24 w 40"/>
                <a:gd name="T39" fmla="*/ 2 h 35"/>
                <a:gd name="T40" fmla="*/ 22 w 40"/>
                <a:gd name="T41" fmla="*/ 3 h 35"/>
                <a:gd name="T42" fmla="*/ 24 w 40"/>
                <a:gd name="T43" fmla="*/ 1 h 35"/>
                <a:gd name="T44" fmla="*/ 12 w 40"/>
                <a:gd name="T45" fmla="*/ 0 h 35"/>
                <a:gd name="T46" fmla="*/ 12 w 40"/>
                <a:gd name="T47" fmla="*/ 0 h 35"/>
                <a:gd name="T48" fmla="*/ 0 w 40"/>
                <a:gd name="T49" fmla="*/ 12 h 35"/>
                <a:gd name="T50" fmla="*/ 12 w 40"/>
                <a:gd name="T5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35">
                  <a:moveTo>
                    <a:pt x="39" y="25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40" y="11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40" y="11"/>
                  </a:cubicBezTo>
                  <a:moveTo>
                    <a:pt x="30" y="7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moveTo>
                    <a:pt x="17" y="6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moveTo>
                    <a:pt x="24" y="1"/>
                  </a:moveTo>
                  <a:cubicBezTo>
                    <a:pt x="24" y="1"/>
                    <a:pt x="24" y="2"/>
                    <a:pt x="24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298"/>
            <p:cNvSpPr>
              <a:spLocks/>
            </p:cNvSpPr>
            <p:nvPr/>
          </p:nvSpPr>
          <p:spPr bwMode="auto">
            <a:xfrm>
              <a:off x="2797175" y="3265174"/>
              <a:ext cx="180975" cy="150813"/>
            </a:xfrm>
            <a:custGeom>
              <a:avLst/>
              <a:gdLst>
                <a:gd name="T0" fmla="*/ 22 w 48"/>
                <a:gd name="T1" fmla="*/ 0 h 40"/>
                <a:gd name="T2" fmla="*/ 19 w 48"/>
                <a:gd name="T3" fmla="*/ 1 h 40"/>
                <a:gd name="T4" fmla="*/ 15 w 48"/>
                <a:gd name="T5" fmla="*/ 5 h 40"/>
                <a:gd name="T6" fmla="*/ 3 w 48"/>
                <a:gd name="T7" fmla="*/ 17 h 40"/>
                <a:gd name="T8" fmla="*/ 0 w 48"/>
                <a:gd name="T9" fmla="*/ 20 h 40"/>
                <a:gd name="T10" fmla="*/ 0 w 48"/>
                <a:gd name="T11" fmla="*/ 27 h 40"/>
                <a:gd name="T12" fmla="*/ 11 w 48"/>
                <a:gd name="T13" fmla="*/ 27 h 40"/>
                <a:gd name="T14" fmla="*/ 11 w 48"/>
                <a:gd name="T15" fmla="*/ 40 h 40"/>
                <a:gd name="T16" fmla="*/ 32 w 48"/>
                <a:gd name="T17" fmla="*/ 40 h 40"/>
                <a:gd name="T18" fmla="*/ 42 w 48"/>
                <a:gd name="T19" fmla="*/ 30 h 40"/>
                <a:gd name="T20" fmla="*/ 47 w 48"/>
                <a:gd name="T21" fmla="*/ 25 h 40"/>
                <a:gd name="T22" fmla="*/ 48 w 48"/>
                <a:gd name="T23" fmla="*/ 23 h 40"/>
                <a:gd name="T24" fmla="*/ 47 w 48"/>
                <a:gd name="T25" fmla="*/ 20 h 40"/>
                <a:gd name="T26" fmla="*/ 44 w 48"/>
                <a:gd name="T27" fmla="*/ 19 h 40"/>
                <a:gd name="T28" fmla="*/ 41 w 48"/>
                <a:gd name="T29" fmla="*/ 20 h 40"/>
                <a:gd name="T30" fmla="*/ 31 w 48"/>
                <a:gd name="T31" fmla="*/ 30 h 40"/>
                <a:gd name="T32" fmla="*/ 31 w 48"/>
                <a:gd name="T33" fmla="*/ 30 h 40"/>
                <a:gd name="T34" fmla="*/ 30 w 48"/>
                <a:gd name="T35" fmla="*/ 30 h 40"/>
                <a:gd name="T36" fmla="*/ 30 w 48"/>
                <a:gd name="T37" fmla="*/ 29 h 40"/>
                <a:gd name="T38" fmla="*/ 30 w 48"/>
                <a:gd name="T39" fmla="*/ 29 h 40"/>
                <a:gd name="T40" fmla="*/ 30 w 48"/>
                <a:gd name="T41" fmla="*/ 28 h 40"/>
                <a:gd name="T42" fmla="*/ 39 w 48"/>
                <a:gd name="T43" fmla="*/ 19 h 40"/>
                <a:gd name="T44" fmla="*/ 43 w 48"/>
                <a:gd name="T45" fmla="*/ 16 h 40"/>
                <a:gd name="T46" fmla="*/ 47 w 48"/>
                <a:gd name="T47" fmla="*/ 11 h 40"/>
                <a:gd name="T48" fmla="*/ 48 w 48"/>
                <a:gd name="T49" fmla="*/ 9 h 40"/>
                <a:gd name="T50" fmla="*/ 47 w 48"/>
                <a:gd name="T51" fmla="*/ 6 h 40"/>
                <a:gd name="T52" fmla="*/ 44 w 48"/>
                <a:gd name="T53" fmla="*/ 5 h 40"/>
                <a:gd name="T54" fmla="*/ 44 w 48"/>
                <a:gd name="T55" fmla="*/ 5 h 40"/>
                <a:gd name="T56" fmla="*/ 42 w 48"/>
                <a:gd name="T57" fmla="*/ 6 h 40"/>
                <a:gd name="T58" fmla="*/ 24 w 48"/>
                <a:gd name="T59" fmla="*/ 23 h 40"/>
                <a:gd name="T60" fmla="*/ 24 w 48"/>
                <a:gd name="T61" fmla="*/ 23 h 40"/>
                <a:gd name="T62" fmla="*/ 23 w 48"/>
                <a:gd name="T63" fmla="*/ 23 h 40"/>
                <a:gd name="T64" fmla="*/ 23 w 48"/>
                <a:gd name="T65" fmla="*/ 23 h 40"/>
                <a:gd name="T66" fmla="*/ 23 w 48"/>
                <a:gd name="T67" fmla="*/ 22 h 40"/>
                <a:gd name="T68" fmla="*/ 23 w 48"/>
                <a:gd name="T69" fmla="*/ 22 h 40"/>
                <a:gd name="T70" fmla="*/ 28 w 48"/>
                <a:gd name="T71" fmla="*/ 16 h 40"/>
                <a:gd name="T72" fmla="*/ 33 w 48"/>
                <a:gd name="T73" fmla="*/ 12 h 40"/>
                <a:gd name="T74" fmla="*/ 37 w 48"/>
                <a:gd name="T75" fmla="*/ 7 h 40"/>
                <a:gd name="T76" fmla="*/ 38 w 48"/>
                <a:gd name="T77" fmla="*/ 5 h 40"/>
                <a:gd name="T78" fmla="*/ 37 w 48"/>
                <a:gd name="T79" fmla="*/ 2 h 40"/>
                <a:gd name="T80" fmla="*/ 35 w 48"/>
                <a:gd name="T81" fmla="*/ 1 h 40"/>
                <a:gd name="T82" fmla="*/ 32 w 48"/>
                <a:gd name="T83" fmla="*/ 2 h 40"/>
                <a:gd name="T84" fmla="*/ 27 w 48"/>
                <a:gd name="T85" fmla="*/ 6 h 40"/>
                <a:gd name="T86" fmla="*/ 25 w 48"/>
                <a:gd name="T87" fmla="*/ 8 h 40"/>
                <a:gd name="T88" fmla="*/ 18 w 48"/>
                <a:gd name="T89" fmla="*/ 16 h 40"/>
                <a:gd name="T90" fmla="*/ 17 w 48"/>
                <a:gd name="T91" fmla="*/ 16 h 40"/>
                <a:gd name="T92" fmla="*/ 17 w 48"/>
                <a:gd name="T93" fmla="*/ 16 h 40"/>
                <a:gd name="T94" fmla="*/ 16 w 48"/>
                <a:gd name="T95" fmla="*/ 16 h 40"/>
                <a:gd name="T96" fmla="*/ 16 w 48"/>
                <a:gd name="T97" fmla="*/ 15 h 40"/>
                <a:gd name="T98" fmla="*/ 16 w 48"/>
                <a:gd name="T99" fmla="*/ 15 h 40"/>
                <a:gd name="T100" fmla="*/ 16 w 48"/>
                <a:gd name="T101" fmla="*/ 15 h 40"/>
                <a:gd name="T102" fmla="*/ 20 w 48"/>
                <a:gd name="T103" fmla="*/ 11 h 40"/>
                <a:gd name="T104" fmla="*/ 25 w 48"/>
                <a:gd name="T105" fmla="*/ 6 h 40"/>
                <a:gd name="T106" fmla="*/ 26 w 48"/>
                <a:gd name="T107" fmla="*/ 3 h 40"/>
                <a:gd name="T108" fmla="*/ 25 w 48"/>
                <a:gd name="T109" fmla="*/ 1 h 40"/>
                <a:gd name="T110" fmla="*/ 22 w 48"/>
                <a:gd name="T1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" h="40">
                  <a:moveTo>
                    <a:pt x="22" y="0"/>
                  </a:moveTo>
                  <a:cubicBezTo>
                    <a:pt x="21" y="0"/>
                    <a:pt x="20" y="0"/>
                    <a:pt x="19" y="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8" y="24"/>
                    <a:pt x="48" y="23"/>
                  </a:cubicBezTo>
                  <a:cubicBezTo>
                    <a:pt x="48" y="22"/>
                    <a:pt x="47" y="21"/>
                    <a:pt x="47" y="20"/>
                  </a:cubicBezTo>
                  <a:cubicBezTo>
                    <a:pt x="46" y="19"/>
                    <a:pt x="45" y="19"/>
                    <a:pt x="44" y="19"/>
                  </a:cubicBezTo>
                  <a:cubicBezTo>
                    <a:pt x="43" y="19"/>
                    <a:pt x="42" y="19"/>
                    <a:pt x="41" y="2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0"/>
                    <a:pt x="48" y="9"/>
                  </a:cubicBezTo>
                  <a:cubicBezTo>
                    <a:pt x="48" y="8"/>
                    <a:pt x="48" y="7"/>
                    <a:pt x="47" y="6"/>
                  </a:cubicBezTo>
                  <a:cubicBezTo>
                    <a:pt x="46" y="5"/>
                    <a:pt x="45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2" y="5"/>
                    <a:pt x="42" y="6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8" y="6"/>
                    <a:pt x="38" y="5"/>
                  </a:cubicBezTo>
                  <a:cubicBezTo>
                    <a:pt x="38" y="4"/>
                    <a:pt x="38" y="3"/>
                    <a:pt x="37" y="2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3" y="1"/>
                    <a:pt x="33" y="1"/>
                    <a:pt x="32" y="2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5"/>
                    <a:pt x="26" y="4"/>
                    <a:pt x="26" y="3"/>
                  </a:cubicBezTo>
                  <a:cubicBezTo>
                    <a:pt x="26" y="2"/>
                    <a:pt x="25" y="1"/>
                    <a:pt x="25" y="1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299"/>
            <p:cNvSpPr>
              <a:spLocks/>
            </p:cNvSpPr>
            <p:nvPr/>
          </p:nvSpPr>
          <p:spPr bwMode="auto">
            <a:xfrm>
              <a:off x="2797175" y="3366774"/>
              <a:ext cx="41275" cy="49213"/>
            </a:xfrm>
            <a:custGeom>
              <a:avLst/>
              <a:gdLst>
                <a:gd name="T0" fmla="*/ 11 w 11"/>
                <a:gd name="T1" fmla="*/ 0 h 13"/>
                <a:gd name="T2" fmla="*/ 0 w 11"/>
                <a:gd name="T3" fmla="*/ 0 h 13"/>
                <a:gd name="T4" fmla="*/ 0 w 11"/>
                <a:gd name="T5" fmla="*/ 8 h 13"/>
                <a:gd name="T6" fmla="*/ 2 w 11"/>
                <a:gd name="T7" fmla="*/ 12 h 13"/>
                <a:gd name="T8" fmla="*/ 5 w 11"/>
                <a:gd name="T9" fmla="*/ 13 h 13"/>
                <a:gd name="T10" fmla="*/ 5 w 11"/>
                <a:gd name="T11" fmla="*/ 13 h 13"/>
                <a:gd name="T12" fmla="*/ 11 w 11"/>
                <a:gd name="T13" fmla="*/ 13 h 13"/>
                <a:gd name="T14" fmla="*/ 11 w 11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1"/>
                    <a:pt x="2" y="12"/>
                  </a:cubicBezTo>
                  <a:cubicBezTo>
                    <a:pt x="3" y="13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Rectangle 300"/>
            <p:cNvSpPr>
              <a:spLocks noChangeArrowheads="1"/>
            </p:cNvSpPr>
            <p:nvPr/>
          </p:nvSpPr>
          <p:spPr bwMode="auto">
            <a:xfrm>
              <a:off x="3079750" y="3314386"/>
              <a:ext cx="26988" cy="4921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301"/>
            <p:cNvSpPr>
              <a:spLocks/>
            </p:cNvSpPr>
            <p:nvPr/>
          </p:nvSpPr>
          <p:spPr bwMode="auto">
            <a:xfrm>
              <a:off x="3019425" y="2938149"/>
              <a:ext cx="68263" cy="466725"/>
            </a:xfrm>
            <a:custGeom>
              <a:avLst/>
              <a:gdLst>
                <a:gd name="T0" fmla="*/ 0 w 18"/>
                <a:gd name="T1" fmla="*/ 0 h 124"/>
                <a:gd name="T2" fmla="*/ 0 w 18"/>
                <a:gd name="T3" fmla="*/ 124 h 124"/>
                <a:gd name="T4" fmla="*/ 12 w 18"/>
                <a:gd name="T5" fmla="*/ 124 h 124"/>
                <a:gd name="T6" fmla="*/ 16 w 18"/>
                <a:gd name="T7" fmla="*/ 122 h 124"/>
                <a:gd name="T8" fmla="*/ 18 w 18"/>
                <a:gd name="T9" fmla="*/ 119 h 124"/>
                <a:gd name="T10" fmla="*/ 18 w 18"/>
                <a:gd name="T11" fmla="*/ 6 h 124"/>
                <a:gd name="T12" fmla="*/ 16 w 18"/>
                <a:gd name="T13" fmla="*/ 2 h 124"/>
                <a:gd name="T14" fmla="*/ 12 w 18"/>
                <a:gd name="T15" fmla="*/ 0 h 124"/>
                <a:gd name="T16" fmla="*/ 0 w 18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4">
                  <a:moveTo>
                    <a:pt x="0" y="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4" y="124"/>
                    <a:pt x="15" y="123"/>
                    <a:pt x="16" y="122"/>
                  </a:cubicBezTo>
                  <a:cubicBezTo>
                    <a:pt x="17" y="121"/>
                    <a:pt x="18" y="120"/>
                    <a:pt x="18" y="119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5" y="1"/>
                    <a:pt x="14" y="0"/>
                    <a:pt x="1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302"/>
            <p:cNvSpPr>
              <a:spLocks/>
            </p:cNvSpPr>
            <p:nvPr/>
          </p:nvSpPr>
          <p:spPr bwMode="auto">
            <a:xfrm>
              <a:off x="2809875" y="2938149"/>
              <a:ext cx="209550" cy="466725"/>
            </a:xfrm>
            <a:custGeom>
              <a:avLst/>
              <a:gdLst>
                <a:gd name="T0" fmla="*/ 56 w 56"/>
                <a:gd name="T1" fmla="*/ 0 h 124"/>
                <a:gd name="T2" fmla="*/ 56 w 56"/>
                <a:gd name="T3" fmla="*/ 124 h 124"/>
                <a:gd name="T4" fmla="*/ 5 w 56"/>
                <a:gd name="T5" fmla="*/ 124 h 124"/>
                <a:gd name="T6" fmla="*/ 1 w 56"/>
                <a:gd name="T7" fmla="*/ 122 h 124"/>
                <a:gd name="T8" fmla="*/ 0 w 56"/>
                <a:gd name="T9" fmla="*/ 119 h 124"/>
                <a:gd name="T10" fmla="*/ 0 w 56"/>
                <a:gd name="T11" fmla="*/ 6 h 124"/>
                <a:gd name="T12" fmla="*/ 1 w 56"/>
                <a:gd name="T13" fmla="*/ 2 h 124"/>
                <a:gd name="T14" fmla="*/ 5 w 56"/>
                <a:gd name="T15" fmla="*/ 0 h 124"/>
                <a:gd name="T16" fmla="*/ 56 w 56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24">
                  <a:moveTo>
                    <a:pt x="56" y="0"/>
                  </a:moveTo>
                  <a:cubicBezTo>
                    <a:pt x="56" y="124"/>
                    <a:pt x="56" y="124"/>
                    <a:pt x="56" y="124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4" y="124"/>
                    <a:pt x="2" y="123"/>
                    <a:pt x="1" y="122"/>
                  </a:cubicBezTo>
                  <a:cubicBezTo>
                    <a:pt x="0" y="121"/>
                    <a:pt x="0" y="120"/>
                    <a:pt x="0" y="1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Oval 303"/>
            <p:cNvSpPr>
              <a:spLocks noChangeArrowheads="1"/>
            </p:cNvSpPr>
            <p:nvPr/>
          </p:nvSpPr>
          <p:spPr bwMode="auto">
            <a:xfrm>
              <a:off x="2846387" y="3025461"/>
              <a:ext cx="184150" cy="184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Oval 304"/>
            <p:cNvSpPr>
              <a:spLocks noChangeArrowheads="1"/>
            </p:cNvSpPr>
            <p:nvPr/>
          </p:nvSpPr>
          <p:spPr bwMode="auto">
            <a:xfrm>
              <a:off x="2868612" y="3042924"/>
              <a:ext cx="142875" cy="142875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Oval 305"/>
            <p:cNvSpPr>
              <a:spLocks noChangeArrowheads="1"/>
            </p:cNvSpPr>
            <p:nvPr/>
          </p:nvSpPr>
          <p:spPr bwMode="auto">
            <a:xfrm>
              <a:off x="2909887" y="3084199"/>
              <a:ext cx="60325" cy="65088"/>
            </a:xfrm>
            <a:prstGeom prst="ellipse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Rectangle 306"/>
            <p:cNvSpPr>
              <a:spLocks noChangeArrowheads="1"/>
            </p:cNvSpPr>
            <p:nvPr/>
          </p:nvSpPr>
          <p:spPr bwMode="auto">
            <a:xfrm>
              <a:off x="3035300" y="3235011"/>
              <a:ext cx="25400" cy="4921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Oval 307"/>
            <p:cNvSpPr>
              <a:spLocks noChangeArrowheads="1"/>
            </p:cNvSpPr>
            <p:nvPr/>
          </p:nvSpPr>
          <p:spPr bwMode="auto">
            <a:xfrm>
              <a:off x="3065462" y="3215961"/>
              <a:ext cx="6350" cy="7938"/>
            </a:xfrm>
            <a:prstGeom prst="ellipse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Oval 308"/>
            <p:cNvSpPr>
              <a:spLocks noChangeArrowheads="1"/>
            </p:cNvSpPr>
            <p:nvPr/>
          </p:nvSpPr>
          <p:spPr bwMode="auto">
            <a:xfrm>
              <a:off x="3046412" y="3149286"/>
              <a:ext cx="33338" cy="30163"/>
            </a:xfrm>
            <a:prstGeom prst="ellipse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Oval 309"/>
            <p:cNvSpPr>
              <a:spLocks noChangeArrowheads="1"/>
            </p:cNvSpPr>
            <p:nvPr/>
          </p:nvSpPr>
          <p:spPr bwMode="auto">
            <a:xfrm>
              <a:off x="3000375" y="3314386"/>
              <a:ext cx="30163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Oval 310"/>
            <p:cNvSpPr>
              <a:spLocks noChangeArrowheads="1"/>
            </p:cNvSpPr>
            <p:nvPr/>
          </p:nvSpPr>
          <p:spPr bwMode="auto">
            <a:xfrm>
              <a:off x="2947987" y="3257236"/>
              <a:ext cx="15875" cy="15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311"/>
            <p:cNvSpPr>
              <a:spLocks/>
            </p:cNvSpPr>
            <p:nvPr/>
          </p:nvSpPr>
          <p:spPr bwMode="auto">
            <a:xfrm>
              <a:off x="4511675" y="4528824"/>
              <a:ext cx="173038" cy="66675"/>
            </a:xfrm>
            <a:custGeom>
              <a:avLst/>
              <a:gdLst>
                <a:gd name="T0" fmla="*/ 39 w 46"/>
                <a:gd name="T1" fmla="*/ 0 h 18"/>
                <a:gd name="T2" fmla="*/ 12 w 46"/>
                <a:gd name="T3" fmla="*/ 0 h 18"/>
                <a:gd name="T4" fmla="*/ 12 w 46"/>
                <a:gd name="T5" fmla="*/ 2 h 18"/>
                <a:gd name="T6" fmla="*/ 0 w 46"/>
                <a:gd name="T7" fmla="*/ 2 h 18"/>
                <a:gd name="T8" fmla="*/ 0 w 46"/>
                <a:gd name="T9" fmla="*/ 15 h 18"/>
                <a:gd name="T10" fmla="*/ 12 w 46"/>
                <a:gd name="T11" fmla="*/ 15 h 18"/>
                <a:gd name="T12" fmla="*/ 12 w 46"/>
                <a:gd name="T13" fmla="*/ 18 h 18"/>
                <a:gd name="T14" fmla="*/ 39 w 46"/>
                <a:gd name="T15" fmla="*/ 18 h 18"/>
                <a:gd name="T16" fmla="*/ 44 w 46"/>
                <a:gd name="T17" fmla="*/ 16 h 18"/>
                <a:gd name="T18" fmla="*/ 46 w 46"/>
                <a:gd name="T19" fmla="*/ 11 h 18"/>
                <a:gd name="T20" fmla="*/ 46 w 46"/>
                <a:gd name="T21" fmla="*/ 6 h 18"/>
                <a:gd name="T22" fmla="*/ 44 w 46"/>
                <a:gd name="T23" fmla="*/ 2 h 18"/>
                <a:gd name="T24" fmla="*/ 39 w 46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18">
                  <a:moveTo>
                    <a:pt x="3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1" y="18"/>
                    <a:pt x="42" y="17"/>
                    <a:pt x="44" y="16"/>
                  </a:cubicBezTo>
                  <a:cubicBezTo>
                    <a:pt x="45" y="15"/>
                    <a:pt x="46" y="13"/>
                    <a:pt x="46" y="11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5"/>
                    <a:pt x="45" y="3"/>
                    <a:pt x="44" y="2"/>
                  </a:cubicBezTo>
                  <a:cubicBezTo>
                    <a:pt x="42" y="0"/>
                    <a:pt x="41" y="0"/>
                    <a:pt x="39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Rectangle 312"/>
            <p:cNvSpPr>
              <a:spLocks noChangeArrowheads="1"/>
            </p:cNvSpPr>
            <p:nvPr/>
          </p:nvSpPr>
          <p:spPr bwMode="auto">
            <a:xfrm>
              <a:off x="4503737" y="4528824"/>
              <a:ext cx="52388" cy="44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313"/>
            <p:cNvSpPr>
              <a:spLocks/>
            </p:cNvSpPr>
            <p:nvPr/>
          </p:nvSpPr>
          <p:spPr bwMode="auto">
            <a:xfrm>
              <a:off x="4549775" y="4517711"/>
              <a:ext cx="123825" cy="66675"/>
            </a:xfrm>
            <a:custGeom>
              <a:avLst/>
              <a:gdLst>
                <a:gd name="T0" fmla="*/ 27 w 33"/>
                <a:gd name="T1" fmla="*/ 0 h 18"/>
                <a:gd name="T2" fmla="*/ 31 w 33"/>
                <a:gd name="T3" fmla="*/ 2 h 18"/>
                <a:gd name="T4" fmla="*/ 33 w 33"/>
                <a:gd name="T5" fmla="*/ 6 h 18"/>
                <a:gd name="T6" fmla="*/ 33 w 33"/>
                <a:gd name="T7" fmla="*/ 11 h 18"/>
                <a:gd name="T8" fmla="*/ 31 w 33"/>
                <a:gd name="T9" fmla="*/ 16 h 18"/>
                <a:gd name="T10" fmla="*/ 27 w 33"/>
                <a:gd name="T11" fmla="*/ 18 h 18"/>
                <a:gd name="T12" fmla="*/ 0 w 33"/>
                <a:gd name="T13" fmla="*/ 18 h 18"/>
                <a:gd name="T14" fmla="*/ 0 w 33"/>
                <a:gd name="T15" fmla="*/ 0 h 18"/>
                <a:gd name="T16" fmla="*/ 27 w 33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8">
                  <a:moveTo>
                    <a:pt x="27" y="0"/>
                  </a:moveTo>
                  <a:cubicBezTo>
                    <a:pt x="28" y="0"/>
                    <a:pt x="30" y="1"/>
                    <a:pt x="31" y="2"/>
                  </a:cubicBezTo>
                  <a:cubicBezTo>
                    <a:pt x="33" y="3"/>
                    <a:pt x="33" y="5"/>
                    <a:pt x="33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3"/>
                    <a:pt x="33" y="15"/>
                    <a:pt x="31" y="16"/>
                  </a:cubicBezTo>
                  <a:cubicBezTo>
                    <a:pt x="30" y="17"/>
                    <a:pt x="28" y="18"/>
                    <a:pt x="2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Rectangle 314"/>
            <p:cNvSpPr>
              <a:spLocks noChangeArrowheads="1"/>
            </p:cNvSpPr>
            <p:nvPr/>
          </p:nvSpPr>
          <p:spPr bwMode="auto">
            <a:xfrm>
              <a:off x="4511675" y="4554224"/>
              <a:ext cx="3175" cy="127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Rectangle 315"/>
            <p:cNvSpPr>
              <a:spLocks noChangeArrowheads="1"/>
            </p:cNvSpPr>
            <p:nvPr/>
          </p:nvSpPr>
          <p:spPr bwMode="auto">
            <a:xfrm>
              <a:off x="4511675" y="4536761"/>
              <a:ext cx="3175" cy="1111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316"/>
            <p:cNvSpPr>
              <a:spLocks noEditPoints="1"/>
            </p:cNvSpPr>
            <p:nvPr/>
          </p:nvSpPr>
          <p:spPr bwMode="auto">
            <a:xfrm>
              <a:off x="3338512" y="2652399"/>
              <a:ext cx="354013" cy="123825"/>
            </a:xfrm>
            <a:custGeom>
              <a:avLst/>
              <a:gdLst>
                <a:gd name="T0" fmla="*/ 36 w 94"/>
                <a:gd name="T1" fmla="*/ 22 h 33"/>
                <a:gd name="T2" fmla="*/ 36 w 94"/>
                <a:gd name="T3" fmla="*/ 26 h 33"/>
                <a:gd name="T4" fmla="*/ 32 w 94"/>
                <a:gd name="T5" fmla="*/ 30 h 33"/>
                <a:gd name="T6" fmla="*/ 32 w 94"/>
                <a:gd name="T7" fmla="*/ 30 h 33"/>
                <a:gd name="T8" fmla="*/ 1 w 94"/>
                <a:gd name="T9" fmla="*/ 30 h 33"/>
                <a:gd name="T10" fmla="*/ 0 w 94"/>
                <a:gd name="T11" fmla="*/ 30 h 33"/>
                <a:gd name="T12" fmla="*/ 3 w 94"/>
                <a:gd name="T13" fmla="*/ 32 h 33"/>
                <a:gd name="T14" fmla="*/ 34 w 94"/>
                <a:gd name="T15" fmla="*/ 32 h 33"/>
                <a:gd name="T16" fmla="*/ 34 w 94"/>
                <a:gd name="T17" fmla="*/ 32 h 33"/>
                <a:gd name="T18" fmla="*/ 38 w 94"/>
                <a:gd name="T19" fmla="*/ 28 h 33"/>
                <a:gd name="T20" fmla="*/ 38 w 94"/>
                <a:gd name="T21" fmla="*/ 24 h 33"/>
                <a:gd name="T22" fmla="*/ 53 w 94"/>
                <a:gd name="T23" fmla="*/ 24 h 33"/>
                <a:gd name="T24" fmla="*/ 53 w 94"/>
                <a:gd name="T25" fmla="*/ 22 h 33"/>
                <a:gd name="T26" fmla="*/ 36 w 94"/>
                <a:gd name="T27" fmla="*/ 22 h 33"/>
                <a:gd name="T28" fmla="*/ 53 w 94"/>
                <a:gd name="T29" fmla="*/ 15 h 33"/>
                <a:gd name="T30" fmla="*/ 47 w 94"/>
                <a:gd name="T31" fmla="*/ 18 h 33"/>
                <a:gd name="T32" fmla="*/ 53 w 94"/>
                <a:gd name="T33" fmla="*/ 18 h 33"/>
                <a:gd name="T34" fmla="*/ 53 w 94"/>
                <a:gd name="T35" fmla="*/ 15 h 33"/>
                <a:gd name="T36" fmla="*/ 36 w 94"/>
                <a:gd name="T37" fmla="*/ 15 h 33"/>
                <a:gd name="T38" fmla="*/ 36 w 94"/>
                <a:gd name="T39" fmla="*/ 18 h 33"/>
                <a:gd name="T40" fmla="*/ 38 w 94"/>
                <a:gd name="T41" fmla="*/ 18 h 33"/>
                <a:gd name="T42" fmla="*/ 38 w 94"/>
                <a:gd name="T43" fmla="*/ 17 h 33"/>
                <a:gd name="T44" fmla="*/ 39 w 94"/>
                <a:gd name="T45" fmla="*/ 18 h 33"/>
                <a:gd name="T46" fmla="*/ 42 w 94"/>
                <a:gd name="T47" fmla="*/ 18 h 33"/>
                <a:gd name="T48" fmla="*/ 36 w 94"/>
                <a:gd name="T49" fmla="*/ 15 h 33"/>
                <a:gd name="T50" fmla="*/ 91 w 94"/>
                <a:gd name="T51" fmla="*/ 1 h 33"/>
                <a:gd name="T52" fmla="*/ 92 w 94"/>
                <a:gd name="T53" fmla="*/ 2 h 33"/>
                <a:gd name="T54" fmla="*/ 92 w 94"/>
                <a:gd name="T55" fmla="*/ 27 h 33"/>
                <a:gd name="T56" fmla="*/ 88 w 94"/>
                <a:gd name="T57" fmla="*/ 31 h 33"/>
                <a:gd name="T58" fmla="*/ 88 w 94"/>
                <a:gd name="T59" fmla="*/ 31 h 33"/>
                <a:gd name="T60" fmla="*/ 57 w 94"/>
                <a:gd name="T61" fmla="*/ 30 h 33"/>
                <a:gd name="T62" fmla="*/ 55 w 94"/>
                <a:gd name="T63" fmla="*/ 30 h 33"/>
                <a:gd name="T64" fmla="*/ 59 w 94"/>
                <a:gd name="T65" fmla="*/ 32 h 33"/>
                <a:gd name="T66" fmla="*/ 90 w 94"/>
                <a:gd name="T67" fmla="*/ 33 h 33"/>
                <a:gd name="T68" fmla="*/ 94 w 94"/>
                <a:gd name="T69" fmla="*/ 29 h 33"/>
                <a:gd name="T70" fmla="*/ 94 w 94"/>
                <a:gd name="T71" fmla="*/ 4 h 33"/>
                <a:gd name="T72" fmla="*/ 91 w 94"/>
                <a:gd name="T73" fmla="*/ 1 h 33"/>
                <a:gd name="T74" fmla="*/ 36 w 94"/>
                <a:gd name="T75" fmla="*/ 0 h 33"/>
                <a:gd name="T76" fmla="*/ 36 w 94"/>
                <a:gd name="T77" fmla="*/ 2 h 33"/>
                <a:gd name="T78" fmla="*/ 36 w 94"/>
                <a:gd name="T79" fmla="*/ 8 h 33"/>
                <a:gd name="T80" fmla="*/ 36 w 94"/>
                <a:gd name="T81" fmla="*/ 8 h 33"/>
                <a:gd name="T82" fmla="*/ 39 w 94"/>
                <a:gd name="T83" fmla="*/ 13 h 33"/>
                <a:gd name="T84" fmla="*/ 38 w 94"/>
                <a:gd name="T85" fmla="*/ 10 h 33"/>
                <a:gd name="T86" fmla="*/ 38 w 94"/>
                <a:gd name="T87" fmla="*/ 10 h 33"/>
                <a:gd name="T88" fmla="*/ 38 w 94"/>
                <a:gd name="T89" fmla="*/ 4 h 33"/>
                <a:gd name="T90" fmla="*/ 36 w 94"/>
                <a:gd name="T9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" h="33">
                  <a:moveTo>
                    <a:pt x="36" y="22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36" y="28"/>
                    <a:pt x="34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0" y="30"/>
                    <a:pt x="0" y="30"/>
                  </a:cubicBezTo>
                  <a:cubicBezTo>
                    <a:pt x="0" y="31"/>
                    <a:pt x="2" y="32"/>
                    <a:pt x="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2"/>
                    <a:pt x="38" y="30"/>
                    <a:pt x="38" y="28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36" y="22"/>
                    <a:pt x="36" y="22"/>
                    <a:pt x="36" y="22"/>
                  </a:cubicBezTo>
                  <a:moveTo>
                    <a:pt x="53" y="15"/>
                  </a:moveTo>
                  <a:cubicBezTo>
                    <a:pt x="51" y="16"/>
                    <a:pt x="49" y="17"/>
                    <a:pt x="47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5"/>
                    <a:pt x="53" y="15"/>
                    <a:pt x="53" y="15"/>
                  </a:cubicBezTo>
                  <a:moveTo>
                    <a:pt x="36" y="15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9" y="18"/>
                    <a:pt x="39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0" y="17"/>
                    <a:pt x="38" y="16"/>
                    <a:pt x="36" y="15"/>
                  </a:cubicBezTo>
                  <a:moveTo>
                    <a:pt x="91" y="1"/>
                  </a:moveTo>
                  <a:cubicBezTo>
                    <a:pt x="92" y="1"/>
                    <a:pt x="92" y="2"/>
                    <a:pt x="92" y="2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9"/>
                    <a:pt x="90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5" y="30"/>
                  </a:cubicBezTo>
                  <a:cubicBezTo>
                    <a:pt x="56" y="31"/>
                    <a:pt x="57" y="32"/>
                    <a:pt x="59" y="32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2" y="33"/>
                    <a:pt x="94" y="31"/>
                    <a:pt x="94" y="29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4" y="3"/>
                    <a:pt x="93" y="1"/>
                    <a:pt x="91" y="1"/>
                  </a:cubicBezTo>
                  <a:moveTo>
                    <a:pt x="36" y="0"/>
                  </a:moveTo>
                  <a:cubicBezTo>
                    <a:pt x="36" y="1"/>
                    <a:pt x="36" y="1"/>
                    <a:pt x="36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10"/>
                    <a:pt x="38" y="12"/>
                    <a:pt x="39" y="13"/>
                  </a:cubicBezTo>
                  <a:cubicBezTo>
                    <a:pt x="39" y="12"/>
                    <a:pt x="38" y="11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7" y="1"/>
                    <a:pt x="3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317"/>
            <p:cNvSpPr>
              <a:spLocks noEditPoints="1"/>
            </p:cNvSpPr>
            <p:nvPr/>
          </p:nvSpPr>
          <p:spPr bwMode="auto">
            <a:xfrm>
              <a:off x="3538537" y="2644461"/>
              <a:ext cx="146050" cy="125413"/>
            </a:xfrm>
            <a:custGeom>
              <a:avLst/>
              <a:gdLst>
                <a:gd name="T0" fmla="*/ 4 w 39"/>
                <a:gd name="T1" fmla="*/ 32 h 33"/>
                <a:gd name="T2" fmla="*/ 35 w 39"/>
                <a:gd name="T3" fmla="*/ 33 h 33"/>
                <a:gd name="T4" fmla="*/ 39 w 39"/>
                <a:gd name="T5" fmla="*/ 29 h 33"/>
                <a:gd name="T6" fmla="*/ 39 w 39"/>
                <a:gd name="T7" fmla="*/ 4 h 33"/>
                <a:gd name="T8" fmla="*/ 35 w 39"/>
                <a:gd name="T9" fmla="*/ 0 h 33"/>
                <a:gd name="T10" fmla="*/ 4 w 39"/>
                <a:gd name="T11" fmla="*/ 0 h 33"/>
                <a:gd name="T12" fmla="*/ 0 w 39"/>
                <a:gd name="T13" fmla="*/ 4 h 33"/>
                <a:gd name="T14" fmla="*/ 0 w 39"/>
                <a:gd name="T15" fmla="*/ 28 h 33"/>
                <a:gd name="T16" fmla="*/ 4 w 39"/>
                <a:gd name="T17" fmla="*/ 32 h 33"/>
                <a:gd name="T18" fmla="*/ 4 w 39"/>
                <a:gd name="T19" fmla="*/ 5 h 33"/>
                <a:gd name="T20" fmla="*/ 6 w 39"/>
                <a:gd name="T21" fmla="*/ 4 h 33"/>
                <a:gd name="T22" fmla="*/ 33 w 39"/>
                <a:gd name="T23" fmla="*/ 4 h 33"/>
                <a:gd name="T24" fmla="*/ 35 w 39"/>
                <a:gd name="T25" fmla="*/ 6 h 33"/>
                <a:gd name="T26" fmla="*/ 35 w 39"/>
                <a:gd name="T27" fmla="*/ 27 h 33"/>
                <a:gd name="T28" fmla="*/ 33 w 39"/>
                <a:gd name="T29" fmla="*/ 29 h 33"/>
                <a:gd name="T30" fmla="*/ 6 w 39"/>
                <a:gd name="T31" fmla="*/ 29 h 33"/>
                <a:gd name="T32" fmla="*/ 4 w 39"/>
                <a:gd name="T33" fmla="*/ 27 h 33"/>
                <a:gd name="T34" fmla="*/ 4 w 39"/>
                <a:gd name="T3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3">
                  <a:moveTo>
                    <a:pt x="4" y="32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7" y="33"/>
                    <a:pt x="39" y="31"/>
                    <a:pt x="39" y="29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37" y="0"/>
                    <a:pt x="3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moveTo>
                    <a:pt x="4" y="5"/>
                  </a:moveTo>
                  <a:cubicBezTo>
                    <a:pt x="4" y="4"/>
                    <a:pt x="5" y="4"/>
                    <a:pt x="6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5" y="5"/>
                    <a:pt x="35" y="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8"/>
                    <a:pt x="34" y="29"/>
                    <a:pt x="33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4" y="28"/>
                    <a:pt x="4" y="27"/>
                  </a:cubicBezTo>
                  <a:cubicBezTo>
                    <a:pt x="4" y="5"/>
                    <a:pt x="4" y="5"/>
                    <a:pt x="4" y="5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318"/>
            <p:cNvSpPr>
              <a:spLocks noEditPoints="1"/>
            </p:cNvSpPr>
            <p:nvPr/>
          </p:nvSpPr>
          <p:spPr bwMode="auto">
            <a:xfrm>
              <a:off x="3327400" y="2644461"/>
              <a:ext cx="147638" cy="120650"/>
            </a:xfrm>
            <a:custGeom>
              <a:avLst/>
              <a:gdLst>
                <a:gd name="T0" fmla="*/ 4 w 39"/>
                <a:gd name="T1" fmla="*/ 32 h 32"/>
                <a:gd name="T2" fmla="*/ 35 w 39"/>
                <a:gd name="T3" fmla="*/ 32 h 32"/>
                <a:gd name="T4" fmla="*/ 39 w 39"/>
                <a:gd name="T5" fmla="*/ 28 h 32"/>
                <a:gd name="T6" fmla="*/ 39 w 39"/>
                <a:gd name="T7" fmla="*/ 4 h 32"/>
                <a:gd name="T8" fmla="*/ 35 w 39"/>
                <a:gd name="T9" fmla="*/ 0 h 32"/>
                <a:gd name="T10" fmla="*/ 4 w 39"/>
                <a:gd name="T11" fmla="*/ 0 h 32"/>
                <a:gd name="T12" fmla="*/ 0 w 39"/>
                <a:gd name="T13" fmla="*/ 4 h 32"/>
                <a:gd name="T14" fmla="*/ 0 w 39"/>
                <a:gd name="T15" fmla="*/ 28 h 32"/>
                <a:gd name="T16" fmla="*/ 4 w 39"/>
                <a:gd name="T17" fmla="*/ 32 h 32"/>
                <a:gd name="T18" fmla="*/ 4 w 39"/>
                <a:gd name="T19" fmla="*/ 5 h 32"/>
                <a:gd name="T20" fmla="*/ 6 w 39"/>
                <a:gd name="T21" fmla="*/ 3 h 32"/>
                <a:gd name="T22" fmla="*/ 34 w 39"/>
                <a:gd name="T23" fmla="*/ 3 h 32"/>
                <a:gd name="T24" fmla="*/ 35 w 39"/>
                <a:gd name="T25" fmla="*/ 5 h 32"/>
                <a:gd name="T26" fmla="*/ 35 w 39"/>
                <a:gd name="T27" fmla="*/ 27 h 32"/>
                <a:gd name="T28" fmla="*/ 33 w 39"/>
                <a:gd name="T29" fmla="*/ 29 h 32"/>
                <a:gd name="T30" fmla="*/ 6 w 39"/>
                <a:gd name="T31" fmla="*/ 28 h 32"/>
                <a:gd name="T32" fmla="*/ 4 w 39"/>
                <a:gd name="T33" fmla="*/ 27 h 32"/>
                <a:gd name="T34" fmla="*/ 4 w 39"/>
                <a:gd name="T35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2">
                  <a:moveTo>
                    <a:pt x="4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7" y="32"/>
                    <a:pt x="39" y="30"/>
                    <a:pt x="39" y="2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37" y="0"/>
                    <a:pt x="3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5" y="4"/>
                    <a:pt x="35" y="5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8"/>
                    <a:pt x="34" y="29"/>
                    <a:pt x="33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8"/>
                    <a:pt x="4" y="28"/>
                    <a:pt x="4" y="27"/>
                  </a:cubicBezTo>
                  <a:cubicBezTo>
                    <a:pt x="4" y="5"/>
                    <a:pt x="4" y="5"/>
                    <a:pt x="4" y="5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319"/>
            <p:cNvSpPr>
              <a:spLocks/>
            </p:cNvSpPr>
            <p:nvPr/>
          </p:nvSpPr>
          <p:spPr bwMode="auto">
            <a:xfrm>
              <a:off x="3459162" y="2682561"/>
              <a:ext cx="93663" cy="38100"/>
            </a:xfrm>
            <a:custGeom>
              <a:avLst/>
              <a:gdLst>
                <a:gd name="T0" fmla="*/ 12 w 25"/>
                <a:gd name="T1" fmla="*/ 7 h 10"/>
                <a:gd name="T2" fmla="*/ 4 w 25"/>
                <a:gd name="T3" fmla="*/ 0 h 10"/>
                <a:gd name="T4" fmla="*/ 0 w 25"/>
                <a:gd name="T5" fmla="*/ 0 h 10"/>
                <a:gd name="T6" fmla="*/ 12 w 25"/>
                <a:gd name="T7" fmla="*/ 10 h 10"/>
                <a:gd name="T8" fmla="*/ 25 w 25"/>
                <a:gd name="T9" fmla="*/ 0 h 10"/>
                <a:gd name="T10" fmla="*/ 21 w 25"/>
                <a:gd name="T11" fmla="*/ 0 h 10"/>
                <a:gd name="T12" fmla="*/ 12 w 25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0">
                  <a:moveTo>
                    <a:pt x="12" y="7"/>
                  </a:moveTo>
                  <a:cubicBezTo>
                    <a:pt x="8" y="7"/>
                    <a:pt x="5" y="4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6" y="10"/>
                    <a:pt x="12" y="10"/>
                  </a:cubicBezTo>
                  <a:cubicBezTo>
                    <a:pt x="19" y="10"/>
                    <a:pt x="24" y="6"/>
                    <a:pt x="2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4"/>
                    <a:pt x="17" y="7"/>
                    <a:pt x="12" y="7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320"/>
            <p:cNvSpPr>
              <a:spLocks/>
            </p:cNvSpPr>
            <p:nvPr/>
          </p:nvSpPr>
          <p:spPr bwMode="auto">
            <a:xfrm>
              <a:off x="3327400" y="2715899"/>
              <a:ext cx="357188" cy="19050"/>
            </a:xfrm>
            <a:custGeom>
              <a:avLst/>
              <a:gdLst>
                <a:gd name="T0" fmla="*/ 0 w 225"/>
                <a:gd name="T1" fmla="*/ 0 h 12"/>
                <a:gd name="T2" fmla="*/ 225 w 225"/>
                <a:gd name="T3" fmla="*/ 3 h 12"/>
                <a:gd name="T4" fmla="*/ 225 w 225"/>
                <a:gd name="T5" fmla="*/ 12 h 12"/>
                <a:gd name="T6" fmla="*/ 0 w 225"/>
                <a:gd name="T7" fmla="*/ 12 h 12"/>
                <a:gd name="T8" fmla="*/ 0 w 22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2">
                  <a:moveTo>
                    <a:pt x="0" y="0"/>
                  </a:moveTo>
                  <a:lnTo>
                    <a:pt x="225" y="3"/>
                  </a:lnTo>
                  <a:lnTo>
                    <a:pt x="225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321"/>
            <p:cNvSpPr>
              <a:spLocks/>
            </p:cNvSpPr>
            <p:nvPr/>
          </p:nvSpPr>
          <p:spPr bwMode="auto">
            <a:xfrm>
              <a:off x="3327400" y="2715899"/>
              <a:ext cx="357188" cy="19050"/>
            </a:xfrm>
            <a:custGeom>
              <a:avLst/>
              <a:gdLst>
                <a:gd name="T0" fmla="*/ 0 w 225"/>
                <a:gd name="T1" fmla="*/ 0 h 12"/>
                <a:gd name="T2" fmla="*/ 225 w 225"/>
                <a:gd name="T3" fmla="*/ 3 h 12"/>
                <a:gd name="T4" fmla="*/ 225 w 225"/>
                <a:gd name="T5" fmla="*/ 12 h 12"/>
                <a:gd name="T6" fmla="*/ 0 w 225"/>
                <a:gd name="T7" fmla="*/ 12 h 12"/>
                <a:gd name="T8" fmla="*/ 0 w 22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2">
                  <a:moveTo>
                    <a:pt x="0" y="0"/>
                  </a:moveTo>
                  <a:lnTo>
                    <a:pt x="225" y="3"/>
                  </a:lnTo>
                  <a:lnTo>
                    <a:pt x="225" y="1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322"/>
            <p:cNvSpPr>
              <a:spLocks/>
            </p:cNvSpPr>
            <p:nvPr/>
          </p:nvSpPr>
          <p:spPr bwMode="auto">
            <a:xfrm>
              <a:off x="3605212" y="2674624"/>
              <a:ext cx="46038" cy="60325"/>
            </a:xfrm>
            <a:custGeom>
              <a:avLst/>
              <a:gdLst>
                <a:gd name="T0" fmla="*/ 0 w 12"/>
                <a:gd name="T1" fmla="*/ 12 h 16"/>
                <a:gd name="T2" fmla="*/ 0 w 12"/>
                <a:gd name="T3" fmla="*/ 16 h 16"/>
                <a:gd name="T4" fmla="*/ 12 w 12"/>
                <a:gd name="T5" fmla="*/ 2 h 16"/>
                <a:gd name="T6" fmla="*/ 10 w 12"/>
                <a:gd name="T7" fmla="*/ 0 h 16"/>
                <a:gd name="T8" fmla="*/ 7 w 12"/>
                <a:gd name="T9" fmla="*/ 2 h 16"/>
                <a:gd name="T10" fmla="*/ 0 w 12"/>
                <a:gd name="T1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6">
                  <a:moveTo>
                    <a:pt x="0" y="1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7" y="16"/>
                    <a:pt x="12" y="11"/>
                    <a:pt x="12" y="2"/>
                  </a:cubicBezTo>
                  <a:cubicBezTo>
                    <a:pt x="12" y="2"/>
                    <a:pt x="12" y="0"/>
                    <a:pt x="10" y="0"/>
                  </a:cubicBezTo>
                  <a:cubicBezTo>
                    <a:pt x="8" y="0"/>
                    <a:pt x="7" y="2"/>
                    <a:pt x="7" y="2"/>
                  </a:cubicBezTo>
                  <a:cubicBezTo>
                    <a:pt x="7" y="7"/>
                    <a:pt x="4" y="12"/>
                    <a:pt x="0" y="12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323"/>
            <p:cNvSpPr>
              <a:spLocks/>
            </p:cNvSpPr>
            <p:nvPr/>
          </p:nvSpPr>
          <p:spPr bwMode="auto">
            <a:xfrm>
              <a:off x="3362325" y="2671449"/>
              <a:ext cx="44450" cy="63500"/>
            </a:xfrm>
            <a:custGeom>
              <a:avLst/>
              <a:gdLst>
                <a:gd name="T0" fmla="*/ 12 w 12"/>
                <a:gd name="T1" fmla="*/ 13 h 17"/>
                <a:gd name="T2" fmla="*/ 12 w 12"/>
                <a:gd name="T3" fmla="*/ 17 h 17"/>
                <a:gd name="T4" fmla="*/ 0 w 12"/>
                <a:gd name="T5" fmla="*/ 3 h 17"/>
                <a:gd name="T6" fmla="*/ 2 w 12"/>
                <a:gd name="T7" fmla="*/ 0 h 17"/>
                <a:gd name="T8" fmla="*/ 5 w 12"/>
                <a:gd name="T9" fmla="*/ 3 h 17"/>
                <a:gd name="T10" fmla="*/ 12 w 12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12" y="13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5" y="16"/>
                    <a:pt x="0" y="11"/>
                    <a:pt x="0" y="3"/>
                  </a:cubicBezTo>
                  <a:cubicBezTo>
                    <a:pt x="0" y="3"/>
                    <a:pt x="0" y="0"/>
                    <a:pt x="2" y="0"/>
                  </a:cubicBezTo>
                  <a:cubicBezTo>
                    <a:pt x="4" y="0"/>
                    <a:pt x="5" y="3"/>
                    <a:pt x="5" y="3"/>
                  </a:cubicBezTo>
                  <a:cubicBezTo>
                    <a:pt x="5" y="7"/>
                    <a:pt x="8" y="12"/>
                    <a:pt x="12" y="13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324"/>
            <p:cNvSpPr>
              <a:spLocks noEditPoints="1"/>
            </p:cNvSpPr>
            <p:nvPr/>
          </p:nvSpPr>
          <p:spPr bwMode="auto">
            <a:xfrm>
              <a:off x="3552825" y="2660336"/>
              <a:ext cx="117475" cy="93663"/>
            </a:xfrm>
            <a:custGeom>
              <a:avLst/>
              <a:gdLst>
                <a:gd name="T0" fmla="*/ 0 w 31"/>
                <a:gd name="T1" fmla="*/ 20 h 25"/>
                <a:gd name="T2" fmla="*/ 0 w 31"/>
                <a:gd name="T3" fmla="*/ 23 h 25"/>
                <a:gd name="T4" fmla="*/ 2 w 31"/>
                <a:gd name="T5" fmla="*/ 25 h 25"/>
                <a:gd name="T6" fmla="*/ 29 w 31"/>
                <a:gd name="T7" fmla="*/ 25 h 25"/>
                <a:gd name="T8" fmla="*/ 31 w 31"/>
                <a:gd name="T9" fmla="*/ 23 h 25"/>
                <a:gd name="T10" fmla="*/ 31 w 31"/>
                <a:gd name="T11" fmla="*/ 20 h 25"/>
                <a:gd name="T12" fmla="*/ 0 w 31"/>
                <a:gd name="T13" fmla="*/ 20 h 25"/>
                <a:gd name="T14" fmla="*/ 2 w 31"/>
                <a:gd name="T15" fmla="*/ 0 h 25"/>
                <a:gd name="T16" fmla="*/ 0 w 31"/>
                <a:gd name="T17" fmla="*/ 1 h 25"/>
                <a:gd name="T18" fmla="*/ 0 w 31"/>
                <a:gd name="T19" fmla="*/ 16 h 25"/>
                <a:gd name="T20" fmla="*/ 14 w 31"/>
                <a:gd name="T21" fmla="*/ 16 h 25"/>
                <a:gd name="T22" fmla="*/ 21 w 31"/>
                <a:gd name="T23" fmla="*/ 6 h 25"/>
                <a:gd name="T24" fmla="*/ 24 w 31"/>
                <a:gd name="T25" fmla="*/ 4 h 25"/>
                <a:gd name="T26" fmla="*/ 24 w 31"/>
                <a:gd name="T27" fmla="*/ 4 h 25"/>
                <a:gd name="T28" fmla="*/ 26 w 31"/>
                <a:gd name="T29" fmla="*/ 6 h 25"/>
                <a:gd name="T30" fmla="*/ 23 w 31"/>
                <a:gd name="T31" fmla="*/ 16 h 25"/>
                <a:gd name="T32" fmla="*/ 31 w 31"/>
                <a:gd name="T33" fmla="*/ 16 h 25"/>
                <a:gd name="T34" fmla="*/ 31 w 31"/>
                <a:gd name="T35" fmla="*/ 2 h 25"/>
                <a:gd name="T36" fmla="*/ 29 w 31"/>
                <a:gd name="T37" fmla="*/ 0 h 25"/>
                <a:gd name="T38" fmla="*/ 2 w 31"/>
                <a:gd name="T39" fmla="*/ 0 h 25"/>
                <a:gd name="T40" fmla="*/ 2 w 31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25">
                  <a:moveTo>
                    <a:pt x="0" y="2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5"/>
                    <a:pt x="31" y="24"/>
                    <a:pt x="31" y="23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8" y="16"/>
                    <a:pt x="21" y="11"/>
                    <a:pt x="21" y="6"/>
                  </a:cubicBezTo>
                  <a:cubicBezTo>
                    <a:pt x="21" y="6"/>
                    <a:pt x="22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4"/>
                    <a:pt x="26" y="6"/>
                    <a:pt x="26" y="6"/>
                  </a:cubicBezTo>
                  <a:cubicBezTo>
                    <a:pt x="26" y="10"/>
                    <a:pt x="25" y="14"/>
                    <a:pt x="23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0" y="0"/>
                    <a:pt x="2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325"/>
            <p:cNvSpPr>
              <a:spLocks/>
            </p:cNvSpPr>
            <p:nvPr/>
          </p:nvSpPr>
          <p:spPr bwMode="auto">
            <a:xfrm>
              <a:off x="3552825" y="2720661"/>
              <a:ext cx="117475" cy="14288"/>
            </a:xfrm>
            <a:custGeom>
              <a:avLst/>
              <a:gdLst>
                <a:gd name="T0" fmla="*/ 0 w 31"/>
                <a:gd name="T1" fmla="*/ 0 h 4"/>
                <a:gd name="T2" fmla="*/ 0 w 31"/>
                <a:gd name="T3" fmla="*/ 4 h 4"/>
                <a:gd name="T4" fmla="*/ 31 w 31"/>
                <a:gd name="T5" fmla="*/ 4 h 4"/>
                <a:gd name="T6" fmla="*/ 31 w 31"/>
                <a:gd name="T7" fmla="*/ 0 h 4"/>
                <a:gd name="T8" fmla="*/ 23 w 31"/>
                <a:gd name="T9" fmla="*/ 0 h 4"/>
                <a:gd name="T10" fmla="*/ 14 w 31"/>
                <a:gd name="T11" fmla="*/ 4 h 4"/>
                <a:gd name="T12" fmla="*/ 14 w 31"/>
                <a:gd name="T13" fmla="*/ 0 h 4"/>
                <a:gd name="T14" fmla="*/ 14 w 31"/>
                <a:gd name="T15" fmla="*/ 0 h 4"/>
                <a:gd name="T16" fmla="*/ 0 w 31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3"/>
                    <a:pt x="17" y="4"/>
                    <a:pt x="14" y="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326"/>
            <p:cNvSpPr>
              <a:spLocks/>
            </p:cNvSpPr>
            <p:nvPr/>
          </p:nvSpPr>
          <p:spPr bwMode="auto">
            <a:xfrm>
              <a:off x="3605212" y="2674624"/>
              <a:ext cx="46038" cy="60325"/>
            </a:xfrm>
            <a:custGeom>
              <a:avLst/>
              <a:gdLst>
                <a:gd name="T0" fmla="*/ 10 w 12"/>
                <a:gd name="T1" fmla="*/ 0 h 16"/>
                <a:gd name="T2" fmla="*/ 7 w 12"/>
                <a:gd name="T3" fmla="*/ 2 h 16"/>
                <a:gd name="T4" fmla="*/ 0 w 12"/>
                <a:gd name="T5" fmla="*/ 12 h 16"/>
                <a:gd name="T6" fmla="*/ 0 w 12"/>
                <a:gd name="T7" fmla="*/ 12 h 16"/>
                <a:gd name="T8" fmla="*/ 0 w 12"/>
                <a:gd name="T9" fmla="*/ 16 h 16"/>
                <a:gd name="T10" fmla="*/ 9 w 12"/>
                <a:gd name="T11" fmla="*/ 12 h 16"/>
                <a:gd name="T12" fmla="*/ 12 w 12"/>
                <a:gd name="T13" fmla="*/ 2 h 16"/>
                <a:gd name="T14" fmla="*/ 10 w 12"/>
                <a:gd name="T15" fmla="*/ 0 h 16"/>
                <a:gd name="T16" fmla="*/ 10 w 1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10" y="0"/>
                  </a:moveTo>
                  <a:cubicBezTo>
                    <a:pt x="8" y="0"/>
                    <a:pt x="7" y="2"/>
                    <a:pt x="7" y="2"/>
                  </a:cubicBezTo>
                  <a:cubicBezTo>
                    <a:pt x="7" y="7"/>
                    <a:pt x="4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6" y="15"/>
                    <a:pt x="9" y="12"/>
                  </a:cubicBezTo>
                  <a:cubicBezTo>
                    <a:pt x="11" y="10"/>
                    <a:pt x="12" y="6"/>
                    <a:pt x="12" y="2"/>
                  </a:cubicBezTo>
                  <a:cubicBezTo>
                    <a:pt x="12" y="2"/>
                    <a:pt x="12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E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327"/>
            <p:cNvSpPr>
              <a:spLocks noEditPoints="1"/>
            </p:cNvSpPr>
            <p:nvPr/>
          </p:nvSpPr>
          <p:spPr bwMode="auto">
            <a:xfrm>
              <a:off x="3343275" y="2657161"/>
              <a:ext cx="115888" cy="96838"/>
            </a:xfrm>
            <a:custGeom>
              <a:avLst/>
              <a:gdLst>
                <a:gd name="T0" fmla="*/ 0 w 31"/>
                <a:gd name="T1" fmla="*/ 21 h 26"/>
                <a:gd name="T2" fmla="*/ 0 w 31"/>
                <a:gd name="T3" fmla="*/ 24 h 26"/>
                <a:gd name="T4" fmla="*/ 2 w 31"/>
                <a:gd name="T5" fmla="*/ 25 h 26"/>
                <a:gd name="T6" fmla="*/ 29 w 31"/>
                <a:gd name="T7" fmla="*/ 26 h 26"/>
                <a:gd name="T8" fmla="*/ 31 w 31"/>
                <a:gd name="T9" fmla="*/ 24 h 26"/>
                <a:gd name="T10" fmla="*/ 31 w 31"/>
                <a:gd name="T11" fmla="*/ 21 h 26"/>
                <a:gd name="T12" fmla="*/ 0 w 31"/>
                <a:gd name="T13" fmla="*/ 21 h 26"/>
                <a:gd name="T14" fmla="*/ 2 w 31"/>
                <a:gd name="T15" fmla="*/ 0 h 26"/>
                <a:gd name="T16" fmla="*/ 0 w 31"/>
                <a:gd name="T17" fmla="*/ 2 h 26"/>
                <a:gd name="T18" fmla="*/ 0 w 31"/>
                <a:gd name="T19" fmla="*/ 17 h 26"/>
                <a:gd name="T20" fmla="*/ 8 w 31"/>
                <a:gd name="T21" fmla="*/ 17 h 26"/>
                <a:gd name="T22" fmla="*/ 5 w 31"/>
                <a:gd name="T23" fmla="*/ 7 h 26"/>
                <a:gd name="T24" fmla="*/ 7 w 31"/>
                <a:gd name="T25" fmla="*/ 4 h 26"/>
                <a:gd name="T26" fmla="*/ 7 w 31"/>
                <a:gd name="T27" fmla="*/ 4 h 26"/>
                <a:gd name="T28" fmla="*/ 10 w 31"/>
                <a:gd name="T29" fmla="*/ 7 h 26"/>
                <a:gd name="T30" fmla="*/ 17 w 31"/>
                <a:gd name="T31" fmla="*/ 17 h 26"/>
                <a:gd name="T32" fmla="*/ 31 w 31"/>
                <a:gd name="T33" fmla="*/ 17 h 26"/>
                <a:gd name="T34" fmla="*/ 31 w 31"/>
                <a:gd name="T35" fmla="*/ 2 h 26"/>
                <a:gd name="T36" fmla="*/ 30 w 31"/>
                <a:gd name="T37" fmla="*/ 0 h 26"/>
                <a:gd name="T38" fmla="*/ 2 w 31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26">
                  <a:moveTo>
                    <a:pt x="0" y="2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2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1" y="25"/>
                    <a:pt x="31" y="24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6" y="14"/>
                    <a:pt x="5" y="11"/>
                    <a:pt x="5" y="7"/>
                  </a:cubicBezTo>
                  <a:cubicBezTo>
                    <a:pt x="5" y="7"/>
                    <a:pt x="5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10" y="7"/>
                    <a:pt x="10" y="7"/>
                  </a:cubicBezTo>
                  <a:cubicBezTo>
                    <a:pt x="10" y="11"/>
                    <a:pt x="13" y="16"/>
                    <a:pt x="17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0" y="0"/>
                    <a:pt x="30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328"/>
            <p:cNvSpPr>
              <a:spLocks/>
            </p:cNvSpPr>
            <p:nvPr/>
          </p:nvSpPr>
          <p:spPr bwMode="auto">
            <a:xfrm>
              <a:off x="3343275" y="2720661"/>
              <a:ext cx="115888" cy="14288"/>
            </a:xfrm>
            <a:custGeom>
              <a:avLst/>
              <a:gdLst>
                <a:gd name="T0" fmla="*/ 0 w 31"/>
                <a:gd name="T1" fmla="*/ 0 h 4"/>
                <a:gd name="T2" fmla="*/ 0 w 31"/>
                <a:gd name="T3" fmla="*/ 4 h 4"/>
                <a:gd name="T4" fmla="*/ 31 w 31"/>
                <a:gd name="T5" fmla="*/ 4 h 4"/>
                <a:gd name="T6" fmla="*/ 31 w 31"/>
                <a:gd name="T7" fmla="*/ 0 h 4"/>
                <a:gd name="T8" fmla="*/ 17 w 31"/>
                <a:gd name="T9" fmla="*/ 0 h 4"/>
                <a:gd name="T10" fmla="*/ 17 w 31"/>
                <a:gd name="T11" fmla="*/ 0 h 4"/>
                <a:gd name="T12" fmla="*/ 17 w 31"/>
                <a:gd name="T13" fmla="*/ 4 h 4"/>
                <a:gd name="T14" fmla="*/ 8 w 31"/>
                <a:gd name="T15" fmla="*/ 0 h 4"/>
                <a:gd name="T16" fmla="*/ 0 w 31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1" y="2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329"/>
            <p:cNvSpPr>
              <a:spLocks/>
            </p:cNvSpPr>
            <p:nvPr/>
          </p:nvSpPr>
          <p:spPr bwMode="auto">
            <a:xfrm>
              <a:off x="3362325" y="2671449"/>
              <a:ext cx="44450" cy="63500"/>
            </a:xfrm>
            <a:custGeom>
              <a:avLst/>
              <a:gdLst>
                <a:gd name="T0" fmla="*/ 2 w 12"/>
                <a:gd name="T1" fmla="*/ 0 h 17"/>
                <a:gd name="T2" fmla="*/ 0 w 12"/>
                <a:gd name="T3" fmla="*/ 3 h 17"/>
                <a:gd name="T4" fmla="*/ 3 w 12"/>
                <a:gd name="T5" fmla="*/ 13 h 17"/>
                <a:gd name="T6" fmla="*/ 12 w 12"/>
                <a:gd name="T7" fmla="*/ 17 h 17"/>
                <a:gd name="T8" fmla="*/ 12 w 12"/>
                <a:gd name="T9" fmla="*/ 13 h 17"/>
                <a:gd name="T10" fmla="*/ 12 w 12"/>
                <a:gd name="T11" fmla="*/ 13 h 17"/>
                <a:gd name="T12" fmla="*/ 5 w 12"/>
                <a:gd name="T13" fmla="*/ 3 h 17"/>
                <a:gd name="T14" fmla="*/ 2 w 12"/>
                <a:gd name="T15" fmla="*/ 0 h 17"/>
                <a:gd name="T16" fmla="*/ 2 w 1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7">
                  <a:moveTo>
                    <a:pt x="2" y="0"/>
                  </a:moveTo>
                  <a:cubicBezTo>
                    <a:pt x="0" y="0"/>
                    <a:pt x="0" y="3"/>
                    <a:pt x="0" y="3"/>
                  </a:cubicBezTo>
                  <a:cubicBezTo>
                    <a:pt x="0" y="7"/>
                    <a:pt x="1" y="10"/>
                    <a:pt x="3" y="13"/>
                  </a:cubicBezTo>
                  <a:cubicBezTo>
                    <a:pt x="6" y="15"/>
                    <a:pt x="9" y="17"/>
                    <a:pt x="12" y="17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2"/>
                    <a:pt x="5" y="7"/>
                    <a:pt x="5" y="3"/>
                  </a:cubicBezTo>
                  <a:cubicBezTo>
                    <a:pt x="5" y="3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E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330"/>
            <p:cNvSpPr>
              <a:spLocks noEditPoints="1"/>
            </p:cNvSpPr>
            <p:nvPr/>
          </p:nvSpPr>
          <p:spPr bwMode="auto">
            <a:xfrm>
              <a:off x="4406900" y="3012761"/>
              <a:ext cx="363538" cy="365125"/>
            </a:xfrm>
            <a:custGeom>
              <a:avLst/>
              <a:gdLst>
                <a:gd name="T0" fmla="*/ 81 w 97"/>
                <a:gd name="T1" fmla="*/ 89 h 97"/>
                <a:gd name="T2" fmla="*/ 75 w 97"/>
                <a:gd name="T3" fmla="*/ 87 h 97"/>
                <a:gd name="T4" fmla="*/ 73 w 97"/>
                <a:gd name="T5" fmla="*/ 79 h 97"/>
                <a:gd name="T6" fmla="*/ 76 w 97"/>
                <a:gd name="T7" fmla="*/ 77 h 97"/>
                <a:gd name="T8" fmla="*/ 78 w 97"/>
                <a:gd name="T9" fmla="*/ 74 h 97"/>
                <a:gd name="T10" fmla="*/ 81 w 97"/>
                <a:gd name="T11" fmla="*/ 73 h 97"/>
                <a:gd name="T12" fmla="*/ 86 w 97"/>
                <a:gd name="T13" fmla="*/ 76 h 97"/>
                <a:gd name="T14" fmla="*/ 86 w 97"/>
                <a:gd name="T15" fmla="*/ 87 h 97"/>
                <a:gd name="T16" fmla="*/ 81 w 97"/>
                <a:gd name="T17" fmla="*/ 89 h 97"/>
                <a:gd name="T18" fmla="*/ 46 w 97"/>
                <a:gd name="T19" fmla="*/ 48 h 97"/>
                <a:gd name="T20" fmla="*/ 49 w 97"/>
                <a:gd name="T21" fmla="*/ 45 h 97"/>
                <a:gd name="T22" fmla="*/ 45 w 97"/>
                <a:gd name="T23" fmla="*/ 41 h 97"/>
                <a:gd name="T24" fmla="*/ 53 w 97"/>
                <a:gd name="T25" fmla="*/ 33 h 97"/>
                <a:gd name="T26" fmla="*/ 68 w 97"/>
                <a:gd name="T27" fmla="*/ 69 h 97"/>
                <a:gd name="T28" fmla="*/ 32 w 97"/>
                <a:gd name="T29" fmla="*/ 53 h 97"/>
                <a:gd name="T30" fmla="*/ 42 w 97"/>
                <a:gd name="T31" fmla="*/ 44 h 97"/>
                <a:gd name="T32" fmla="*/ 46 w 97"/>
                <a:gd name="T33" fmla="*/ 48 h 97"/>
                <a:gd name="T34" fmla="*/ 40 w 97"/>
                <a:gd name="T35" fmla="*/ 0 h 97"/>
                <a:gd name="T36" fmla="*/ 53 w 97"/>
                <a:gd name="T37" fmla="*/ 31 h 97"/>
                <a:gd name="T38" fmla="*/ 43 w 97"/>
                <a:gd name="T39" fmla="*/ 40 h 97"/>
                <a:gd name="T40" fmla="*/ 38 w 97"/>
                <a:gd name="T41" fmla="*/ 34 h 97"/>
                <a:gd name="T42" fmla="*/ 35 w 97"/>
                <a:gd name="T43" fmla="*/ 37 h 97"/>
                <a:gd name="T44" fmla="*/ 40 w 97"/>
                <a:gd name="T45" fmla="*/ 43 h 97"/>
                <a:gd name="T46" fmla="*/ 31 w 97"/>
                <a:gd name="T47" fmla="*/ 53 h 97"/>
                <a:gd name="T48" fmla="*/ 0 w 97"/>
                <a:gd name="T49" fmla="*/ 40 h 97"/>
                <a:gd name="T50" fmla="*/ 5 w 97"/>
                <a:gd name="T51" fmla="*/ 47 h 97"/>
                <a:gd name="T52" fmla="*/ 27 w 97"/>
                <a:gd name="T53" fmla="*/ 56 h 97"/>
                <a:gd name="T54" fmla="*/ 23 w 97"/>
                <a:gd name="T55" fmla="*/ 60 h 97"/>
                <a:gd name="T56" fmla="*/ 25 w 97"/>
                <a:gd name="T57" fmla="*/ 61 h 97"/>
                <a:gd name="T58" fmla="*/ 29 w 97"/>
                <a:gd name="T59" fmla="*/ 57 h 97"/>
                <a:gd name="T60" fmla="*/ 66 w 97"/>
                <a:gd name="T61" fmla="*/ 73 h 97"/>
                <a:gd name="T62" fmla="*/ 68 w 97"/>
                <a:gd name="T63" fmla="*/ 77 h 97"/>
                <a:gd name="T64" fmla="*/ 69 w 97"/>
                <a:gd name="T65" fmla="*/ 77 h 97"/>
                <a:gd name="T66" fmla="*/ 72 w 97"/>
                <a:gd name="T67" fmla="*/ 90 h 97"/>
                <a:gd name="T68" fmla="*/ 81 w 97"/>
                <a:gd name="T69" fmla="*/ 94 h 97"/>
                <a:gd name="T70" fmla="*/ 87 w 97"/>
                <a:gd name="T71" fmla="*/ 92 h 97"/>
                <a:gd name="T72" fmla="*/ 90 w 97"/>
                <a:gd name="T73" fmla="*/ 96 h 97"/>
                <a:gd name="T74" fmla="*/ 93 w 97"/>
                <a:gd name="T75" fmla="*/ 97 h 97"/>
                <a:gd name="T76" fmla="*/ 95 w 97"/>
                <a:gd name="T77" fmla="*/ 96 h 97"/>
                <a:gd name="T78" fmla="*/ 95 w 97"/>
                <a:gd name="T79" fmla="*/ 91 h 97"/>
                <a:gd name="T80" fmla="*/ 92 w 97"/>
                <a:gd name="T81" fmla="*/ 87 h 97"/>
                <a:gd name="T82" fmla="*/ 90 w 97"/>
                <a:gd name="T83" fmla="*/ 72 h 97"/>
                <a:gd name="T84" fmla="*/ 81 w 97"/>
                <a:gd name="T85" fmla="*/ 69 h 97"/>
                <a:gd name="T86" fmla="*/ 77 w 97"/>
                <a:gd name="T87" fmla="*/ 69 h 97"/>
                <a:gd name="T88" fmla="*/ 76 w 97"/>
                <a:gd name="T89" fmla="*/ 69 h 97"/>
                <a:gd name="T90" fmla="*/ 73 w 97"/>
                <a:gd name="T91" fmla="*/ 67 h 97"/>
                <a:gd name="T92" fmla="*/ 57 w 97"/>
                <a:gd name="T93" fmla="*/ 29 h 97"/>
                <a:gd name="T94" fmla="*/ 61 w 97"/>
                <a:gd name="T95" fmla="*/ 25 h 97"/>
                <a:gd name="T96" fmla="*/ 60 w 97"/>
                <a:gd name="T97" fmla="*/ 24 h 97"/>
                <a:gd name="T98" fmla="*/ 56 w 97"/>
                <a:gd name="T99" fmla="*/ 28 h 97"/>
                <a:gd name="T100" fmla="*/ 47 w 97"/>
                <a:gd name="T101" fmla="*/ 6 h 97"/>
                <a:gd name="T102" fmla="*/ 40 w 97"/>
                <a:gd name="T10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" h="97">
                  <a:moveTo>
                    <a:pt x="81" y="89"/>
                  </a:moveTo>
                  <a:cubicBezTo>
                    <a:pt x="79" y="89"/>
                    <a:pt x="76" y="88"/>
                    <a:pt x="75" y="87"/>
                  </a:cubicBezTo>
                  <a:cubicBezTo>
                    <a:pt x="73" y="85"/>
                    <a:pt x="72" y="81"/>
                    <a:pt x="73" y="79"/>
                  </a:cubicBezTo>
                  <a:cubicBezTo>
                    <a:pt x="74" y="78"/>
                    <a:pt x="76" y="78"/>
                    <a:pt x="76" y="77"/>
                  </a:cubicBezTo>
                  <a:cubicBezTo>
                    <a:pt x="77" y="76"/>
                    <a:pt x="78" y="75"/>
                    <a:pt x="78" y="74"/>
                  </a:cubicBezTo>
                  <a:cubicBezTo>
                    <a:pt x="79" y="74"/>
                    <a:pt x="80" y="73"/>
                    <a:pt x="81" y="73"/>
                  </a:cubicBezTo>
                  <a:cubicBezTo>
                    <a:pt x="83" y="73"/>
                    <a:pt x="85" y="74"/>
                    <a:pt x="86" y="76"/>
                  </a:cubicBezTo>
                  <a:cubicBezTo>
                    <a:pt x="89" y="79"/>
                    <a:pt x="89" y="84"/>
                    <a:pt x="86" y="87"/>
                  </a:cubicBezTo>
                  <a:cubicBezTo>
                    <a:pt x="85" y="88"/>
                    <a:pt x="83" y="89"/>
                    <a:pt x="81" y="89"/>
                  </a:cubicBezTo>
                  <a:moveTo>
                    <a:pt x="46" y="48"/>
                  </a:moveTo>
                  <a:cubicBezTo>
                    <a:pt x="49" y="45"/>
                    <a:pt x="49" y="45"/>
                    <a:pt x="49" y="45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6" y="48"/>
                    <a:pt x="46" y="48"/>
                    <a:pt x="46" y="48"/>
                  </a:cubicBezTo>
                  <a:moveTo>
                    <a:pt x="40" y="0"/>
                  </a:moveTo>
                  <a:cubicBezTo>
                    <a:pt x="53" y="31"/>
                    <a:pt x="53" y="31"/>
                    <a:pt x="53" y="31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5"/>
                    <a:pt x="67" y="76"/>
                    <a:pt x="68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7" y="82"/>
                    <a:pt x="68" y="87"/>
                    <a:pt x="72" y="90"/>
                  </a:cubicBezTo>
                  <a:cubicBezTo>
                    <a:pt x="74" y="93"/>
                    <a:pt x="77" y="94"/>
                    <a:pt x="81" y="94"/>
                  </a:cubicBezTo>
                  <a:cubicBezTo>
                    <a:pt x="83" y="94"/>
                    <a:pt x="85" y="93"/>
                    <a:pt x="87" y="92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1" y="97"/>
                    <a:pt x="92" y="97"/>
                    <a:pt x="93" y="97"/>
                  </a:cubicBezTo>
                  <a:cubicBezTo>
                    <a:pt x="94" y="97"/>
                    <a:pt x="94" y="97"/>
                    <a:pt x="95" y="96"/>
                  </a:cubicBezTo>
                  <a:cubicBezTo>
                    <a:pt x="97" y="95"/>
                    <a:pt x="97" y="92"/>
                    <a:pt x="95" y="91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94" y="83"/>
                    <a:pt x="94" y="76"/>
                    <a:pt x="90" y="72"/>
                  </a:cubicBezTo>
                  <a:cubicBezTo>
                    <a:pt x="87" y="70"/>
                    <a:pt x="84" y="69"/>
                    <a:pt x="81" y="69"/>
                  </a:cubicBezTo>
                  <a:cubicBezTo>
                    <a:pt x="79" y="69"/>
                    <a:pt x="78" y="69"/>
                    <a:pt x="77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5" y="68"/>
                    <a:pt x="74" y="67"/>
                    <a:pt x="73" y="67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331"/>
            <p:cNvSpPr>
              <a:spLocks/>
            </p:cNvSpPr>
            <p:nvPr/>
          </p:nvSpPr>
          <p:spPr bwMode="auto">
            <a:xfrm>
              <a:off x="4556125" y="3006411"/>
              <a:ext cx="128588" cy="266700"/>
            </a:xfrm>
            <a:custGeom>
              <a:avLst/>
              <a:gdLst>
                <a:gd name="T0" fmla="*/ 0 w 81"/>
                <a:gd name="T1" fmla="*/ 0 h 168"/>
                <a:gd name="T2" fmla="*/ 19 w 81"/>
                <a:gd name="T3" fmla="*/ 12 h 168"/>
                <a:gd name="T4" fmla="*/ 81 w 81"/>
                <a:gd name="T5" fmla="*/ 163 h 168"/>
                <a:gd name="T6" fmla="*/ 71 w 81"/>
                <a:gd name="T7" fmla="*/ 168 h 168"/>
                <a:gd name="T8" fmla="*/ 0 w 81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8">
                  <a:moveTo>
                    <a:pt x="0" y="0"/>
                  </a:moveTo>
                  <a:lnTo>
                    <a:pt x="19" y="12"/>
                  </a:lnTo>
                  <a:lnTo>
                    <a:pt x="81" y="163"/>
                  </a:lnTo>
                  <a:lnTo>
                    <a:pt x="71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332"/>
            <p:cNvSpPr>
              <a:spLocks/>
            </p:cNvSpPr>
            <p:nvPr/>
          </p:nvSpPr>
          <p:spPr bwMode="auto">
            <a:xfrm>
              <a:off x="4410075" y="3152461"/>
              <a:ext cx="263525" cy="131763"/>
            </a:xfrm>
            <a:custGeom>
              <a:avLst/>
              <a:gdLst>
                <a:gd name="T0" fmla="*/ 0 w 166"/>
                <a:gd name="T1" fmla="*/ 0 h 83"/>
                <a:gd name="T2" fmla="*/ 12 w 166"/>
                <a:gd name="T3" fmla="*/ 19 h 83"/>
                <a:gd name="T4" fmla="*/ 161 w 166"/>
                <a:gd name="T5" fmla="*/ 83 h 83"/>
                <a:gd name="T6" fmla="*/ 166 w 166"/>
                <a:gd name="T7" fmla="*/ 71 h 83"/>
                <a:gd name="T8" fmla="*/ 0 w 166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83">
                  <a:moveTo>
                    <a:pt x="0" y="0"/>
                  </a:moveTo>
                  <a:lnTo>
                    <a:pt x="12" y="19"/>
                  </a:lnTo>
                  <a:lnTo>
                    <a:pt x="161" y="83"/>
                  </a:lnTo>
                  <a:lnTo>
                    <a:pt x="166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333"/>
            <p:cNvSpPr>
              <a:spLocks/>
            </p:cNvSpPr>
            <p:nvPr/>
          </p:nvSpPr>
          <p:spPr bwMode="auto">
            <a:xfrm>
              <a:off x="4722812" y="3322324"/>
              <a:ext cx="47625" cy="47625"/>
            </a:xfrm>
            <a:custGeom>
              <a:avLst/>
              <a:gdLst>
                <a:gd name="T0" fmla="*/ 1 w 13"/>
                <a:gd name="T1" fmla="*/ 6 h 13"/>
                <a:gd name="T2" fmla="*/ 6 w 13"/>
                <a:gd name="T3" fmla="*/ 1 h 13"/>
                <a:gd name="T4" fmla="*/ 12 w 13"/>
                <a:gd name="T5" fmla="*/ 7 h 13"/>
                <a:gd name="T6" fmla="*/ 12 w 13"/>
                <a:gd name="T7" fmla="*/ 12 h 13"/>
                <a:gd name="T8" fmla="*/ 7 w 13"/>
                <a:gd name="T9" fmla="*/ 12 h 13"/>
                <a:gd name="T10" fmla="*/ 1 w 13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" y="6"/>
                  </a:moveTo>
                  <a:cubicBezTo>
                    <a:pt x="0" y="5"/>
                    <a:pt x="5" y="0"/>
                    <a:pt x="6" y="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10"/>
                    <a:pt x="12" y="12"/>
                  </a:cubicBezTo>
                  <a:cubicBezTo>
                    <a:pt x="10" y="13"/>
                    <a:pt x="8" y="13"/>
                    <a:pt x="7" y="12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334"/>
            <p:cNvSpPr>
              <a:spLocks noEditPoints="1"/>
            </p:cNvSpPr>
            <p:nvPr/>
          </p:nvSpPr>
          <p:spPr bwMode="auto">
            <a:xfrm>
              <a:off x="4657725" y="3257236"/>
              <a:ext cx="106363" cy="106363"/>
            </a:xfrm>
            <a:custGeom>
              <a:avLst/>
              <a:gdLst>
                <a:gd name="T0" fmla="*/ 23 w 28"/>
                <a:gd name="T1" fmla="*/ 23 h 28"/>
                <a:gd name="T2" fmla="*/ 23 w 28"/>
                <a:gd name="T3" fmla="*/ 5 h 28"/>
                <a:gd name="T4" fmla="*/ 5 w 28"/>
                <a:gd name="T5" fmla="*/ 5 h 28"/>
                <a:gd name="T6" fmla="*/ 5 w 28"/>
                <a:gd name="T7" fmla="*/ 23 h 28"/>
                <a:gd name="T8" fmla="*/ 23 w 28"/>
                <a:gd name="T9" fmla="*/ 23 h 28"/>
                <a:gd name="T10" fmla="*/ 9 w 28"/>
                <a:gd name="T11" fmla="*/ 8 h 28"/>
                <a:gd name="T12" fmla="*/ 20 w 28"/>
                <a:gd name="T13" fmla="*/ 8 h 28"/>
                <a:gd name="T14" fmla="*/ 20 w 28"/>
                <a:gd name="T15" fmla="*/ 20 h 28"/>
                <a:gd name="T16" fmla="*/ 9 w 28"/>
                <a:gd name="T17" fmla="*/ 20 h 28"/>
                <a:gd name="T18" fmla="*/ 9 w 28"/>
                <a:gd name="T1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3" y="23"/>
                  </a:moveTo>
                  <a:cubicBezTo>
                    <a:pt x="28" y="18"/>
                    <a:pt x="28" y="10"/>
                    <a:pt x="23" y="5"/>
                  </a:cubicBezTo>
                  <a:cubicBezTo>
                    <a:pt x="18" y="0"/>
                    <a:pt x="10" y="0"/>
                    <a:pt x="5" y="5"/>
                  </a:cubicBezTo>
                  <a:cubicBezTo>
                    <a:pt x="0" y="10"/>
                    <a:pt x="0" y="18"/>
                    <a:pt x="5" y="23"/>
                  </a:cubicBezTo>
                  <a:cubicBezTo>
                    <a:pt x="10" y="28"/>
                    <a:pt x="18" y="28"/>
                    <a:pt x="23" y="23"/>
                  </a:cubicBezTo>
                  <a:close/>
                  <a:moveTo>
                    <a:pt x="9" y="8"/>
                  </a:moveTo>
                  <a:cubicBezTo>
                    <a:pt x="12" y="5"/>
                    <a:pt x="17" y="5"/>
                    <a:pt x="20" y="8"/>
                  </a:cubicBezTo>
                  <a:cubicBezTo>
                    <a:pt x="23" y="12"/>
                    <a:pt x="23" y="17"/>
                    <a:pt x="20" y="20"/>
                  </a:cubicBezTo>
                  <a:cubicBezTo>
                    <a:pt x="17" y="23"/>
                    <a:pt x="12" y="23"/>
                    <a:pt x="9" y="20"/>
                  </a:cubicBezTo>
                  <a:cubicBezTo>
                    <a:pt x="5" y="16"/>
                    <a:pt x="5" y="11"/>
                    <a:pt x="9" y="8"/>
                  </a:cubicBez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335"/>
            <p:cNvSpPr>
              <a:spLocks/>
            </p:cNvSpPr>
            <p:nvPr/>
          </p:nvSpPr>
          <p:spPr bwMode="auto">
            <a:xfrm>
              <a:off x="4654550" y="3254061"/>
              <a:ext cx="49213" cy="49213"/>
            </a:xfrm>
            <a:custGeom>
              <a:avLst/>
              <a:gdLst>
                <a:gd name="T0" fmla="*/ 3 w 13"/>
                <a:gd name="T1" fmla="*/ 11 h 13"/>
                <a:gd name="T2" fmla="*/ 3 w 13"/>
                <a:gd name="T3" fmla="*/ 2 h 13"/>
                <a:gd name="T4" fmla="*/ 11 w 13"/>
                <a:gd name="T5" fmla="*/ 2 h 13"/>
                <a:gd name="T6" fmla="*/ 11 w 13"/>
                <a:gd name="T7" fmla="*/ 11 h 13"/>
                <a:gd name="T8" fmla="*/ 3 w 13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11"/>
                  </a:moveTo>
                  <a:cubicBezTo>
                    <a:pt x="0" y="8"/>
                    <a:pt x="0" y="5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13" y="5"/>
                    <a:pt x="13" y="8"/>
                    <a:pt x="11" y="11"/>
                  </a:cubicBezTo>
                  <a:cubicBezTo>
                    <a:pt x="9" y="13"/>
                    <a:pt x="5" y="13"/>
                    <a:pt x="3" y="11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336"/>
            <p:cNvSpPr>
              <a:spLocks/>
            </p:cNvSpPr>
            <p:nvPr/>
          </p:nvSpPr>
          <p:spPr bwMode="auto">
            <a:xfrm>
              <a:off x="4665662" y="3265174"/>
              <a:ext cx="26988" cy="26988"/>
            </a:xfrm>
            <a:custGeom>
              <a:avLst/>
              <a:gdLst>
                <a:gd name="T0" fmla="*/ 1 w 7"/>
                <a:gd name="T1" fmla="*/ 6 h 7"/>
                <a:gd name="T2" fmla="*/ 2 w 7"/>
                <a:gd name="T3" fmla="*/ 1 h 7"/>
                <a:gd name="T4" fmla="*/ 6 w 7"/>
                <a:gd name="T5" fmla="*/ 1 h 7"/>
                <a:gd name="T6" fmla="*/ 6 w 7"/>
                <a:gd name="T7" fmla="*/ 6 h 7"/>
                <a:gd name="T8" fmla="*/ 1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6"/>
                  </a:move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7" y="3"/>
                    <a:pt x="7" y="5"/>
                    <a:pt x="6" y="6"/>
                  </a:cubicBezTo>
                  <a:cubicBezTo>
                    <a:pt x="5" y="7"/>
                    <a:pt x="3" y="7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337"/>
            <p:cNvSpPr>
              <a:spLocks/>
            </p:cNvSpPr>
            <p:nvPr/>
          </p:nvSpPr>
          <p:spPr bwMode="auto">
            <a:xfrm>
              <a:off x="4497387" y="3096899"/>
              <a:ext cx="142875" cy="138113"/>
            </a:xfrm>
            <a:custGeom>
              <a:avLst/>
              <a:gdLst>
                <a:gd name="T0" fmla="*/ 0 w 90"/>
                <a:gd name="T1" fmla="*/ 85 h 87"/>
                <a:gd name="T2" fmla="*/ 85 w 90"/>
                <a:gd name="T3" fmla="*/ 0 h 87"/>
                <a:gd name="T4" fmla="*/ 90 w 90"/>
                <a:gd name="T5" fmla="*/ 2 h 87"/>
                <a:gd name="T6" fmla="*/ 2 w 90"/>
                <a:gd name="T7" fmla="*/ 87 h 87"/>
                <a:gd name="T8" fmla="*/ 0 w 90"/>
                <a:gd name="T9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7">
                  <a:moveTo>
                    <a:pt x="0" y="85"/>
                  </a:moveTo>
                  <a:lnTo>
                    <a:pt x="85" y="0"/>
                  </a:lnTo>
                  <a:lnTo>
                    <a:pt x="90" y="2"/>
                  </a:lnTo>
                  <a:lnTo>
                    <a:pt x="2" y="87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338"/>
            <p:cNvSpPr>
              <a:spLocks/>
            </p:cNvSpPr>
            <p:nvPr/>
          </p:nvSpPr>
          <p:spPr bwMode="auto">
            <a:xfrm>
              <a:off x="4538662" y="3133411"/>
              <a:ext cx="52388" cy="52388"/>
            </a:xfrm>
            <a:custGeom>
              <a:avLst/>
              <a:gdLst>
                <a:gd name="T0" fmla="*/ 0 w 33"/>
                <a:gd name="T1" fmla="*/ 7 h 33"/>
                <a:gd name="T2" fmla="*/ 7 w 33"/>
                <a:gd name="T3" fmla="*/ 0 h 33"/>
                <a:gd name="T4" fmla="*/ 33 w 33"/>
                <a:gd name="T5" fmla="*/ 26 h 33"/>
                <a:gd name="T6" fmla="*/ 26 w 33"/>
                <a:gd name="T7" fmla="*/ 33 h 33"/>
                <a:gd name="T8" fmla="*/ 0 w 33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7"/>
                  </a:moveTo>
                  <a:lnTo>
                    <a:pt x="7" y="0"/>
                  </a:lnTo>
                  <a:lnTo>
                    <a:pt x="33" y="26"/>
                  </a:lnTo>
                  <a:lnTo>
                    <a:pt x="26" y="3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339"/>
            <p:cNvSpPr>
              <a:spLocks/>
            </p:cNvSpPr>
            <p:nvPr/>
          </p:nvSpPr>
          <p:spPr bwMode="auto">
            <a:xfrm>
              <a:off x="2392362" y="4108136"/>
              <a:ext cx="547688" cy="315913"/>
            </a:xfrm>
            <a:custGeom>
              <a:avLst/>
              <a:gdLst>
                <a:gd name="T0" fmla="*/ 338 w 345"/>
                <a:gd name="T1" fmla="*/ 0 h 199"/>
                <a:gd name="T2" fmla="*/ 151 w 345"/>
                <a:gd name="T3" fmla="*/ 187 h 199"/>
                <a:gd name="T4" fmla="*/ 139 w 345"/>
                <a:gd name="T5" fmla="*/ 177 h 199"/>
                <a:gd name="T6" fmla="*/ 7 w 345"/>
                <a:gd name="T7" fmla="*/ 42 h 199"/>
                <a:gd name="T8" fmla="*/ 0 w 345"/>
                <a:gd name="T9" fmla="*/ 49 h 199"/>
                <a:gd name="T10" fmla="*/ 139 w 345"/>
                <a:gd name="T11" fmla="*/ 189 h 199"/>
                <a:gd name="T12" fmla="*/ 151 w 345"/>
                <a:gd name="T13" fmla="*/ 199 h 199"/>
                <a:gd name="T14" fmla="*/ 345 w 345"/>
                <a:gd name="T15" fmla="*/ 4 h 199"/>
                <a:gd name="T16" fmla="*/ 338 w 345"/>
                <a:gd name="T1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199">
                  <a:moveTo>
                    <a:pt x="338" y="0"/>
                  </a:moveTo>
                  <a:lnTo>
                    <a:pt x="151" y="187"/>
                  </a:lnTo>
                  <a:lnTo>
                    <a:pt x="139" y="177"/>
                  </a:lnTo>
                  <a:lnTo>
                    <a:pt x="7" y="42"/>
                  </a:lnTo>
                  <a:lnTo>
                    <a:pt x="0" y="49"/>
                  </a:lnTo>
                  <a:lnTo>
                    <a:pt x="139" y="189"/>
                  </a:lnTo>
                  <a:lnTo>
                    <a:pt x="151" y="199"/>
                  </a:lnTo>
                  <a:lnTo>
                    <a:pt x="345" y="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340"/>
            <p:cNvSpPr>
              <a:spLocks/>
            </p:cNvSpPr>
            <p:nvPr/>
          </p:nvSpPr>
          <p:spPr bwMode="auto">
            <a:xfrm>
              <a:off x="2392362" y="4108136"/>
              <a:ext cx="547688" cy="315913"/>
            </a:xfrm>
            <a:custGeom>
              <a:avLst/>
              <a:gdLst>
                <a:gd name="T0" fmla="*/ 338 w 345"/>
                <a:gd name="T1" fmla="*/ 0 h 199"/>
                <a:gd name="T2" fmla="*/ 151 w 345"/>
                <a:gd name="T3" fmla="*/ 187 h 199"/>
                <a:gd name="T4" fmla="*/ 139 w 345"/>
                <a:gd name="T5" fmla="*/ 177 h 199"/>
                <a:gd name="T6" fmla="*/ 7 w 345"/>
                <a:gd name="T7" fmla="*/ 42 h 199"/>
                <a:gd name="T8" fmla="*/ 0 w 345"/>
                <a:gd name="T9" fmla="*/ 49 h 199"/>
                <a:gd name="T10" fmla="*/ 139 w 345"/>
                <a:gd name="T11" fmla="*/ 189 h 199"/>
                <a:gd name="T12" fmla="*/ 151 w 345"/>
                <a:gd name="T13" fmla="*/ 199 h 199"/>
                <a:gd name="T14" fmla="*/ 345 w 345"/>
                <a:gd name="T15" fmla="*/ 4 h 199"/>
                <a:gd name="T16" fmla="*/ 338 w 345"/>
                <a:gd name="T1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199">
                  <a:moveTo>
                    <a:pt x="338" y="0"/>
                  </a:moveTo>
                  <a:lnTo>
                    <a:pt x="151" y="187"/>
                  </a:lnTo>
                  <a:lnTo>
                    <a:pt x="139" y="177"/>
                  </a:lnTo>
                  <a:lnTo>
                    <a:pt x="7" y="42"/>
                  </a:lnTo>
                  <a:lnTo>
                    <a:pt x="0" y="49"/>
                  </a:lnTo>
                  <a:lnTo>
                    <a:pt x="139" y="189"/>
                  </a:lnTo>
                  <a:lnTo>
                    <a:pt x="151" y="199"/>
                  </a:lnTo>
                  <a:lnTo>
                    <a:pt x="345" y="4"/>
                  </a:lnTo>
                  <a:lnTo>
                    <a:pt x="3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341"/>
            <p:cNvSpPr>
              <a:spLocks/>
            </p:cNvSpPr>
            <p:nvPr/>
          </p:nvSpPr>
          <p:spPr bwMode="auto">
            <a:xfrm>
              <a:off x="2392362" y="3855724"/>
              <a:ext cx="547688" cy="549275"/>
            </a:xfrm>
            <a:custGeom>
              <a:avLst/>
              <a:gdLst>
                <a:gd name="T0" fmla="*/ 139 w 345"/>
                <a:gd name="T1" fmla="*/ 336 h 346"/>
                <a:gd name="T2" fmla="*/ 151 w 345"/>
                <a:gd name="T3" fmla="*/ 346 h 346"/>
                <a:gd name="T4" fmla="*/ 345 w 345"/>
                <a:gd name="T5" fmla="*/ 151 h 346"/>
                <a:gd name="T6" fmla="*/ 334 w 345"/>
                <a:gd name="T7" fmla="*/ 142 h 346"/>
                <a:gd name="T8" fmla="*/ 194 w 345"/>
                <a:gd name="T9" fmla="*/ 0 h 346"/>
                <a:gd name="T10" fmla="*/ 0 w 345"/>
                <a:gd name="T11" fmla="*/ 194 h 346"/>
                <a:gd name="T12" fmla="*/ 139 w 345"/>
                <a:gd name="T13" fmla="*/ 33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346">
                  <a:moveTo>
                    <a:pt x="139" y="336"/>
                  </a:moveTo>
                  <a:lnTo>
                    <a:pt x="151" y="346"/>
                  </a:lnTo>
                  <a:lnTo>
                    <a:pt x="345" y="151"/>
                  </a:lnTo>
                  <a:lnTo>
                    <a:pt x="334" y="142"/>
                  </a:lnTo>
                  <a:lnTo>
                    <a:pt x="194" y="0"/>
                  </a:lnTo>
                  <a:lnTo>
                    <a:pt x="0" y="194"/>
                  </a:lnTo>
                  <a:lnTo>
                    <a:pt x="139" y="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342"/>
            <p:cNvSpPr>
              <a:spLocks/>
            </p:cNvSpPr>
            <p:nvPr/>
          </p:nvSpPr>
          <p:spPr bwMode="auto">
            <a:xfrm>
              <a:off x="2392362" y="3855724"/>
              <a:ext cx="547688" cy="549275"/>
            </a:xfrm>
            <a:custGeom>
              <a:avLst/>
              <a:gdLst>
                <a:gd name="T0" fmla="*/ 139 w 345"/>
                <a:gd name="T1" fmla="*/ 336 h 346"/>
                <a:gd name="T2" fmla="*/ 151 w 345"/>
                <a:gd name="T3" fmla="*/ 346 h 346"/>
                <a:gd name="T4" fmla="*/ 345 w 345"/>
                <a:gd name="T5" fmla="*/ 151 h 346"/>
                <a:gd name="T6" fmla="*/ 334 w 345"/>
                <a:gd name="T7" fmla="*/ 142 h 346"/>
                <a:gd name="T8" fmla="*/ 194 w 345"/>
                <a:gd name="T9" fmla="*/ 0 h 346"/>
                <a:gd name="T10" fmla="*/ 0 w 345"/>
                <a:gd name="T11" fmla="*/ 194 h 346"/>
                <a:gd name="T12" fmla="*/ 139 w 345"/>
                <a:gd name="T13" fmla="*/ 33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346">
                  <a:moveTo>
                    <a:pt x="139" y="336"/>
                  </a:moveTo>
                  <a:lnTo>
                    <a:pt x="151" y="346"/>
                  </a:lnTo>
                  <a:lnTo>
                    <a:pt x="345" y="151"/>
                  </a:lnTo>
                  <a:lnTo>
                    <a:pt x="334" y="142"/>
                  </a:lnTo>
                  <a:lnTo>
                    <a:pt x="194" y="0"/>
                  </a:lnTo>
                  <a:lnTo>
                    <a:pt x="0" y="194"/>
                  </a:lnTo>
                  <a:lnTo>
                    <a:pt x="139" y="3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343"/>
            <p:cNvSpPr>
              <a:spLocks/>
            </p:cNvSpPr>
            <p:nvPr/>
          </p:nvSpPr>
          <p:spPr bwMode="auto">
            <a:xfrm>
              <a:off x="2535237" y="4246249"/>
              <a:ext cx="104775" cy="101600"/>
            </a:xfrm>
            <a:custGeom>
              <a:avLst/>
              <a:gdLst>
                <a:gd name="T0" fmla="*/ 4 w 66"/>
                <a:gd name="T1" fmla="*/ 0 h 64"/>
                <a:gd name="T2" fmla="*/ 66 w 66"/>
                <a:gd name="T3" fmla="*/ 59 h 64"/>
                <a:gd name="T4" fmla="*/ 61 w 66"/>
                <a:gd name="T5" fmla="*/ 64 h 64"/>
                <a:gd name="T6" fmla="*/ 0 w 66"/>
                <a:gd name="T7" fmla="*/ 5 h 64"/>
                <a:gd name="T8" fmla="*/ 4 w 66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4" y="0"/>
                  </a:moveTo>
                  <a:lnTo>
                    <a:pt x="66" y="59"/>
                  </a:lnTo>
                  <a:lnTo>
                    <a:pt x="61" y="64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344"/>
            <p:cNvSpPr>
              <a:spLocks/>
            </p:cNvSpPr>
            <p:nvPr/>
          </p:nvSpPr>
          <p:spPr bwMode="auto">
            <a:xfrm>
              <a:off x="2513012" y="4190686"/>
              <a:ext cx="141288" cy="142875"/>
            </a:xfrm>
            <a:custGeom>
              <a:avLst/>
              <a:gdLst>
                <a:gd name="T0" fmla="*/ 4 w 89"/>
                <a:gd name="T1" fmla="*/ 0 h 90"/>
                <a:gd name="T2" fmla="*/ 89 w 89"/>
                <a:gd name="T3" fmla="*/ 85 h 90"/>
                <a:gd name="T4" fmla="*/ 85 w 89"/>
                <a:gd name="T5" fmla="*/ 90 h 90"/>
                <a:gd name="T6" fmla="*/ 0 w 89"/>
                <a:gd name="T7" fmla="*/ 4 h 90"/>
                <a:gd name="T8" fmla="*/ 4 w 89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0">
                  <a:moveTo>
                    <a:pt x="4" y="0"/>
                  </a:moveTo>
                  <a:lnTo>
                    <a:pt x="89" y="85"/>
                  </a:lnTo>
                  <a:lnTo>
                    <a:pt x="85" y="9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345"/>
            <p:cNvSpPr>
              <a:spLocks/>
            </p:cNvSpPr>
            <p:nvPr/>
          </p:nvSpPr>
          <p:spPr bwMode="auto">
            <a:xfrm>
              <a:off x="2541587" y="4190686"/>
              <a:ext cx="128588" cy="127000"/>
            </a:xfrm>
            <a:custGeom>
              <a:avLst/>
              <a:gdLst>
                <a:gd name="T0" fmla="*/ 5 w 81"/>
                <a:gd name="T1" fmla="*/ 0 h 80"/>
                <a:gd name="T2" fmla="*/ 81 w 81"/>
                <a:gd name="T3" fmla="*/ 75 h 80"/>
                <a:gd name="T4" fmla="*/ 76 w 81"/>
                <a:gd name="T5" fmla="*/ 80 h 80"/>
                <a:gd name="T6" fmla="*/ 0 w 81"/>
                <a:gd name="T7" fmla="*/ 4 h 80"/>
                <a:gd name="T8" fmla="*/ 5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5" y="0"/>
                  </a:moveTo>
                  <a:lnTo>
                    <a:pt x="81" y="75"/>
                  </a:lnTo>
                  <a:lnTo>
                    <a:pt x="76" y="80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346"/>
            <p:cNvSpPr>
              <a:spLocks/>
            </p:cNvSpPr>
            <p:nvPr/>
          </p:nvSpPr>
          <p:spPr bwMode="auto">
            <a:xfrm>
              <a:off x="2500312" y="4103374"/>
              <a:ext cx="192088" cy="188913"/>
            </a:xfrm>
            <a:custGeom>
              <a:avLst/>
              <a:gdLst>
                <a:gd name="T0" fmla="*/ 3 w 121"/>
                <a:gd name="T1" fmla="*/ 0 h 119"/>
                <a:gd name="T2" fmla="*/ 121 w 121"/>
                <a:gd name="T3" fmla="*/ 116 h 119"/>
                <a:gd name="T4" fmla="*/ 119 w 121"/>
                <a:gd name="T5" fmla="*/ 119 h 119"/>
                <a:gd name="T6" fmla="*/ 0 w 121"/>
                <a:gd name="T7" fmla="*/ 0 h 119"/>
                <a:gd name="T8" fmla="*/ 3 w 12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19">
                  <a:moveTo>
                    <a:pt x="3" y="0"/>
                  </a:moveTo>
                  <a:lnTo>
                    <a:pt x="121" y="116"/>
                  </a:lnTo>
                  <a:lnTo>
                    <a:pt x="119" y="119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347"/>
            <p:cNvSpPr>
              <a:spLocks/>
            </p:cNvSpPr>
            <p:nvPr/>
          </p:nvSpPr>
          <p:spPr bwMode="auto">
            <a:xfrm>
              <a:off x="2513012" y="4092261"/>
              <a:ext cx="187325" cy="192088"/>
            </a:xfrm>
            <a:custGeom>
              <a:avLst/>
              <a:gdLst>
                <a:gd name="T0" fmla="*/ 0 w 118"/>
                <a:gd name="T1" fmla="*/ 0 h 121"/>
                <a:gd name="T2" fmla="*/ 118 w 118"/>
                <a:gd name="T3" fmla="*/ 119 h 121"/>
                <a:gd name="T4" fmla="*/ 116 w 118"/>
                <a:gd name="T5" fmla="*/ 121 h 121"/>
                <a:gd name="T6" fmla="*/ 0 w 118"/>
                <a:gd name="T7" fmla="*/ 2 h 121"/>
                <a:gd name="T8" fmla="*/ 0 w 118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1">
                  <a:moveTo>
                    <a:pt x="0" y="0"/>
                  </a:moveTo>
                  <a:lnTo>
                    <a:pt x="118" y="119"/>
                  </a:lnTo>
                  <a:lnTo>
                    <a:pt x="116" y="12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348"/>
            <p:cNvSpPr>
              <a:spLocks/>
            </p:cNvSpPr>
            <p:nvPr/>
          </p:nvSpPr>
          <p:spPr bwMode="auto">
            <a:xfrm>
              <a:off x="2519362" y="4084324"/>
              <a:ext cx="192088" cy="188913"/>
            </a:xfrm>
            <a:custGeom>
              <a:avLst/>
              <a:gdLst>
                <a:gd name="T0" fmla="*/ 3 w 121"/>
                <a:gd name="T1" fmla="*/ 0 h 119"/>
                <a:gd name="T2" fmla="*/ 121 w 121"/>
                <a:gd name="T3" fmla="*/ 116 h 119"/>
                <a:gd name="T4" fmla="*/ 119 w 121"/>
                <a:gd name="T5" fmla="*/ 119 h 119"/>
                <a:gd name="T6" fmla="*/ 0 w 121"/>
                <a:gd name="T7" fmla="*/ 0 h 119"/>
                <a:gd name="T8" fmla="*/ 3 w 12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19">
                  <a:moveTo>
                    <a:pt x="3" y="0"/>
                  </a:moveTo>
                  <a:lnTo>
                    <a:pt x="121" y="116"/>
                  </a:lnTo>
                  <a:lnTo>
                    <a:pt x="119" y="119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349"/>
            <p:cNvSpPr>
              <a:spLocks/>
            </p:cNvSpPr>
            <p:nvPr/>
          </p:nvSpPr>
          <p:spPr bwMode="auto">
            <a:xfrm>
              <a:off x="2530475" y="4073211"/>
              <a:ext cx="188913" cy="192088"/>
            </a:xfrm>
            <a:custGeom>
              <a:avLst/>
              <a:gdLst>
                <a:gd name="T0" fmla="*/ 0 w 119"/>
                <a:gd name="T1" fmla="*/ 0 h 121"/>
                <a:gd name="T2" fmla="*/ 119 w 119"/>
                <a:gd name="T3" fmla="*/ 119 h 121"/>
                <a:gd name="T4" fmla="*/ 116 w 119"/>
                <a:gd name="T5" fmla="*/ 121 h 121"/>
                <a:gd name="T6" fmla="*/ 0 w 119"/>
                <a:gd name="T7" fmla="*/ 3 h 121"/>
                <a:gd name="T8" fmla="*/ 0 w 119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21">
                  <a:moveTo>
                    <a:pt x="0" y="0"/>
                  </a:moveTo>
                  <a:lnTo>
                    <a:pt x="119" y="119"/>
                  </a:lnTo>
                  <a:lnTo>
                    <a:pt x="116" y="12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350"/>
            <p:cNvSpPr>
              <a:spLocks/>
            </p:cNvSpPr>
            <p:nvPr/>
          </p:nvSpPr>
          <p:spPr bwMode="auto">
            <a:xfrm>
              <a:off x="2549525" y="4054161"/>
              <a:ext cx="188913" cy="192088"/>
            </a:xfrm>
            <a:custGeom>
              <a:avLst/>
              <a:gdLst>
                <a:gd name="T0" fmla="*/ 0 w 119"/>
                <a:gd name="T1" fmla="*/ 0 h 121"/>
                <a:gd name="T2" fmla="*/ 119 w 119"/>
                <a:gd name="T3" fmla="*/ 119 h 121"/>
                <a:gd name="T4" fmla="*/ 116 w 119"/>
                <a:gd name="T5" fmla="*/ 121 h 121"/>
                <a:gd name="T6" fmla="*/ 0 w 119"/>
                <a:gd name="T7" fmla="*/ 3 h 121"/>
                <a:gd name="T8" fmla="*/ 0 w 119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21">
                  <a:moveTo>
                    <a:pt x="0" y="0"/>
                  </a:moveTo>
                  <a:lnTo>
                    <a:pt x="119" y="119"/>
                  </a:lnTo>
                  <a:lnTo>
                    <a:pt x="116" y="12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351"/>
            <p:cNvSpPr>
              <a:spLocks/>
            </p:cNvSpPr>
            <p:nvPr/>
          </p:nvSpPr>
          <p:spPr bwMode="auto">
            <a:xfrm>
              <a:off x="2538412" y="4066861"/>
              <a:ext cx="187325" cy="187325"/>
            </a:xfrm>
            <a:custGeom>
              <a:avLst/>
              <a:gdLst>
                <a:gd name="T0" fmla="*/ 2 w 118"/>
                <a:gd name="T1" fmla="*/ 0 h 118"/>
                <a:gd name="T2" fmla="*/ 118 w 118"/>
                <a:gd name="T3" fmla="*/ 118 h 118"/>
                <a:gd name="T4" fmla="*/ 118 w 118"/>
                <a:gd name="T5" fmla="*/ 118 h 118"/>
                <a:gd name="T6" fmla="*/ 0 w 118"/>
                <a:gd name="T7" fmla="*/ 0 h 118"/>
                <a:gd name="T8" fmla="*/ 2 w 118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2" y="0"/>
                  </a:moveTo>
                  <a:lnTo>
                    <a:pt x="118" y="118"/>
                  </a:lnTo>
                  <a:lnTo>
                    <a:pt x="118" y="118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352"/>
            <p:cNvSpPr>
              <a:spLocks noEditPoints="1"/>
            </p:cNvSpPr>
            <p:nvPr/>
          </p:nvSpPr>
          <p:spPr bwMode="auto">
            <a:xfrm>
              <a:off x="2587625" y="3904936"/>
              <a:ext cx="300038" cy="304800"/>
            </a:xfrm>
            <a:custGeom>
              <a:avLst/>
              <a:gdLst>
                <a:gd name="T0" fmla="*/ 71 w 189"/>
                <a:gd name="T1" fmla="*/ 0 h 192"/>
                <a:gd name="T2" fmla="*/ 189 w 189"/>
                <a:gd name="T3" fmla="*/ 118 h 192"/>
                <a:gd name="T4" fmla="*/ 118 w 189"/>
                <a:gd name="T5" fmla="*/ 192 h 192"/>
                <a:gd name="T6" fmla="*/ 0 w 189"/>
                <a:gd name="T7" fmla="*/ 71 h 192"/>
                <a:gd name="T8" fmla="*/ 71 w 189"/>
                <a:gd name="T9" fmla="*/ 0 h 192"/>
                <a:gd name="T10" fmla="*/ 187 w 189"/>
                <a:gd name="T11" fmla="*/ 118 h 192"/>
                <a:gd name="T12" fmla="*/ 71 w 189"/>
                <a:gd name="T13" fmla="*/ 2 h 192"/>
                <a:gd name="T14" fmla="*/ 2 w 189"/>
                <a:gd name="T15" fmla="*/ 71 h 192"/>
                <a:gd name="T16" fmla="*/ 118 w 189"/>
                <a:gd name="T17" fmla="*/ 187 h 192"/>
                <a:gd name="T18" fmla="*/ 187 w 189"/>
                <a:gd name="T19" fmla="*/ 11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192">
                  <a:moveTo>
                    <a:pt x="71" y="0"/>
                  </a:moveTo>
                  <a:lnTo>
                    <a:pt x="189" y="118"/>
                  </a:lnTo>
                  <a:lnTo>
                    <a:pt x="118" y="192"/>
                  </a:lnTo>
                  <a:lnTo>
                    <a:pt x="0" y="71"/>
                  </a:lnTo>
                  <a:lnTo>
                    <a:pt x="71" y="0"/>
                  </a:lnTo>
                  <a:close/>
                  <a:moveTo>
                    <a:pt x="187" y="118"/>
                  </a:moveTo>
                  <a:lnTo>
                    <a:pt x="71" y="2"/>
                  </a:lnTo>
                  <a:lnTo>
                    <a:pt x="2" y="71"/>
                  </a:lnTo>
                  <a:lnTo>
                    <a:pt x="118" y="187"/>
                  </a:lnTo>
                  <a:lnTo>
                    <a:pt x="187" y="118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353"/>
            <p:cNvSpPr>
              <a:spLocks noEditPoints="1"/>
            </p:cNvSpPr>
            <p:nvPr/>
          </p:nvSpPr>
          <p:spPr bwMode="auto">
            <a:xfrm>
              <a:off x="2587625" y="3904936"/>
              <a:ext cx="300038" cy="304800"/>
            </a:xfrm>
            <a:custGeom>
              <a:avLst/>
              <a:gdLst>
                <a:gd name="T0" fmla="*/ 71 w 189"/>
                <a:gd name="T1" fmla="*/ 0 h 192"/>
                <a:gd name="T2" fmla="*/ 189 w 189"/>
                <a:gd name="T3" fmla="*/ 118 h 192"/>
                <a:gd name="T4" fmla="*/ 118 w 189"/>
                <a:gd name="T5" fmla="*/ 192 h 192"/>
                <a:gd name="T6" fmla="*/ 0 w 189"/>
                <a:gd name="T7" fmla="*/ 71 h 192"/>
                <a:gd name="T8" fmla="*/ 71 w 189"/>
                <a:gd name="T9" fmla="*/ 0 h 192"/>
                <a:gd name="T10" fmla="*/ 187 w 189"/>
                <a:gd name="T11" fmla="*/ 118 h 192"/>
                <a:gd name="T12" fmla="*/ 71 w 189"/>
                <a:gd name="T13" fmla="*/ 2 h 192"/>
                <a:gd name="T14" fmla="*/ 2 w 189"/>
                <a:gd name="T15" fmla="*/ 71 h 192"/>
                <a:gd name="T16" fmla="*/ 118 w 189"/>
                <a:gd name="T17" fmla="*/ 187 h 192"/>
                <a:gd name="T18" fmla="*/ 187 w 189"/>
                <a:gd name="T19" fmla="*/ 11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192">
                  <a:moveTo>
                    <a:pt x="71" y="0"/>
                  </a:moveTo>
                  <a:lnTo>
                    <a:pt x="189" y="118"/>
                  </a:lnTo>
                  <a:lnTo>
                    <a:pt x="118" y="192"/>
                  </a:lnTo>
                  <a:lnTo>
                    <a:pt x="0" y="71"/>
                  </a:lnTo>
                  <a:lnTo>
                    <a:pt x="71" y="0"/>
                  </a:lnTo>
                  <a:moveTo>
                    <a:pt x="187" y="118"/>
                  </a:moveTo>
                  <a:lnTo>
                    <a:pt x="71" y="2"/>
                  </a:lnTo>
                  <a:lnTo>
                    <a:pt x="2" y="71"/>
                  </a:lnTo>
                  <a:lnTo>
                    <a:pt x="118" y="187"/>
                  </a:lnTo>
                  <a:lnTo>
                    <a:pt x="187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354"/>
            <p:cNvSpPr>
              <a:spLocks/>
            </p:cNvSpPr>
            <p:nvPr/>
          </p:nvSpPr>
          <p:spPr bwMode="auto">
            <a:xfrm>
              <a:off x="2697162" y="3908111"/>
              <a:ext cx="77788" cy="296863"/>
            </a:xfrm>
            <a:custGeom>
              <a:avLst/>
              <a:gdLst>
                <a:gd name="T0" fmla="*/ 2 w 49"/>
                <a:gd name="T1" fmla="*/ 0 h 187"/>
                <a:gd name="T2" fmla="*/ 49 w 49"/>
                <a:gd name="T3" fmla="*/ 185 h 187"/>
                <a:gd name="T4" fmla="*/ 47 w 49"/>
                <a:gd name="T5" fmla="*/ 187 h 187"/>
                <a:gd name="T6" fmla="*/ 0 w 49"/>
                <a:gd name="T7" fmla="*/ 0 h 187"/>
                <a:gd name="T8" fmla="*/ 2 w 49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87">
                  <a:moveTo>
                    <a:pt x="2" y="0"/>
                  </a:moveTo>
                  <a:lnTo>
                    <a:pt x="49" y="185"/>
                  </a:lnTo>
                  <a:lnTo>
                    <a:pt x="47" y="187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355"/>
            <p:cNvSpPr>
              <a:spLocks/>
            </p:cNvSpPr>
            <p:nvPr/>
          </p:nvSpPr>
          <p:spPr bwMode="auto">
            <a:xfrm>
              <a:off x="2590800" y="4017649"/>
              <a:ext cx="293688" cy="77788"/>
            </a:xfrm>
            <a:custGeom>
              <a:avLst/>
              <a:gdLst>
                <a:gd name="T0" fmla="*/ 185 w 185"/>
                <a:gd name="T1" fmla="*/ 47 h 49"/>
                <a:gd name="T2" fmla="*/ 185 w 185"/>
                <a:gd name="T3" fmla="*/ 49 h 49"/>
                <a:gd name="T4" fmla="*/ 0 w 185"/>
                <a:gd name="T5" fmla="*/ 2 h 49"/>
                <a:gd name="T6" fmla="*/ 0 w 185"/>
                <a:gd name="T7" fmla="*/ 0 h 49"/>
                <a:gd name="T8" fmla="*/ 185 w 185"/>
                <a:gd name="T9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49">
                  <a:moveTo>
                    <a:pt x="185" y="47"/>
                  </a:moveTo>
                  <a:lnTo>
                    <a:pt x="185" y="49"/>
                  </a:lnTo>
                  <a:lnTo>
                    <a:pt x="0" y="2"/>
                  </a:lnTo>
                  <a:lnTo>
                    <a:pt x="0" y="0"/>
                  </a:lnTo>
                  <a:lnTo>
                    <a:pt x="185" y="4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356"/>
            <p:cNvSpPr>
              <a:spLocks/>
            </p:cNvSpPr>
            <p:nvPr/>
          </p:nvSpPr>
          <p:spPr bwMode="auto">
            <a:xfrm>
              <a:off x="2557462" y="4036699"/>
              <a:ext cx="198438" cy="198438"/>
            </a:xfrm>
            <a:custGeom>
              <a:avLst/>
              <a:gdLst>
                <a:gd name="T0" fmla="*/ 9 w 125"/>
                <a:gd name="T1" fmla="*/ 0 h 125"/>
                <a:gd name="T2" fmla="*/ 125 w 125"/>
                <a:gd name="T3" fmla="*/ 118 h 125"/>
                <a:gd name="T4" fmla="*/ 118 w 125"/>
                <a:gd name="T5" fmla="*/ 125 h 125"/>
                <a:gd name="T6" fmla="*/ 0 w 125"/>
                <a:gd name="T7" fmla="*/ 7 h 125"/>
                <a:gd name="T8" fmla="*/ 9 w 125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5">
                  <a:moveTo>
                    <a:pt x="9" y="0"/>
                  </a:moveTo>
                  <a:lnTo>
                    <a:pt x="125" y="118"/>
                  </a:lnTo>
                  <a:lnTo>
                    <a:pt x="118" y="125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357"/>
            <p:cNvSpPr>
              <a:spLocks noEditPoints="1"/>
            </p:cNvSpPr>
            <p:nvPr/>
          </p:nvSpPr>
          <p:spPr bwMode="auto">
            <a:xfrm>
              <a:off x="3752850" y="2652399"/>
              <a:ext cx="315913" cy="436563"/>
            </a:xfrm>
            <a:custGeom>
              <a:avLst/>
              <a:gdLst>
                <a:gd name="T0" fmla="*/ 73 w 199"/>
                <a:gd name="T1" fmla="*/ 38 h 275"/>
                <a:gd name="T2" fmla="*/ 163 w 199"/>
                <a:gd name="T3" fmla="*/ 161 h 275"/>
                <a:gd name="T4" fmla="*/ 163 w 199"/>
                <a:gd name="T5" fmla="*/ 0 h 275"/>
                <a:gd name="T6" fmla="*/ 149 w 199"/>
                <a:gd name="T7" fmla="*/ 3 h 275"/>
                <a:gd name="T8" fmla="*/ 147 w 199"/>
                <a:gd name="T9" fmla="*/ 0 h 275"/>
                <a:gd name="T10" fmla="*/ 135 w 199"/>
                <a:gd name="T11" fmla="*/ 3 h 275"/>
                <a:gd name="T12" fmla="*/ 130 w 199"/>
                <a:gd name="T13" fmla="*/ 0 h 275"/>
                <a:gd name="T14" fmla="*/ 118 w 199"/>
                <a:gd name="T15" fmla="*/ 3 h 275"/>
                <a:gd name="T16" fmla="*/ 116 w 199"/>
                <a:gd name="T17" fmla="*/ 0 h 275"/>
                <a:gd name="T18" fmla="*/ 102 w 199"/>
                <a:gd name="T19" fmla="*/ 3 h 275"/>
                <a:gd name="T20" fmla="*/ 99 w 199"/>
                <a:gd name="T21" fmla="*/ 0 h 275"/>
                <a:gd name="T22" fmla="*/ 87 w 199"/>
                <a:gd name="T23" fmla="*/ 3 h 275"/>
                <a:gd name="T24" fmla="*/ 83 w 199"/>
                <a:gd name="T25" fmla="*/ 0 h 275"/>
                <a:gd name="T26" fmla="*/ 71 w 199"/>
                <a:gd name="T27" fmla="*/ 3 h 275"/>
                <a:gd name="T28" fmla="*/ 68 w 199"/>
                <a:gd name="T29" fmla="*/ 0 h 275"/>
                <a:gd name="T30" fmla="*/ 54 w 199"/>
                <a:gd name="T31" fmla="*/ 3 h 275"/>
                <a:gd name="T32" fmla="*/ 52 w 199"/>
                <a:gd name="T33" fmla="*/ 0 h 275"/>
                <a:gd name="T34" fmla="*/ 40 w 199"/>
                <a:gd name="T35" fmla="*/ 3 h 275"/>
                <a:gd name="T36" fmla="*/ 35 w 199"/>
                <a:gd name="T37" fmla="*/ 3 h 275"/>
                <a:gd name="T38" fmla="*/ 0 w 199"/>
                <a:gd name="T39" fmla="*/ 3 h 275"/>
                <a:gd name="T40" fmla="*/ 199 w 199"/>
                <a:gd name="T41" fmla="*/ 213 h 275"/>
                <a:gd name="T42" fmla="*/ 199 w 199"/>
                <a:gd name="T43" fmla="*/ 211 h 275"/>
                <a:gd name="T44" fmla="*/ 199 w 199"/>
                <a:gd name="T45" fmla="*/ 199 h 275"/>
                <a:gd name="T46" fmla="*/ 199 w 199"/>
                <a:gd name="T47" fmla="*/ 194 h 275"/>
                <a:gd name="T48" fmla="*/ 199 w 199"/>
                <a:gd name="T49" fmla="*/ 182 h 275"/>
                <a:gd name="T50" fmla="*/ 199 w 199"/>
                <a:gd name="T51" fmla="*/ 180 h 275"/>
                <a:gd name="T52" fmla="*/ 199 w 199"/>
                <a:gd name="T53" fmla="*/ 166 h 275"/>
                <a:gd name="T54" fmla="*/ 199 w 199"/>
                <a:gd name="T55" fmla="*/ 164 h 275"/>
                <a:gd name="T56" fmla="*/ 199 w 199"/>
                <a:gd name="T57" fmla="*/ 152 h 275"/>
                <a:gd name="T58" fmla="*/ 199 w 199"/>
                <a:gd name="T59" fmla="*/ 147 h 275"/>
                <a:gd name="T60" fmla="*/ 199 w 199"/>
                <a:gd name="T61" fmla="*/ 135 h 275"/>
                <a:gd name="T62" fmla="*/ 199 w 199"/>
                <a:gd name="T63" fmla="*/ 133 h 275"/>
                <a:gd name="T64" fmla="*/ 199 w 199"/>
                <a:gd name="T65" fmla="*/ 119 h 275"/>
                <a:gd name="T66" fmla="*/ 199 w 199"/>
                <a:gd name="T67" fmla="*/ 116 h 275"/>
                <a:gd name="T68" fmla="*/ 199 w 199"/>
                <a:gd name="T69" fmla="*/ 104 h 275"/>
                <a:gd name="T70" fmla="*/ 199 w 199"/>
                <a:gd name="T71" fmla="*/ 100 h 275"/>
                <a:gd name="T72" fmla="*/ 199 w 199"/>
                <a:gd name="T73" fmla="*/ 88 h 275"/>
                <a:gd name="T74" fmla="*/ 199 w 199"/>
                <a:gd name="T75" fmla="*/ 85 h 275"/>
                <a:gd name="T76" fmla="*/ 199 w 199"/>
                <a:gd name="T77" fmla="*/ 71 h 275"/>
                <a:gd name="T78" fmla="*/ 199 w 199"/>
                <a:gd name="T79" fmla="*/ 69 h 275"/>
                <a:gd name="T80" fmla="*/ 199 w 199"/>
                <a:gd name="T81" fmla="*/ 57 h 275"/>
                <a:gd name="T82" fmla="*/ 199 w 199"/>
                <a:gd name="T83" fmla="*/ 52 h 275"/>
                <a:gd name="T84" fmla="*/ 199 w 199"/>
                <a:gd name="T85" fmla="*/ 40 h 275"/>
                <a:gd name="T86" fmla="*/ 199 w 199"/>
                <a:gd name="T87" fmla="*/ 38 h 275"/>
                <a:gd name="T88" fmla="*/ 199 w 199"/>
                <a:gd name="T89" fmla="*/ 24 h 275"/>
                <a:gd name="T90" fmla="*/ 199 w 199"/>
                <a:gd name="T91" fmla="*/ 21 h 275"/>
                <a:gd name="T92" fmla="*/ 199 w 199"/>
                <a:gd name="T93" fmla="*/ 3 h 275"/>
                <a:gd name="T94" fmla="*/ 166 w 199"/>
                <a:gd name="T9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275">
                  <a:moveTo>
                    <a:pt x="163" y="161"/>
                  </a:moveTo>
                  <a:lnTo>
                    <a:pt x="73" y="38"/>
                  </a:lnTo>
                  <a:lnTo>
                    <a:pt x="163" y="38"/>
                  </a:lnTo>
                  <a:lnTo>
                    <a:pt x="163" y="161"/>
                  </a:lnTo>
                  <a:close/>
                  <a:moveTo>
                    <a:pt x="166" y="0"/>
                  </a:moveTo>
                  <a:lnTo>
                    <a:pt x="163" y="0"/>
                  </a:lnTo>
                  <a:lnTo>
                    <a:pt x="163" y="3"/>
                  </a:lnTo>
                  <a:lnTo>
                    <a:pt x="149" y="3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7" y="3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30" y="3"/>
                  </a:lnTo>
                  <a:lnTo>
                    <a:pt x="118" y="3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116" y="3"/>
                  </a:lnTo>
                  <a:lnTo>
                    <a:pt x="102" y="3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9" y="3"/>
                  </a:lnTo>
                  <a:lnTo>
                    <a:pt x="87" y="3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3" y="3"/>
                  </a:lnTo>
                  <a:lnTo>
                    <a:pt x="71" y="3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8" y="3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2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0" y="3"/>
                  </a:lnTo>
                  <a:lnTo>
                    <a:pt x="199" y="275"/>
                  </a:lnTo>
                  <a:lnTo>
                    <a:pt x="199" y="213"/>
                  </a:lnTo>
                  <a:lnTo>
                    <a:pt x="199" y="213"/>
                  </a:lnTo>
                  <a:lnTo>
                    <a:pt x="199" y="211"/>
                  </a:lnTo>
                  <a:lnTo>
                    <a:pt x="199" y="211"/>
                  </a:lnTo>
                  <a:lnTo>
                    <a:pt x="199" y="199"/>
                  </a:lnTo>
                  <a:lnTo>
                    <a:pt x="199" y="199"/>
                  </a:lnTo>
                  <a:lnTo>
                    <a:pt x="199" y="194"/>
                  </a:lnTo>
                  <a:lnTo>
                    <a:pt x="199" y="194"/>
                  </a:lnTo>
                  <a:lnTo>
                    <a:pt x="199" y="182"/>
                  </a:lnTo>
                  <a:lnTo>
                    <a:pt x="199" y="182"/>
                  </a:lnTo>
                  <a:lnTo>
                    <a:pt x="199" y="180"/>
                  </a:lnTo>
                  <a:lnTo>
                    <a:pt x="199" y="180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9" y="164"/>
                  </a:lnTo>
                  <a:lnTo>
                    <a:pt x="199" y="164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199" y="133"/>
                  </a:lnTo>
                  <a:lnTo>
                    <a:pt x="199" y="133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199" y="104"/>
                  </a:lnTo>
                  <a:lnTo>
                    <a:pt x="199" y="104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9" y="88"/>
                  </a:lnTo>
                  <a:lnTo>
                    <a:pt x="199" y="88"/>
                  </a:lnTo>
                  <a:lnTo>
                    <a:pt x="199" y="85"/>
                  </a:lnTo>
                  <a:lnTo>
                    <a:pt x="199" y="85"/>
                  </a:lnTo>
                  <a:lnTo>
                    <a:pt x="199" y="71"/>
                  </a:lnTo>
                  <a:lnTo>
                    <a:pt x="199" y="71"/>
                  </a:lnTo>
                  <a:lnTo>
                    <a:pt x="199" y="69"/>
                  </a:lnTo>
                  <a:lnTo>
                    <a:pt x="199" y="69"/>
                  </a:lnTo>
                  <a:lnTo>
                    <a:pt x="199" y="57"/>
                  </a:lnTo>
                  <a:lnTo>
                    <a:pt x="199" y="57"/>
                  </a:lnTo>
                  <a:lnTo>
                    <a:pt x="199" y="52"/>
                  </a:lnTo>
                  <a:lnTo>
                    <a:pt x="199" y="52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9" y="21"/>
                  </a:lnTo>
                  <a:lnTo>
                    <a:pt x="199" y="21"/>
                  </a:lnTo>
                  <a:lnTo>
                    <a:pt x="199" y="3"/>
                  </a:lnTo>
                  <a:lnTo>
                    <a:pt x="166" y="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358"/>
            <p:cNvSpPr>
              <a:spLocks noEditPoints="1"/>
            </p:cNvSpPr>
            <p:nvPr/>
          </p:nvSpPr>
          <p:spPr bwMode="auto">
            <a:xfrm>
              <a:off x="3752850" y="2652399"/>
              <a:ext cx="315913" cy="436563"/>
            </a:xfrm>
            <a:custGeom>
              <a:avLst/>
              <a:gdLst>
                <a:gd name="T0" fmla="*/ 73 w 199"/>
                <a:gd name="T1" fmla="*/ 38 h 275"/>
                <a:gd name="T2" fmla="*/ 163 w 199"/>
                <a:gd name="T3" fmla="*/ 161 h 275"/>
                <a:gd name="T4" fmla="*/ 163 w 199"/>
                <a:gd name="T5" fmla="*/ 0 h 275"/>
                <a:gd name="T6" fmla="*/ 149 w 199"/>
                <a:gd name="T7" fmla="*/ 3 h 275"/>
                <a:gd name="T8" fmla="*/ 147 w 199"/>
                <a:gd name="T9" fmla="*/ 0 h 275"/>
                <a:gd name="T10" fmla="*/ 135 w 199"/>
                <a:gd name="T11" fmla="*/ 3 h 275"/>
                <a:gd name="T12" fmla="*/ 130 w 199"/>
                <a:gd name="T13" fmla="*/ 0 h 275"/>
                <a:gd name="T14" fmla="*/ 118 w 199"/>
                <a:gd name="T15" fmla="*/ 3 h 275"/>
                <a:gd name="T16" fmla="*/ 116 w 199"/>
                <a:gd name="T17" fmla="*/ 0 h 275"/>
                <a:gd name="T18" fmla="*/ 102 w 199"/>
                <a:gd name="T19" fmla="*/ 3 h 275"/>
                <a:gd name="T20" fmla="*/ 99 w 199"/>
                <a:gd name="T21" fmla="*/ 0 h 275"/>
                <a:gd name="T22" fmla="*/ 87 w 199"/>
                <a:gd name="T23" fmla="*/ 3 h 275"/>
                <a:gd name="T24" fmla="*/ 83 w 199"/>
                <a:gd name="T25" fmla="*/ 0 h 275"/>
                <a:gd name="T26" fmla="*/ 71 w 199"/>
                <a:gd name="T27" fmla="*/ 3 h 275"/>
                <a:gd name="T28" fmla="*/ 68 w 199"/>
                <a:gd name="T29" fmla="*/ 0 h 275"/>
                <a:gd name="T30" fmla="*/ 54 w 199"/>
                <a:gd name="T31" fmla="*/ 3 h 275"/>
                <a:gd name="T32" fmla="*/ 52 w 199"/>
                <a:gd name="T33" fmla="*/ 0 h 275"/>
                <a:gd name="T34" fmla="*/ 40 w 199"/>
                <a:gd name="T35" fmla="*/ 3 h 275"/>
                <a:gd name="T36" fmla="*/ 35 w 199"/>
                <a:gd name="T37" fmla="*/ 3 h 275"/>
                <a:gd name="T38" fmla="*/ 0 w 199"/>
                <a:gd name="T39" fmla="*/ 3 h 275"/>
                <a:gd name="T40" fmla="*/ 199 w 199"/>
                <a:gd name="T41" fmla="*/ 213 h 275"/>
                <a:gd name="T42" fmla="*/ 199 w 199"/>
                <a:gd name="T43" fmla="*/ 211 h 275"/>
                <a:gd name="T44" fmla="*/ 199 w 199"/>
                <a:gd name="T45" fmla="*/ 199 h 275"/>
                <a:gd name="T46" fmla="*/ 199 w 199"/>
                <a:gd name="T47" fmla="*/ 194 h 275"/>
                <a:gd name="T48" fmla="*/ 199 w 199"/>
                <a:gd name="T49" fmla="*/ 182 h 275"/>
                <a:gd name="T50" fmla="*/ 199 w 199"/>
                <a:gd name="T51" fmla="*/ 180 h 275"/>
                <a:gd name="T52" fmla="*/ 199 w 199"/>
                <a:gd name="T53" fmla="*/ 166 h 275"/>
                <a:gd name="T54" fmla="*/ 199 w 199"/>
                <a:gd name="T55" fmla="*/ 164 h 275"/>
                <a:gd name="T56" fmla="*/ 199 w 199"/>
                <a:gd name="T57" fmla="*/ 152 h 275"/>
                <a:gd name="T58" fmla="*/ 199 w 199"/>
                <a:gd name="T59" fmla="*/ 147 h 275"/>
                <a:gd name="T60" fmla="*/ 199 w 199"/>
                <a:gd name="T61" fmla="*/ 135 h 275"/>
                <a:gd name="T62" fmla="*/ 199 w 199"/>
                <a:gd name="T63" fmla="*/ 133 h 275"/>
                <a:gd name="T64" fmla="*/ 199 w 199"/>
                <a:gd name="T65" fmla="*/ 119 h 275"/>
                <a:gd name="T66" fmla="*/ 199 w 199"/>
                <a:gd name="T67" fmla="*/ 116 h 275"/>
                <a:gd name="T68" fmla="*/ 199 w 199"/>
                <a:gd name="T69" fmla="*/ 104 h 275"/>
                <a:gd name="T70" fmla="*/ 199 w 199"/>
                <a:gd name="T71" fmla="*/ 100 h 275"/>
                <a:gd name="T72" fmla="*/ 199 w 199"/>
                <a:gd name="T73" fmla="*/ 88 h 275"/>
                <a:gd name="T74" fmla="*/ 199 w 199"/>
                <a:gd name="T75" fmla="*/ 85 h 275"/>
                <a:gd name="T76" fmla="*/ 199 w 199"/>
                <a:gd name="T77" fmla="*/ 71 h 275"/>
                <a:gd name="T78" fmla="*/ 199 w 199"/>
                <a:gd name="T79" fmla="*/ 69 h 275"/>
                <a:gd name="T80" fmla="*/ 199 w 199"/>
                <a:gd name="T81" fmla="*/ 57 h 275"/>
                <a:gd name="T82" fmla="*/ 199 w 199"/>
                <a:gd name="T83" fmla="*/ 52 h 275"/>
                <a:gd name="T84" fmla="*/ 199 w 199"/>
                <a:gd name="T85" fmla="*/ 40 h 275"/>
                <a:gd name="T86" fmla="*/ 199 w 199"/>
                <a:gd name="T87" fmla="*/ 38 h 275"/>
                <a:gd name="T88" fmla="*/ 199 w 199"/>
                <a:gd name="T89" fmla="*/ 24 h 275"/>
                <a:gd name="T90" fmla="*/ 199 w 199"/>
                <a:gd name="T91" fmla="*/ 21 h 275"/>
                <a:gd name="T92" fmla="*/ 199 w 199"/>
                <a:gd name="T93" fmla="*/ 3 h 275"/>
                <a:gd name="T94" fmla="*/ 166 w 199"/>
                <a:gd name="T9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" h="275">
                  <a:moveTo>
                    <a:pt x="163" y="161"/>
                  </a:moveTo>
                  <a:lnTo>
                    <a:pt x="73" y="38"/>
                  </a:lnTo>
                  <a:lnTo>
                    <a:pt x="163" y="38"/>
                  </a:lnTo>
                  <a:lnTo>
                    <a:pt x="163" y="161"/>
                  </a:lnTo>
                  <a:moveTo>
                    <a:pt x="166" y="0"/>
                  </a:moveTo>
                  <a:lnTo>
                    <a:pt x="163" y="0"/>
                  </a:lnTo>
                  <a:lnTo>
                    <a:pt x="163" y="3"/>
                  </a:lnTo>
                  <a:lnTo>
                    <a:pt x="149" y="3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7" y="3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30" y="3"/>
                  </a:lnTo>
                  <a:lnTo>
                    <a:pt x="118" y="3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116" y="3"/>
                  </a:lnTo>
                  <a:lnTo>
                    <a:pt x="102" y="3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9" y="3"/>
                  </a:lnTo>
                  <a:lnTo>
                    <a:pt x="87" y="3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3" y="3"/>
                  </a:lnTo>
                  <a:lnTo>
                    <a:pt x="71" y="3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8" y="3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2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0" y="3"/>
                  </a:lnTo>
                  <a:lnTo>
                    <a:pt x="199" y="275"/>
                  </a:lnTo>
                  <a:lnTo>
                    <a:pt x="199" y="213"/>
                  </a:lnTo>
                  <a:lnTo>
                    <a:pt x="199" y="213"/>
                  </a:lnTo>
                  <a:lnTo>
                    <a:pt x="199" y="211"/>
                  </a:lnTo>
                  <a:lnTo>
                    <a:pt x="199" y="211"/>
                  </a:lnTo>
                  <a:lnTo>
                    <a:pt x="199" y="199"/>
                  </a:lnTo>
                  <a:lnTo>
                    <a:pt x="199" y="199"/>
                  </a:lnTo>
                  <a:lnTo>
                    <a:pt x="199" y="194"/>
                  </a:lnTo>
                  <a:lnTo>
                    <a:pt x="199" y="194"/>
                  </a:lnTo>
                  <a:lnTo>
                    <a:pt x="199" y="182"/>
                  </a:lnTo>
                  <a:lnTo>
                    <a:pt x="199" y="182"/>
                  </a:lnTo>
                  <a:lnTo>
                    <a:pt x="199" y="180"/>
                  </a:lnTo>
                  <a:lnTo>
                    <a:pt x="199" y="180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9" y="164"/>
                  </a:lnTo>
                  <a:lnTo>
                    <a:pt x="199" y="164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199" y="147"/>
                  </a:lnTo>
                  <a:lnTo>
                    <a:pt x="199" y="147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199" y="133"/>
                  </a:lnTo>
                  <a:lnTo>
                    <a:pt x="199" y="133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199" y="104"/>
                  </a:lnTo>
                  <a:lnTo>
                    <a:pt x="199" y="104"/>
                  </a:lnTo>
                  <a:lnTo>
                    <a:pt x="199" y="100"/>
                  </a:lnTo>
                  <a:lnTo>
                    <a:pt x="199" y="100"/>
                  </a:lnTo>
                  <a:lnTo>
                    <a:pt x="199" y="88"/>
                  </a:lnTo>
                  <a:lnTo>
                    <a:pt x="199" y="88"/>
                  </a:lnTo>
                  <a:lnTo>
                    <a:pt x="199" y="85"/>
                  </a:lnTo>
                  <a:lnTo>
                    <a:pt x="199" y="85"/>
                  </a:lnTo>
                  <a:lnTo>
                    <a:pt x="199" y="71"/>
                  </a:lnTo>
                  <a:lnTo>
                    <a:pt x="199" y="71"/>
                  </a:lnTo>
                  <a:lnTo>
                    <a:pt x="199" y="69"/>
                  </a:lnTo>
                  <a:lnTo>
                    <a:pt x="199" y="69"/>
                  </a:lnTo>
                  <a:lnTo>
                    <a:pt x="199" y="57"/>
                  </a:lnTo>
                  <a:lnTo>
                    <a:pt x="199" y="57"/>
                  </a:lnTo>
                  <a:lnTo>
                    <a:pt x="199" y="52"/>
                  </a:lnTo>
                  <a:lnTo>
                    <a:pt x="199" y="52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9" y="21"/>
                  </a:lnTo>
                  <a:lnTo>
                    <a:pt x="199" y="21"/>
                  </a:lnTo>
                  <a:lnTo>
                    <a:pt x="199" y="3"/>
                  </a:lnTo>
                  <a:lnTo>
                    <a:pt x="166" y="3"/>
                  </a:lnTo>
                  <a:lnTo>
                    <a:pt x="1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359"/>
            <p:cNvSpPr>
              <a:spLocks noEditPoints="1"/>
            </p:cNvSpPr>
            <p:nvPr/>
          </p:nvSpPr>
          <p:spPr bwMode="auto">
            <a:xfrm>
              <a:off x="3760787" y="2644461"/>
              <a:ext cx="314325" cy="433388"/>
            </a:xfrm>
            <a:custGeom>
              <a:avLst/>
              <a:gdLst>
                <a:gd name="T0" fmla="*/ 198 w 198"/>
                <a:gd name="T1" fmla="*/ 273 h 273"/>
                <a:gd name="T2" fmla="*/ 198 w 198"/>
                <a:gd name="T3" fmla="*/ 0 h 273"/>
                <a:gd name="T4" fmla="*/ 0 w 198"/>
                <a:gd name="T5" fmla="*/ 0 h 273"/>
                <a:gd name="T6" fmla="*/ 198 w 198"/>
                <a:gd name="T7" fmla="*/ 273 h 273"/>
                <a:gd name="T8" fmla="*/ 163 w 198"/>
                <a:gd name="T9" fmla="*/ 161 h 273"/>
                <a:gd name="T10" fmla="*/ 71 w 198"/>
                <a:gd name="T11" fmla="*/ 36 h 273"/>
                <a:gd name="T12" fmla="*/ 161 w 198"/>
                <a:gd name="T13" fmla="*/ 36 h 273"/>
                <a:gd name="T14" fmla="*/ 163 w 198"/>
                <a:gd name="T15" fmla="*/ 16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273">
                  <a:moveTo>
                    <a:pt x="198" y="273"/>
                  </a:moveTo>
                  <a:lnTo>
                    <a:pt x="198" y="0"/>
                  </a:lnTo>
                  <a:lnTo>
                    <a:pt x="0" y="0"/>
                  </a:lnTo>
                  <a:lnTo>
                    <a:pt x="198" y="273"/>
                  </a:lnTo>
                  <a:close/>
                  <a:moveTo>
                    <a:pt x="163" y="161"/>
                  </a:moveTo>
                  <a:lnTo>
                    <a:pt x="71" y="36"/>
                  </a:lnTo>
                  <a:lnTo>
                    <a:pt x="161" y="36"/>
                  </a:lnTo>
                  <a:lnTo>
                    <a:pt x="163" y="161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Rectangle 360"/>
            <p:cNvSpPr>
              <a:spLocks noChangeArrowheads="1"/>
            </p:cNvSpPr>
            <p:nvPr/>
          </p:nvSpPr>
          <p:spPr bwMode="auto">
            <a:xfrm>
              <a:off x="4049712" y="2877824"/>
              <a:ext cx="25400" cy="4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Rectangle 361"/>
            <p:cNvSpPr>
              <a:spLocks noChangeArrowheads="1"/>
            </p:cNvSpPr>
            <p:nvPr/>
          </p:nvSpPr>
          <p:spPr bwMode="auto">
            <a:xfrm>
              <a:off x="4060825" y="2852424"/>
              <a:ext cx="14288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Rectangle 362"/>
            <p:cNvSpPr>
              <a:spLocks noChangeArrowheads="1"/>
            </p:cNvSpPr>
            <p:nvPr/>
          </p:nvSpPr>
          <p:spPr bwMode="auto">
            <a:xfrm>
              <a:off x="4049712" y="2825436"/>
              <a:ext cx="254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Rectangle 363"/>
            <p:cNvSpPr>
              <a:spLocks noChangeArrowheads="1"/>
            </p:cNvSpPr>
            <p:nvPr/>
          </p:nvSpPr>
          <p:spPr bwMode="auto">
            <a:xfrm>
              <a:off x="4060825" y="2803211"/>
              <a:ext cx="14288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Rectangle 364"/>
            <p:cNvSpPr>
              <a:spLocks noChangeArrowheads="1"/>
            </p:cNvSpPr>
            <p:nvPr/>
          </p:nvSpPr>
          <p:spPr bwMode="auto">
            <a:xfrm>
              <a:off x="4049712" y="2979424"/>
              <a:ext cx="25400" cy="4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Rectangle 365"/>
            <p:cNvSpPr>
              <a:spLocks noChangeArrowheads="1"/>
            </p:cNvSpPr>
            <p:nvPr/>
          </p:nvSpPr>
          <p:spPr bwMode="auto">
            <a:xfrm>
              <a:off x="4060825" y="2954024"/>
              <a:ext cx="14288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Rectangle 366"/>
            <p:cNvSpPr>
              <a:spLocks noChangeArrowheads="1"/>
            </p:cNvSpPr>
            <p:nvPr/>
          </p:nvSpPr>
          <p:spPr bwMode="auto">
            <a:xfrm>
              <a:off x="4049712" y="2927036"/>
              <a:ext cx="254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Rectangle 367"/>
            <p:cNvSpPr>
              <a:spLocks noChangeArrowheads="1"/>
            </p:cNvSpPr>
            <p:nvPr/>
          </p:nvSpPr>
          <p:spPr bwMode="auto">
            <a:xfrm>
              <a:off x="4060825" y="2900049"/>
              <a:ext cx="14288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Rectangle 368"/>
            <p:cNvSpPr>
              <a:spLocks noChangeArrowheads="1"/>
            </p:cNvSpPr>
            <p:nvPr/>
          </p:nvSpPr>
          <p:spPr bwMode="auto">
            <a:xfrm>
              <a:off x="4049712" y="2776224"/>
              <a:ext cx="25400" cy="4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Rectangle 369"/>
            <p:cNvSpPr>
              <a:spLocks noChangeArrowheads="1"/>
            </p:cNvSpPr>
            <p:nvPr/>
          </p:nvSpPr>
          <p:spPr bwMode="auto">
            <a:xfrm>
              <a:off x="4049712" y="2728599"/>
              <a:ext cx="25400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Rectangle 370"/>
            <p:cNvSpPr>
              <a:spLocks noChangeArrowheads="1"/>
            </p:cNvSpPr>
            <p:nvPr/>
          </p:nvSpPr>
          <p:spPr bwMode="auto">
            <a:xfrm>
              <a:off x="4060825" y="2750824"/>
              <a:ext cx="14288" cy="6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Rectangle 371"/>
            <p:cNvSpPr>
              <a:spLocks noChangeArrowheads="1"/>
            </p:cNvSpPr>
            <p:nvPr/>
          </p:nvSpPr>
          <p:spPr bwMode="auto">
            <a:xfrm>
              <a:off x="4049712" y="2674624"/>
              <a:ext cx="2540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Rectangle 372"/>
            <p:cNvSpPr>
              <a:spLocks noChangeArrowheads="1"/>
            </p:cNvSpPr>
            <p:nvPr/>
          </p:nvSpPr>
          <p:spPr bwMode="auto">
            <a:xfrm>
              <a:off x="4060825" y="2701611"/>
              <a:ext cx="14288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Rectangle 373"/>
            <p:cNvSpPr>
              <a:spLocks noChangeArrowheads="1"/>
            </p:cNvSpPr>
            <p:nvPr/>
          </p:nvSpPr>
          <p:spPr bwMode="auto">
            <a:xfrm>
              <a:off x="3917950" y="2644461"/>
              <a:ext cx="3175" cy="26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Rectangle 374"/>
            <p:cNvSpPr>
              <a:spLocks noChangeArrowheads="1"/>
            </p:cNvSpPr>
            <p:nvPr/>
          </p:nvSpPr>
          <p:spPr bwMode="auto">
            <a:xfrm>
              <a:off x="3890962" y="2644461"/>
              <a:ext cx="47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Rectangle 375"/>
            <p:cNvSpPr>
              <a:spLocks noChangeArrowheads="1"/>
            </p:cNvSpPr>
            <p:nvPr/>
          </p:nvSpPr>
          <p:spPr bwMode="auto">
            <a:xfrm>
              <a:off x="3865562" y="2644461"/>
              <a:ext cx="7938" cy="26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Rectangle 376"/>
            <p:cNvSpPr>
              <a:spLocks noChangeArrowheads="1"/>
            </p:cNvSpPr>
            <p:nvPr/>
          </p:nvSpPr>
          <p:spPr bwMode="auto">
            <a:xfrm>
              <a:off x="3843337" y="2644461"/>
              <a:ext cx="3175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377"/>
            <p:cNvSpPr>
              <a:spLocks/>
            </p:cNvSpPr>
            <p:nvPr/>
          </p:nvSpPr>
          <p:spPr bwMode="auto">
            <a:xfrm>
              <a:off x="4016375" y="2644461"/>
              <a:ext cx="6350" cy="26988"/>
            </a:xfrm>
            <a:custGeom>
              <a:avLst/>
              <a:gdLst>
                <a:gd name="T0" fmla="*/ 0 w 4"/>
                <a:gd name="T1" fmla="*/ 0 h 17"/>
                <a:gd name="T2" fmla="*/ 2 w 4"/>
                <a:gd name="T3" fmla="*/ 17 h 17"/>
                <a:gd name="T4" fmla="*/ 4 w 4"/>
                <a:gd name="T5" fmla="*/ 17 h 17"/>
                <a:gd name="T6" fmla="*/ 4 w 4"/>
                <a:gd name="T7" fmla="*/ 0 h 17"/>
                <a:gd name="T8" fmla="*/ 0 w 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0" y="0"/>
                  </a:moveTo>
                  <a:lnTo>
                    <a:pt x="2" y="17"/>
                  </a:lnTo>
                  <a:lnTo>
                    <a:pt x="4" y="17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Rectangle 378"/>
            <p:cNvSpPr>
              <a:spLocks noChangeArrowheads="1"/>
            </p:cNvSpPr>
            <p:nvPr/>
          </p:nvSpPr>
          <p:spPr bwMode="auto">
            <a:xfrm>
              <a:off x="3992562" y="2644461"/>
              <a:ext cx="4763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379"/>
            <p:cNvSpPr>
              <a:spLocks/>
            </p:cNvSpPr>
            <p:nvPr/>
          </p:nvSpPr>
          <p:spPr bwMode="auto">
            <a:xfrm>
              <a:off x="3967162" y="2644461"/>
              <a:ext cx="6350" cy="26988"/>
            </a:xfrm>
            <a:custGeom>
              <a:avLst/>
              <a:gdLst>
                <a:gd name="T0" fmla="*/ 0 w 4"/>
                <a:gd name="T1" fmla="*/ 0 h 17"/>
                <a:gd name="T2" fmla="*/ 0 w 4"/>
                <a:gd name="T3" fmla="*/ 17 h 17"/>
                <a:gd name="T4" fmla="*/ 4 w 4"/>
                <a:gd name="T5" fmla="*/ 17 h 17"/>
                <a:gd name="T6" fmla="*/ 2 w 4"/>
                <a:gd name="T7" fmla="*/ 0 h 17"/>
                <a:gd name="T8" fmla="*/ 0 w 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7">
                  <a:moveTo>
                    <a:pt x="0" y="0"/>
                  </a:moveTo>
                  <a:lnTo>
                    <a:pt x="0" y="17"/>
                  </a:lnTo>
                  <a:lnTo>
                    <a:pt x="4" y="17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Rectangle 380"/>
            <p:cNvSpPr>
              <a:spLocks noChangeArrowheads="1"/>
            </p:cNvSpPr>
            <p:nvPr/>
          </p:nvSpPr>
          <p:spPr bwMode="auto">
            <a:xfrm>
              <a:off x="3940175" y="2644461"/>
              <a:ext cx="7938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Rectangle 381"/>
            <p:cNvSpPr>
              <a:spLocks noChangeArrowheads="1"/>
            </p:cNvSpPr>
            <p:nvPr/>
          </p:nvSpPr>
          <p:spPr bwMode="auto">
            <a:xfrm>
              <a:off x="3816350" y="2644461"/>
              <a:ext cx="3175" cy="269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382"/>
            <p:cNvSpPr>
              <a:spLocks/>
            </p:cNvSpPr>
            <p:nvPr/>
          </p:nvSpPr>
          <p:spPr bwMode="auto">
            <a:xfrm>
              <a:off x="2241550" y="3649349"/>
              <a:ext cx="436563" cy="338138"/>
            </a:xfrm>
            <a:custGeom>
              <a:avLst/>
              <a:gdLst>
                <a:gd name="T0" fmla="*/ 275 w 275"/>
                <a:gd name="T1" fmla="*/ 0 h 213"/>
                <a:gd name="T2" fmla="*/ 0 w 275"/>
                <a:gd name="T3" fmla="*/ 0 h 213"/>
                <a:gd name="T4" fmla="*/ 0 w 275"/>
                <a:gd name="T5" fmla="*/ 199 h 213"/>
                <a:gd name="T6" fmla="*/ 0 w 275"/>
                <a:gd name="T7" fmla="*/ 213 h 213"/>
                <a:gd name="T8" fmla="*/ 206 w 275"/>
                <a:gd name="T9" fmla="*/ 213 h 213"/>
                <a:gd name="T10" fmla="*/ 275 w 275"/>
                <a:gd name="T11" fmla="*/ 144 h 213"/>
                <a:gd name="T12" fmla="*/ 275 w 275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213">
                  <a:moveTo>
                    <a:pt x="275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0" y="213"/>
                  </a:lnTo>
                  <a:lnTo>
                    <a:pt x="206" y="213"/>
                  </a:lnTo>
                  <a:lnTo>
                    <a:pt x="275" y="144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383"/>
            <p:cNvSpPr>
              <a:spLocks/>
            </p:cNvSpPr>
            <p:nvPr/>
          </p:nvSpPr>
          <p:spPr bwMode="auto">
            <a:xfrm>
              <a:off x="2241550" y="3649349"/>
              <a:ext cx="436563" cy="338138"/>
            </a:xfrm>
            <a:custGeom>
              <a:avLst/>
              <a:gdLst>
                <a:gd name="T0" fmla="*/ 275 w 275"/>
                <a:gd name="T1" fmla="*/ 0 h 213"/>
                <a:gd name="T2" fmla="*/ 0 w 275"/>
                <a:gd name="T3" fmla="*/ 0 h 213"/>
                <a:gd name="T4" fmla="*/ 0 w 275"/>
                <a:gd name="T5" fmla="*/ 199 h 213"/>
                <a:gd name="T6" fmla="*/ 0 w 275"/>
                <a:gd name="T7" fmla="*/ 213 h 213"/>
                <a:gd name="T8" fmla="*/ 206 w 275"/>
                <a:gd name="T9" fmla="*/ 213 h 213"/>
                <a:gd name="T10" fmla="*/ 275 w 275"/>
                <a:gd name="T11" fmla="*/ 144 h 213"/>
                <a:gd name="T12" fmla="*/ 275 w 275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213">
                  <a:moveTo>
                    <a:pt x="275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0" y="213"/>
                  </a:lnTo>
                  <a:lnTo>
                    <a:pt x="206" y="213"/>
                  </a:lnTo>
                  <a:lnTo>
                    <a:pt x="275" y="144"/>
                  </a:lnTo>
                  <a:lnTo>
                    <a:pt x="2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384"/>
            <p:cNvSpPr>
              <a:spLocks noEditPoints="1"/>
            </p:cNvSpPr>
            <p:nvPr/>
          </p:nvSpPr>
          <p:spPr bwMode="auto">
            <a:xfrm>
              <a:off x="2568575" y="3877949"/>
              <a:ext cx="109538" cy="109538"/>
            </a:xfrm>
            <a:custGeom>
              <a:avLst/>
              <a:gdLst>
                <a:gd name="T0" fmla="*/ 69 w 69"/>
                <a:gd name="T1" fmla="*/ 33 h 69"/>
                <a:gd name="T2" fmla="*/ 33 w 69"/>
                <a:gd name="T3" fmla="*/ 69 h 69"/>
                <a:gd name="T4" fmla="*/ 69 w 69"/>
                <a:gd name="T5" fmla="*/ 69 h 69"/>
                <a:gd name="T6" fmla="*/ 69 w 69"/>
                <a:gd name="T7" fmla="*/ 55 h 69"/>
                <a:gd name="T8" fmla="*/ 69 w 69"/>
                <a:gd name="T9" fmla="*/ 33 h 69"/>
                <a:gd name="T10" fmla="*/ 69 w 69"/>
                <a:gd name="T11" fmla="*/ 0 h 69"/>
                <a:gd name="T12" fmla="*/ 0 w 69"/>
                <a:gd name="T13" fmla="*/ 69 h 69"/>
                <a:gd name="T14" fmla="*/ 31 w 69"/>
                <a:gd name="T15" fmla="*/ 69 h 69"/>
                <a:gd name="T16" fmla="*/ 69 w 69"/>
                <a:gd name="T17" fmla="*/ 31 h 69"/>
                <a:gd name="T18" fmla="*/ 69 w 69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9">
                  <a:moveTo>
                    <a:pt x="69" y="33"/>
                  </a:moveTo>
                  <a:lnTo>
                    <a:pt x="33" y="69"/>
                  </a:lnTo>
                  <a:lnTo>
                    <a:pt x="69" y="69"/>
                  </a:lnTo>
                  <a:lnTo>
                    <a:pt x="69" y="55"/>
                  </a:lnTo>
                  <a:lnTo>
                    <a:pt x="69" y="33"/>
                  </a:lnTo>
                  <a:close/>
                  <a:moveTo>
                    <a:pt x="69" y="0"/>
                  </a:moveTo>
                  <a:lnTo>
                    <a:pt x="0" y="69"/>
                  </a:lnTo>
                  <a:lnTo>
                    <a:pt x="31" y="69"/>
                  </a:lnTo>
                  <a:lnTo>
                    <a:pt x="69" y="3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385"/>
            <p:cNvSpPr>
              <a:spLocks noEditPoints="1"/>
            </p:cNvSpPr>
            <p:nvPr/>
          </p:nvSpPr>
          <p:spPr bwMode="auto">
            <a:xfrm>
              <a:off x="2568575" y="3877949"/>
              <a:ext cx="109538" cy="109538"/>
            </a:xfrm>
            <a:custGeom>
              <a:avLst/>
              <a:gdLst>
                <a:gd name="T0" fmla="*/ 69 w 69"/>
                <a:gd name="T1" fmla="*/ 33 h 69"/>
                <a:gd name="T2" fmla="*/ 33 w 69"/>
                <a:gd name="T3" fmla="*/ 69 h 69"/>
                <a:gd name="T4" fmla="*/ 69 w 69"/>
                <a:gd name="T5" fmla="*/ 69 h 69"/>
                <a:gd name="T6" fmla="*/ 69 w 69"/>
                <a:gd name="T7" fmla="*/ 55 h 69"/>
                <a:gd name="T8" fmla="*/ 69 w 69"/>
                <a:gd name="T9" fmla="*/ 33 h 69"/>
                <a:gd name="T10" fmla="*/ 69 w 69"/>
                <a:gd name="T11" fmla="*/ 0 h 69"/>
                <a:gd name="T12" fmla="*/ 0 w 69"/>
                <a:gd name="T13" fmla="*/ 69 h 69"/>
                <a:gd name="T14" fmla="*/ 31 w 69"/>
                <a:gd name="T15" fmla="*/ 69 h 69"/>
                <a:gd name="T16" fmla="*/ 69 w 69"/>
                <a:gd name="T17" fmla="*/ 31 h 69"/>
                <a:gd name="T18" fmla="*/ 69 w 69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9">
                  <a:moveTo>
                    <a:pt x="69" y="33"/>
                  </a:moveTo>
                  <a:lnTo>
                    <a:pt x="33" y="69"/>
                  </a:lnTo>
                  <a:lnTo>
                    <a:pt x="69" y="69"/>
                  </a:lnTo>
                  <a:lnTo>
                    <a:pt x="69" y="55"/>
                  </a:lnTo>
                  <a:lnTo>
                    <a:pt x="69" y="33"/>
                  </a:lnTo>
                  <a:moveTo>
                    <a:pt x="69" y="0"/>
                  </a:moveTo>
                  <a:lnTo>
                    <a:pt x="0" y="69"/>
                  </a:lnTo>
                  <a:lnTo>
                    <a:pt x="31" y="69"/>
                  </a:lnTo>
                  <a:lnTo>
                    <a:pt x="69" y="31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386"/>
            <p:cNvSpPr>
              <a:spLocks/>
            </p:cNvSpPr>
            <p:nvPr/>
          </p:nvSpPr>
          <p:spPr bwMode="auto">
            <a:xfrm>
              <a:off x="2617787" y="3927161"/>
              <a:ext cx="60325" cy="60325"/>
            </a:xfrm>
            <a:custGeom>
              <a:avLst/>
              <a:gdLst>
                <a:gd name="T0" fmla="*/ 38 w 38"/>
                <a:gd name="T1" fmla="*/ 0 h 38"/>
                <a:gd name="T2" fmla="*/ 0 w 38"/>
                <a:gd name="T3" fmla="*/ 38 h 38"/>
                <a:gd name="T4" fmla="*/ 2 w 38"/>
                <a:gd name="T5" fmla="*/ 38 h 38"/>
                <a:gd name="T6" fmla="*/ 38 w 38"/>
                <a:gd name="T7" fmla="*/ 2 h 38"/>
                <a:gd name="T8" fmla="*/ 38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38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387"/>
            <p:cNvSpPr>
              <a:spLocks/>
            </p:cNvSpPr>
            <p:nvPr/>
          </p:nvSpPr>
          <p:spPr bwMode="auto">
            <a:xfrm>
              <a:off x="2617787" y="3927161"/>
              <a:ext cx="60325" cy="60325"/>
            </a:xfrm>
            <a:custGeom>
              <a:avLst/>
              <a:gdLst>
                <a:gd name="T0" fmla="*/ 38 w 38"/>
                <a:gd name="T1" fmla="*/ 0 h 38"/>
                <a:gd name="T2" fmla="*/ 0 w 38"/>
                <a:gd name="T3" fmla="*/ 38 h 38"/>
                <a:gd name="T4" fmla="*/ 2 w 38"/>
                <a:gd name="T5" fmla="*/ 38 h 38"/>
                <a:gd name="T6" fmla="*/ 38 w 38"/>
                <a:gd name="T7" fmla="*/ 2 h 38"/>
                <a:gd name="T8" fmla="*/ 38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lnTo>
                    <a:pt x="0" y="38"/>
                  </a:lnTo>
                  <a:lnTo>
                    <a:pt x="2" y="38"/>
                  </a:lnTo>
                  <a:lnTo>
                    <a:pt x="38" y="2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388"/>
            <p:cNvSpPr>
              <a:spLocks/>
            </p:cNvSpPr>
            <p:nvPr/>
          </p:nvSpPr>
          <p:spPr bwMode="auto">
            <a:xfrm>
              <a:off x="2230437" y="3638236"/>
              <a:ext cx="439738" cy="341313"/>
            </a:xfrm>
            <a:custGeom>
              <a:avLst/>
              <a:gdLst>
                <a:gd name="T0" fmla="*/ 0 w 277"/>
                <a:gd name="T1" fmla="*/ 199 h 215"/>
                <a:gd name="T2" fmla="*/ 0 w 277"/>
                <a:gd name="T3" fmla="*/ 215 h 215"/>
                <a:gd name="T4" fmla="*/ 277 w 277"/>
                <a:gd name="T5" fmla="*/ 215 h 215"/>
                <a:gd name="T6" fmla="*/ 277 w 277"/>
                <a:gd name="T7" fmla="*/ 199 h 215"/>
                <a:gd name="T8" fmla="*/ 277 w 277"/>
                <a:gd name="T9" fmla="*/ 0 h 215"/>
                <a:gd name="T10" fmla="*/ 0 w 277"/>
                <a:gd name="T11" fmla="*/ 0 h 215"/>
                <a:gd name="T12" fmla="*/ 0 w 277"/>
                <a:gd name="T13" fmla="*/ 19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215">
                  <a:moveTo>
                    <a:pt x="0" y="199"/>
                  </a:moveTo>
                  <a:lnTo>
                    <a:pt x="0" y="215"/>
                  </a:lnTo>
                  <a:lnTo>
                    <a:pt x="277" y="215"/>
                  </a:lnTo>
                  <a:lnTo>
                    <a:pt x="277" y="199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Rectangle 389"/>
            <p:cNvSpPr>
              <a:spLocks noChangeArrowheads="1"/>
            </p:cNvSpPr>
            <p:nvPr/>
          </p:nvSpPr>
          <p:spPr bwMode="auto">
            <a:xfrm>
              <a:off x="2271712" y="3803336"/>
              <a:ext cx="11113" cy="13493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Rectangle 390"/>
            <p:cNvSpPr>
              <a:spLocks noChangeArrowheads="1"/>
            </p:cNvSpPr>
            <p:nvPr/>
          </p:nvSpPr>
          <p:spPr bwMode="auto">
            <a:xfrm>
              <a:off x="2293937" y="3746186"/>
              <a:ext cx="11113" cy="19208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Rectangle 391"/>
            <p:cNvSpPr>
              <a:spLocks noChangeArrowheads="1"/>
            </p:cNvSpPr>
            <p:nvPr/>
          </p:nvSpPr>
          <p:spPr bwMode="auto">
            <a:xfrm>
              <a:off x="2316162" y="3768411"/>
              <a:ext cx="12700" cy="169863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Rectangle 392"/>
            <p:cNvSpPr>
              <a:spLocks noChangeArrowheads="1"/>
            </p:cNvSpPr>
            <p:nvPr/>
          </p:nvSpPr>
          <p:spPr bwMode="auto">
            <a:xfrm>
              <a:off x="2601912" y="3674749"/>
              <a:ext cx="11113" cy="263525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Rectangle 393"/>
            <p:cNvSpPr>
              <a:spLocks noChangeArrowheads="1"/>
            </p:cNvSpPr>
            <p:nvPr/>
          </p:nvSpPr>
          <p:spPr bwMode="auto">
            <a:xfrm>
              <a:off x="2625725" y="3674749"/>
              <a:ext cx="11113" cy="263525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Rectangle 394"/>
            <p:cNvSpPr>
              <a:spLocks noChangeArrowheads="1"/>
            </p:cNvSpPr>
            <p:nvPr/>
          </p:nvSpPr>
          <p:spPr bwMode="auto">
            <a:xfrm>
              <a:off x="2354262" y="3811274"/>
              <a:ext cx="1588" cy="1270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Rectangle 395"/>
            <p:cNvSpPr>
              <a:spLocks noChangeArrowheads="1"/>
            </p:cNvSpPr>
            <p:nvPr/>
          </p:nvSpPr>
          <p:spPr bwMode="auto">
            <a:xfrm>
              <a:off x="2365375" y="3811274"/>
              <a:ext cx="4763" cy="1270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Rectangle 396"/>
            <p:cNvSpPr>
              <a:spLocks noChangeArrowheads="1"/>
            </p:cNvSpPr>
            <p:nvPr/>
          </p:nvSpPr>
          <p:spPr bwMode="auto">
            <a:xfrm>
              <a:off x="2381250" y="3811274"/>
              <a:ext cx="1588" cy="1270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Rectangle 397"/>
            <p:cNvSpPr>
              <a:spLocks noChangeArrowheads="1"/>
            </p:cNvSpPr>
            <p:nvPr/>
          </p:nvSpPr>
          <p:spPr bwMode="auto">
            <a:xfrm>
              <a:off x="2392362" y="3811274"/>
              <a:ext cx="3175" cy="1270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Rectangle 398"/>
            <p:cNvSpPr>
              <a:spLocks noChangeArrowheads="1"/>
            </p:cNvSpPr>
            <p:nvPr/>
          </p:nvSpPr>
          <p:spPr bwMode="auto">
            <a:xfrm>
              <a:off x="2417762" y="3811274"/>
              <a:ext cx="4763" cy="1270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Rectangle 399"/>
            <p:cNvSpPr>
              <a:spLocks noChangeArrowheads="1"/>
            </p:cNvSpPr>
            <p:nvPr/>
          </p:nvSpPr>
          <p:spPr bwMode="auto">
            <a:xfrm>
              <a:off x="2406650" y="3811274"/>
              <a:ext cx="1588" cy="1270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400"/>
            <p:cNvSpPr>
              <a:spLocks noEditPoints="1"/>
            </p:cNvSpPr>
            <p:nvPr/>
          </p:nvSpPr>
          <p:spPr bwMode="auto">
            <a:xfrm>
              <a:off x="2351087" y="3671574"/>
              <a:ext cx="101600" cy="120650"/>
            </a:xfrm>
            <a:custGeom>
              <a:avLst/>
              <a:gdLst>
                <a:gd name="T0" fmla="*/ 64 w 64"/>
                <a:gd name="T1" fmla="*/ 0 h 76"/>
                <a:gd name="T2" fmla="*/ 64 w 64"/>
                <a:gd name="T3" fmla="*/ 0 h 76"/>
                <a:gd name="T4" fmla="*/ 64 w 64"/>
                <a:gd name="T5" fmla="*/ 76 h 76"/>
                <a:gd name="T6" fmla="*/ 61 w 64"/>
                <a:gd name="T7" fmla="*/ 76 h 76"/>
                <a:gd name="T8" fmla="*/ 0 w 64"/>
                <a:gd name="T9" fmla="*/ 76 h 76"/>
                <a:gd name="T10" fmla="*/ 0 w 64"/>
                <a:gd name="T11" fmla="*/ 76 h 76"/>
                <a:gd name="T12" fmla="*/ 0 w 64"/>
                <a:gd name="T13" fmla="*/ 0 h 76"/>
                <a:gd name="T14" fmla="*/ 0 w 64"/>
                <a:gd name="T15" fmla="*/ 0 h 76"/>
                <a:gd name="T16" fmla="*/ 64 w 64"/>
                <a:gd name="T17" fmla="*/ 0 h 76"/>
                <a:gd name="T18" fmla="*/ 61 w 64"/>
                <a:gd name="T19" fmla="*/ 73 h 76"/>
                <a:gd name="T20" fmla="*/ 61 w 64"/>
                <a:gd name="T21" fmla="*/ 2 h 76"/>
                <a:gd name="T22" fmla="*/ 0 w 64"/>
                <a:gd name="T23" fmla="*/ 2 h 76"/>
                <a:gd name="T24" fmla="*/ 0 w 64"/>
                <a:gd name="T25" fmla="*/ 73 h 76"/>
                <a:gd name="T26" fmla="*/ 61 w 64"/>
                <a:gd name="T27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76">
                  <a:moveTo>
                    <a:pt x="64" y="0"/>
                  </a:moveTo>
                  <a:lnTo>
                    <a:pt x="64" y="0"/>
                  </a:lnTo>
                  <a:lnTo>
                    <a:pt x="64" y="76"/>
                  </a:lnTo>
                  <a:lnTo>
                    <a:pt x="61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4" y="0"/>
                  </a:lnTo>
                  <a:close/>
                  <a:moveTo>
                    <a:pt x="61" y="73"/>
                  </a:moveTo>
                  <a:lnTo>
                    <a:pt x="61" y="2"/>
                  </a:lnTo>
                  <a:lnTo>
                    <a:pt x="0" y="2"/>
                  </a:lnTo>
                  <a:lnTo>
                    <a:pt x="0" y="73"/>
                  </a:lnTo>
                  <a:lnTo>
                    <a:pt x="61" y="73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401"/>
            <p:cNvSpPr>
              <a:spLocks/>
            </p:cNvSpPr>
            <p:nvPr/>
          </p:nvSpPr>
          <p:spPr bwMode="auto">
            <a:xfrm>
              <a:off x="2351087" y="3671574"/>
              <a:ext cx="96838" cy="120650"/>
            </a:xfrm>
            <a:custGeom>
              <a:avLst/>
              <a:gdLst>
                <a:gd name="T0" fmla="*/ 2 w 61"/>
                <a:gd name="T1" fmla="*/ 0 h 76"/>
                <a:gd name="T2" fmla="*/ 61 w 61"/>
                <a:gd name="T3" fmla="*/ 73 h 76"/>
                <a:gd name="T4" fmla="*/ 61 w 61"/>
                <a:gd name="T5" fmla="*/ 76 h 76"/>
                <a:gd name="T6" fmla="*/ 0 w 61"/>
                <a:gd name="T7" fmla="*/ 2 h 76"/>
                <a:gd name="T8" fmla="*/ 2 w 61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6">
                  <a:moveTo>
                    <a:pt x="2" y="0"/>
                  </a:moveTo>
                  <a:lnTo>
                    <a:pt x="61" y="73"/>
                  </a:lnTo>
                  <a:lnTo>
                    <a:pt x="61" y="76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402"/>
            <p:cNvSpPr>
              <a:spLocks/>
            </p:cNvSpPr>
            <p:nvPr/>
          </p:nvSpPr>
          <p:spPr bwMode="auto">
            <a:xfrm>
              <a:off x="2351087" y="3671574"/>
              <a:ext cx="96838" cy="120650"/>
            </a:xfrm>
            <a:custGeom>
              <a:avLst/>
              <a:gdLst>
                <a:gd name="T0" fmla="*/ 61 w 61"/>
                <a:gd name="T1" fmla="*/ 2 h 76"/>
                <a:gd name="T2" fmla="*/ 2 w 61"/>
                <a:gd name="T3" fmla="*/ 76 h 76"/>
                <a:gd name="T4" fmla="*/ 0 w 61"/>
                <a:gd name="T5" fmla="*/ 73 h 76"/>
                <a:gd name="T6" fmla="*/ 61 w 61"/>
                <a:gd name="T7" fmla="*/ 0 h 76"/>
                <a:gd name="T8" fmla="*/ 61 w 61"/>
                <a:gd name="T9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6">
                  <a:moveTo>
                    <a:pt x="61" y="2"/>
                  </a:moveTo>
                  <a:lnTo>
                    <a:pt x="2" y="76"/>
                  </a:lnTo>
                  <a:lnTo>
                    <a:pt x="0" y="73"/>
                  </a:lnTo>
                  <a:lnTo>
                    <a:pt x="61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403"/>
            <p:cNvSpPr>
              <a:spLocks noEditPoints="1"/>
            </p:cNvSpPr>
            <p:nvPr/>
          </p:nvSpPr>
          <p:spPr bwMode="auto">
            <a:xfrm>
              <a:off x="2470150" y="3671574"/>
              <a:ext cx="101600" cy="266700"/>
            </a:xfrm>
            <a:custGeom>
              <a:avLst/>
              <a:gdLst>
                <a:gd name="T0" fmla="*/ 64 w 64"/>
                <a:gd name="T1" fmla="*/ 0 h 168"/>
                <a:gd name="T2" fmla="*/ 64 w 64"/>
                <a:gd name="T3" fmla="*/ 0 h 168"/>
                <a:gd name="T4" fmla="*/ 64 w 64"/>
                <a:gd name="T5" fmla="*/ 168 h 168"/>
                <a:gd name="T6" fmla="*/ 64 w 64"/>
                <a:gd name="T7" fmla="*/ 168 h 168"/>
                <a:gd name="T8" fmla="*/ 0 w 64"/>
                <a:gd name="T9" fmla="*/ 168 h 168"/>
                <a:gd name="T10" fmla="*/ 0 w 64"/>
                <a:gd name="T11" fmla="*/ 168 h 168"/>
                <a:gd name="T12" fmla="*/ 0 w 64"/>
                <a:gd name="T13" fmla="*/ 0 h 168"/>
                <a:gd name="T14" fmla="*/ 3 w 64"/>
                <a:gd name="T15" fmla="*/ 0 h 168"/>
                <a:gd name="T16" fmla="*/ 64 w 64"/>
                <a:gd name="T17" fmla="*/ 0 h 168"/>
                <a:gd name="T18" fmla="*/ 62 w 64"/>
                <a:gd name="T19" fmla="*/ 168 h 168"/>
                <a:gd name="T20" fmla="*/ 62 w 64"/>
                <a:gd name="T21" fmla="*/ 2 h 168"/>
                <a:gd name="T22" fmla="*/ 3 w 64"/>
                <a:gd name="T23" fmla="*/ 2 h 168"/>
                <a:gd name="T24" fmla="*/ 3 w 64"/>
                <a:gd name="T25" fmla="*/ 168 h 168"/>
                <a:gd name="T26" fmla="*/ 62 w 64"/>
                <a:gd name="T2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68">
                  <a:moveTo>
                    <a:pt x="64" y="0"/>
                  </a:moveTo>
                  <a:lnTo>
                    <a:pt x="64" y="0"/>
                  </a:lnTo>
                  <a:lnTo>
                    <a:pt x="64" y="168"/>
                  </a:lnTo>
                  <a:lnTo>
                    <a:pt x="64" y="16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3" y="0"/>
                  </a:lnTo>
                  <a:lnTo>
                    <a:pt x="64" y="0"/>
                  </a:lnTo>
                  <a:close/>
                  <a:moveTo>
                    <a:pt x="62" y="168"/>
                  </a:moveTo>
                  <a:lnTo>
                    <a:pt x="62" y="2"/>
                  </a:lnTo>
                  <a:lnTo>
                    <a:pt x="3" y="2"/>
                  </a:lnTo>
                  <a:lnTo>
                    <a:pt x="3" y="168"/>
                  </a:lnTo>
                  <a:lnTo>
                    <a:pt x="62" y="168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404"/>
            <p:cNvSpPr>
              <a:spLocks/>
            </p:cNvSpPr>
            <p:nvPr/>
          </p:nvSpPr>
          <p:spPr bwMode="auto">
            <a:xfrm>
              <a:off x="2470150" y="3674749"/>
              <a:ext cx="101600" cy="263525"/>
            </a:xfrm>
            <a:custGeom>
              <a:avLst/>
              <a:gdLst>
                <a:gd name="T0" fmla="*/ 3 w 64"/>
                <a:gd name="T1" fmla="*/ 0 h 166"/>
                <a:gd name="T2" fmla="*/ 64 w 64"/>
                <a:gd name="T3" fmla="*/ 164 h 166"/>
                <a:gd name="T4" fmla="*/ 62 w 64"/>
                <a:gd name="T5" fmla="*/ 166 h 166"/>
                <a:gd name="T6" fmla="*/ 0 w 64"/>
                <a:gd name="T7" fmla="*/ 0 h 166"/>
                <a:gd name="T8" fmla="*/ 3 w 64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66">
                  <a:moveTo>
                    <a:pt x="3" y="0"/>
                  </a:moveTo>
                  <a:lnTo>
                    <a:pt x="64" y="164"/>
                  </a:lnTo>
                  <a:lnTo>
                    <a:pt x="62" y="166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405"/>
            <p:cNvSpPr>
              <a:spLocks/>
            </p:cNvSpPr>
            <p:nvPr/>
          </p:nvSpPr>
          <p:spPr bwMode="auto">
            <a:xfrm>
              <a:off x="2470150" y="3674749"/>
              <a:ext cx="101600" cy="263525"/>
            </a:xfrm>
            <a:custGeom>
              <a:avLst/>
              <a:gdLst>
                <a:gd name="T0" fmla="*/ 64 w 64"/>
                <a:gd name="T1" fmla="*/ 0 h 166"/>
                <a:gd name="T2" fmla="*/ 3 w 64"/>
                <a:gd name="T3" fmla="*/ 166 h 166"/>
                <a:gd name="T4" fmla="*/ 0 w 64"/>
                <a:gd name="T5" fmla="*/ 164 h 166"/>
                <a:gd name="T6" fmla="*/ 62 w 64"/>
                <a:gd name="T7" fmla="*/ 0 h 166"/>
                <a:gd name="T8" fmla="*/ 64 w 64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66">
                  <a:moveTo>
                    <a:pt x="64" y="0"/>
                  </a:moveTo>
                  <a:lnTo>
                    <a:pt x="3" y="166"/>
                  </a:lnTo>
                  <a:lnTo>
                    <a:pt x="0" y="164"/>
                  </a:lnTo>
                  <a:lnTo>
                    <a:pt x="62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Rectangle 407"/>
            <p:cNvSpPr>
              <a:spLocks noChangeArrowheads="1"/>
            </p:cNvSpPr>
            <p:nvPr/>
          </p:nvSpPr>
          <p:spPr bwMode="auto">
            <a:xfrm>
              <a:off x="2433637" y="3811274"/>
              <a:ext cx="14288" cy="1270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Rectangle 408"/>
            <p:cNvSpPr>
              <a:spLocks noChangeArrowheads="1"/>
            </p:cNvSpPr>
            <p:nvPr/>
          </p:nvSpPr>
          <p:spPr bwMode="auto">
            <a:xfrm>
              <a:off x="2666999" y="4295462"/>
              <a:ext cx="547688" cy="5492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409"/>
            <p:cNvSpPr>
              <a:spLocks/>
            </p:cNvSpPr>
            <p:nvPr/>
          </p:nvSpPr>
          <p:spPr bwMode="auto">
            <a:xfrm>
              <a:off x="2666999" y="4273237"/>
              <a:ext cx="547688" cy="549275"/>
            </a:xfrm>
            <a:custGeom>
              <a:avLst/>
              <a:gdLst>
                <a:gd name="T0" fmla="*/ 9 w 345"/>
                <a:gd name="T1" fmla="*/ 140 h 346"/>
                <a:gd name="T2" fmla="*/ 0 w 345"/>
                <a:gd name="T3" fmla="*/ 151 h 346"/>
                <a:gd name="T4" fmla="*/ 194 w 345"/>
                <a:gd name="T5" fmla="*/ 346 h 346"/>
                <a:gd name="T6" fmla="*/ 206 w 345"/>
                <a:gd name="T7" fmla="*/ 334 h 346"/>
                <a:gd name="T8" fmla="*/ 345 w 345"/>
                <a:gd name="T9" fmla="*/ 194 h 346"/>
                <a:gd name="T10" fmla="*/ 151 w 345"/>
                <a:gd name="T11" fmla="*/ 0 h 346"/>
                <a:gd name="T12" fmla="*/ 9 w 345"/>
                <a:gd name="T13" fmla="*/ 14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346">
                  <a:moveTo>
                    <a:pt x="9" y="140"/>
                  </a:moveTo>
                  <a:lnTo>
                    <a:pt x="0" y="151"/>
                  </a:lnTo>
                  <a:lnTo>
                    <a:pt x="194" y="346"/>
                  </a:lnTo>
                  <a:lnTo>
                    <a:pt x="206" y="334"/>
                  </a:lnTo>
                  <a:lnTo>
                    <a:pt x="345" y="194"/>
                  </a:lnTo>
                  <a:lnTo>
                    <a:pt x="151" y="0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410"/>
            <p:cNvSpPr>
              <a:spLocks/>
            </p:cNvSpPr>
            <p:nvPr/>
          </p:nvSpPr>
          <p:spPr bwMode="auto">
            <a:xfrm>
              <a:off x="2722562" y="4416112"/>
              <a:ext cx="101600" cy="104775"/>
            </a:xfrm>
            <a:custGeom>
              <a:avLst/>
              <a:gdLst>
                <a:gd name="T0" fmla="*/ 64 w 64"/>
                <a:gd name="T1" fmla="*/ 5 h 66"/>
                <a:gd name="T2" fmla="*/ 5 w 64"/>
                <a:gd name="T3" fmla="*/ 66 h 66"/>
                <a:gd name="T4" fmla="*/ 0 w 64"/>
                <a:gd name="T5" fmla="*/ 61 h 66"/>
                <a:gd name="T6" fmla="*/ 59 w 64"/>
                <a:gd name="T7" fmla="*/ 0 h 66"/>
                <a:gd name="T8" fmla="*/ 64 w 64"/>
                <a:gd name="T9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64" y="5"/>
                  </a:moveTo>
                  <a:lnTo>
                    <a:pt x="5" y="66"/>
                  </a:lnTo>
                  <a:lnTo>
                    <a:pt x="0" y="61"/>
                  </a:lnTo>
                  <a:lnTo>
                    <a:pt x="59" y="0"/>
                  </a:lnTo>
                  <a:lnTo>
                    <a:pt x="64" y="5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411"/>
            <p:cNvSpPr>
              <a:spLocks/>
            </p:cNvSpPr>
            <p:nvPr/>
          </p:nvSpPr>
          <p:spPr bwMode="auto">
            <a:xfrm>
              <a:off x="2738437" y="4393887"/>
              <a:ext cx="142875" cy="142875"/>
            </a:xfrm>
            <a:custGeom>
              <a:avLst/>
              <a:gdLst>
                <a:gd name="T0" fmla="*/ 90 w 90"/>
                <a:gd name="T1" fmla="*/ 4 h 90"/>
                <a:gd name="T2" fmla="*/ 4 w 90"/>
                <a:gd name="T3" fmla="*/ 90 h 90"/>
                <a:gd name="T4" fmla="*/ 0 w 90"/>
                <a:gd name="T5" fmla="*/ 85 h 90"/>
                <a:gd name="T6" fmla="*/ 85 w 90"/>
                <a:gd name="T7" fmla="*/ 0 h 90"/>
                <a:gd name="T8" fmla="*/ 90 w 90"/>
                <a:gd name="T9" fmla="*/ 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90" y="4"/>
                  </a:moveTo>
                  <a:lnTo>
                    <a:pt x="4" y="90"/>
                  </a:lnTo>
                  <a:lnTo>
                    <a:pt x="0" y="85"/>
                  </a:lnTo>
                  <a:lnTo>
                    <a:pt x="85" y="0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412"/>
            <p:cNvSpPr>
              <a:spLocks/>
            </p:cNvSpPr>
            <p:nvPr/>
          </p:nvSpPr>
          <p:spPr bwMode="auto">
            <a:xfrm>
              <a:off x="2752724" y="4427224"/>
              <a:ext cx="128588" cy="127000"/>
            </a:xfrm>
            <a:custGeom>
              <a:avLst/>
              <a:gdLst>
                <a:gd name="T0" fmla="*/ 81 w 81"/>
                <a:gd name="T1" fmla="*/ 5 h 80"/>
                <a:gd name="T2" fmla="*/ 5 w 81"/>
                <a:gd name="T3" fmla="*/ 80 h 80"/>
                <a:gd name="T4" fmla="*/ 0 w 81"/>
                <a:gd name="T5" fmla="*/ 76 h 80"/>
                <a:gd name="T6" fmla="*/ 76 w 81"/>
                <a:gd name="T7" fmla="*/ 0 h 80"/>
                <a:gd name="T8" fmla="*/ 81 w 81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81" y="5"/>
                  </a:moveTo>
                  <a:lnTo>
                    <a:pt x="5" y="80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81" y="5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413"/>
            <p:cNvSpPr>
              <a:spLocks/>
            </p:cNvSpPr>
            <p:nvPr/>
          </p:nvSpPr>
          <p:spPr bwMode="auto">
            <a:xfrm>
              <a:off x="2955924" y="4562162"/>
              <a:ext cx="195263" cy="192088"/>
            </a:xfrm>
            <a:custGeom>
              <a:avLst/>
              <a:gdLst>
                <a:gd name="T0" fmla="*/ 123 w 123"/>
                <a:gd name="T1" fmla="*/ 5 h 121"/>
                <a:gd name="T2" fmla="*/ 5 w 123"/>
                <a:gd name="T3" fmla="*/ 121 h 121"/>
                <a:gd name="T4" fmla="*/ 0 w 123"/>
                <a:gd name="T5" fmla="*/ 116 h 121"/>
                <a:gd name="T6" fmla="*/ 118 w 123"/>
                <a:gd name="T7" fmla="*/ 0 h 121"/>
                <a:gd name="T8" fmla="*/ 123 w 123"/>
                <a:gd name="T9" fmla="*/ 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1">
                  <a:moveTo>
                    <a:pt x="123" y="5"/>
                  </a:moveTo>
                  <a:lnTo>
                    <a:pt x="5" y="121"/>
                  </a:lnTo>
                  <a:lnTo>
                    <a:pt x="0" y="116"/>
                  </a:lnTo>
                  <a:lnTo>
                    <a:pt x="118" y="0"/>
                  </a:lnTo>
                  <a:lnTo>
                    <a:pt x="123" y="5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414"/>
            <p:cNvSpPr>
              <a:spLocks/>
            </p:cNvSpPr>
            <p:nvPr/>
          </p:nvSpPr>
          <p:spPr bwMode="auto">
            <a:xfrm>
              <a:off x="2974974" y="4578037"/>
              <a:ext cx="190500" cy="195263"/>
            </a:xfrm>
            <a:custGeom>
              <a:avLst/>
              <a:gdLst>
                <a:gd name="T0" fmla="*/ 120 w 120"/>
                <a:gd name="T1" fmla="*/ 4 h 123"/>
                <a:gd name="T2" fmla="*/ 4 w 120"/>
                <a:gd name="T3" fmla="*/ 123 h 123"/>
                <a:gd name="T4" fmla="*/ 0 w 120"/>
                <a:gd name="T5" fmla="*/ 118 h 123"/>
                <a:gd name="T6" fmla="*/ 116 w 120"/>
                <a:gd name="T7" fmla="*/ 0 h 123"/>
                <a:gd name="T8" fmla="*/ 120 w 120"/>
                <a:gd name="T9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3">
                  <a:moveTo>
                    <a:pt x="120" y="4"/>
                  </a:moveTo>
                  <a:lnTo>
                    <a:pt x="4" y="123"/>
                  </a:lnTo>
                  <a:lnTo>
                    <a:pt x="0" y="118"/>
                  </a:lnTo>
                  <a:lnTo>
                    <a:pt x="116" y="0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415"/>
            <p:cNvSpPr>
              <a:spLocks/>
            </p:cNvSpPr>
            <p:nvPr/>
          </p:nvSpPr>
          <p:spPr bwMode="auto">
            <a:xfrm>
              <a:off x="2779712" y="4479612"/>
              <a:ext cx="88900" cy="93663"/>
            </a:xfrm>
            <a:custGeom>
              <a:avLst/>
              <a:gdLst>
                <a:gd name="T0" fmla="*/ 56 w 56"/>
                <a:gd name="T1" fmla="*/ 2 h 59"/>
                <a:gd name="T2" fmla="*/ 2 w 56"/>
                <a:gd name="T3" fmla="*/ 59 h 59"/>
                <a:gd name="T4" fmla="*/ 0 w 56"/>
                <a:gd name="T5" fmla="*/ 57 h 59"/>
                <a:gd name="T6" fmla="*/ 56 w 56"/>
                <a:gd name="T7" fmla="*/ 0 h 59"/>
                <a:gd name="T8" fmla="*/ 56 w 5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9">
                  <a:moveTo>
                    <a:pt x="56" y="2"/>
                  </a:moveTo>
                  <a:lnTo>
                    <a:pt x="2" y="59"/>
                  </a:lnTo>
                  <a:lnTo>
                    <a:pt x="0" y="57"/>
                  </a:lnTo>
                  <a:lnTo>
                    <a:pt x="56" y="0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416"/>
            <p:cNvSpPr>
              <a:spLocks/>
            </p:cNvSpPr>
            <p:nvPr/>
          </p:nvSpPr>
          <p:spPr bwMode="auto">
            <a:xfrm>
              <a:off x="2790824" y="4490724"/>
              <a:ext cx="90488" cy="90488"/>
            </a:xfrm>
            <a:custGeom>
              <a:avLst/>
              <a:gdLst>
                <a:gd name="T0" fmla="*/ 57 w 57"/>
                <a:gd name="T1" fmla="*/ 0 h 57"/>
                <a:gd name="T2" fmla="*/ 0 w 57"/>
                <a:gd name="T3" fmla="*/ 57 h 57"/>
                <a:gd name="T4" fmla="*/ 0 w 57"/>
                <a:gd name="T5" fmla="*/ 57 h 57"/>
                <a:gd name="T6" fmla="*/ 54 w 57"/>
                <a:gd name="T7" fmla="*/ 0 h 57"/>
                <a:gd name="T8" fmla="*/ 57 w 57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57" y="0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54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417"/>
            <p:cNvSpPr>
              <a:spLocks/>
            </p:cNvSpPr>
            <p:nvPr/>
          </p:nvSpPr>
          <p:spPr bwMode="auto">
            <a:xfrm>
              <a:off x="2797174" y="4498662"/>
              <a:ext cx="90488" cy="93663"/>
            </a:xfrm>
            <a:custGeom>
              <a:avLst/>
              <a:gdLst>
                <a:gd name="T0" fmla="*/ 57 w 57"/>
                <a:gd name="T1" fmla="*/ 2 h 59"/>
                <a:gd name="T2" fmla="*/ 3 w 57"/>
                <a:gd name="T3" fmla="*/ 59 h 59"/>
                <a:gd name="T4" fmla="*/ 0 w 57"/>
                <a:gd name="T5" fmla="*/ 57 h 59"/>
                <a:gd name="T6" fmla="*/ 57 w 57"/>
                <a:gd name="T7" fmla="*/ 0 h 59"/>
                <a:gd name="T8" fmla="*/ 57 w 57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9">
                  <a:moveTo>
                    <a:pt x="57" y="2"/>
                  </a:moveTo>
                  <a:lnTo>
                    <a:pt x="3" y="59"/>
                  </a:lnTo>
                  <a:lnTo>
                    <a:pt x="0" y="57"/>
                  </a:lnTo>
                  <a:lnTo>
                    <a:pt x="57" y="0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418"/>
            <p:cNvSpPr>
              <a:spLocks/>
            </p:cNvSpPr>
            <p:nvPr/>
          </p:nvSpPr>
          <p:spPr bwMode="auto">
            <a:xfrm>
              <a:off x="2805112" y="4509774"/>
              <a:ext cx="93663" cy="90488"/>
            </a:xfrm>
            <a:custGeom>
              <a:avLst/>
              <a:gdLst>
                <a:gd name="T0" fmla="*/ 59 w 59"/>
                <a:gd name="T1" fmla="*/ 0 h 57"/>
                <a:gd name="T2" fmla="*/ 3 w 59"/>
                <a:gd name="T3" fmla="*/ 57 h 57"/>
                <a:gd name="T4" fmla="*/ 0 w 59"/>
                <a:gd name="T5" fmla="*/ 57 h 57"/>
                <a:gd name="T6" fmla="*/ 57 w 59"/>
                <a:gd name="T7" fmla="*/ 0 h 57"/>
                <a:gd name="T8" fmla="*/ 59 w 5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3" y="57"/>
                  </a:lnTo>
                  <a:lnTo>
                    <a:pt x="0" y="57"/>
                  </a:lnTo>
                  <a:lnTo>
                    <a:pt x="5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419"/>
            <p:cNvSpPr>
              <a:spLocks/>
            </p:cNvSpPr>
            <p:nvPr/>
          </p:nvSpPr>
          <p:spPr bwMode="auto">
            <a:xfrm>
              <a:off x="2824162" y="4528824"/>
              <a:ext cx="93663" cy="90488"/>
            </a:xfrm>
            <a:custGeom>
              <a:avLst/>
              <a:gdLst>
                <a:gd name="T0" fmla="*/ 59 w 59"/>
                <a:gd name="T1" fmla="*/ 0 h 57"/>
                <a:gd name="T2" fmla="*/ 2 w 59"/>
                <a:gd name="T3" fmla="*/ 57 h 57"/>
                <a:gd name="T4" fmla="*/ 0 w 59"/>
                <a:gd name="T5" fmla="*/ 54 h 57"/>
                <a:gd name="T6" fmla="*/ 57 w 59"/>
                <a:gd name="T7" fmla="*/ 0 h 57"/>
                <a:gd name="T8" fmla="*/ 59 w 5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2" y="57"/>
                  </a:lnTo>
                  <a:lnTo>
                    <a:pt x="0" y="54"/>
                  </a:lnTo>
                  <a:lnTo>
                    <a:pt x="5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420"/>
            <p:cNvSpPr>
              <a:spLocks/>
            </p:cNvSpPr>
            <p:nvPr/>
          </p:nvSpPr>
          <p:spPr bwMode="auto">
            <a:xfrm>
              <a:off x="2816224" y="4517712"/>
              <a:ext cx="90488" cy="93663"/>
            </a:xfrm>
            <a:custGeom>
              <a:avLst/>
              <a:gdLst>
                <a:gd name="T0" fmla="*/ 57 w 57"/>
                <a:gd name="T1" fmla="*/ 2 h 59"/>
                <a:gd name="T2" fmla="*/ 0 w 57"/>
                <a:gd name="T3" fmla="*/ 59 h 59"/>
                <a:gd name="T4" fmla="*/ 0 w 57"/>
                <a:gd name="T5" fmla="*/ 57 h 59"/>
                <a:gd name="T6" fmla="*/ 57 w 57"/>
                <a:gd name="T7" fmla="*/ 0 h 59"/>
                <a:gd name="T8" fmla="*/ 57 w 57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9">
                  <a:moveTo>
                    <a:pt x="57" y="2"/>
                  </a:moveTo>
                  <a:lnTo>
                    <a:pt x="0" y="59"/>
                  </a:lnTo>
                  <a:lnTo>
                    <a:pt x="0" y="57"/>
                  </a:lnTo>
                  <a:lnTo>
                    <a:pt x="57" y="0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421"/>
            <p:cNvSpPr>
              <a:spLocks noEditPoints="1"/>
            </p:cNvSpPr>
            <p:nvPr/>
          </p:nvSpPr>
          <p:spPr bwMode="auto">
            <a:xfrm>
              <a:off x="2881312" y="4378012"/>
              <a:ext cx="157163" cy="158750"/>
            </a:xfrm>
            <a:custGeom>
              <a:avLst/>
              <a:gdLst>
                <a:gd name="T0" fmla="*/ 45 w 99"/>
                <a:gd name="T1" fmla="*/ 100 h 100"/>
                <a:gd name="T2" fmla="*/ 45 w 99"/>
                <a:gd name="T3" fmla="*/ 100 h 100"/>
                <a:gd name="T4" fmla="*/ 0 w 99"/>
                <a:gd name="T5" fmla="*/ 55 h 100"/>
                <a:gd name="T6" fmla="*/ 0 w 99"/>
                <a:gd name="T7" fmla="*/ 55 h 100"/>
                <a:gd name="T8" fmla="*/ 54 w 99"/>
                <a:gd name="T9" fmla="*/ 0 h 100"/>
                <a:gd name="T10" fmla="*/ 54 w 99"/>
                <a:gd name="T11" fmla="*/ 0 h 100"/>
                <a:gd name="T12" fmla="*/ 99 w 99"/>
                <a:gd name="T13" fmla="*/ 45 h 100"/>
                <a:gd name="T14" fmla="*/ 99 w 99"/>
                <a:gd name="T15" fmla="*/ 47 h 100"/>
                <a:gd name="T16" fmla="*/ 45 w 99"/>
                <a:gd name="T17" fmla="*/ 100 h 100"/>
                <a:gd name="T18" fmla="*/ 2 w 99"/>
                <a:gd name="T19" fmla="*/ 55 h 100"/>
                <a:gd name="T20" fmla="*/ 45 w 99"/>
                <a:gd name="T21" fmla="*/ 97 h 100"/>
                <a:gd name="T22" fmla="*/ 97 w 99"/>
                <a:gd name="T23" fmla="*/ 45 h 100"/>
                <a:gd name="T24" fmla="*/ 54 w 99"/>
                <a:gd name="T25" fmla="*/ 2 h 100"/>
                <a:gd name="T26" fmla="*/ 2 w 99"/>
                <a:gd name="T27" fmla="*/ 5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100">
                  <a:moveTo>
                    <a:pt x="45" y="100"/>
                  </a:moveTo>
                  <a:lnTo>
                    <a:pt x="45" y="10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99" y="45"/>
                  </a:lnTo>
                  <a:lnTo>
                    <a:pt x="99" y="47"/>
                  </a:lnTo>
                  <a:lnTo>
                    <a:pt x="45" y="100"/>
                  </a:lnTo>
                  <a:close/>
                  <a:moveTo>
                    <a:pt x="2" y="55"/>
                  </a:moveTo>
                  <a:lnTo>
                    <a:pt x="45" y="97"/>
                  </a:lnTo>
                  <a:lnTo>
                    <a:pt x="97" y="45"/>
                  </a:lnTo>
                  <a:lnTo>
                    <a:pt x="54" y="2"/>
                  </a:lnTo>
                  <a:lnTo>
                    <a:pt x="2" y="5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422"/>
            <p:cNvSpPr>
              <a:spLocks/>
            </p:cNvSpPr>
            <p:nvPr/>
          </p:nvSpPr>
          <p:spPr bwMode="auto">
            <a:xfrm>
              <a:off x="2952749" y="4381187"/>
              <a:ext cx="14288" cy="150813"/>
            </a:xfrm>
            <a:custGeom>
              <a:avLst/>
              <a:gdLst>
                <a:gd name="T0" fmla="*/ 0 w 9"/>
                <a:gd name="T1" fmla="*/ 95 h 95"/>
                <a:gd name="T2" fmla="*/ 0 w 9"/>
                <a:gd name="T3" fmla="*/ 95 h 95"/>
                <a:gd name="T4" fmla="*/ 7 w 9"/>
                <a:gd name="T5" fmla="*/ 0 h 95"/>
                <a:gd name="T6" fmla="*/ 9 w 9"/>
                <a:gd name="T7" fmla="*/ 0 h 95"/>
                <a:gd name="T8" fmla="*/ 0 w 9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5">
                  <a:moveTo>
                    <a:pt x="0" y="95"/>
                  </a:moveTo>
                  <a:lnTo>
                    <a:pt x="0" y="95"/>
                  </a:lnTo>
                  <a:lnTo>
                    <a:pt x="7" y="0"/>
                  </a:lnTo>
                  <a:lnTo>
                    <a:pt x="9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423"/>
            <p:cNvSpPr>
              <a:spLocks/>
            </p:cNvSpPr>
            <p:nvPr/>
          </p:nvSpPr>
          <p:spPr bwMode="auto">
            <a:xfrm>
              <a:off x="2884487" y="4449449"/>
              <a:ext cx="150813" cy="15875"/>
            </a:xfrm>
            <a:custGeom>
              <a:avLst/>
              <a:gdLst>
                <a:gd name="T0" fmla="*/ 0 w 95"/>
                <a:gd name="T1" fmla="*/ 10 h 10"/>
                <a:gd name="T2" fmla="*/ 0 w 95"/>
                <a:gd name="T3" fmla="*/ 10 h 10"/>
                <a:gd name="T4" fmla="*/ 95 w 95"/>
                <a:gd name="T5" fmla="*/ 0 h 10"/>
                <a:gd name="T6" fmla="*/ 95 w 95"/>
                <a:gd name="T7" fmla="*/ 2 h 10"/>
                <a:gd name="T8" fmla="*/ 0 w 9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">
                  <a:moveTo>
                    <a:pt x="0" y="10"/>
                  </a:moveTo>
                  <a:lnTo>
                    <a:pt x="0" y="10"/>
                  </a:lnTo>
                  <a:lnTo>
                    <a:pt x="95" y="0"/>
                  </a:lnTo>
                  <a:lnTo>
                    <a:pt x="9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424"/>
            <p:cNvSpPr>
              <a:spLocks/>
            </p:cNvSpPr>
            <p:nvPr/>
          </p:nvSpPr>
          <p:spPr bwMode="auto">
            <a:xfrm>
              <a:off x="2835274" y="4536762"/>
              <a:ext cx="101600" cy="100013"/>
            </a:xfrm>
            <a:custGeom>
              <a:avLst/>
              <a:gdLst>
                <a:gd name="T0" fmla="*/ 64 w 64"/>
                <a:gd name="T1" fmla="*/ 9 h 63"/>
                <a:gd name="T2" fmla="*/ 7 w 64"/>
                <a:gd name="T3" fmla="*/ 63 h 63"/>
                <a:gd name="T4" fmla="*/ 0 w 64"/>
                <a:gd name="T5" fmla="*/ 56 h 63"/>
                <a:gd name="T6" fmla="*/ 57 w 64"/>
                <a:gd name="T7" fmla="*/ 0 h 63"/>
                <a:gd name="T8" fmla="*/ 64 w 64"/>
                <a:gd name="T9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64" y="9"/>
                  </a:moveTo>
                  <a:lnTo>
                    <a:pt x="7" y="63"/>
                  </a:lnTo>
                  <a:lnTo>
                    <a:pt x="0" y="56"/>
                  </a:lnTo>
                  <a:lnTo>
                    <a:pt x="57" y="0"/>
                  </a:lnTo>
                  <a:lnTo>
                    <a:pt x="64" y="9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425"/>
            <p:cNvSpPr>
              <a:spLocks/>
            </p:cNvSpPr>
            <p:nvPr/>
          </p:nvSpPr>
          <p:spPr bwMode="auto">
            <a:xfrm>
              <a:off x="2967037" y="4468499"/>
              <a:ext cx="90488" cy="93663"/>
            </a:xfrm>
            <a:custGeom>
              <a:avLst/>
              <a:gdLst>
                <a:gd name="T0" fmla="*/ 0 w 57"/>
                <a:gd name="T1" fmla="*/ 59 h 59"/>
                <a:gd name="T2" fmla="*/ 57 w 57"/>
                <a:gd name="T3" fmla="*/ 2 h 59"/>
                <a:gd name="T4" fmla="*/ 57 w 57"/>
                <a:gd name="T5" fmla="*/ 0 h 59"/>
                <a:gd name="T6" fmla="*/ 0 w 57"/>
                <a:gd name="T7" fmla="*/ 57 h 59"/>
                <a:gd name="T8" fmla="*/ 0 w 57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9">
                  <a:moveTo>
                    <a:pt x="0" y="59"/>
                  </a:moveTo>
                  <a:lnTo>
                    <a:pt x="57" y="2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426"/>
            <p:cNvSpPr>
              <a:spLocks/>
            </p:cNvSpPr>
            <p:nvPr/>
          </p:nvSpPr>
          <p:spPr bwMode="auto">
            <a:xfrm>
              <a:off x="2974974" y="4479612"/>
              <a:ext cx="93663" cy="90488"/>
            </a:xfrm>
            <a:custGeom>
              <a:avLst/>
              <a:gdLst>
                <a:gd name="T0" fmla="*/ 2 w 59"/>
                <a:gd name="T1" fmla="*/ 57 h 57"/>
                <a:gd name="T2" fmla="*/ 59 w 59"/>
                <a:gd name="T3" fmla="*/ 2 h 57"/>
                <a:gd name="T4" fmla="*/ 57 w 59"/>
                <a:gd name="T5" fmla="*/ 0 h 57"/>
                <a:gd name="T6" fmla="*/ 0 w 59"/>
                <a:gd name="T7" fmla="*/ 57 h 57"/>
                <a:gd name="T8" fmla="*/ 2 w 59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7">
                  <a:moveTo>
                    <a:pt x="2" y="57"/>
                  </a:moveTo>
                  <a:lnTo>
                    <a:pt x="59" y="2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427"/>
            <p:cNvSpPr>
              <a:spLocks/>
            </p:cNvSpPr>
            <p:nvPr/>
          </p:nvSpPr>
          <p:spPr bwMode="auto">
            <a:xfrm>
              <a:off x="2986087" y="4487549"/>
              <a:ext cx="90488" cy="93663"/>
            </a:xfrm>
            <a:custGeom>
              <a:avLst/>
              <a:gdLst>
                <a:gd name="T0" fmla="*/ 0 w 57"/>
                <a:gd name="T1" fmla="*/ 59 h 59"/>
                <a:gd name="T2" fmla="*/ 57 w 57"/>
                <a:gd name="T3" fmla="*/ 2 h 59"/>
                <a:gd name="T4" fmla="*/ 54 w 57"/>
                <a:gd name="T5" fmla="*/ 0 h 59"/>
                <a:gd name="T6" fmla="*/ 0 w 57"/>
                <a:gd name="T7" fmla="*/ 57 h 59"/>
                <a:gd name="T8" fmla="*/ 0 w 57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9">
                  <a:moveTo>
                    <a:pt x="0" y="59"/>
                  </a:moveTo>
                  <a:lnTo>
                    <a:pt x="57" y="2"/>
                  </a:lnTo>
                  <a:lnTo>
                    <a:pt x="54" y="0"/>
                  </a:lnTo>
                  <a:lnTo>
                    <a:pt x="0" y="5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428"/>
            <p:cNvSpPr>
              <a:spLocks/>
            </p:cNvSpPr>
            <p:nvPr/>
          </p:nvSpPr>
          <p:spPr bwMode="auto">
            <a:xfrm>
              <a:off x="2994024" y="4498662"/>
              <a:ext cx="93663" cy="90488"/>
            </a:xfrm>
            <a:custGeom>
              <a:avLst/>
              <a:gdLst>
                <a:gd name="T0" fmla="*/ 2 w 59"/>
                <a:gd name="T1" fmla="*/ 57 h 57"/>
                <a:gd name="T2" fmla="*/ 59 w 59"/>
                <a:gd name="T3" fmla="*/ 0 h 57"/>
                <a:gd name="T4" fmla="*/ 56 w 59"/>
                <a:gd name="T5" fmla="*/ 0 h 57"/>
                <a:gd name="T6" fmla="*/ 0 w 59"/>
                <a:gd name="T7" fmla="*/ 57 h 57"/>
                <a:gd name="T8" fmla="*/ 2 w 59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7">
                  <a:moveTo>
                    <a:pt x="2" y="57"/>
                  </a:moveTo>
                  <a:lnTo>
                    <a:pt x="59" y="0"/>
                  </a:lnTo>
                  <a:lnTo>
                    <a:pt x="56" y="0"/>
                  </a:lnTo>
                  <a:lnTo>
                    <a:pt x="0" y="57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429"/>
            <p:cNvSpPr>
              <a:spLocks/>
            </p:cNvSpPr>
            <p:nvPr/>
          </p:nvSpPr>
          <p:spPr bwMode="auto">
            <a:xfrm>
              <a:off x="3011487" y="4517712"/>
              <a:ext cx="90488" cy="90488"/>
            </a:xfrm>
            <a:custGeom>
              <a:avLst/>
              <a:gdLst>
                <a:gd name="T0" fmla="*/ 3 w 57"/>
                <a:gd name="T1" fmla="*/ 57 h 57"/>
                <a:gd name="T2" fmla="*/ 57 w 57"/>
                <a:gd name="T3" fmla="*/ 0 h 57"/>
                <a:gd name="T4" fmla="*/ 57 w 57"/>
                <a:gd name="T5" fmla="*/ 0 h 57"/>
                <a:gd name="T6" fmla="*/ 0 w 57"/>
                <a:gd name="T7" fmla="*/ 57 h 57"/>
                <a:gd name="T8" fmla="*/ 3 w 5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3" y="57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3" y="5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430"/>
            <p:cNvSpPr>
              <a:spLocks/>
            </p:cNvSpPr>
            <p:nvPr/>
          </p:nvSpPr>
          <p:spPr bwMode="auto">
            <a:xfrm>
              <a:off x="3005137" y="4506599"/>
              <a:ext cx="88900" cy="93663"/>
            </a:xfrm>
            <a:custGeom>
              <a:avLst/>
              <a:gdLst>
                <a:gd name="T0" fmla="*/ 0 w 56"/>
                <a:gd name="T1" fmla="*/ 59 h 59"/>
                <a:gd name="T2" fmla="*/ 56 w 56"/>
                <a:gd name="T3" fmla="*/ 2 h 59"/>
                <a:gd name="T4" fmla="*/ 54 w 56"/>
                <a:gd name="T5" fmla="*/ 0 h 59"/>
                <a:gd name="T6" fmla="*/ 0 w 56"/>
                <a:gd name="T7" fmla="*/ 56 h 59"/>
                <a:gd name="T8" fmla="*/ 0 w 56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9">
                  <a:moveTo>
                    <a:pt x="0" y="59"/>
                  </a:moveTo>
                  <a:lnTo>
                    <a:pt x="56" y="2"/>
                  </a:lnTo>
                  <a:lnTo>
                    <a:pt x="54" y="0"/>
                  </a:lnTo>
                  <a:lnTo>
                    <a:pt x="0" y="5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431"/>
            <p:cNvSpPr>
              <a:spLocks noEditPoints="1"/>
            </p:cNvSpPr>
            <p:nvPr/>
          </p:nvSpPr>
          <p:spPr bwMode="auto">
            <a:xfrm>
              <a:off x="2862262" y="4570099"/>
              <a:ext cx="161925" cy="157163"/>
            </a:xfrm>
            <a:custGeom>
              <a:avLst/>
              <a:gdLst>
                <a:gd name="T0" fmla="*/ 47 w 102"/>
                <a:gd name="T1" fmla="*/ 99 h 99"/>
                <a:gd name="T2" fmla="*/ 45 w 102"/>
                <a:gd name="T3" fmla="*/ 99 h 99"/>
                <a:gd name="T4" fmla="*/ 0 w 102"/>
                <a:gd name="T5" fmla="*/ 54 h 99"/>
                <a:gd name="T6" fmla="*/ 2 w 102"/>
                <a:gd name="T7" fmla="*/ 54 h 99"/>
                <a:gd name="T8" fmla="*/ 54 w 102"/>
                <a:gd name="T9" fmla="*/ 0 h 99"/>
                <a:gd name="T10" fmla="*/ 57 w 102"/>
                <a:gd name="T11" fmla="*/ 0 h 99"/>
                <a:gd name="T12" fmla="*/ 102 w 102"/>
                <a:gd name="T13" fmla="*/ 45 h 99"/>
                <a:gd name="T14" fmla="*/ 99 w 102"/>
                <a:gd name="T15" fmla="*/ 47 h 99"/>
                <a:gd name="T16" fmla="*/ 47 w 102"/>
                <a:gd name="T17" fmla="*/ 99 h 99"/>
                <a:gd name="T18" fmla="*/ 4 w 102"/>
                <a:gd name="T19" fmla="*/ 54 h 99"/>
                <a:gd name="T20" fmla="*/ 47 w 102"/>
                <a:gd name="T21" fmla="*/ 97 h 99"/>
                <a:gd name="T22" fmla="*/ 97 w 102"/>
                <a:gd name="T23" fmla="*/ 45 h 99"/>
                <a:gd name="T24" fmla="*/ 54 w 102"/>
                <a:gd name="T25" fmla="*/ 2 h 99"/>
                <a:gd name="T26" fmla="*/ 4 w 102"/>
                <a:gd name="T27" fmla="*/ 5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99">
                  <a:moveTo>
                    <a:pt x="47" y="99"/>
                  </a:moveTo>
                  <a:lnTo>
                    <a:pt x="45" y="99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102" y="45"/>
                  </a:lnTo>
                  <a:lnTo>
                    <a:pt x="99" y="47"/>
                  </a:lnTo>
                  <a:lnTo>
                    <a:pt x="47" y="99"/>
                  </a:lnTo>
                  <a:close/>
                  <a:moveTo>
                    <a:pt x="4" y="54"/>
                  </a:moveTo>
                  <a:lnTo>
                    <a:pt x="47" y="97"/>
                  </a:lnTo>
                  <a:lnTo>
                    <a:pt x="97" y="45"/>
                  </a:lnTo>
                  <a:lnTo>
                    <a:pt x="54" y="2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432"/>
            <p:cNvSpPr>
              <a:spLocks/>
            </p:cNvSpPr>
            <p:nvPr/>
          </p:nvSpPr>
          <p:spPr bwMode="auto">
            <a:xfrm>
              <a:off x="2865437" y="4641537"/>
              <a:ext cx="153988" cy="19050"/>
            </a:xfrm>
            <a:custGeom>
              <a:avLst/>
              <a:gdLst>
                <a:gd name="T0" fmla="*/ 0 w 97"/>
                <a:gd name="T1" fmla="*/ 12 h 12"/>
                <a:gd name="T2" fmla="*/ 0 w 97"/>
                <a:gd name="T3" fmla="*/ 9 h 12"/>
                <a:gd name="T4" fmla="*/ 97 w 97"/>
                <a:gd name="T5" fmla="*/ 0 h 12"/>
                <a:gd name="T6" fmla="*/ 97 w 97"/>
                <a:gd name="T7" fmla="*/ 2 h 12"/>
                <a:gd name="T8" fmla="*/ 0 w 97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2">
                  <a:moveTo>
                    <a:pt x="0" y="12"/>
                  </a:moveTo>
                  <a:lnTo>
                    <a:pt x="0" y="9"/>
                  </a:lnTo>
                  <a:lnTo>
                    <a:pt x="97" y="0"/>
                  </a:lnTo>
                  <a:lnTo>
                    <a:pt x="97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433"/>
            <p:cNvSpPr>
              <a:spLocks/>
            </p:cNvSpPr>
            <p:nvPr/>
          </p:nvSpPr>
          <p:spPr bwMode="auto">
            <a:xfrm>
              <a:off x="2933699" y="4573274"/>
              <a:ext cx="19050" cy="150813"/>
            </a:xfrm>
            <a:custGeom>
              <a:avLst/>
              <a:gdLst>
                <a:gd name="T0" fmla="*/ 2 w 12"/>
                <a:gd name="T1" fmla="*/ 95 h 95"/>
                <a:gd name="T2" fmla="*/ 0 w 12"/>
                <a:gd name="T3" fmla="*/ 95 h 95"/>
                <a:gd name="T4" fmla="*/ 9 w 12"/>
                <a:gd name="T5" fmla="*/ 0 h 95"/>
                <a:gd name="T6" fmla="*/ 12 w 12"/>
                <a:gd name="T7" fmla="*/ 0 h 95"/>
                <a:gd name="T8" fmla="*/ 2 w 12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5">
                  <a:moveTo>
                    <a:pt x="2" y="95"/>
                  </a:moveTo>
                  <a:lnTo>
                    <a:pt x="0" y="95"/>
                  </a:lnTo>
                  <a:lnTo>
                    <a:pt x="9" y="0"/>
                  </a:lnTo>
                  <a:lnTo>
                    <a:pt x="12" y="0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434"/>
            <p:cNvSpPr>
              <a:spLocks/>
            </p:cNvSpPr>
            <p:nvPr/>
          </p:nvSpPr>
          <p:spPr bwMode="auto">
            <a:xfrm>
              <a:off x="3024187" y="4524062"/>
              <a:ext cx="100013" cy="101600"/>
            </a:xfrm>
            <a:custGeom>
              <a:avLst/>
              <a:gdLst>
                <a:gd name="T0" fmla="*/ 7 w 63"/>
                <a:gd name="T1" fmla="*/ 64 h 64"/>
                <a:gd name="T2" fmla="*/ 63 w 63"/>
                <a:gd name="T3" fmla="*/ 10 h 64"/>
                <a:gd name="T4" fmla="*/ 56 w 63"/>
                <a:gd name="T5" fmla="*/ 0 h 64"/>
                <a:gd name="T6" fmla="*/ 0 w 63"/>
                <a:gd name="T7" fmla="*/ 57 h 64"/>
                <a:gd name="T8" fmla="*/ 7 w 63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7" y="64"/>
                  </a:moveTo>
                  <a:lnTo>
                    <a:pt x="63" y="10"/>
                  </a:lnTo>
                  <a:lnTo>
                    <a:pt x="56" y="0"/>
                  </a:lnTo>
                  <a:lnTo>
                    <a:pt x="0" y="57"/>
                  </a:lnTo>
                  <a:lnTo>
                    <a:pt x="7" y="6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435"/>
            <p:cNvSpPr>
              <a:spLocks/>
            </p:cNvSpPr>
            <p:nvPr/>
          </p:nvSpPr>
          <p:spPr bwMode="auto">
            <a:xfrm>
              <a:off x="5470524" y="2603187"/>
              <a:ext cx="547688" cy="549275"/>
            </a:xfrm>
            <a:custGeom>
              <a:avLst/>
              <a:gdLst>
                <a:gd name="T0" fmla="*/ 151 w 345"/>
                <a:gd name="T1" fmla="*/ 0 h 346"/>
                <a:gd name="T2" fmla="*/ 9 w 345"/>
                <a:gd name="T3" fmla="*/ 142 h 346"/>
                <a:gd name="T4" fmla="*/ 0 w 345"/>
                <a:gd name="T5" fmla="*/ 152 h 346"/>
                <a:gd name="T6" fmla="*/ 194 w 345"/>
                <a:gd name="T7" fmla="*/ 346 h 346"/>
                <a:gd name="T8" fmla="*/ 203 w 345"/>
                <a:gd name="T9" fmla="*/ 337 h 346"/>
                <a:gd name="T10" fmla="*/ 345 w 345"/>
                <a:gd name="T11" fmla="*/ 197 h 346"/>
                <a:gd name="T12" fmla="*/ 151 w 345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346">
                  <a:moveTo>
                    <a:pt x="151" y="0"/>
                  </a:moveTo>
                  <a:lnTo>
                    <a:pt x="9" y="142"/>
                  </a:lnTo>
                  <a:lnTo>
                    <a:pt x="0" y="152"/>
                  </a:lnTo>
                  <a:lnTo>
                    <a:pt x="194" y="346"/>
                  </a:lnTo>
                  <a:lnTo>
                    <a:pt x="203" y="337"/>
                  </a:lnTo>
                  <a:lnTo>
                    <a:pt x="345" y="197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436"/>
            <p:cNvSpPr>
              <a:spLocks/>
            </p:cNvSpPr>
            <p:nvPr/>
          </p:nvSpPr>
          <p:spPr bwMode="auto">
            <a:xfrm>
              <a:off x="5470524" y="2603187"/>
              <a:ext cx="547688" cy="549275"/>
            </a:xfrm>
            <a:custGeom>
              <a:avLst/>
              <a:gdLst>
                <a:gd name="T0" fmla="*/ 151 w 345"/>
                <a:gd name="T1" fmla="*/ 0 h 346"/>
                <a:gd name="T2" fmla="*/ 9 w 345"/>
                <a:gd name="T3" fmla="*/ 142 h 346"/>
                <a:gd name="T4" fmla="*/ 0 w 345"/>
                <a:gd name="T5" fmla="*/ 152 h 346"/>
                <a:gd name="T6" fmla="*/ 194 w 345"/>
                <a:gd name="T7" fmla="*/ 346 h 346"/>
                <a:gd name="T8" fmla="*/ 203 w 345"/>
                <a:gd name="T9" fmla="*/ 337 h 346"/>
                <a:gd name="T10" fmla="*/ 345 w 345"/>
                <a:gd name="T11" fmla="*/ 197 h 346"/>
                <a:gd name="T12" fmla="*/ 151 w 345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346">
                  <a:moveTo>
                    <a:pt x="151" y="0"/>
                  </a:moveTo>
                  <a:lnTo>
                    <a:pt x="9" y="142"/>
                  </a:lnTo>
                  <a:lnTo>
                    <a:pt x="0" y="152"/>
                  </a:lnTo>
                  <a:lnTo>
                    <a:pt x="194" y="346"/>
                  </a:lnTo>
                  <a:lnTo>
                    <a:pt x="203" y="337"/>
                  </a:lnTo>
                  <a:lnTo>
                    <a:pt x="345" y="197"/>
                  </a:lnTo>
                  <a:lnTo>
                    <a:pt x="1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437"/>
            <p:cNvSpPr>
              <a:spLocks/>
            </p:cNvSpPr>
            <p:nvPr/>
          </p:nvSpPr>
          <p:spPr bwMode="auto">
            <a:xfrm>
              <a:off x="5465762" y="2585724"/>
              <a:ext cx="549275" cy="547688"/>
            </a:xfrm>
            <a:custGeom>
              <a:avLst/>
              <a:gdLst>
                <a:gd name="T0" fmla="*/ 12 w 346"/>
                <a:gd name="T1" fmla="*/ 139 h 345"/>
                <a:gd name="T2" fmla="*/ 0 w 346"/>
                <a:gd name="T3" fmla="*/ 149 h 345"/>
                <a:gd name="T4" fmla="*/ 194 w 346"/>
                <a:gd name="T5" fmla="*/ 345 h 345"/>
                <a:gd name="T6" fmla="*/ 206 w 346"/>
                <a:gd name="T7" fmla="*/ 333 h 345"/>
                <a:gd name="T8" fmla="*/ 346 w 346"/>
                <a:gd name="T9" fmla="*/ 194 h 345"/>
                <a:gd name="T10" fmla="*/ 152 w 346"/>
                <a:gd name="T11" fmla="*/ 0 h 345"/>
                <a:gd name="T12" fmla="*/ 12 w 346"/>
                <a:gd name="T13" fmla="*/ 13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6" h="345">
                  <a:moveTo>
                    <a:pt x="12" y="139"/>
                  </a:moveTo>
                  <a:lnTo>
                    <a:pt x="0" y="149"/>
                  </a:lnTo>
                  <a:lnTo>
                    <a:pt x="194" y="345"/>
                  </a:lnTo>
                  <a:lnTo>
                    <a:pt x="206" y="333"/>
                  </a:lnTo>
                  <a:lnTo>
                    <a:pt x="346" y="194"/>
                  </a:lnTo>
                  <a:lnTo>
                    <a:pt x="152" y="0"/>
                  </a:lnTo>
                  <a:lnTo>
                    <a:pt x="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438"/>
            <p:cNvSpPr>
              <a:spLocks/>
            </p:cNvSpPr>
            <p:nvPr/>
          </p:nvSpPr>
          <p:spPr bwMode="auto">
            <a:xfrm>
              <a:off x="5522912" y="2728599"/>
              <a:ext cx="104775" cy="100013"/>
            </a:xfrm>
            <a:custGeom>
              <a:avLst/>
              <a:gdLst>
                <a:gd name="T0" fmla="*/ 66 w 66"/>
                <a:gd name="T1" fmla="*/ 4 h 63"/>
                <a:gd name="T2" fmla="*/ 5 w 66"/>
                <a:gd name="T3" fmla="*/ 63 h 63"/>
                <a:gd name="T4" fmla="*/ 0 w 66"/>
                <a:gd name="T5" fmla="*/ 59 h 63"/>
                <a:gd name="T6" fmla="*/ 61 w 66"/>
                <a:gd name="T7" fmla="*/ 0 h 63"/>
                <a:gd name="T8" fmla="*/ 66 w 66"/>
                <a:gd name="T9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3">
                  <a:moveTo>
                    <a:pt x="66" y="4"/>
                  </a:moveTo>
                  <a:lnTo>
                    <a:pt x="5" y="63"/>
                  </a:lnTo>
                  <a:lnTo>
                    <a:pt x="0" y="59"/>
                  </a:lnTo>
                  <a:lnTo>
                    <a:pt x="61" y="0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439"/>
            <p:cNvSpPr>
              <a:spLocks/>
            </p:cNvSpPr>
            <p:nvPr/>
          </p:nvSpPr>
          <p:spPr bwMode="auto">
            <a:xfrm>
              <a:off x="5537199" y="2704787"/>
              <a:ext cx="142875" cy="142875"/>
            </a:xfrm>
            <a:custGeom>
              <a:avLst/>
              <a:gdLst>
                <a:gd name="T0" fmla="*/ 90 w 90"/>
                <a:gd name="T1" fmla="*/ 5 h 90"/>
                <a:gd name="T2" fmla="*/ 5 w 90"/>
                <a:gd name="T3" fmla="*/ 90 h 90"/>
                <a:gd name="T4" fmla="*/ 0 w 90"/>
                <a:gd name="T5" fmla="*/ 86 h 90"/>
                <a:gd name="T6" fmla="*/ 86 w 90"/>
                <a:gd name="T7" fmla="*/ 0 h 90"/>
                <a:gd name="T8" fmla="*/ 90 w 90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90" y="5"/>
                  </a:moveTo>
                  <a:lnTo>
                    <a:pt x="5" y="90"/>
                  </a:lnTo>
                  <a:lnTo>
                    <a:pt x="0" y="86"/>
                  </a:lnTo>
                  <a:lnTo>
                    <a:pt x="86" y="0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440"/>
            <p:cNvSpPr>
              <a:spLocks/>
            </p:cNvSpPr>
            <p:nvPr/>
          </p:nvSpPr>
          <p:spPr bwMode="auto">
            <a:xfrm>
              <a:off x="5556249" y="2734949"/>
              <a:ext cx="128588" cy="128588"/>
            </a:xfrm>
            <a:custGeom>
              <a:avLst/>
              <a:gdLst>
                <a:gd name="T0" fmla="*/ 81 w 81"/>
                <a:gd name="T1" fmla="*/ 5 h 81"/>
                <a:gd name="T2" fmla="*/ 5 w 81"/>
                <a:gd name="T3" fmla="*/ 81 h 81"/>
                <a:gd name="T4" fmla="*/ 0 w 81"/>
                <a:gd name="T5" fmla="*/ 76 h 81"/>
                <a:gd name="T6" fmla="*/ 76 w 81"/>
                <a:gd name="T7" fmla="*/ 0 h 81"/>
                <a:gd name="T8" fmla="*/ 81 w 81"/>
                <a:gd name="T9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5"/>
                  </a:moveTo>
                  <a:lnTo>
                    <a:pt x="5" y="81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81" y="5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441"/>
            <p:cNvSpPr>
              <a:spLocks/>
            </p:cNvSpPr>
            <p:nvPr/>
          </p:nvSpPr>
          <p:spPr bwMode="auto">
            <a:xfrm>
              <a:off x="5759449" y="2869887"/>
              <a:ext cx="192088" cy="196850"/>
            </a:xfrm>
            <a:custGeom>
              <a:avLst/>
              <a:gdLst>
                <a:gd name="T0" fmla="*/ 121 w 121"/>
                <a:gd name="T1" fmla="*/ 5 h 124"/>
                <a:gd name="T2" fmla="*/ 5 w 121"/>
                <a:gd name="T3" fmla="*/ 124 h 124"/>
                <a:gd name="T4" fmla="*/ 0 w 121"/>
                <a:gd name="T5" fmla="*/ 119 h 124"/>
                <a:gd name="T6" fmla="*/ 116 w 121"/>
                <a:gd name="T7" fmla="*/ 0 h 124"/>
                <a:gd name="T8" fmla="*/ 121 w 121"/>
                <a:gd name="T9" fmla="*/ 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4">
                  <a:moveTo>
                    <a:pt x="121" y="5"/>
                  </a:moveTo>
                  <a:lnTo>
                    <a:pt x="5" y="124"/>
                  </a:lnTo>
                  <a:lnTo>
                    <a:pt x="0" y="119"/>
                  </a:lnTo>
                  <a:lnTo>
                    <a:pt x="116" y="0"/>
                  </a:lnTo>
                  <a:lnTo>
                    <a:pt x="121" y="5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442"/>
            <p:cNvSpPr>
              <a:spLocks/>
            </p:cNvSpPr>
            <p:nvPr/>
          </p:nvSpPr>
          <p:spPr bwMode="auto">
            <a:xfrm>
              <a:off x="5773737" y="2885762"/>
              <a:ext cx="196850" cy="195263"/>
            </a:xfrm>
            <a:custGeom>
              <a:avLst/>
              <a:gdLst>
                <a:gd name="T0" fmla="*/ 124 w 124"/>
                <a:gd name="T1" fmla="*/ 5 h 123"/>
                <a:gd name="T2" fmla="*/ 5 w 124"/>
                <a:gd name="T3" fmla="*/ 123 h 123"/>
                <a:gd name="T4" fmla="*/ 0 w 124"/>
                <a:gd name="T5" fmla="*/ 118 h 123"/>
                <a:gd name="T6" fmla="*/ 119 w 124"/>
                <a:gd name="T7" fmla="*/ 0 h 123"/>
                <a:gd name="T8" fmla="*/ 124 w 124"/>
                <a:gd name="T9" fmla="*/ 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3">
                  <a:moveTo>
                    <a:pt x="124" y="5"/>
                  </a:moveTo>
                  <a:lnTo>
                    <a:pt x="5" y="123"/>
                  </a:lnTo>
                  <a:lnTo>
                    <a:pt x="0" y="118"/>
                  </a:lnTo>
                  <a:lnTo>
                    <a:pt x="119" y="0"/>
                  </a:lnTo>
                  <a:lnTo>
                    <a:pt x="124" y="5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443"/>
            <p:cNvSpPr>
              <a:spLocks/>
            </p:cNvSpPr>
            <p:nvPr/>
          </p:nvSpPr>
          <p:spPr bwMode="auto">
            <a:xfrm>
              <a:off x="5578474" y="2792099"/>
              <a:ext cx="95250" cy="90488"/>
            </a:xfrm>
            <a:custGeom>
              <a:avLst/>
              <a:gdLst>
                <a:gd name="T0" fmla="*/ 60 w 60"/>
                <a:gd name="T1" fmla="*/ 2 h 57"/>
                <a:gd name="T2" fmla="*/ 3 w 60"/>
                <a:gd name="T3" fmla="*/ 57 h 57"/>
                <a:gd name="T4" fmla="*/ 0 w 60"/>
                <a:gd name="T5" fmla="*/ 57 h 57"/>
                <a:gd name="T6" fmla="*/ 57 w 60"/>
                <a:gd name="T7" fmla="*/ 0 h 57"/>
                <a:gd name="T8" fmla="*/ 60 w 60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7">
                  <a:moveTo>
                    <a:pt x="60" y="2"/>
                  </a:moveTo>
                  <a:lnTo>
                    <a:pt x="3" y="57"/>
                  </a:lnTo>
                  <a:lnTo>
                    <a:pt x="0" y="57"/>
                  </a:lnTo>
                  <a:lnTo>
                    <a:pt x="57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444"/>
            <p:cNvSpPr>
              <a:spLocks/>
            </p:cNvSpPr>
            <p:nvPr/>
          </p:nvSpPr>
          <p:spPr bwMode="auto">
            <a:xfrm>
              <a:off x="5589587" y="2798449"/>
              <a:ext cx="90488" cy="95250"/>
            </a:xfrm>
            <a:custGeom>
              <a:avLst/>
              <a:gdLst>
                <a:gd name="T0" fmla="*/ 57 w 57"/>
                <a:gd name="T1" fmla="*/ 3 h 60"/>
                <a:gd name="T2" fmla="*/ 0 w 57"/>
                <a:gd name="T3" fmla="*/ 60 h 60"/>
                <a:gd name="T4" fmla="*/ 0 w 57"/>
                <a:gd name="T5" fmla="*/ 57 h 60"/>
                <a:gd name="T6" fmla="*/ 57 w 57"/>
                <a:gd name="T7" fmla="*/ 0 h 60"/>
                <a:gd name="T8" fmla="*/ 57 w 57"/>
                <a:gd name="T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57" y="3"/>
                  </a:moveTo>
                  <a:lnTo>
                    <a:pt x="0" y="60"/>
                  </a:lnTo>
                  <a:lnTo>
                    <a:pt x="0" y="57"/>
                  </a:lnTo>
                  <a:lnTo>
                    <a:pt x="57" y="0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445"/>
            <p:cNvSpPr>
              <a:spLocks/>
            </p:cNvSpPr>
            <p:nvPr/>
          </p:nvSpPr>
          <p:spPr bwMode="auto">
            <a:xfrm>
              <a:off x="5597524" y="2811149"/>
              <a:ext cx="93663" cy="88900"/>
            </a:xfrm>
            <a:custGeom>
              <a:avLst/>
              <a:gdLst>
                <a:gd name="T0" fmla="*/ 59 w 59"/>
                <a:gd name="T1" fmla="*/ 0 h 56"/>
                <a:gd name="T2" fmla="*/ 3 w 59"/>
                <a:gd name="T3" fmla="*/ 56 h 56"/>
                <a:gd name="T4" fmla="*/ 0 w 59"/>
                <a:gd name="T5" fmla="*/ 56 h 56"/>
                <a:gd name="T6" fmla="*/ 57 w 59"/>
                <a:gd name="T7" fmla="*/ 0 h 56"/>
                <a:gd name="T8" fmla="*/ 59 w 5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6">
                  <a:moveTo>
                    <a:pt x="59" y="0"/>
                  </a:moveTo>
                  <a:lnTo>
                    <a:pt x="3" y="56"/>
                  </a:lnTo>
                  <a:lnTo>
                    <a:pt x="0" y="56"/>
                  </a:lnTo>
                  <a:lnTo>
                    <a:pt x="5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446"/>
            <p:cNvSpPr>
              <a:spLocks/>
            </p:cNvSpPr>
            <p:nvPr/>
          </p:nvSpPr>
          <p:spPr bwMode="auto">
            <a:xfrm>
              <a:off x="5608637" y="2817499"/>
              <a:ext cx="90488" cy="95250"/>
            </a:xfrm>
            <a:custGeom>
              <a:avLst/>
              <a:gdLst>
                <a:gd name="T0" fmla="*/ 57 w 57"/>
                <a:gd name="T1" fmla="*/ 3 h 60"/>
                <a:gd name="T2" fmla="*/ 0 w 57"/>
                <a:gd name="T3" fmla="*/ 60 h 60"/>
                <a:gd name="T4" fmla="*/ 0 w 57"/>
                <a:gd name="T5" fmla="*/ 57 h 60"/>
                <a:gd name="T6" fmla="*/ 57 w 57"/>
                <a:gd name="T7" fmla="*/ 0 h 60"/>
                <a:gd name="T8" fmla="*/ 57 w 57"/>
                <a:gd name="T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57" y="3"/>
                  </a:moveTo>
                  <a:lnTo>
                    <a:pt x="0" y="60"/>
                  </a:lnTo>
                  <a:lnTo>
                    <a:pt x="0" y="57"/>
                  </a:lnTo>
                  <a:lnTo>
                    <a:pt x="57" y="0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447"/>
            <p:cNvSpPr>
              <a:spLocks/>
            </p:cNvSpPr>
            <p:nvPr/>
          </p:nvSpPr>
          <p:spPr bwMode="auto">
            <a:xfrm>
              <a:off x="5627687" y="2836549"/>
              <a:ext cx="90488" cy="93663"/>
            </a:xfrm>
            <a:custGeom>
              <a:avLst/>
              <a:gdLst>
                <a:gd name="T0" fmla="*/ 57 w 57"/>
                <a:gd name="T1" fmla="*/ 3 h 59"/>
                <a:gd name="T2" fmla="*/ 0 w 57"/>
                <a:gd name="T3" fmla="*/ 59 h 59"/>
                <a:gd name="T4" fmla="*/ 0 w 57"/>
                <a:gd name="T5" fmla="*/ 57 h 59"/>
                <a:gd name="T6" fmla="*/ 57 w 57"/>
                <a:gd name="T7" fmla="*/ 0 h 59"/>
                <a:gd name="T8" fmla="*/ 57 w 57"/>
                <a:gd name="T9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9">
                  <a:moveTo>
                    <a:pt x="57" y="3"/>
                  </a:moveTo>
                  <a:lnTo>
                    <a:pt x="0" y="59"/>
                  </a:lnTo>
                  <a:lnTo>
                    <a:pt x="0" y="57"/>
                  </a:lnTo>
                  <a:lnTo>
                    <a:pt x="57" y="0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448"/>
            <p:cNvSpPr>
              <a:spLocks/>
            </p:cNvSpPr>
            <p:nvPr/>
          </p:nvSpPr>
          <p:spPr bwMode="auto">
            <a:xfrm>
              <a:off x="5616574" y="2828612"/>
              <a:ext cx="93663" cy="90488"/>
            </a:xfrm>
            <a:custGeom>
              <a:avLst/>
              <a:gdLst>
                <a:gd name="T0" fmla="*/ 59 w 59"/>
                <a:gd name="T1" fmla="*/ 0 h 57"/>
                <a:gd name="T2" fmla="*/ 2 w 59"/>
                <a:gd name="T3" fmla="*/ 57 h 57"/>
                <a:gd name="T4" fmla="*/ 0 w 59"/>
                <a:gd name="T5" fmla="*/ 57 h 57"/>
                <a:gd name="T6" fmla="*/ 57 w 59"/>
                <a:gd name="T7" fmla="*/ 0 h 57"/>
                <a:gd name="T8" fmla="*/ 59 w 5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7">
                  <a:moveTo>
                    <a:pt x="59" y="0"/>
                  </a:moveTo>
                  <a:lnTo>
                    <a:pt x="2" y="57"/>
                  </a:lnTo>
                  <a:lnTo>
                    <a:pt x="0" y="57"/>
                  </a:lnTo>
                  <a:lnTo>
                    <a:pt x="5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449"/>
            <p:cNvSpPr>
              <a:spLocks noEditPoints="1"/>
            </p:cNvSpPr>
            <p:nvPr/>
          </p:nvSpPr>
          <p:spPr bwMode="auto">
            <a:xfrm>
              <a:off x="5680074" y="2690499"/>
              <a:ext cx="158750" cy="157163"/>
            </a:xfrm>
            <a:custGeom>
              <a:avLst/>
              <a:gdLst>
                <a:gd name="T0" fmla="*/ 45 w 100"/>
                <a:gd name="T1" fmla="*/ 99 h 99"/>
                <a:gd name="T2" fmla="*/ 45 w 100"/>
                <a:gd name="T3" fmla="*/ 97 h 99"/>
                <a:gd name="T4" fmla="*/ 0 w 100"/>
                <a:gd name="T5" fmla="*/ 54 h 99"/>
                <a:gd name="T6" fmla="*/ 0 w 100"/>
                <a:gd name="T7" fmla="*/ 52 h 99"/>
                <a:gd name="T8" fmla="*/ 55 w 100"/>
                <a:gd name="T9" fmla="*/ 0 h 99"/>
                <a:gd name="T10" fmla="*/ 55 w 100"/>
                <a:gd name="T11" fmla="*/ 0 h 99"/>
                <a:gd name="T12" fmla="*/ 100 w 100"/>
                <a:gd name="T13" fmla="*/ 45 h 99"/>
                <a:gd name="T14" fmla="*/ 100 w 100"/>
                <a:gd name="T15" fmla="*/ 45 h 99"/>
                <a:gd name="T16" fmla="*/ 45 w 100"/>
                <a:gd name="T17" fmla="*/ 99 h 99"/>
                <a:gd name="T18" fmla="*/ 3 w 100"/>
                <a:gd name="T19" fmla="*/ 54 h 99"/>
                <a:gd name="T20" fmla="*/ 45 w 100"/>
                <a:gd name="T21" fmla="*/ 97 h 99"/>
                <a:gd name="T22" fmla="*/ 97 w 100"/>
                <a:gd name="T23" fmla="*/ 45 h 99"/>
                <a:gd name="T24" fmla="*/ 55 w 100"/>
                <a:gd name="T25" fmla="*/ 2 h 99"/>
                <a:gd name="T26" fmla="*/ 3 w 100"/>
                <a:gd name="T27" fmla="*/ 5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99">
                  <a:moveTo>
                    <a:pt x="45" y="99"/>
                  </a:moveTo>
                  <a:lnTo>
                    <a:pt x="45" y="97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45" y="99"/>
                  </a:lnTo>
                  <a:close/>
                  <a:moveTo>
                    <a:pt x="3" y="54"/>
                  </a:moveTo>
                  <a:lnTo>
                    <a:pt x="45" y="97"/>
                  </a:lnTo>
                  <a:lnTo>
                    <a:pt x="97" y="45"/>
                  </a:lnTo>
                  <a:lnTo>
                    <a:pt x="55" y="2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450"/>
            <p:cNvSpPr>
              <a:spLocks/>
            </p:cNvSpPr>
            <p:nvPr/>
          </p:nvSpPr>
          <p:spPr bwMode="auto">
            <a:xfrm>
              <a:off x="5751512" y="2690499"/>
              <a:ext cx="19050" cy="153988"/>
            </a:xfrm>
            <a:custGeom>
              <a:avLst/>
              <a:gdLst>
                <a:gd name="T0" fmla="*/ 3 w 12"/>
                <a:gd name="T1" fmla="*/ 97 h 97"/>
                <a:gd name="T2" fmla="*/ 0 w 12"/>
                <a:gd name="T3" fmla="*/ 97 h 97"/>
                <a:gd name="T4" fmla="*/ 10 w 12"/>
                <a:gd name="T5" fmla="*/ 0 h 97"/>
                <a:gd name="T6" fmla="*/ 12 w 12"/>
                <a:gd name="T7" fmla="*/ 0 h 97"/>
                <a:gd name="T8" fmla="*/ 3 w 12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7">
                  <a:moveTo>
                    <a:pt x="3" y="97"/>
                  </a:moveTo>
                  <a:lnTo>
                    <a:pt x="0" y="97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3" y="9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451"/>
            <p:cNvSpPr>
              <a:spLocks/>
            </p:cNvSpPr>
            <p:nvPr/>
          </p:nvSpPr>
          <p:spPr bwMode="auto">
            <a:xfrm>
              <a:off x="5684837" y="2757174"/>
              <a:ext cx="149225" cy="19050"/>
            </a:xfrm>
            <a:custGeom>
              <a:avLst/>
              <a:gdLst>
                <a:gd name="T0" fmla="*/ 0 w 94"/>
                <a:gd name="T1" fmla="*/ 12 h 12"/>
                <a:gd name="T2" fmla="*/ 0 w 94"/>
                <a:gd name="T3" fmla="*/ 10 h 12"/>
                <a:gd name="T4" fmla="*/ 94 w 94"/>
                <a:gd name="T5" fmla="*/ 0 h 12"/>
                <a:gd name="T6" fmla="*/ 94 w 94"/>
                <a:gd name="T7" fmla="*/ 3 h 12"/>
                <a:gd name="T8" fmla="*/ 0 w 9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2">
                  <a:moveTo>
                    <a:pt x="0" y="12"/>
                  </a:moveTo>
                  <a:lnTo>
                    <a:pt x="0" y="10"/>
                  </a:lnTo>
                  <a:lnTo>
                    <a:pt x="94" y="0"/>
                  </a:lnTo>
                  <a:lnTo>
                    <a:pt x="94" y="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452"/>
            <p:cNvSpPr>
              <a:spLocks/>
            </p:cNvSpPr>
            <p:nvPr/>
          </p:nvSpPr>
          <p:spPr bwMode="auto">
            <a:xfrm>
              <a:off x="5635624" y="2847662"/>
              <a:ext cx="101600" cy="101600"/>
            </a:xfrm>
            <a:custGeom>
              <a:avLst/>
              <a:gdLst>
                <a:gd name="T0" fmla="*/ 64 w 64"/>
                <a:gd name="T1" fmla="*/ 7 h 64"/>
                <a:gd name="T2" fmla="*/ 9 w 64"/>
                <a:gd name="T3" fmla="*/ 64 h 64"/>
                <a:gd name="T4" fmla="*/ 0 w 64"/>
                <a:gd name="T5" fmla="*/ 57 h 64"/>
                <a:gd name="T6" fmla="*/ 57 w 64"/>
                <a:gd name="T7" fmla="*/ 0 h 64"/>
                <a:gd name="T8" fmla="*/ 64 w 64"/>
                <a:gd name="T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4" y="7"/>
                  </a:moveTo>
                  <a:lnTo>
                    <a:pt x="9" y="64"/>
                  </a:lnTo>
                  <a:lnTo>
                    <a:pt x="0" y="57"/>
                  </a:lnTo>
                  <a:lnTo>
                    <a:pt x="57" y="0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453"/>
            <p:cNvSpPr>
              <a:spLocks/>
            </p:cNvSpPr>
            <p:nvPr/>
          </p:nvSpPr>
          <p:spPr bwMode="auto">
            <a:xfrm>
              <a:off x="5767387" y="2780987"/>
              <a:ext cx="93663" cy="88900"/>
            </a:xfrm>
            <a:custGeom>
              <a:avLst/>
              <a:gdLst>
                <a:gd name="T0" fmla="*/ 2 w 59"/>
                <a:gd name="T1" fmla="*/ 56 h 56"/>
                <a:gd name="T2" fmla="*/ 59 w 59"/>
                <a:gd name="T3" fmla="*/ 2 h 56"/>
                <a:gd name="T4" fmla="*/ 57 w 59"/>
                <a:gd name="T5" fmla="*/ 0 h 56"/>
                <a:gd name="T6" fmla="*/ 0 w 59"/>
                <a:gd name="T7" fmla="*/ 56 h 56"/>
                <a:gd name="T8" fmla="*/ 2 w 59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6">
                  <a:moveTo>
                    <a:pt x="2" y="56"/>
                  </a:moveTo>
                  <a:lnTo>
                    <a:pt x="59" y="2"/>
                  </a:lnTo>
                  <a:lnTo>
                    <a:pt x="57" y="0"/>
                  </a:lnTo>
                  <a:lnTo>
                    <a:pt x="0" y="56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454"/>
            <p:cNvSpPr>
              <a:spLocks/>
            </p:cNvSpPr>
            <p:nvPr/>
          </p:nvSpPr>
          <p:spPr bwMode="auto">
            <a:xfrm>
              <a:off x="5778499" y="2787337"/>
              <a:ext cx="90488" cy="95250"/>
            </a:xfrm>
            <a:custGeom>
              <a:avLst/>
              <a:gdLst>
                <a:gd name="T0" fmla="*/ 0 w 57"/>
                <a:gd name="T1" fmla="*/ 60 h 60"/>
                <a:gd name="T2" fmla="*/ 57 w 57"/>
                <a:gd name="T3" fmla="*/ 3 h 60"/>
                <a:gd name="T4" fmla="*/ 54 w 57"/>
                <a:gd name="T5" fmla="*/ 0 h 60"/>
                <a:gd name="T6" fmla="*/ 0 w 57"/>
                <a:gd name="T7" fmla="*/ 57 h 60"/>
                <a:gd name="T8" fmla="*/ 0 w 57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0" y="60"/>
                  </a:moveTo>
                  <a:lnTo>
                    <a:pt x="57" y="3"/>
                  </a:lnTo>
                  <a:lnTo>
                    <a:pt x="54" y="0"/>
                  </a:lnTo>
                  <a:lnTo>
                    <a:pt x="0" y="57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455"/>
            <p:cNvSpPr>
              <a:spLocks/>
            </p:cNvSpPr>
            <p:nvPr/>
          </p:nvSpPr>
          <p:spPr bwMode="auto">
            <a:xfrm>
              <a:off x="5786437" y="2798449"/>
              <a:ext cx="88900" cy="90488"/>
            </a:xfrm>
            <a:custGeom>
              <a:avLst/>
              <a:gdLst>
                <a:gd name="T0" fmla="*/ 2 w 56"/>
                <a:gd name="T1" fmla="*/ 57 h 57"/>
                <a:gd name="T2" fmla="*/ 56 w 56"/>
                <a:gd name="T3" fmla="*/ 0 h 57"/>
                <a:gd name="T4" fmla="*/ 56 w 56"/>
                <a:gd name="T5" fmla="*/ 0 h 57"/>
                <a:gd name="T6" fmla="*/ 0 w 56"/>
                <a:gd name="T7" fmla="*/ 57 h 57"/>
                <a:gd name="T8" fmla="*/ 2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" y="57"/>
                  </a:moveTo>
                  <a:lnTo>
                    <a:pt x="56" y="0"/>
                  </a:lnTo>
                  <a:lnTo>
                    <a:pt x="56" y="0"/>
                  </a:lnTo>
                  <a:lnTo>
                    <a:pt x="0" y="57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456"/>
            <p:cNvSpPr>
              <a:spLocks/>
            </p:cNvSpPr>
            <p:nvPr/>
          </p:nvSpPr>
          <p:spPr bwMode="auto">
            <a:xfrm>
              <a:off x="5792787" y="2806387"/>
              <a:ext cx="95250" cy="93663"/>
            </a:xfrm>
            <a:custGeom>
              <a:avLst/>
              <a:gdLst>
                <a:gd name="T0" fmla="*/ 3 w 60"/>
                <a:gd name="T1" fmla="*/ 59 h 59"/>
                <a:gd name="T2" fmla="*/ 60 w 60"/>
                <a:gd name="T3" fmla="*/ 3 h 59"/>
                <a:gd name="T4" fmla="*/ 57 w 60"/>
                <a:gd name="T5" fmla="*/ 0 h 59"/>
                <a:gd name="T6" fmla="*/ 0 w 60"/>
                <a:gd name="T7" fmla="*/ 57 h 59"/>
                <a:gd name="T8" fmla="*/ 3 w 6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3" y="59"/>
                  </a:moveTo>
                  <a:lnTo>
                    <a:pt x="60" y="3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457"/>
            <p:cNvSpPr>
              <a:spLocks/>
            </p:cNvSpPr>
            <p:nvPr/>
          </p:nvSpPr>
          <p:spPr bwMode="auto">
            <a:xfrm>
              <a:off x="5811837" y="2825437"/>
              <a:ext cx="93663" cy="93663"/>
            </a:xfrm>
            <a:custGeom>
              <a:avLst/>
              <a:gdLst>
                <a:gd name="T0" fmla="*/ 3 w 59"/>
                <a:gd name="T1" fmla="*/ 59 h 59"/>
                <a:gd name="T2" fmla="*/ 59 w 59"/>
                <a:gd name="T3" fmla="*/ 2 h 59"/>
                <a:gd name="T4" fmla="*/ 57 w 59"/>
                <a:gd name="T5" fmla="*/ 0 h 59"/>
                <a:gd name="T6" fmla="*/ 0 w 59"/>
                <a:gd name="T7" fmla="*/ 57 h 59"/>
                <a:gd name="T8" fmla="*/ 3 w 59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3" y="59"/>
                  </a:moveTo>
                  <a:lnTo>
                    <a:pt x="59" y="2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458"/>
            <p:cNvSpPr>
              <a:spLocks/>
            </p:cNvSpPr>
            <p:nvPr/>
          </p:nvSpPr>
          <p:spPr bwMode="auto">
            <a:xfrm>
              <a:off x="5803899" y="2817499"/>
              <a:ext cx="90488" cy="90488"/>
            </a:xfrm>
            <a:custGeom>
              <a:avLst/>
              <a:gdLst>
                <a:gd name="T0" fmla="*/ 3 w 57"/>
                <a:gd name="T1" fmla="*/ 57 h 57"/>
                <a:gd name="T2" fmla="*/ 57 w 57"/>
                <a:gd name="T3" fmla="*/ 0 h 57"/>
                <a:gd name="T4" fmla="*/ 57 w 57"/>
                <a:gd name="T5" fmla="*/ 0 h 57"/>
                <a:gd name="T6" fmla="*/ 0 w 57"/>
                <a:gd name="T7" fmla="*/ 57 h 57"/>
                <a:gd name="T8" fmla="*/ 3 w 5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3" y="57"/>
                  </a:moveTo>
                  <a:lnTo>
                    <a:pt x="57" y="0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3" y="5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459"/>
            <p:cNvSpPr>
              <a:spLocks noEditPoints="1"/>
            </p:cNvSpPr>
            <p:nvPr/>
          </p:nvSpPr>
          <p:spPr bwMode="auto">
            <a:xfrm>
              <a:off x="5665787" y="2882587"/>
              <a:ext cx="157163" cy="157163"/>
            </a:xfrm>
            <a:custGeom>
              <a:avLst/>
              <a:gdLst>
                <a:gd name="T0" fmla="*/ 45 w 99"/>
                <a:gd name="T1" fmla="*/ 99 h 99"/>
                <a:gd name="T2" fmla="*/ 45 w 99"/>
                <a:gd name="T3" fmla="*/ 99 h 99"/>
                <a:gd name="T4" fmla="*/ 0 w 99"/>
                <a:gd name="T5" fmla="*/ 54 h 99"/>
                <a:gd name="T6" fmla="*/ 0 w 99"/>
                <a:gd name="T7" fmla="*/ 52 h 99"/>
                <a:gd name="T8" fmla="*/ 54 w 99"/>
                <a:gd name="T9" fmla="*/ 0 h 99"/>
                <a:gd name="T10" fmla="*/ 54 w 99"/>
                <a:gd name="T11" fmla="*/ 0 h 99"/>
                <a:gd name="T12" fmla="*/ 99 w 99"/>
                <a:gd name="T13" fmla="*/ 45 h 99"/>
                <a:gd name="T14" fmla="*/ 99 w 99"/>
                <a:gd name="T15" fmla="*/ 45 h 99"/>
                <a:gd name="T16" fmla="*/ 45 w 99"/>
                <a:gd name="T17" fmla="*/ 99 h 99"/>
                <a:gd name="T18" fmla="*/ 2 w 99"/>
                <a:gd name="T19" fmla="*/ 54 h 99"/>
                <a:gd name="T20" fmla="*/ 45 w 99"/>
                <a:gd name="T21" fmla="*/ 97 h 99"/>
                <a:gd name="T22" fmla="*/ 97 w 99"/>
                <a:gd name="T23" fmla="*/ 45 h 99"/>
                <a:gd name="T24" fmla="*/ 54 w 99"/>
                <a:gd name="T25" fmla="*/ 2 h 99"/>
                <a:gd name="T26" fmla="*/ 2 w 99"/>
                <a:gd name="T27" fmla="*/ 5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99">
                  <a:moveTo>
                    <a:pt x="45" y="99"/>
                  </a:moveTo>
                  <a:lnTo>
                    <a:pt x="45" y="99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45" y="99"/>
                  </a:lnTo>
                  <a:close/>
                  <a:moveTo>
                    <a:pt x="2" y="54"/>
                  </a:moveTo>
                  <a:lnTo>
                    <a:pt x="45" y="97"/>
                  </a:lnTo>
                  <a:lnTo>
                    <a:pt x="97" y="45"/>
                  </a:lnTo>
                  <a:lnTo>
                    <a:pt x="54" y="2"/>
                  </a:lnTo>
                  <a:lnTo>
                    <a:pt x="2" y="5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460"/>
            <p:cNvSpPr>
              <a:spLocks/>
            </p:cNvSpPr>
            <p:nvPr/>
          </p:nvSpPr>
          <p:spPr bwMode="auto">
            <a:xfrm>
              <a:off x="5668962" y="2949262"/>
              <a:ext cx="150813" cy="19050"/>
            </a:xfrm>
            <a:custGeom>
              <a:avLst/>
              <a:gdLst>
                <a:gd name="T0" fmla="*/ 0 w 95"/>
                <a:gd name="T1" fmla="*/ 12 h 12"/>
                <a:gd name="T2" fmla="*/ 0 w 95"/>
                <a:gd name="T3" fmla="*/ 10 h 12"/>
                <a:gd name="T4" fmla="*/ 95 w 95"/>
                <a:gd name="T5" fmla="*/ 0 h 12"/>
                <a:gd name="T6" fmla="*/ 95 w 95"/>
                <a:gd name="T7" fmla="*/ 3 h 12"/>
                <a:gd name="T8" fmla="*/ 0 w 9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">
                  <a:moveTo>
                    <a:pt x="0" y="12"/>
                  </a:moveTo>
                  <a:lnTo>
                    <a:pt x="0" y="10"/>
                  </a:lnTo>
                  <a:lnTo>
                    <a:pt x="95" y="0"/>
                  </a:lnTo>
                  <a:lnTo>
                    <a:pt x="95" y="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461"/>
            <p:cNvSpPr>
              <a:spLocks/>
            </p:cNvSpPr>
            <p:nvPr/>
          </p:nvSpPr>
          <p:spPr bwMode="auto">
            <a:xfrm>
              <a:off x="5737224" y="2882587"/>
              <a:ext cx="14288" cy="153988"/>
            </a:xfrm>
            <a:custGeom>
              <a:avLst/>
              <a:gdLst>
                <a:gd name="T0" fmla="*/ 0 w 9"/>
                <a:gd name="T1" fmla="*/ 97 h 97"/>
                <a:gd name="T2" fmla="*/ 0 w 9"/>
                <a:gd name="T3" fmla="*/ 97 h 97"/>
                <a:gd name="T4" fmla="*/ 7 w 9"/>
                <a:gd name="T5" fmla="*/ 0 h 97"/>
                <a:gd name="T6" fmla="*/ 9 w 9"/>
                <a:gd name="T7" fmla="*/ 2 h 97"/>
                <a:gd name="T8" fmla="*/ 0 w 9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7">
                  <a:moveTo>
                    <a:pt x="0" y="97"/>
                  </a:moveTo>
                  <a:lnTo>
                    <a:pt x="0" y="97"/>
                  </a:lnTo>
                  <a:lnTo>
                    <a:pt x="7" y="0"/>
                  </a:lnTo>
                  <a:lnTo>
                    <a:pt x="9" y="2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462"/>
            <p:cNvSpPr>
              <a:spLocks/>
            </p:cNvSpPr>
            <p:nvPr/>
          </p:nvSpPr>
          <p:spPr bwMode="auto">
            <a:xfrm>
              <a:off x="5822949" y="2836549"/>
              <a:ext cx="101600" cy="101600"/>
            </a:xfrm>
            <a:custGeom>
              <a:avLst/>
              <a:gdLst>
                <a:gd name="T0" fmla="*/ 7 w 64"/>
                <a:gd name="T1" fmla="*/ 64 h 64"/>
                <a:gd name="T2" fmla="*/ 64 w 64"/>
                <a:gd name="T3" fmla="*/ 7 h 64"/>
                <a:gd name="T4" fmla="*/ 57 w 64"/>
                <a:gd name="T5" fmla="*/ 0 h 64"/>
                <a:gd name="T6" fmla="*/ 0 w 64"/>
                <a:gd name="T7" fmla="*/ 57 h 64"/>
                <a:gd name="T8" fmla="*/ 7 w 64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7" y="64"/>
                  </a:moveTo>
                  <a:lnTo>
                    <a:pt x="64" y="7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7" y="6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463"/>
            <p:cNvSpPr>
              <a:spLocks/>
            </p:cNvSpPr>
            <p:nvPr/>
          </p:nvSpPr>
          <p:spPr bwMode="auto">
            <a:xfrm>
              <a:off x="4959349" y="2025337"/>
              <a:ext cx="434975" cy="338138"/>
            </a:xfrm>
            <a:custGeom>
              <a:avLst/>
              <a:gdLst>
                <a:gd name="T0" fmla="*/ 274 w 274"/>
                <a:gd name="T1" fmla="*/ 0 h 213"/>
                <a:gd name="T2" fmla="*/ 265 w 274"/>
                <a:gd name="T3" fmla="*/ 0 h 213"/>
                <a:gd name="T4" fmla="*/ 265 w 274"/>
                <a:gd name="T5" fmla="*/ 7 h 213"/>
                <a:gd name="T6" fmla="*/ 203 w 274"/>
                <a:gd name="T7" fmla="*/ 7 h 213"/>
                <a:gd name="T8" fmla="*/ 265 w 274"/>
                <a:gd name="T9" fmla="*/ 7 h 213"/>
                <a:gd name="T10" fmla="*/ 265 w 274"/>
                <a:gd name="T11" fmla="*/ 206 h 213"/>
                <a:gd name="T12" fmla="*/ 0 w 274"/>
                <a:gd name="T13" fmla="*/ 206 h 213"/>
                <a:gd name="T14" fmla="*/ 0 w 274"/>
                <a:gd name="T15" fmla="*/ 213 h 213"/>
                <a:gd name="T16" fmla="*/ 274 w 274"/>
                <a:gd name="T17" fmla="*/ 213 h 213"/>
                <a:gd name="T18" fmla="*/ 274 w 274"/>
                <a:gd name="T19" fmla="*/ 14 h 213"/>
                <a:gd name="T20" fmla="*/ 274 w 274"/>
                <a:gd name="T2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4" h="213">
                  <a:moveTo>
                    <a:pt x="274" y="0"/>
                  </a:moveTo>
                  <a:lnTo>
                    <a:pt x="265" y="0"/>
                  </a:lnTo>
                  <a:lnTo>
                    <a:pt x="265" y="7"/>
                  </a:lnTo>
                  <a:lnTo>
                    <a:pt x="203" y="7"/>
                  </a:lnTo>
                  <a:lnTo>
                    <a:pt x="265" y="7"/>
                  </a:lnTo>
                  <a:lnTo>
                    <a:pt x="265" y="206"/>
                  </a:lnTo>
                  <a:lnTo>
                    <a:pt x="0" y="206"/>
                  </a:lnTo>
                  <a:lnTo>
                    <a:pt x="0" y="213"/>
                  </a:lnTo>
                  <a:lnTo>
                    <a:pt x="274" y="213"/>
                  </a:lnTo>
                  <a:lnTo>
                    <a:pt x="274" y="14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464"/>
            <p:cNvSpPr>
              <a:spLocks/>
            </p:cNvSpPr>
            <p:nvPr/>
          </p:nvSpPr>
          <p:spPr bwMode="auto">
            <a:xfrm>
              <a:off x="4959349" y="2025337"/>
              <a:ext cx="434975" cy="338138"/>
            </a:xfrm>
            <a:custGeom>
              <a:avLst/>
              <a:gdLst>
                <a:gd name="T0" fmla="*/ 274 w 274"/>
                <a:gd name="T1" fmla="*/ 0 h 213"/>
                <a:gd name="T2" fmla="*/ 265 w 274"/>
                <a:gd name="T3" fmla="*/ 0 h 213"/>
                <a:gd name="T4" fmla="*/ 265 w 274"/>
                <a:gd name="T5" fmla="*/ 7 h 213"/>
                <a:gd name="T6" fmla="*/ 203 w 274"/>
                <a:gd name="T7" fmla="*/ 7 h 213"/>
                <a:gd name="T8" fmla="*/ 265 w 274"/>
                <a:gd name="T9" fmla="*/ 7 h 213"/>
                <a:gd name="T10" fmla="*/ 265 w 274"/>
                <a:gd name="T11" fmla="*/ 206 h 213"/>
                <a:gd name="T12" fmla="*/ 0 w 274"/>
                <a:gd name="T13" fmla="*/ 206 h 213"/>
                <a:gd name="T14" fmla="*/ 0 w 274"/>
                <a:gd name="T15" fmla="*/ 213 h 213"/>
                <a:gd name="T16" fmla="*/ 274 w 274"/>
                <a:gd name="T17" fmla="*/ 213 h 213"/>
                <a:gd name="T18" fmla="*/ 274 w 274"/>
                <a:gd name="T19" fmla="*/ 14 h 213"/>
                <a:gd name="T20" fmla="*/ 274 w 274"/>
                <a:gd name="T2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4" h="213">
                  <a:moveTo>
                    <a:pt x="274" y="0"/>
                  </a:moveTo>
                  <a:lnTo>
                    <a:pt x="265" y="0"/>
                  </a:lnTo>
                  <a:lnTo>
                    <a:pt x="265" y="7"/>
                  </a:lnTo>
                  <a:lnTo>
                    <a:pt x="203" y="7"/>
                  </a:lnTo>
                  <a:lnTo>
                    <a:pt x="265" y="7"/>
                  </a:lnTo>
                  <a:lnTo>
                    <a:pt x="265" y="206"/>
                  </a:lnTo>
                  <a:lnTo>
                    <a:pt x="0" y="206"/>
                  </a:lnTo>
                  <a:lnTo>
                    <a:pt x="0" y="213"/>
                  </a:lnTo>
                  <a:lnTo>
                    <a:pt x="274" y="213"/>
                  </a:lnTo>
                  <a:lnTo>
                    <a:pt x="274" y="14"/>
                  </a:lnTo>
                  <a:lnTo>
                    <a:pt x="2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Rectangle 465"/>
            <p:cNvSpPr>
              <a:spLocks noChangeArrowheads="1"/>
            </p:cNvSpPr>
            <p:nvPr/>
          </p:nvSpPr>
          <p:spPr bwMode="auto">
            <a:xfrm>
              <a:off x="4943474" y="2036449"/>
              <a:ext cx="436563" cy="315913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Rectangle 466"/>
            <p:cNvSpPr>
              <a:spLocks noChangeArrowheads="1"/>
            </p:cNvSpPr>
            <p:nvPr/>
          </p:nvSpPr>
          <p:spPr bwMode="auto">
            <a:xfrm>
              <a:off x="4943474" y="2036449"/>
              <a:ext cx="436563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467"/>
            <p:cNvSpPr>
              <a:spLocks noEditPoints="1"/>
            </p:cNvSpPr>
            <p:nvPr/>
          </p:nvSpPr>
          <p:spPr bwMode="auto">
            <a:xfrm>
              <a:off x="4962524" y="2055499"/>
              <a:ext cx="401638" cy="277813"/>
            </a:xfrm>
            <a:custGeom>
              <a:avLst/>
              <a:gdLst>
                <a:gd name="T0" fmla="*/ 0 w 253"/>
                <a:gd name="T1" fmla="*/ 175 h 175"/>
                <a:gd name="T2" fmla="*/ 0 w 253"/>
                <a:gd name="T3" fmla="*/ 0 h 175"/>
                <a:gd name="T4" fmla="*/ 253 w 253"/>
                <a:gd name="T5" fmla="*/ 0 h 175"/>
                <a:gd name="T6" fmla="*/ 253 w 253"/>
                <a:gd name="T7" fmla="*/ 175 h 175"/>
                <a:gd name="T8" fmla="*/ 0 w 253"/>
                <a:gd name="T9" fmla="*/ 175 h 175"/>
                <a:gd name="T10" fmla="*/ 0 w 253"/>
                <a:gd name="T11" fmla="*/ 2 h 175"/>
                <a:gd name="T12" fmla="*/ 0 w 253"/>
                <a:gd name="T13" fmla="*/ 172 h 175"/>
                <a:gd name="T14" fmla="*/ 251 w 253"/>
                <a:gd name="T15" fmla="*/ 172 h 175"/>
                <a:gd name="T16" fmla="*/ 251 w 253"/>
                <a:gd name="T17" fmla="*/ 2 h 175"/>
                <a:gd name="T18" fmla="*/ 0 w 253"/>
                <a:gd name="T19" fmla="*/ 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175">
                  <a:moveTo>
                    <a:pt x="0" y="175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175"/>
                  </a:lnTo>
                  <a:lnTo>
                    <a:pt x="0" y="175"/>
                  </a:lnTo>
                  <a:close/>
                  <a:moveTo>
                    <a:pt x="0" y="2"/>
                  </a:moveTo>
                  <a:lnTo>
                    <a:pt x="0" y="172"/>
                  </a:lnTo>
                  <a:lnTo>
                    <a:pt x="251" y="172"/>
                  </a:lnTo>
                  <a:lnTo>
                    <a:pt x="25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468"/>
            <p:cNvSpPr>
              <a:spLocks noEditPoints="1"/>
            </p:cNvSpPr>
            <p:nvPr/>
          </p:nvSpPr>
          <p:spPr bwMode="auto">
            <a:xfrm>
              <a:off x="4962524" y="2055499"/>
              <a:ext cx="401638" cy="277813"/>
            </a:xfrm>
            <a:custGeom>
              <a:avLst/>
              <a:gdLst>
                <a:gd name="T0" fmla="*/ 0 w 253"/>
                <a:gd name="T1" fmla="*/ 175 h 175"/>
                <a:gd name="T2" fmla="*/ 0 w 253"/>
                <a:gd name="T3" fmla="*/ 0 h 175"/>
                <a:gd name="T4" fmla="*/ 253 w 253"/>
                <a:gd name="T5" fmla="*/ 0 h 175"/>
                <a:gd name="T6" fmla="*/ 253 w 253"/>
                <a:gd name="T7" fmla="*/ 175 h 175"/>
                <a:gd name="T8" fmla="*/ 0 w 253"/>
                <a:gd name="T9" fmla="*/ 175 h 175"/>
                <a:gd name="T10" fmla="*/ 0 w 253"/>
                <a:gd name="T11" fmla="*/ 2 h 175"/>
                <a:gd name="T12" fmla="*/ 0 w 253"/>
                <a:gd name="T13" fmla="*/ 172 h 175"/>
                <a:gd name="T14" fmla="*/ 251 w 253"/>
                <a:gd name="T15" fmla="*/ 172 h 175"/>
                <a:gd name="T16" fmla="*/ 251 w 253"/>
                <a:gd name="T17" fmla="*/ 2 h 175"/>
                <a:gd name="T18" fmla="*/ 0 w 253"/>
                <a:gd name="T19" fmla="*/ 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175">
                  <a:moveTo>
                    <a:pt x="0" y="175"/>
                  </a:moveTo>
                  <a:lnTo>
                    <a:pt x="0" y="0"/>
                  </a:lnTo>
                  <a:lnTo>
                    <a:pt x="253" y="0"/>
                  </a:lnTo>
                  <a:lnTo>
                    <a:pt x="253" y="175"/>
                  </a:lnTo>
                  <a:lnTo>
                    <a:pt x="0" y="175"/>
                  </a:lnTo>
                  <a:moveTo>
                    <a:pt x="0" y="2"/>
                  </a:moveTo>
                  <a:lnTo>
                    <a:pt x="0" y="172"/>
                  </a:lnTo>
                  <a:lnTo>
                    <a:pt x="251" y="172"/>
                  </a:lnTo>
                  <a:lnTo>
                    <a:pt x="251" y="2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Rectangle 469"/>
            <p:cNvSpPr>
              <a:spLocks noChangeArrowheads="1"/>
            </p:cNvSpPr>
            <p:nvPr/>
          </p:nvSpPr>
          <p:spPr bwMode="auto">
            <a:xfrm>
              <a:off x="5278437" y="2126937"/>
              <a:ext cx="11113" cy="134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Rectangle 470"/>
            <p:cNvSpPr>
              <a:spLocks noChangeArrowheads="1"/>
            </p:cNvSpPr>
            <p:nvPr/>
          </p:nvSpPr>
          <p:spPr bwMode="auto">
            <a:xfrm>
              <a:off x="5251449" y="2099949"/>
              <a:ext cx="12700" cy="187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Rectangle 471"/>
            <p:cNvSpPr>
              <a:spLocks noChangeArrowheads="1"/>
            </p:cNvSpPr>
            <p:nvPr/>
          </p:nvSpPr>
          <p:spPr bwMode="auto">
            <a:xfrm>
              <a:off x="5229224" y="2107887"/>
              <a:ext cx="11113" cy="168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Rectangle 472"/>
            <p:cNvSpPr>
              <a:spLocks noChangeArrowheads="1"/>
            </p:cNvSpPr>
            <p:nvPr/>
          </p:nvSpPr>
          <p:spPr bwMode="auto">
            <a:xfrm>
              <a:off x="5229224" y="2107887"/>
              <a:ext cx="1111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Rectangle 473"/>
            <p:cNvSpPr>
              <a:spLocks noChangeArrowheads="1"/>
            </p:cNvSpPr>
            <p:nvPr/>
          </p:nvSpPr>
          <p:spPr bwMode="auto">
            <a:xfrm>
              <a:off x="4943474" y="2014224"/>
              <a:ext cx="436563" cy="2222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Rectangle 474"/>
            <p:cNvSpPr>
              <a:spLocks noChangeArrowheads="1"/>
            </p:cNvSpPr>
            <p:nvPr/>
          </p:nvSpPr>
          <p:spPr bwMode="auto">
            <a:xfrm>
              <a:off x="4943474" y="2014224"/>
              <a:ext cx="436563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475"/>
            <p:cNvSpPr>
              <a:spLocks/>
            </p:cNvSpPr>
            <p:nvPr/>
          </p:nvSpPr>
          <p:spPr bwMode="auto">
            <a:xfrm>
              <a:off x="4811712" y="1715774"/>
              <a:ext cx="549275" cy="441325"/>
            </a:xfrm>
            <a:custGeom>
              <a:avLst/>
              <a:gdLst>
                <a:gd name="T0" fmla="*/ 195 w 346"/>
                <a:gd name="T1" fmla="*/ 0 h 278"/>
                <a:gd name="T2" fmla="*/ 0 w 346"/>
                <a:gd name="T3" fmla="*/ 195 h 278"/>
                <a:gd name="T4" fmla="*/ 12 w 346"/>
                <a:gd name="T5" fmla="*/ 204 h 278"/>
                <a:gd name="T6" fmla="*/ 83 w 346"/>
                <a:gd name="T7" fmla="*/ 278 h 278"/>
                <a:gd name="T8" fmla="*/ 83 w 346"/>
                <a:gd name="T9" fmla="*/ 202 h 278"/>
                <a:gd name="T10" fmla="*/ 93 w 346"/>
                <a:gd name="T11" fmla="*/ 202 h 278"/>
                <a:gd name="T12" fmla="*/ 83 w 346"/>
                <a:gd name="T13" fmla="*/ 202 h 278"/>
                <a:gd name="T14" fmla="*/ 83 w 346"/>
                <a:gd name="T15" fmla="*/ 188 h 278"/>
                <a:gd name="T16" fmla="*/ 311 w 346"/>
                <a:gd name="T17" fmla="*/ 188 h 278"/>
                <a:gd name="T18" fmla="*/ 346 w 346"/>
                <a:gd name="T19" fmla="*/ 150 h 278"/>
                <a:gd name="T20" fmla="*/ 206 w 346"/>
                <a:gd name="T21" fmla="*/ 10 h 278"/>
                <a:gd name="T22" fmla="*/ 195 w 346"/>
                <a:gd name="T23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6" h="278">
                  <a:moveTo>
                    <a:pt x="195" y="0"/>
                  </a:moveTo>
                  <a:lnTo>
                    <a:pt x="0" y="195"/>
                  </a:lnTo>
                  <a:lnTo>
                    <a:pt x="12" y="204"/>
                  </a:lnTo>
                  <a:lnTo>
                    <a:pt x="83" y="278"/>
                  </a:lnTo>
                  <a:lnTo>
                    <a:pt x="83" y="202"/>
                  </a:lnTo>
                  <a:lnTo>
                    <a:pt x="93" y="202"/>
                  </a:lnTo>
                  <a:lnTo>
                    <a:pt x="83" y="202"/>
                  </a:lnTo>
                  <a:lnTo>
                    <a:pt x="83" y="188"/>
                  </a:lnTo>
                  <a:lnTo>
                    <a:pt x="311" y="188"/>
                  </a:lnTo>
                  <a:lnTo>
                    <a:pt x="346" y="150"/>
                  </a:lnTo>
                  <a:lnTo>
                    <a:pt x="206" y="1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476"/>
            <p:cNvSpPr>
              <a:spLocks/>
            </p:cNvSpPr>
            <p:nvPr/>
          </p:nvSpPr>
          <p:spPr bwMode="auto">
            <a:xfrm>
              <a:off x="4811712" y="1715774"/>
              <a:ext cx="549275" cy="441325"/>
            </a:xfrm>
            <a:custGeom>
              <a:avLst/>
              <a:gdLst>
                <a:gd name="T0" fmla="*/ 195 w 346"/>
                <a:gd name="T1" fmla="*/ 0 h 278"/>
                <a:gd name="T2" fmla="*/ 0 w 346"/>
                <a:gd name="T3" fmla="*/ 195 h 278"/>
                <a:gd name="T4" fmla="*/ 12 w 346"/>
                <a:gd name="T5" fmla="*/ 204 h 278"/>
                <a:gd name="T6" fmla="*/ 83 w 346"/>
                <a:gd name="T7" fmla="*/ 278 h 278"/>
                <a:gd name="T8" fmla="*/ 83 w 346"/>
                <a:gd name="T9" fmla="*/ 202 h 278"/>
                <a:gd name="T10" fmla="*/ 93 w 346"/>
                <a:gd name="T11" fmla="*/ 202 h 278"/>
                <a:gd name="T12" fmla="*/ 83 w 346"/>
                <a:gd name="T13" fmla="*/ 202 h 278"/>
                <a:gd name="T14" fmla="*/ 83 w 346"/>
                <a:gd name="T15" fmla="*/ 188 h 278"/>
                <a:gd name="T16" fmla="*/ 311 w 346"/>
                <a:gd name="T17" fmla="*/ 188 h 278"/>
                <a:gd name="T18" fmla="*/ 346 w 346"/>
                <a:gd name="T19" fmla="*/ 150 h 278"/>
                <a:gd name="T20" fmla="*/ 206 w 346"/>
                <a:gd name="T21" fmla="*/ 10 h 278"/>
                <a:gd name="T22" fmla="*/ 195 w 346"/>
                <a:gd name="T23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6" h="278">
                  <a:moveTo>
                    <a:pt x="195" y="0"/>
                  </a:moveTo>
                  <a:lnTo>
                    <a:pt x="0" y="195"/>
                  </a:lnTo>
                  <a:lnTo>
                    <a:pt x="12" y="204"/>
                  </a:lnTo>
                  <a:lnTo>
                    <a:pt x="83" y="278"/>
                  </a:lnTo>
                  <a:lnTo>
                    <a:pt x="83" y="202"/>
                  </a:lnTo>
                  <a:lnTo>
                    <a:pt x="93" y="202"/>
                  </a:lnTo>
                  <a:lnTo>
                    <a:pt x="83" y="202"/>
                  </a:lnTo>
                  <a:lnTo>
                    <a:pt x="83" y="188"/>
                  </a:lnTo>
                  <a:lnTo>
                    <a:pt x="311" y="188"/>
                  </a:lnTo>
                  <a:lnTo>
                    <a:pt x="346" y="150"/>
                  </a:lnTo>
                  <a:lnTo>
                    <a:pt x="206" y="10"/>
                  </a:lnTo>
                  <a:lnTo>
                    <a:pt x="1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477"/>
            <p:cNvSpPr>
              <a:spLocks noEditPoints="1"/>
            </p:cNvSpPr>
            <p:nvPr/>
          </p:nvSpPr>
          <p:spPr bwMode="auto">
            <a:xfrm>
              <a:off x="4943474" y="2036449"/>
              <a:ext cx="338138" cy="228600"/>
            </a:xfrm>
            <a:custGeom>
              <a:avLst/>
              <a:gdLst>
                <a:gd name="T0" fmla="*/ 199 w 213"/>
                <a:gd name="T1" fmla="*/ 14 h 144"/>
                <a:gd name="T2" fmla="*/ 12 w 213"/>
                <a:gd name="T3" fmla="*/ 14 h 144"/>
                <a:gd name="T4" fmla="*/ 12 w 213"/>
                <a:gd name="T5" fmla="*/ 87 h 144"/>
                <a:gd name="T6" fmla="*/ 69 w 213"/>
                <a:gd name="T7" fmla="*/ 144 h 144"/>
                <a:gd name="T8" fmla="*/ 199 w 213"/>
                <a:gd name="T9" fmla="*/ 14 h 144"/>
                <a:gd name="T10" fmla="*/ 213 w 213"/>
                <a:gd name="T11" fmla="*/ 0 h 144"/>
                <a:gd name="T12" fmla="*/ 10 w 213"/>
                <a:gd name="T13" fmla="*/ 0 h 144"/>
                <a:gd name="T14" fmla="*/ 0 w 213"/>
                <a:gd name="T15" fmla="*/ 0 h 144"/>
                <a:gd name="T16" fmla="*/ 0 w 213"/>
                <a:gd name="T17" fmla="*/ 76 h 144"/>
                <a:gd name="T18" fmla="*/ 12 w 213"/>
                <a:gd name="T19" fmla="*/ 85 h 144"/>
                <a:gd name="T20" fmla="*/ 12 w 213"/>
                <a:gd name="T21" fmla="*/ 12 h 144"/>
                <a:gd name="T22" fmla="*/ 202 w 213"/>
                <a:gd name="T23" fmla="*/ 12 h 144"/>
                <a:gd name="T24" fmla="*/ 213 w 213"/>
                <a:gd name="T2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144">
                  <a:moveTo>
                    <a:pt x="199" y="14"/>
                  </a:moveTo>
                  <a:lnTo>
                    <a:pt x="12" y="14"/>
                  </a:lnTo>
                  <a:lnTo>
                    <a:pt x="12" y="87"/>
                  </a:lnTo>
                  <a:lnTo>
                    <a:pt x="69" y="144"/>
                  </a:lnTo>
                  <a:lnTo>
                    <a:pt x="199" y="14"/>
                  </a:lnTo>
                  <a:close/>
                  <a:moveTo>
                    <a:pt x="213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12" y="85"/>
                  </a:lnTo>
                  <a:lnTo>
                    <a:pt x="12" y="12"/>
                  </a:lnTo>
                  <a:lnTo>
                    <a:pt x="202" y="12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478"/>
            <p:cNvSpPr>
              <a:spLocks noEditPoints="1"/>
            </p:cNvSpPr>
            <p:nvPr/>
          </p:nvSpPr>
          <p:spPr bwMode="auto">
            <a:xfrm>
              <a:off x="4943474" y="2036449"/>
              <a:ext cx="338138" cy="228600"/>
            </a:xfrm>
            <a:custGeom>
              <a:avLst/>
              <a:gdLst>
                <a:gd name="T0" fmla="*/ 199 w 213"/>
                <a:gd name="T1" fmla="*/ 14 h 144"/>
                <a:gd name="T2" fmla="*/ 12 w 213"/>
                <a:gd name="T3" fmla="*/ 14 h 144"/>
                <a:gd name="T4" fmla="*/ 12 w 213"/>
                <a:gd name="T5" fmla="*/ 87 h 144"/>
                <a:gd name="T6" fmla="*/ 69 w 213"/>
                <a:gd name="T7" fmla="*/ 144 h 144"/>
                <a:gd name="T8" fmla="*/ 199 w 213"/>
                <a:gd name="T9" fmla="*/ 14 h 144"/>
                <a:gd name="T10" fmla="*/ 213 w 213"/>
                <a:gd name="T11" fmla="*/ 0 h 144"/>
                <a:gd name="T12" fmla="*/ 10 w 213"/>
                <a:gd name="T13" fmla="*/ 0 h 144"/>
                <a:gd name="T14" fmla="*/ 0 w 213"/>
                <a:gd name="T15" fmla="*/ 0 h 144"/>
                <a:gd name="T16" fmla="*/ 0 w 213"/>
                <a:gd name="T17" fmla="*/ 76 h 144"/>
                <a:gd name="T18" fmla="*/ 12 w 213"/>
                <a:gd name="T19" fmla="*/ 85 h 144"/>
                <a:gd name="T20" fmla="*/ 12 w 213"/>
                <a:gd name="T21" fmla="*/ 12 h 144"/>
                <a:gd name="T22" fmla="*/ 202 w 213"/>
                <a:gd name="T23" fmla="*/ 12 h 144"/>
                <a:gd name="T24" fmla="*/ 213 w 213"/>
                <a:gd name="T2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3" h="144">
                  <a:moveTo>
                    <a:pt x="199" y="14"/>
                  </a:moveTo>
                  <a:lnTo>
                    <a:pt x="12" y="14"/>
                  </a:lnTo>
                  <a:lnTo>
                    <a:pt x="12" y="87"/>
                  </a:lnTo>
                  <a:lnTo>
                    <a:pt x="69" y="144"/>
                  </a:lnTo>
                  <a:lnTo>
                    <a:pt x="199" y="14"/>
                  </a:lnTo>
                  <a:moveTo>
                    <a:pt x="213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76"/>
                  </a:lnTo>
                  <a:lnTo>
                    <a:pt x="12" y="85"/>
                  </a:lnTo>
                  <a:lnTo>
                    <a:pt x="12" y="12"/>
                  </a:lnTo>
                  <a:lnTo>
                    <a:pt x="202" y="12"/>
                  </a:lnTo>
                  <a:lnTo>
                    <a:pt x="2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479"/>
            <p:cNvSpPr>
              <a:spLocks/>
            </p:cNvSpPr>
            <p:nvPr/>
          </p:nvSpPr>
          <p:spPr bwMode="auto">
            <a:xfrm>
              <a:off x="4962524" y="2055499"/>
              <a:ext cx="301625" cy="119063"/>
            </a:xfrm>
            <a:custGeom>
              <a:avLst/>
              <a:gdLst>
                <a:gd name="T0" fmla="*/ 190 w 190"/>
                <a:gd name="T1" fmla="*/ 0 h 75"/>
                <a:gd name="T2" fmla="*/ 0 w 190"/>
                <a:gd name="T3" fmla="*/ 0 h 75"/>
                <a:gd name="T4" fmla="*/ 0 w 190"/>
                <a:gd name="T5" fmla="*/ 73 h 75"/>
                <a:gd name="T6" fmla="*/ 0 w 190"/>
                <a:gd name="T7" fmla="*/ 75 h 75"/>
                <a:gd name="T8" fmla="*/ 0 w 190"/>
                <a:gd name="T9" fmla="*/ 2 h 75"/>
                <a:gd name="T10" fmla="*/ 187 w 190"/>
                <a:gd name="T11" fmla="*/ 2 h 75"/>
                <a:gd name="T12" fmla="*/ 190 w 190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75">
                  <a:moveTo>
                    <a:pt x="190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2"/>
                  </a:lnTo>
                  <a:lnTo>
                    <a:pt x="187" y="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480"/>
            <p:cNvSpPr>
              <a:spLocks/>
            </p:cNvSpPr>
            <p:nvPr/>
          </p:nvSpPr>
          <p:spPr bwMode="auto">
            <a:xfrm>
              <a:off x="4962524" y="2055499"/>
              <a:ext cx="301625" cy="119063"/>
            </a:xfrm>
            <a:custGeom>
              <a:avLst/>
              <a:gdLst>
                <a:gd name="T0" fmla="*/ 190 w 190"/>
                <a:gd name="T1" fmla="*/ 0 h 75"/>
                <a:gd name="T2" fmla="*/ 0 w 190"/>
                <a:gd name="T3" fmla="*/ 0 h 75"/>
                <a:gd name="T4" fmla="*/ 0 w 190"/>
                <a:gd name="T5" fmla="*/ 73 h 75"/>
                <a:gd name="T6" fmla="*/ 0 w 190"/>
                <a:gd name="T7" fmla="*/ 75 h 75"/>
                <a:gd name="T8" fmla="*/ 0 w 190"/>
                <a:gd name="T9" fmla="*/ 2 h 75"/>
                <a:gd name="T10" fmla="*/ 187 w 190"/>
                <a:gd name="T11" fmla="*/ 2 h 75"/>
                <a:gd name="T12" fmla="*/ 190 w 190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75">
                  <a:moveTo>
                    <a:pt x="190" y="0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2"/>
                  </a:lnTo>
                  <a:lnTo>
                    <a:pt x="187" y="2"/>
                  </a:lnTo>
                  <a:lnTo>
                    <a:pt x="1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481"/>
            <p:cNvSpPr>
              <a:spLocks/>
            </p:cNvSpPr>
            <p:nvPr/>
          </p:nvSpPr>
          <p:spPr bwMode="auto">
            <a:xfrm>
              <a:off x="4943474" y="2014224"/>
              <a:ext cx="361950" cy="22225"/>
            </a:xfrm>
            <a:custGeom>
              <a:avLst/>
              <a:gdLst>
                <a:gd name="T0" fmla="*/ 228 w 228"/>
                <a:gd name="T1" fmla="*/ 0 h 14"/>
                <a:gd name="T2" fmla="*/ 0 w 228"/>
                <a:gd name="T3" fmla="*/ 0 h 14"/>
                <a:gd name="T4" fmla="*/ 0 w 228"/>
                <a:gd name="T5" fmla="*/ 14 h 14"/>
                <a:gd name="T6" fmla="*/ 10 w 228"/>
                <a:gd name="T7" fmla="*/ 14 h 14"/>
                <a:gd name="T8" fmla="*/ 213 w 228"/>
                <a:gd name="T9" fmla="*/ 14 h 14"/>
                <a:gd name="T10" fmla="*/ 228 w 2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14">
                  <a:moveTo>
                    <a:pt x="228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213" y="1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482"/>
            <p:cNvSpPr>
              <a:spLocks/>
            </p:cNvSpPr>
            <p:nvPr/>
          </p:nvSpPr>
          <p:spPr bwMode="auto">
            <a:xfrm>
              <a:off x="4943474" y="2014224"/>
              <a:ext cx="361950" cy="22225"/>
            </a:xfrm>
            <a:custGeom>
              <a:avLst/>
              <a:gdLst>
                <a:gd name="T0" fmla="*/ 228 w 228"/>
                <a:gd name="T1" fmla="*/ 0 h 14"/>
                <a:gd name="T2" fmla="*/ 0 w 228"/>
                <a:gd name="T3" fmla="*/ 0 h 14"/>
                <a:gd name="T4" fmla="*/ 0 w 228"/>
                <a:gd name="T5" fmla="*/ 14 h 14"/>
                <a:gd name="T6" fmla="*/ 10 w 228"/>
                <a:gd name="T7" fmla="*/ 14 h 14"/>
                <a:gd name="T8" fmla="*/ 213 w 228"/>
                <a:gd name="T9" fmla="*/ 14 h 14"/>
                <a:gd name="T10" fmla="*/ 228 w 2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14">
                  <a:moveTo>
                    <a:pt x="228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213" y="14"/>
                  </a:lnTo>
                  <a:lnTo>
                    <a:pt x="2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483"/>
            <p:cNvSpPr>
              <a:spLocks/>
            </p:cNvSpPr>
            <p:nvPr/>
          </p:nvSpPr>
          <p:spPr bwMode="auto">
            <a:xfrm>
              <a:off x="4830762" y="1712599"/>
              <a:ext cx="530225" cy="530225"/>
            </a:xfrm>
            <a:custGeom>
              <a:avLst/>
              <a:gdLst>
                <a:gd name="T0" fmla="*/ 140 w 334"/>
                <a:gd name="T1" fmla="*/ 334 h 334"/>
                <a:gd name="T2" fmla="*/ 0 w 334"/>
                <a:gd name="T3" fmla="*/ 194 h 334"/>
                <a:gd name="T4" fmla="*/ 194 w 334"/>
                <a:gd name="T5" fmla="*/ 0 h 334"/>
                <a:gd name="T6" fmla="*/ 334 w 334"/>
                <a:gd name="T7" fmla="*/ 140 h 334"/>
                <a:gd name="T8" fmla="*/ 140 w 334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334">
                  <a:moveTo>
                    <a:pt x="140" y="334"/>
                  </a:moveTo>
                  <a:lnTo>
                    <a:pt x="0" y="194"/>
                  </a:lnTo>
                  <a:lnTo>
                    <a:pt x="194" y="0"/>
                  </a:lnTo>
                  <a:lnTo>
                    <a:pt x="334" y="140"/>
                  </a:lnTo>
                  <a:lnTo>
                    <a:pt x="140" y="334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484"/>
            <p:cNvSpPr>
              <a:spLocks noEditPoints="1"/>
            </p:cNvSpPr>
            <p:nvPr/>
          </p:nvSpPr>
          <p:spPr bwMode="auto">
            <a:xfrm>
              <a:off x="4857749" y="1734824"/>
              <a:ext cx="481013" cy="481013"/>
            </a:xfrm>
            <a:custGeom>
              <a:avLst/>
              <a:gdLst>
                <a:gd name="T0" fmla="*/ 123 w 303"/>
                <a:gd name="T1" fmla="*/ 303 h 303"/>
                <a:gd name="T2" fmla="*/ 0 w 303"/>
                <a:gd name="T3" fmla="*/ 180 h 303"/>
                <a:gd name="T4" fmla="*/ 180 w 303"/>
                <a:gd name="T5" fmla="*/ 0 h 303"/>
                <a:gd name="T6" fmla="*/ 303 w 303"/>
                <a:gd name="T7" fmla="*/ 123 h 303"/>
                <a:gd name="T8" fmla="*/ 123 w 303"/>
                <a:gd name="T9" fmla="*/ 303 h 303"/>
                <a:gd name="T10" fmla="*/ 0 w 303"/>
                <a:gd name="T11" fmla="*/ 180 h 303"/>
                <a:gd name="T12" fmla="*/ 123 w 303"/>
                <a:gd name="T13" fmla="*/ 301 h 303"/>
                <a:gd name="T14" fmla="*/ 300 w 303"/>
                <a:gd name="T15" fmla="*/ 123 h 303"/>
                <a:gd name="T16" fmla="*/ 180 w 303"/>
                <a:gd name="T17" fmla="*/ 3 h 303"/>
                <a:gd name="T18" fmla="*/ 0 w 303"/>
                <a:gd name="T19" fmla="*/ 18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3" h="303">
                  <a:moveTo>
                    <a:pt x="123" y="303"/>
                  </a:moveTo>
                  <a:lnTo>
                    <a:pt x="0" y="180"/>
                  </a:lnTo>
                  <a:lnTo>
                    <a:pt x="180" y="0"/>
                  </a:lnTo>
                  <a:lnTo>
                    <a:pt x="303" y="123"/>
                  </a:lnTo>
                  <a:lnTo>
                    <a:pt x="123" y="303"/>
                  </a:lnTo>
                  <a:close/>
                  <a:moveTo>
                    <a:pt x="0" y="180"/>
                  </a:moveTo>
                  <a:lnTo>
                    <a:pt x="123" y="301"/>
                  </a:lnTo>
                  <a:lnTo>
                    <a:pt x="300" y="123"/>
                  </a:lnTo>
                  <a:lnTo>
                    <a:pt x="180" y="3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485"/>
            <p:cNvSpPr>
              <a:spLocks/>
            </p:cNvSpPr>
            <p:nvPr/>
          </p:nvSpPr>
          <p:spPr bwMode="auto">
            <a:xfrm>
              <a:off x="5127624" y="1841187"/>
              <a:ext cx="106363" cy="104775"/>
            </a:xfrm>
            <a:custGeom>
              <a:avLst/>
              <a:gdLst>
                <a:gd name="T0" fmla="*/ 62 w 67"/>
                <a:gd name="T1" fmla="*/ 66 h 66"/>
                <a:gd name="T2" fmla="*/ 0 w 67"/>
                <a:gd name="T3" fmla="*/ 4 h 66"/>
                <a:gd name="T4" fmla="*/ 5 w 67"/>
                <a:gd name="T5" fmla="*/ 0 h 66"/>
                <a:gd name="T6" fmla="*/ 67 w 67"/>
                <a:gd name="T7" fmla="*/ 61 h 66"/>
                <a:gd name="T8" fmla="*/ 62 w 67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6">
                  <a:moveTo>
                    <a:pt x="62" y="66"/>
                  </a:moveTo>
                  <a:lnTo>
                    <a:pt x="0" y="4"/>
                  </a:lnTo>
                  <a:lnTo>
                    <a:pt x="5" y="0"/>
                  </a:lnTo>
                  <a:lnTo>
                    <a:pt x="67" y="61"/>
                  </a:lnTo>
                  <a:lnTo>
                    <a:pt x="62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486"/>
            <p:cNvSpPr>
              <a:spLocks/>
            </p:cNvSpPr>
            <p:nvPr/>
          </p:nvSpPr>
          <p:spPr bwMode="auto">
            <a:xfrm>
              <a:off x="5094287" y="1836424"/>
              <a:ext cx="142875" cy="142875"/>
            </a:xfrm>
            <a:custGeom>
              <a:avLst/>
              <a:gdLst>
                <a:gd name="T0" fmla="*/ 85 w 90"/>
                <a:gd name="T1" fmla="*/ 90 h 90"/>
                <a:gd name="T2" fmla="*/ 0 w 90"/>
                <a:gd name="T3" fmla="*/ 5 h 90"/>
                <a:gd name="T4" fmla="*/ 5 w 90"/>
                <a:gd name="T5" fmla="*/ 0 h 90"/>
                <a:gd name="T6" fmla="*/ 90 w 90"/>
                <a:gd name="T7" fmla="*/ 86 h 90"/>
                <a:gd name="T8" fmla="*/ 85 w 90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85" y="90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90" y="86"/>
                  </a:lnTo>
                  <a:lnTo>
                    <a:pt x="85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487"/>
            <p:cNvSpPr>
              <a:spLocks/>
            </p:cNvSpPr>
            <p:nvPr/>
          </p:nvSpPr>
          <p:spPr bwMode="auto">
            <a:xfrm>
              <a:off x="5083174" y="1863412"/>
              <a:ext cx="127000" cy="123825"/>
            </a:xfrm>
            <a:custGeom>
              <a:avLst/>
              <a:gdLst>
                <a:gd name="T0" fmla="*/ 76 w 80"/>
                <a:gd name="T1" fmla="*/ 78 h 78"/>
                <a:gd name="T2" fmla="*/ 0 w 80"/>
                <a:gd name="T3" fmla="*/ 5 h 78"/>
                <a:gd name="T4" fmla="*/ 5 w 80"/>
                <a:gd name="T5" fmla="*/ 0 h 78"/>
                <a:gd name="T6" fmla="*/ 80 w 80"/>
                <a:gd name="T7" fmla="*/ 73 h 78"/>
                <a:gd name="T8" fmla="*/ 76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76" y="78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80" y="73"/>
                  </a:lnTo>
                  <a:lnTo>
                    <a:pt x="76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488"/>
            <p:cNvSpPr>
              <a:spLocks/>
            </p:cNvSpPr>
            <p:nvPr/>
          </p:nvSpPr>
          <p:spPr bwMode="auto">
            <a:xfrm>
              <a:off x="4811712" y="1693549"/>
              <a:ext cx="327025" cy="327025"/>
            </a:xfrm>
            <a:custGeom>
              <a:avLst/>
              <a:gdLst>
                <a:gd name="T0" fmla="*/ 0 w 206"/>
                <a:gd name="T1" fmla="*/ 194 h 206"/>
                <a:gd name="T2" fmla="*/ 12 w 206"/>
                <a:gd name="T3" fmla="*/ 206 h 206"/>
                <a:gd name="T4" fmla="*/ 206 w 206"/>
                <a:gd name="T5" fmla="*/ 12 h 206"/>
                <a:gd name="T6" fmla="*/ 195 w 206"/>
                <a:gd name="T7" fmla="*/ 0 h 206"/>
                <a:gd name="T8" fmla="*/ 0 w 206"/>
                <a:gd name="T9" fmla="*/ 19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94"/>
                  </a:moveTo>
                  <a:lnTo>
                    <a:pt x="12" y="206"/>
                  </a:lnTo>
                  <a:lnTo>
                    <a:pt x="206" y="12"/>
                  </a:lnTo>
                  <a:lnTo>
                    <a:pt x="195" y="0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489"/>
            <p:cNvSpPr>
              <a:spLocks/>
            </p:cNvSpPr>
            <p:nvPr/>
          </p:nvSpPr>
          <p:spPr bwMode="auto">
            <a:xfrm>
              <a:off x="5305424" y="4190687"/>
              <a:ext cx="434975" cy="195263"/>
            </a:xfrm>
            <a:custGeom>
              <a:avLst/>
              <a:gdLst>
                <a:gd name="T0" fmla="*/ 274 w 274"/>
                <a:gd name="T1" fmla="*/ 0 h 123"/>
                <a:gd name="T2" fmla="*/ 265 w 274"/>
                <a:gd name="T3" fmla="*/ 9 h 123"/>
                <a:gd name="T4" fmla="*/ 265 w 274"/>
                <a:gd name="T5" fmla="*/ 97 h 123"/>
                <a:gd name="T6" fmla="*/ 0 w 274"/>
                <a:gd name="T7" fmla="*/ 97 h 123"/>
                <a:gd name="T8" fmla="*/ 0 w 274"/>
                <a:gd name="T9" fmla="*/ 106 h 123"/>
                <a:gd name="T10" fmla="*/ 0 w 274"/>
                <a:gd name="T11" fmla="*/ 123 h 123"/>
                <a:gd name="T12" fmla="*/ 274 w 274"/>
                <a:gd name="T13" fmla="*/ 123 h 123"/>
                <a:gd name="T14" fmla="*/ 274 w 274"/>
                <a:gd name="T15" fmla="*/ 106 h 123"/>
                <a:gd name="T16" fmla="*/ 274 w 274"/>
                <a:gd name="T1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123">
                  <a:moveTo>
                    <a:pt x="274" y="0"/>
                  </a:moveTo>
                  <a:lnTo>
                    <a:pt x="265" y="9"/>
                  </a:lnTo>
                  <a:lnTo>
                    <a:pt x="265" y="97"/>
                  </a:lnTo>
                  <a:lnTo>
                    <a:pt x="0" y="97"/>
                  </a:lnTo>
                  <a:lnTo>
                    <a:pt x="0" y="106"/>
                  </a:lnTo>
                  <a:lnTo>
                    <a:pt x="0" y="123"/>
                  </a:lnTo>
                  <a:lnTo>
                    <a:pt x="274" y="123"/>
                  </a:lnTo>
                  <a:lnTo>
                    <a:pt x="274" y="106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490"/>
            <p:cNvSpPr>
              <a:spLocks/>
            </p:cNvSpPr>
            <p:nvPr/>
          </p:nvSpPr>
          <p:spPr bwMode="auto">
            <a:xfrm>
              <a:off x="5305424" y="4190687"/>
              <a:ext cx="434975" cy="195263"/>
            </a:xfrm>
            <a:custGeom>
              <a:avLst/>
              <a:gdLst>
                <a:gd name="T0" fmla="*/ 274 w 274"/>
                <a:gd name="T1" fmla="*/ 0 h 123"/>
                <a:gd name="T2" fmla="*/ 265 w 274"/>
                <a:gd name="T3" fmla="*/ 9 h 123"/>
                <a:gd name="T4" fmla="*/ 265 w 274"/>
                <a:gd name="T5" fmla="*/ 97 h 123"/>
                <a:gd name="T6" fmla="*/ 0 w 274"/>
                <a:gd name="T7" fmla="*/ 97 h 123"/>
                <a:gd name="T8" fmla="*/ 0 w 274"/>
                <a:gd name="T9" fmla="*/ 106 h 123"/>
                <a:gd name="T10" fmla="*/ 0 w 274"/>
                <a:gd name="T11" fmla="*/ 123 h 123"/>
                <a:gd name="T12" fmla="*/ 274 w 274"/>
                <a:gd name="T13" fmla="*/ 123 h 123"/>
                <a:gd name="T14" fmla="*/ 274 w 274"/>
                <a:gd name="T15" fmla="*/ 106 h 123"/>
                <a:gd name="T16" fmla="*/ 274 w 274"/>
                <a:gd name="T1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123">
                  <a:moveTo>
                    <a:pt x="274" y="0"/>
                  </a:moveTo>
                  <a:lnTo>
                    <a:pt x="265" y="9"/>
                  </a:lnTo>
                  <a:lnTo>
                    <a:pt x="265" y="97"/>
                  </a:lnTo>
                  <a:lnTo>
                    <a:pt x="0" y="97"/>
                  </a:lnTo>
                  <a:lnTo>
                    <a:pt x="0" y="106"/>
                  </a:lnTo>
                  <a:lnTo>
                    <a:pt x="0" y="123"/>
                  </a:lnTo>
                  <a:lnTo>
                    <a:pt x="274" y="123"/>
                  </a:lnTo>
                  <a:lnTo>
                    <a:pt x="274" y="106"/>
                  </a:lnTo>
                  <a:lnTo>
                    <a:pt x="2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Rectangle 491"/>
            <p:cNvSpPr>
              <a:spLocks noChangeArrowheads="1"/>
            </p:cNvSpPr>
            <p:nvPr/>
          </p:nvSpPr>
          <p:spPr bwMode="auto">
            <a:xfrm>
              <a:off x="5289549" y="4028762"/>
              <a:ext cx="436563" cy="31591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Rectangle 492"/>
            <p:cNvSpPr>
              <a:spLocks noChangeArrowheads="1"/>
            </p:cNvSpPr>
            <p:nvPr/>
          </p:nvSpPr>
          <p:spPr bwMode="auto">
            <a:xfrm>
              <a:off x="5289549" y="4028762"/>
              <a:ext cx="436563" cy="31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493"/>
            <p:cNvSpPr>
              <a:spLocks noEditPoints="1"/>
            </p:cNvSpPr>
            <p:nvPr/>
          </p:nvSpPr>
          <p:spPr bwMode="auto">
            <a:xfrm>
              <a:off x="5305424" y="4047812"/>
              <a:ext cx="401638" cy="277813"/>
            </a:xfrm>
            <a:custGeom>
              <a:avLst/>
              <a:gdLst>
                <a:gd name="T0" fmla="*/ 253 w 253"/>
                <a:gd name="T1" fmla="*/ 0 h 175"/>
                <a:gd name="T2" fmla="*/ 253 w 253"/>
                <a:gd name="T3" fmla="*/ 175 h 175"/>
                <a:gd name="T4" fmla="*/ 0 w 253"/>
                <a:gd name="T5" fmla="*/ 175 h 175"/>
                <a:gd name="T6" fmla="*/ 0 w 253"/>
                <a:gd name="T7" fmla="*/ 0 h 175"/>
                <a:gd name="T8" fmla="*/ 253 w 253"/>
                <a:gd name="T9" fmla="*/ 0 h 175"/>
                <a:gd name="T10" fmla="*/ 253 w 253"/>
                <a:gd name="T11" fmla="*/ 175 h 175"/>
                <a:gd name="T12" fmla="*/ 253 w 253"/>
                <a:gd name="T13" fmla="*/ 2 h 175"/>
                <a:gd name="T14" fmla="*/ 2 w 253"/>
                <a:gd name="T15" fmla="*/ 2 h 175"/>
                <a:gd name="T16" fmla="*/ 2 w 253"/>
                <a:gd name="T17" fmla="*/ 175 h 175"/>
                <a:gd name="T18" fmla="*/ 253 w 253"/>
                <a:gd name="T1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175">
                  <a:moveTo>
                    <a:pt x="253" y="0"/>
                  </a:moveTo>
                  <a:lnTo>
                    <a:pt x="253" y="175"/>
                  </a:lnTo>
                  <a:lnTo>
                    <a:pt x="0" y="175"/>
                  </a:lnTo>
                  <a:lnTo>
                    <a:pt x="0" y="0"/>
                  </a:lnTo>
                  <a:lnTo>
                    <a:pt x="253" y="0"/>
                  </a:lnTo>
                  <a:close/>
                  <a:moveTo>
                    <a:pt x="253" y="175"/>
                  </a:moveTo>
                  <a:lnTo>
                    <a:pt x="253" y="2"/>
                  </a:lnTo>
                  <a:lnTo>
                    <a:pt x="2" y="2"/>
                  </a:lnTo>
                  <a:lnTo>
                    <a:pt x="2" y="175"/>
                  </a:lnTo>
                  <a:lnTo>
                    <a:pt x="253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494"/>
            <p:cNvSpPr>
              <a:spLocks noEditPoints="1"/>
            </p:cNvSpPr>
            <p:nvPr/>
          </p:nvSpPr>
          <p:spPr bwMode="auto">
            <a:xfrm>
              <a:off x="5305424" y="4047812"/>
              <a:ext cx="401638" cy="277813"/>
            </a:xfrm>
            <a:custGeom>
              <a:avLst/>
              <a:gdLst>
                <a:gd name="T0" fmla="*/ 253 w 253"/>
                <a:gd name="T1" fmla="*/ 0 h 175"/>
                <a:gd name="T2" fmla="*/ 253 w 253"/>
                <a:gd name="T3" fmla="*/ 175 h 175"/>
                <a:gd name="T4" fmla="*/ 0 w 253"/>
                <a:gd name="T5" fmla="*/ 175 h 175"/>
                <a:gd name="T6" fmla="*/ 0 w 253"/>
                <a:gd name="T7" fmla="*/ 0 h 175"/>
                <a:gd name="T8" fmla="*/ 253 w 253"/>
                <a:gd name="T9" fmla="*/ 0 h 175"/>
                <a:gd name="T10" fmla="*/ 253 w 253"/>
                <a:gd name="T11" fmla="*/ 175 h 175"/>
                <a:gd name="T12" fmla="*/ 253 w 253"/>
                <a:gd name="T13" fmla="*/ 2 h 175"/>
                <a:gd name="T14" fmla="*/ 2 w 253"/>
                <a:gd name="T15" fmla="*/ 2 h 175"/>
                <a:gd name="T16" fmla="*/ 2 w 253"/>
                <a:gd name="T17" fmla="*/ 175 h 175"/>
                <a:gd name="T18" fmla="*/ 253 w 253"/>
                <a:gd name="T1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175">
                  <a:moveTo>
                    <a:pt x="253" y="0"/>
                  </a:moveTo>
                  <a:lnTo>
                    <a:pt x="253" y="175"/>
                  </a:lnTo>
                  <a:lnTo>
                    <a:pt x="0" y="175"/>
                  </a:lnTo>
                  <a:lnTo>
                    <a:pt x="0" y="0"/>
                  </a:lnTo>
                  <a:lnTo>
                    <a:pt x="253" y="0"/>
                  </a:lnTo>
                  <a:moveTo>
                    <a:pt x="253" y="175"/>
                  </a:moveTo>
                  <a:lnTo>
                    <a:pt x="253" y="2"/>
                  </a:lnTo>
                  <a:lnTo>
                    <a:pt x="2" y="2"/>
                  </a:lnTo>
                  <a:lnTo>
                    <a:pt x="2" y="175"/>
                  </a:lnTo>
                  <a:lnTo>
                    <a:pt x="253" y="1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Rectangle 495"/>
            <p:cNvSpPr>
              <a:spLocks noChangeArrowheads="1"/>
            </p:cNvSpPr>
            <p:nvPr/>
          </p:nvSpPr>
          <p:spPr bwMode="auto">
            <a:xfrm>
              <a:off x="5380037" y="4119249"/>
              <a:ext cx="11113" cy="134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Rectangle 496"/>
            <p:cNvSpPr>
              <a:spLocks noChangeArrowheads="1"/>
            </p:cNvSpPr>
            <p:nvPr/>
          </p:nvSpPr>
          <p:spPr bwMode="auto">
            <a:xfrm>
              <a:off x="5405437" y="4092262"/>
              <a:ext cx="12700" cy="192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Rectangle 497"/>
            <p:cNvSpPr>
              <a:spLocks noChangeArrowheads="1"/>
            </p:cNvSpPr>
            <p:nvPr/>
          </p:nvSpPr>
          <p:spPr bwMode="auto">
            <a:xfrm>
              <a:off x="5429249" y="4103374"/>
              <a:ext cx="11113" cy="169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Rectangle 498"/>
            <p:cNvSpPr>
              <a:spLocks noChangeArrowheads="1"/>
            </p:cNvSpPr>
            <p:nvPr/>
          </p:nvSpPr>
          <p:spPr bwMode="auto">
            <a:xfrm>
              <a:off x="5429249" y="4103374"/>
              <a:ext cx="11113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Rectangle 499"/>
            <p:cNvSpPr>
              <a:spLocks noChangeArrowheads="1"/>
            </p:cNvSpPr>
            <p:nvPr/>
          </p:nvSpPr>
          <p:spPr bwMode="auto">
            <a:xfrm>
              <a:off x="5289549" y="4344674"/>
              <a:ext cx="436563" cy="25400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500"/>
            <p:cNvSpPr>
              <a:spLocks/>
            </p:cNvSpPr>
            <p:nvPr/>
          </p:nvSpPr>
          <p:spPr bwMode="auto">
            <a:xfrm>
              <a:off x="5330824" y="3743012"/>
              <a:ext cx="549275" cy="447675"/>
            </a:xfrm>
            <a:custGeom>
              <a:avLst/>
              <a:gdLst>
                <a:gd name="T0" fmla="*/ 149 w 346"/>
                <a:gd name="T1" fmla="*/ 0 h 282"/>
                <a:gd name="T2" fmla="*/ 10 w 346"/>
                <a:gd name="T3" fmla="*/ 140 h 282"/>
                <a:gd name="T4" fmla="*/ 0 w 346"/>
                <a:gd name="T5" fmla="*/ 151 h 282"/>
                <a:gd name="T6" fmla="*/ 29 w 346"/>
                <a:gd name="T7" fmla="*/ 180 h 282"/>
                <a:gd name="T8" fmla="*/ 249 w 346"/>
                <a:gd name="T9" fmla="*/ 180 h 282"/>
                <a:gd name="T10" fmla="*/ 249 w 346"/>
                <a:gd name="T11" fmla="*/ 189 h 282"/>
                <a:gd name="T12" fmla="*/ 258 w 346"/>
                <a:gd name="T13" fmla="*/ 189 h 282"/>
                <a:gd name="T14" fmla="*/ 258 w 346"/>
                <a:gd name="T15" fmla="*/ 282 h 282"/>
                <a:gd name="T16" fmla="*/ 346 w 346"/>
                <a:gd name="T17" fmla="*/ 194 h 282"/>
                <a:gd name="T18" fmla="*/ 149 w 346"/>
                <a:gd name="T1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" h="282">
                  <a:moveTo>
                    <a:pt x="149" y="0"/>
                  </a:moveTo>
                  <a:lnTo>
                    <a:pt x="10" y="140"/>
                  </a:lnTo>
                  <a:lnTo>
                    <a:pt x="0" y="151"/>
                  </a:lnTo>
                  <a:lnTo>
                    <a:pt x="29" y="180"/>
                  </a:lnTo>
                  <a:lnTo>
                    <a:pt x="249" y="180"/>
                  </a:lnTo>
                  <a:lnTo>
                    <a:pt x="249" y="189"/>
                  </a:lnTo>
                  <a:lnTo>
                    <a:pt x="258" y="189"/>
                  </a:lnTo>
                  <a:lnTo>
                    <a:pt x="258" y="282"/>
                  </a:lnTo>
                  <a:lnTo>
                    <a:pt x="346" y="19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501"/>
            <p:cNvSpPr>
              <a:spLocks/>
            </p:cNvSpPr>
            <p:nvPr/>
          </p:nvSpPr>
          <p:spPr bwMode="auto">
            <a:xfrm>
              <a:off x="5330824" y="3743012"/>
              <a:ext cx="549275" cy="447675"/>
            </a:xfrm>
            <a:custGeom>
              <a:avLst/>
              <a:gdLst>
                <a:gd name="T0" fmla="*/ 149 w 346"/>
                <a:gd name="T1" fmla="*/ 0 h 282"/>
                <a:gd name="T2" fmla="*/ 10 w 346"/>
                <a:gd name="T3" fmla="*/ 140 h 282"/>
                <a:gd name="T4" fmla="*/ 0 w 346"/>
                <a:gd name="T5" fmla="*/ 151 h 282"/>
                <a:gd name="T6" fmla="*/ 29 w 346"/>
                <a:gd name="T7" fmla="*/ 180 h 282"/>
                <a:gd name="T8" fmla="*/ 249 w 346"/>
                <a:gd name="T9" fmla="*/ 180 h 282"/>
                <a:gd name="T10" fmla="*/ 249 w 346"/>
                <a:gd name="T11" fmla="*/ 189 h 282"/>
                <a:gd name="T12" fmla="*/ 258 w 346"/>
                <a:gd name="T13" fmla="*/ 189 h 282"/>
                <a:gd name="T14" fmla="*/ 258 w 346"/>
                <a:gd name="T15" fmla="*/ 282 h 282"/>
                <a:gd name="T16" fmla="*/ 346 w 346"/>
                <a:gd name="T17" fmla="*/ 194 h 282"/>
                <a:gd name="T18" fmla="*/ 149 w 346"/>
                <a:gd name="T1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" h="282">
                  <a:moveTo>
                    <a:pt x="149" y="0"/>
                  </a:moveTo>
                  <a:lnTo>
                    <a:pt x="10" y="140"/>
                  </a:lnTo>
                  <a:lnTo>
                    <a:pt x="0" y="151"/>
                  </a:lnTo>
                  <a:lnTo>
                    <a:pt x="29" y="180"/>
                  </a:lnTo>
                  <a:lnTo>
                    <a:pt x="249" y="180"/>
                  </a:lnTo>
                  <a:lnTo>
                    <a:pt x="249" y="189"/>
                  </a:lnTo>
                  <a:lnTo>
                    <a:pt x="258" y="189"/>
                  </a:lnTo>
                  <a:lnTo>
                    <a:pt x="258" y="282"/>
                  </a:lnTo>
                  <a:lnTo>
                    <a:pt x="346" y="194"/>
                  </a:lnTo>
                  <a:lnTo>
                    <a:pt x="1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502"/>
            <p:cNvSpPr>
              <a:spLocks/>
            </p:cNvSpPr>
            <p:nvPr/>
          </p:nvSpPr>
          <p:spPr bwMode="auto">
            <a:xfrm>
              <a:off x="5726112" y="4043049"/>
              <a:ext cx="14288" cy="161925"/>
            </a:xfrm>
            <a:custGeom>
              <a:avLst/>
              <a:gdLst>
                <a:gd name="T0" fmla="*/ 9 w 9"/>
                <a:gd name="T1" fmla="*/ 0 h 102"/>
                <a:gd name="T2" fmla="*/ 0 w 9"/>
                <a:gd name="T3" fmla="*/ 0 h 102"/>
                <a:gd name="T4" fmla="*/ 0 w 9"/>
                <a:gd name="T5" fmla="*/ 102 h 102"/>
                <a:gd name="T6" fmla="*/ 9 w 9"/>
                <a:gd name="T7" fmla="*/ 93 h 102"/>
                <a:gd name="T8" fmla="*/ 9 w 9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2">
                  <a:moveTo>
                    <a:pt x="9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9" y="9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503"/>
            <p:cNvSpPr>
              <a:spLocks/>
            </p:cNvSpPr>
            <p:nvPr/>
          </p:nvSpPr>
          <p:spPr bwMode="auto">
            <a:xfrm>
              <a:off x="5726112" y="4043049"/>
              <a:ext cx="14288" cy="161925"/>
            </a:xfrm>
            <a:custGeom>
              <a:avLst/>
              <a:gdLst>
                <a:gd name="T0" fmla="*/ 9 w 9"/>
                <a:gd name="T1" fmla="*/ 0 h 102"/>
                <a:gd name="T2" fmla="*/ 0 w 9"/>
                <a:gd name="T3" fmla="*/ 0 h 102"/>
                <a:gd name="T4" fmla="*/ 0 w 9"/>
                <a:gd name="T5" fmla="*/ 102 h 102"/>
                <a:gd name="T6" fmla="*/ 9 w 9"/>
                <a:gd name="T7" fmla="*/ 93 h 102"/>
                <a:gd name="T8" fmla="*/ 9 w 9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2">
                  <a:moveTo>
                    <a:pt x="9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9" y="93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504"/>
            <p:cNvSpPr>
              <a:spLocks noEditPoints="1"/>
            </p:cNvSpPr>
            <p:nvPr/>
          </p:nvSpPr>
          <p:spPr bwMode="auto">
            <a:xfrm>
              <a:off x="5376862" y="4028762"/>
              <a:ext cx="349250" cy="263525"/>
            </a:xfrm>
            <a:custGeom>
              <a:avLst/>
              <a:gdLst>
                <a:gd name="T0" fmla="*/ 208 w 220"/>
                <a:gd name="T1" fmla="*/ 14 h 166"/>
                <a:gd name="T2" fmla="*/ 14 w 220"/>
                <a:gd name="T3" fmla="*/ 14 h 166"/>
                <a:gd name="T4" fmla="*/ 165 w 220"/>
                <a:gd name="T5" fmla="*/ 166 h 166"/>
                <a:gd name="T6" fmla="*/ 175 w 220"/>
                <a:gd name="T7" fmla="*/ 154 h 166"/>
                <a:gd name="T8" fmla="*/ 208 w 220"/>
                <a:gd name="T9" fmla="*/ 123 h 166"/>
                <a:gd name="T10" fmla="*/ 208 w 220"/>
                <a:gd name="T11" fmla="*/ 14 h 166"/>
                <a:gd name="T12" fmla="*/ 220 w 220"/>
                <a:gd name="T13" fmla="*/ 0 h 166"/>
                <a:gd name="T14" fmla="*/ 0 w 220"/>
                <a:gd name="T15" fmla="*/ 0 h 166"/>
                <a:gd name="T16" fmla="*/ 11 w 220"/>
                <a:gd name="T17" fmla="*/ 12 h 166"/>
                <a:gd name="T18" fmla="*/ 208 w 220"/>
                <a:gd name="T19" fmla="*/ 12 h 166"/>
                <a:gd name="T20" fmla="*/ 208 w 220"/>
                <a:gd name="T21" fmla="*/ 121 h 166"/>
                <a:gd name="T22" fmla="*/ 220 w 220"/>
                <a:gd name="T23" fmla="*/ 111 h 166"/>
                <a:gd name="T24" fmla="*/ 220 w 220"/>
                <a:gd name="T25" fmla="*/ 9 h 166"/>
                <a:gd name="T26" fmla="*/ 220 w 220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166">
                  <a:moveTo>
                    <a:pt x="208" y="14"/>
                  </a:moveTo>
                  <a:lnTo>
                    <a:pt x="14" y="14"/>
                  </a:lnTo>
                  <a:lnTo>
                    <a:pt x="165" y="166"/>
                  </a:lnTo>
                  <a:lnTo>
                    <a:pt x="175" y="154"/>
                  </a:lnTo>
                  <a:lnTo>
                    <a:pt x="208" y="123"/>
                  </a:lnTo>
                  <a:lnTo>
                    <a:pt x="208" y="14"/>
                  </a:lnTo>
                  <a:close/>
                  <a:moveTo>
                    <a:pt x="220" y="0"/>
                  </a:moveTo>
                  <a:lnTo>
                    <a:pt x="0" y="0"/>
                  </a:lnTo>
                  <a:lnTo>
                    <a:pt x="11" y="12"/>
                  </a:lnTo>
                  <a:lnTo>
                    <a:pt x="208" y="12"/>
                  </a:lnTo>
                  <a:lnTo>
                    <a:pt x="208" y="121"/>
                  </a:lnTo>
                  <a:lnTo>
                    <a:pt x="220" y="111"/>
                  </a:lnTo>
                  <a:lnTo>
                    <a:pt x="220" y="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505"/>
            <p:cNvSpPr>
              <a:spLocks noEditPoints="1"/>
            </p:cNvSpPr>
            <p:nvPr/>
          </p:nvSpPr>
          <p:spPr bwMode="auto">
            <a:xfrm>
              <a:off x="5376862" y="4028762"/>
              <a:ext cx="349250" cy="263525"/>
            </a:xfrm>
            <a:custGeom>
              <a:avLst/>
              <a:gdLst>
                <a:gd name="T0" fmla="*/ 208 w 220"/>
                <a:gd name="T1" fmla="*/ 14 h 166"/>
                <a:gd name="T2" fmla="*/ 14 w 220"/>
                <a:gd name="T3" fmla="*/ 14 h 166"/>
                <a:gd name="T4" fmla="*/ 165 w 220"/>
                <a:gd name="T5" fmla="*/ 166 h 166"/>
                <a:gd name="T6" fmla="*/ 175 w 220"/>
                <a:gd name="T7" fmla="*/ 154 h 166"/>
                <a:gd name="T8" fmla="*/ 208 w 220"/>
                <a:gd name="T9" fmla="*/ 123 h 166"/>
                <a:gd name="T10" fmla="*/ 208 w 220"/>
                <a:gd name="T11" fmla="*/ 14 h 166"/>
                <a:gd name="T12" fmla="*/ 220 w 220"/>
                <a:gd name="T13" fmla="*/ 0 h 166"/>
                <a:gd name="T14" fmla="*/ 0 w 220"/>
                <a:gd name="T15" fmla="*/ 0 h 166"/>
                <a:gd name="T16" fmla="*/ 11 w 220"/>
                <a:gd name="T17" fmla="*/ 12 h 166"/>
                <a:gd name="T18" fmla="*/ 208 w 220"/>
                <a:gd name="T19" fmla="*/ 12 h 166"/>
                <a:gd name="T20" fmla="*/ 208 w 220"/>
                <a:gd name="T21" fmla="*/ 121 h 166"/>
                <a:gd name="T22" fmla="*/ 220 w 220"/>
                <a:gd name="T23" fmla="*/ 111 h 166"/>
                <a:gd name="T24" fmla="*/ 220 w 220"/>
                <a:gd name="T25" fmla="*/ 9 h 166"/>
                <a:gd name="T26" fmla="*/ 220 w 220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166">
                  <a:moveTo>
                    <a:pt x="208" y="14"/>
                  </a:moveTo>
                  <a:lnTo>
                    <a:pt x="14" y="14"/>
                  </a:lnTo>
                  <a:lnTo>
                    <a:pt x="165" y="166"/>
                  </a:lnTo>
                  <a:lnTo>
                    <a:pt x="175" y="154"/>
                  </a:lnTo>
                  <a:lnTo>
                    <a:pt x="208" y="123"/>
                  </a:lnTo>
                  <a:lnTo>
                    <a:pt x="208" y="14"/>
                  </a:lnTo>
                  <a:moveTo>
                    <a:pt x="220" y="0"/>
                  </a:moveTo>
                  <a:lnTo>
                    <a:pt x="0" y="0"/>
                  </a:lnTo>
                  <a:lnTo>
                    <a:pt x="11" y="12"/>
                  </a:lnTo>
                  <a:lnTo>
                    <a:pt x="208" y="12"/>
                  </a:lnTo>
                  <a:lnTo>
                    <a:pt x="208" y="121"/>
                  </a:lnTo>
                  <a:lnTo>
                    <a:pt x="220" y="111"/>
                  </a:lnTo>
                  <a:lnTo>
                    <a:pt x="220" y="9"/>
                  </a:lnTo>
                  <a:lnTo>
                    <a:pt x="2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506"/>
            <p:cNvSpPr>
              <a:spLocks/>
            </p:cNvSpPr>
            <p:nvPr/>
          </p:nvSpPr>
          <p:spPr bwMode="auto">
            <a:xfrm>
              <a:off x="5394324" y="4047812"/>
              <a:ext cx="312738" cy="176213"/>
            </a:xfrm>
            <a:custGeom>
              <a:avLst/>
              <a:gdLst>
                <a:gd name="T0" fmla="*/ 197 w 197"/>
                <a:gd name="T1" fmla="*/ 0 h 111"/>
                <a:gd name="T2" fmla="*/ 0 w 197"/>
                <a:gd name="T3" fmla="*/ 0 h 111"/>
                <a:gd name="T4" fmla="*/ 3 w 197"/>
                <a:gd name="T5" fmla="*/ 2 h 111"/>
                <a:gd name="T6" fmla="*/ 197 w 197"/>
                <a:gd name="T7" fmla="*/ 2 h 111"/>
                <a:gd name="T8" fmla="*/ 197 w 197"/>
                <a:gd name="T9" fmla="*/ 111 h 111"/>
                <a:gd name="T10" fmla="*/ 197 w 197"/>
                <a:gd name="T11" fmla="*/ 109 h 111"/>
                <a:gd name="T12" fmla="*/ 197 w 197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1">
                  <a:moveTo>
                    <a:pt x="197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197" y="2"/>
                  </a:lnTo>
                  <a:lnTo>
                    <a:pt x="197" y="111"/>
                  </a:lnTo>
                  <a:lnTo>
                    <a:pt x="197" y="109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507"/>
            <p:cNvSpPr>
              <a:spLocks/>
            </p:cNvSpPr>
            <p:nvPr/>
          </p:nvSpPr>
          <p:spPr bwMode="auto">
            <a:xfrm>
              <a:off x="5394324" y="4047812"/>
              <a:ext cx="312738" cy="176213"/>
            </a:xfrm>
            <a:custGeom>
              <a:avLst/>
              <a:gdLst>
                <a:gd name="T0" fmla="*/ 197 w 197"/>
                <a:gd name="T1" fmla="*/ 0 h 111"/>
                <a:gd name="T2" fmla="*/ 0 w 197"/>
                <a:gd name="T3" fmla="*/ 0 h 111"/>
                <a:gd name="T4" fmla="*/ 3 w 197"/>
                <a:gd name="T5" fmla="*/ 2 h 111"/>
                <a:gd name="T6" fmla="*/ 197 w 197"/>
                <a:gd name="T7" fmla="*/ 2 h 111"/>
                <a:gd name="T8" fmla="*/ 197 w 197"/>
                <a:gd name="T9" fmla="*/ 111 h 111"/>
                <a:gd name="T10" fmla="*/ 197 w 197"/>
                <a:gd name="T11" fmla="*/ 109 h 111"/>
                <a:gd name="T12" fmla="*/ 197 w 197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1">
                  <a:moveTo>
                    <a:pt x="197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197" y="2"/>
                  </a:lnTo>
                  <a:lnTo>
                    <a:pt x="197" y="111"/>
                  </a:lnTo>
                  <a:lnTo>
                    <a:pt x="197" y="109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508"/>
            <p:cNvSpPr>
              <a:spLocks/>
            </p:cNvSpPr>
            <p:nvPr/>
          </p:nvSpPr>
          <p:spPr bwMode="auto">
            <a:xfrm>
              <a:off x="5346699" y="3720787"/>
              <a:ext cx="533400" cy="533400"/>
            </a:xfrm>
            <a:custGeom>
              <a:avLst/>
              <a:gdLst>
                <a:gd name="T0" fmla="*/ 336 w 336"/>
                <a:gd name="T1" fmla="*/ 194 h 336"/>
                <a:gd name="T2" fmla="*/ 194 w 336"/>
                <a:gd name="T3" fmla="*/ 336 h 336"/>
                <a:gd name="T4" fmla="*/ 0 w 336"/>
                <a:gd name="T5" fmla="*/ 142 h 336"/>
                <a:gd name="T6" fmla="*/ 142 w 336"/>
                <a:gd name="T7" fmla="*/ 0 h 336"/>
                <a:gd name="T8" fmla="*/ 336 w 336"/>
                <a:gd name="T9" fmla="*/ 19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6">
                  <a:moveTo>
                    <a:pt x="336" y="194"/>
                  </a:moveTo>
                  <a:lnTo>
                    <a:pt x="194" y="336"/>
                  </a:lnTo>
                  <a:lnTo>
                    <a:pt x="0" y="142"/>
                  </a:lnTo>
                  <a:lnTo>
                    <a:pt x="142" y="0"/>
                  </a:lnTo>
                  <a:lnTo>
                    <a:pt x="336" y="194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509"/>
            <p:cNvSpPr>
              <a:spLocks noEditPoints="1"/>
            </p:cNvSpPr>
            <p:nvPr/>
          </p:nvSpPr>
          <p:spPr bwMode="auto">
            <a:xfrm>
              <a:off x="5372099" y="3746187"/>
              <a:ext cx="481013" cy="481013"/>
            </a:xfrm>
            <a:custGeom>
              <a:avLst/>
              <a:gdLst>
                <a:gd name="T0" fmla="*/ 303 w 303"/>
                <a:gd name="T1" fmla="*/ 180 h 303"/>
                <a:gd name="T2" fmla="*/ 180 w 303"/>
                <a:gd name="T3" fmla="*/ 303 h 303"/>
                <a:gd name="T4" fmla="*/ 0 w 303"/>
                <a:gd name="T5" fmla="*/ 123 h 303"/>
                <a:gd name="T6" fmla="*/ 123 w 303"/>
                <a:gd name="T7" fmla="*/ 0 h 303"/>
                <a:gd name="T8" fmla="*/ 303 w 303"/>
                <a:gd name="T9" fmla="*/ 180 h 303"/>
                <a:gd name="T10" fmla="*/ 180 w 303"/>
                <a:gd name="T11" fmla="*/ 301 h 303"/>
                <a:gd name="T12" fmla="*/ 301 w 303"/>
                <a:gd name="T13" fmla="*/ 180 h 303"/>
                <a:gd name="T14" fmla="*/ 123 w 303"/>
                <a:gd name="T15" fmla="*/ 3 h 303"/>
                <a:gd name="T16" fmla="*/ 3 w 303"/>
                <a:gd name="T17" fmla="*/ 123 h 303"/>
                <a:gd name="T18" fmla="*/ 180 w 303"/>
                <a:gd name="T19" fmla="*/ 30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3" h="303">
                  <a:moveTo>
                    <a:pt x="303" y="180"/>
                  </a:moveTo>
                  <a:lnTo>
                    <a:pt x="180" y="303"/>
                  </a:lnTo>
                  <a:lnTo>
                    <a:pt x="0" y="123"/>
                  </a:lnTo>
                  <a:lnTo>
                    <a:pt x="123" y="0"/>
                  </a:lnTo>
                  <a:lnTo>
                    <a:pt x="303" y="180"/>
                  </a:lnTo>
                  <a:close/>
                  <a:moveTo>
                    <a:pt x="180" y="301"/>
                  </a:moveTo>
                  <a:lnTo>
                    <a:pt x="301" y="180"/>
                  </a:lnTo>
                  <a:lnTo>
                    <a:pt x="123" y="3"/>
                  </a:lnTo>
                  <a:lnTo>
                    <a:pt x="3" y="123"/>
                  </a:lnTo>
                  <a:lnTo>
                    <a:pt x="180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510"/>
            <p:cNvSpPr>
              <a:spLocks/>
            </p:cNvSpPr>
            <p:nvPr/>
          </p:nvSpPr>
          <p:spPr bwMode="auto">
            <a:xfrm>
              <a:off x="5476874" y="3852549"/>
              <a:ext cx="101600" cy="101600"/>
            </a:xfrm>
            <a:custGeom>
              <a:avLst/>
              <a:gdLst>
                <a:gd name="T0" fmla="*/ 64 w 64"/>
                <a:gd name="T1" fmla="*/ 4 h 64"/>
                <a:gd name="T2" fmla="*/ 5 w 64"/>
                <a:gd name="T3" fmla="*/ 64 h 64"/>
                <a:gd name="T4" fmla="*/ 0 w 64"/>
                <a:gd name="T5" fmla="*/ 59 h 64"/>
                <a:gd name="T6" fmla="*/ 60 w 64"/>
                <a:gd name="T7" fmla="*/ 0 h 64"/>
                <a:gd name="T8" fmla="*/ 64 w 64"/>
                <a:gd name="T9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4" y="4"/>
                  </a:moveTo>
                  <a:lnTo>
                    <a:pt x="5" y="64"/>
                  </a:lnTo>
                  <a:lnTo>
                    <a:pt x="0" y="59"/>
                  </a:lnTo>
                  <a:lnTo>
                    <a:pt x="60" y="0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511"/>
            <p:cNvSpPr>
              <a:spLocks/>
            </p:cNvSpPr>
            <p:nvPr/>
          </p:nvSpPr>
          <p:spPr bwMode="auto">
            <a:xfrm>
              <a:off x="5473699" y="3847787"/>
              <a:ext cx="142875" cy="142875"/>
            </a:xfrm>
            <a:custGeom>
              <a:avLst/>
              <a:gdLst>
                <a:gd name="T0" fmla="*/ 90 w 90"/>
                <a:gd name="T1" fmla="*/ 5 h 90"/>
                <a:gd name="T2" fmla="*/ 5 w 90"/>
                <a:gd name="T3" fmla="*/ 90 h 90"/>
                <a:gd name="T4" fmla="*/ 0 w 90"/>
                <a:gd name="T5" fmla="*/ 85 h 90"/>
                <a:gd name="T6" fmla="*/ 85 w 90"/>
                <a:gd name="T7" fmla="*/ 0 h 90"/>
                <a:gd name="T8" fmla="*/ 90 w 90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90" y="5"/>
                  </a:moveTo>
                  <a:lnTo>
                    <a:pt x="5" y="90"/>
                  </a:lnTo>
                  <a:lnTo>
                    <a:pt x="0" y="85"/>
                  </a:lnTo>
                  <a:lnTo>
                    <a:pt x="85" y="0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512"/>
            <p:cNvSpPr>
              <a:spLocks/>
            </p:cNvSpPr>
            <p:nvPr/>
          </p:nvSpPr>
          <p:spPr bwMode="auto">
            <a:xfrm>
              <a:off x="5495924" y="3870012"/>
              <a:ext cx="128588" cy="128588"/>
            </a:xfrm>
            <a:custGeom>
              <a:avLst/>
              <a:gdLst>
                <a:gd name="T0" fmla="*/ 81 w 81"/>
                <a:gd name="T1" fmla="*/ 5 h 81"/>
                <a:gd name="T2" fmla="*/ 5 w 81"/>
                <a:gd name="T3" fmla="*/ 81 h 81"/>
                <a:gd name="T4" fmla="*/ 0 w 81"/>
                <a:gd name="T5" fmla="*/ 76 h 81"/>
                <a:gd name="T6" fmla="*/ 76 w 81"/>
                <a:gd name="T7" fmla="*/ 0 h 81"/>
                <a:gd name="T8" fmla="*/ 81 w 81"/>
                <a:gd name="T9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1" y="5"/>
                  </a:moveTo>
                  <a:lnTo>
                    <a:pt x="5" y="81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8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513"/>
            <p:cNvSpPr>
              <a:spLocks/>
            </p:cNvSpPr>
            <p:nvPr/>
          </p:nvSpPr>
          <p:spPr bwMode="auto">
            <a:xfrm>
              <a:off x="5330824" y="3946212"/>
              <a:ext cx="323850" cy="322263"/>
            </a:xfrm>
            <a:custGeom>
              <a:avLst/>
              <a:gdLst>
                <a:gd name="T0" fmla="*/ 194 w 204"/>
                <a:gd name="T1" fmla="*/ 203 h 203"/>
                <a:gd name="T2" fmla="*/ 204 w 204"/>
                <a:gd name="T3" fmla="*/ 194 h 203"/>
                <a:gd name="T4" fmla="*/ 10 w 204"/>
                <a:gd name="T5" fmla="*/ 0 h 203"/>
                <a:gd name="T6" fmla="*/ 0 w 204"/>
                <a:gd name="T7" fmla="*/ 9 h 203"/>
                <a:gd name="T8" fmla="*/ 194 w 204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03">
                  <a:moveTo>
                    <a:pt x="194" y="203"/>
                  </a:moveTo>
                  <a:lnTo>
                    <a:pt x="204" y="19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94" y="203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514"/>
            <p:cNvSpPr>
              <a:spLocks/>
            </p:cNvSpPr>
            <p:nvPr/>
          </p:nvSpPr>
          <p:spPr bwMode="auto">
            <a:xfrm>
              <a:off x="4657724" y="4908237"/>
              <a:ext cx="549275" cy="334963"/>
            </a:xfrm>
            <a:custGeom>
              <a:avLst/>
              <a:gdLst>
                <a:gd name="T0" fmla="*/ 15 w 346"/>
                <a:gd name="T1" fmla="*/ 0 h 211"/>
                <a:gd name="T2" fmla="*/ 10 w 346"/>
                <a:gd name="T3" fmla="*/ 5 h 211"/>
                <a:gd name="T4" fmla="*/ 0 w 346"/>
                <a:gd name="T5" fmla="*/ 17 h 211"/>
                <a:gd name="T6" fmla="*/ 194 w 346"/>
                <a:gd name="T7" fmla="*/ 211 h 211"/>
                <a:gd name="T8" fmla="*/ 204 w 346"/>
                <a:gd name="T9" fmla="*/ 199 h 211"/>
                <a:gd name="T10" fmla="*/ 346 w 346"/>
                <a:gd name="T11" fmla="*/ 59 h 211"/>
                <a:gd name="T12" fmla="*/ 339 w 346"/>
                <a:gd name="T13" fmla="*/ 54 h 211"/>
                <a:gd name="T14" fmla="*/ 204 w 346"/>
                <a:gd name="T15" fmla="*/ 189 h 211"/>
                <a:gd name="T16" fmla="*/ 15 w 346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211">
                  <a:moveTo>
                    <a:pt x="15" y="0"/>
                  </a:moveTo>
                  <a:lnTo>
                    <a:pt x="10" y="5"/>
                  </a:lnTo>
                  <a:lnTo>
                    <a:pt x="0" y="17"/>
                  </a:lnTo>
                  <a:lnTo>
                    <a:pt x="194" y="211"/>
                  </a:lnTo>
                  <a:lnTo>
                    <a:pt x="204" y="199"/>
                  </a:lnTo>
                  <a:lnTo>
                    <a:pt x="346" y="59"/>
                  </a:lnTo>
                  <a:lnTo>
                    <a:pt x="339" y="54"/>
                  </a:lnTo>
                  <a:lnTo>
                    <a:pt x="204" y="18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515"/>
            <p:cNvSpPr>
              <a:spLocks/>
            </p:cNvSpPr>
            <p:nvPr/>
          </p:nvSpPr>
          <p:spPr bwMode="auto">
            <a:xfrm>
              <a:off x="4657724" y="4908237"/>
              <a:ext cx="549275" cy="334963"/>
            </a:xfrm>
            <a:custGeom>
              <a:avLst/>
              <a:gdLst>
                <a:gd name="T0" fmla="*/ 15 w 346"/>
                <a:gd name="T1" fmla="*/ 0 h 211"/>
                <a:gd name="T2" fmla="*/ 10 w 346"/>
                <a:gd name="T3" fmla="*/ 5 h 211"/>
                <a:gd name="T4" fmla="*/ 0 w 346"/>
                <a:gd name="T5" fmla="*/ 17 h 211"/>
                <a:gd name="T6" fmla="*/ 194 w 346"/>
                <a:gd name="T7" fmla="*/ 211 h 211"/>
                <a:gd name="T8" fmla="*/ 204 w 346"/>
                <a:gd name="T9" fmla="*/ 199 h 211"/>
                <a:gd name="T10" fmla="*/ 346 w 346"/>
                <a:gd name="T11" fmla="*/ 59 h 211"/>
                <a:gd name="T12" fmla="*/ 339 w 346"/>
                <a:gd name="T13" fmla="*/ 54 h 211"/>
                <a:gd name="T14" fmla="*/ 204 w 346"/>
                <a:gd name="T15" fmla="*/ 189 h 211"/>
                <a:gd name="T16" fmla="*/ 15 w 346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211">
                  <a:moveTo>
                    <a:pt x="15" y="0"/>
                  </a:moveTo>
                  <a:lnTo>
                    <a:pt x="10" y="5"/>
                  </a:lnTo>
                  <a:lnTo>
                    <a:pt x="0" y="17"/>
                  </a:lnTo>
                  <a:lnTo>
                    <a:pt x="194" y="211"/>
                  </a:lnTo>
                  <a:lnTo>
                    <a:pt x="204" y="199"/>
                  </a:lnTo>
                  <a:lnTo>
                    <a:pt x="346" y="59"/>
                  </a:lnTo>
                  <a:lnTo>
                    <a:pt x="339" y="54"/>
                  </a:lnTo>
                  <a:lnTo>
                    <a:pt x="204" y="189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516"/>
            <p:cNvSpPr>
              <a:spLocks/>
            </p:cNvSpPr>
            <p:nvPr/>
          </p:nvSpPr>
          <p:spPr bwMode="auto">
            <a:xfrm>
              <a:off x="4673599" y="4679637"/>
              <a:ext cx="530225" cy="528638"/>
            </a:xfrm>
            <a:custGeom>
              <a:avLst/>
              <a:gdLst>
                <a:gd name="T0" fmla="*/ 334 w 334"/>
                <a:gd name="T1" fmla="*/ 194 h 333"/>
                <a:gd name="T2" fmla="*/ 194 w 334"/>
                <a:gd name="T3" fmla="*/ 333 h 333"/>
                <a:gd name="T4" fmla="*/ 0 w 334"/>
                <a:gd name="T5" fmla="*/ 139 h 333"/>
                <a:gd name="T6" fmla="*/ 139 w 334"/>
                <a:gd name="T7" fmla="*/ 0 h 333"/>
                <a:gd name="T8" fmla="*/ 334 w 334"/>
                <a:gd name="T9" fmla="*/ 19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333">
                  <a:moveTo>
                    <a:pt x="334" y="194"/>
                  </a:moveTo>
                  <a:lnTo>
                    <a:pt x="194" y="333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334" y="194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517"/>
            <p:cNvSpPr>
              <a:spLocks/>
            </p:cNvSpPr>
            <p:nvPr/>
          </p:nvSpPr>
          <p:spPr bwMode="auto">
            <a:xfrm>
              <a:off x="4673599" y="4679637"/>
              <a:ext cx="530225" cy="528638"/>
            </a:xfrm>
            <a:custGeom>
              <a:avLst/>
              <a:gdLst>
                <a:gd name="T0" fmla="*/ 334 w 334"/>
                <a:gd name="T1" fmla="*/ 194 h 333"/>
                <a:gd name="T2" fmla="*/ 194 w 334"/>
                <a:gd name="T3" fmla="*/ 333 h 333"/>
                <a:gd name="T4" fmla="*/ 0 w 334"/>
                <a:gd name="T5" fmla="*/ 139 h 333"/>
                <a:gd name="T6" fmla="*/ 139 w 334"/>
                <a:gd name="T7" fmla="*/ 0 h 333"/>
                <a:gd name="T8" fmla="*/ 334 w 334"/>
                <a:gd name="T9" fmla="*/ 19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333">
                  <a:moveTo>
                    <a:pt x="334" y="194"/>
                  </a:moveTo>
                  <a:lnTo>
                    <a:pt x="194" y="333"/>
                  </a:lnTo>
                  <a:lnTo>
                    <a:pt x="0" y="139"/>
                  </a:lnTo>
                  <a:lnTo>
                    <a:pt x="139" y="0"/>
                  </a:lnTo>
                  <a:lnTo>
                    <a:pt x="334" y="1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Freeform 518"/>
            <p:cNvSpPr>
              <a:spLocks noEditPoints="1"/>
            </p:cNvSpPr>
            <p:nvPr/>
          </p:nvSpPr>
          <p:spPr bwMode="auto">
            <a:xfrm>
              <a:off x="4698999" y="4705037"/>
              <a:ext cx="477838" cy="477838"/>
            </a:xfrm>
            <a:custGeom>
              <a:avLst/>
              <a:gdLst>
                <a:gd name="T0" fmla="*/ 301 w 301"/>
                <a:gd name="T1" fmla="*/ 178 h 301"/>
                <a:gd name="T2" fmla="*/ 178 w 301"/>
                <a:gd name="T3" fmla="*/ 301 h 301"/>
                <a:gd name="T4" fmla="*/ 0 w 301"/>
                <a:gd name="T5" fmla="*/ 123 h 301"/>
                <a:gd name="T6" fmla="*/ 123 w 301"/>
                <a:gd name="T7" fmla="*/ 0 h 301"/>
                <a:gd name="T8" fmla="*/ 301 w 301"/>
                <a:gd name="T9" fmla="*/ 178 h 301"/>
                <a:gd name="T10" fmla="*/ 178 w 301"/>
                <a:gd name="T11" fmla="*/ 301 h 301"/>
                <a:gd name="T12" fmla="*/ 301 w 301"/>
                <a:gd name="T13" fmla="*/ 178 h 301"/>
                <a:gd name="T14" fmla="*/ 123 w 301"/>
                <a:gd name="T15" fmla="*/ 0 h 301"/>
                <a:gd name="T16" fmla="*/ 0 w 301"/>
                <a:gd name="T17" fmla="*/ 123 h 301"/>
                <a:gd name="T18" fmla="*/ 178 w 301"/>
                <a:gd name="T1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301">
                  <a:moveTo>
                    <a:pt x="301" y="178"/>
                  </a:moveTo>
                  <a:lnTo>
                    <a:pt x="178" y="301"/>
                  </a:lnTo>
                  <a:lnTo>
                    <a:pt x="0" y="123"/>
                  </a:lnTo>
                  <a:lnTo>
                    <a:pt x="123" y="0"/>
                  </a:lnTo>
                  <a:lnTo>
                    <a:pt x="301" y="178"/>
                  </a:lnTo>
                  <a:close/>
                  <a:moveTo>
                    <a:pt x="178" y="301"/>
                  </a:moveTo>
                  <a:lnTo>
                    <a:pt x="301" y="178"/>
                  </a:lnTo>
                  <a:lnTo>
                    <a:pt x="123" y="0"/>
                  </a:lnTo>
                  <a:lnTo>
                    <a:pt x="0" y="123"/>
                  </a:lnTo>
                  <a:lnTo>
                    <a:pt x="17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519"/>
            <p:cNvSpPr>
              <a:spLocks noEditPoints="1"/>
            </p:cNvSpPr>
            <p:nvPr/>
          </p:nvSpPr>
          <p:spPr bwMode="auto">
            <a:xfrm>
              <a:off x="4698999" y="4705037"/>
              <a:ext cx="477838" cy="477838"/>
            </a:xfrm>
            <a:custGeom>
              <a:avLst/>
              <a:gdLst>
                <a:gd name="T0" fmla="*/ 301 w 301"/>
                <a:gd name="T1" fmla="*/ 178 h 301"/>
                <a:gd name="T2" fmla="*/ 178 w 301"/>
                <a:gd name="T3" fmla="*/ 301 h 301"/>
                <a:gd name="T4" fmla="*/ 0 w 301"/>
                <a:gd name="T5" fmla="*/ 123 h 301"/>
                <a:gd name="T6" fmla="*/ 123 w 301"/>
                <a:gd name="T7" fmla="*/ 0 h 301"/>
                <a:gd name="T8" fmla="*/ 301 w 301"/>
                <a:gd name="T9" fmla="*/ 178 h 301"/>
                <a:gd name="T10" fmla="*/ 178 w 301"/>
                <a:gd name="T11" fmla="*/ 301 h 301"/>
                <a:gd name="T12" fmla="*/ 301 w 301"/>
                <a:gd name="T13" fmla="*/ 178 h 301"/>
                <a:gd name="T14" fmla="*/ 123 w 301"/>
                <a:gd name="T15" fmla="*/ 0 h 301"/>
                <a:gd name="T16" fmla="*/ 0 w 301"/>
                <a:gd name="T17" fmla="*/ 123 h 301"/>
                <a:gd name="T18" fmla="*/ 178 w 301"/>
                <a:gd name="T1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301">
                  <a:moveTo>
                    <a:pt x="301" y="178"/>
                  </a:moveTo>
                  <a:lnTo>
                    <a:pt x="178" y="301"/>
                  </a:lnTo>
                  <a:lnTo>
                    <a:pt x="0" y="123"/>
                  </a:lnTo>
                  <a:lnTo>
                    <a:pt x="123" y="0"/>
                  </a:lnTo>
                  <a:lnTo>
                    <a:pt x="301" y="178"/>
                  </a:lnTo>
                  <a:moveTo>
                    <a:pt x="178" y="301"/>
                  </a:moveTo>
                  <a:lnTo>
                    <a:pt x="301" y="178"/>
                  </a:lnTo>
                  <a:lnTo>
                    <a:pt x="123" y="0"/>
                  </a:lnTo>
                  <a:lnTo>
                    <a:pt x="0" y="123"/>
                  </a:lnTo>
                  <a:lnTo>
                    <a:pt x="178" y="3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520"/>
            <p:cNvSpPr>
              <a:spLocks/>
            </p:cNvSpPr>
            <p:nvPr/>
          </p:nvSpPr>
          <p:spPr bwMode="auto">
            <a:xfrm>
              <a:off x="4800599" y="4806637"/>
              <a:ext cx="106363" cy="104775"/>
            </a:xfrm>
            <a:custGeom>
              <a:avLst/>
              <a:gdLst>
                <a:gd name="T0" fmla="*/ 67 w 67"/>
                <a:gd name="T1" fmla="*/ 5 h 66"/>
                <a:gd name="T2" fmla="*/ 5 w 67"/>
                <a:gd name="T3" fmla="*/ 66 h 66"/>
                <a:gd name="T4" fmla="*/ 0 w 67"/>
                <a:gd name="T5" fmla="*/ 62 h 66"/>
                <a:gd name="T6" fmla="*/ 62 w 67"/>
                <a:gd name="T7" fmla="*/ 0 h 66"/>
                <a:gd name="T8" fmla="*/ 67 w 67"/>
                <a:gd name="T9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6">
                  <a:moveTo>
                    <a:pt x="67" y="5"/>
                  </a:moveTo>
                  <a:lnTo>
                    <a:pt x="5" y="66"/>
                  </a:lnTo>
                  <a:lnTo>
                    <a:pt x="0" y="62"/>
                  </a:lnTo>
                  <a:lnTo>
                    <a:pt x="62" y="0"/>
                  </a:lnTo>
                  <a:lnTo>
                    <a:pt x="67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521"/>
            <p:cNvSpPr>
              <a:spLocks/>
            </p:cNvSpPr>
            <p:nvPr/>
          </p:nvSpPr>
          <p:spPr bwMode="auto">
            <a:xfrm>
              <a:off x="4797424" y="4803462"/>
              <a:ext cx="142875" cy="142875"/>
            </a:xfrm>
            <a:custGeom>
              <a:avLst/>
              <a:gdLst>
                <a:gd name="T0" fmla="*/ 90 w 90"/>
                <a:gd name="T1" fmla="*/ 4 h 90"/>
                <a:gd name="T2" fmla="*/ 5 w 90"/>
                <a:gd name="T3" fmla="*/ 90 h 90"/>
                <a:gd name="T4" fmla="*/ 0 w 90"/>
                <a:gd name="T5" fmla="*/ 85 h 90"/>
                <a:gd name="T6" fmla="*/ 85 w 90"/>
                <a:gd name="T7" fmla="*/ 0 h 90"/>
                <a:gd name="T8" fmla="*/ 90 w 90"/>
                <a:gd name="T9" fmla="*/ 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90" y="4"/>
                  </a:moveTo>
                  <a:lnTo>
                    <a:pt x="5" y="90"/>
                  </a:lnTo>
                  <a:lnTo>
                    <a:pt x="0" y="85"/>
                  </a:lnTo>
                  <a:lnTo>
                    <a:pt x="85" y="0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522"/>
            <p:cNvSpPr>
              <a:spLocks/>
            </p:cNvSpPr>
            <p:nvPr/>
          </p:nvSpPr>
          <p:spPr bwMode="auto">
            <a:xfrm>
              <a:off x="4824412" y="4828862"/>
              <a:ext cx="127000" cy="128588"/>
            </a:xfrm>
            <a:custGeom>
              <a:avLst/>
              <a:gdLst>
                <a:gd name="T0" fmla="*/ 80 w 80"/>
                <a:gd name="T1" fmla="*/ 5 h 81"/>
                <a:gd name="T2" fmla="*/ 4 w 80"/>
                <a:gd name="T3" fmla="*/ 81 h 81"/>
                <a:gd name="T4" fmla="*/ 0 w 80"/>
                <a:gd name="T5" fmla="*/ 76 h 81"/>
                <a:gd name="T6" fmla="*/ 75 w 80"/>
                <a:gd name="T7" fmla="*/ 0 h 81"/>
                <a:gd name="T8" fmla="*/ 80 w 80"/>
                <a:gd name="T9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80" y="5"/>
                  </a:moveTo>
                  <a:lnTo>
                    <a:pt x="4" y="81"/>
                  </a:lnTo>
                  <a:lnTo>
                    <a:pt x="0" y="76"/>
                  </a:lnTo>
                  <a:lnTo>
                    <a:pt x="75" y="0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523"/>
            <p:cNvSpPr>
              <a:spLocks/>
            </p:cNvSpPr>
            <p:nvPr/>
          </p:nvSpPr>
          <p:spPr bwMode="auto">
            <a:xfrm>
              <a:off x="4654549" y="4900299"/>
              <a:ext cx="327025" cy="327025"/>
            </a:xfrm>
            <a:custGeom>
              <a:avLst/>
              <a:gdLst>
                <a:gd name="T0" fmla="*/ 194 w 206"/>
                <a:gd name="T1" fmla="*/ 206 h 206"/>
                <a:gd name="T2" fmla="*/ 206 w 206"/>
                <a:gd name="T3" fmla="*/ 194 h 206"/>
                <a:gd name="T4" fmla="*/ 12 w 206"/>
                <a:gd name="T5" fmla="*/ 0 h 206"/>
                <a:gd name="T6" fmla="*/ 0 w 206"/>
                <a:gd name="T7" fmla="*/ 12 h 206"/>
                <a:gd name="T8" fmla="*/ 194 w 206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94" y="206"/>
                  </a:moveTo>
                  <a:lnTo>
                    <a:pt x="206" y="194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194" y="206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524"/>
            <p:cNvSpPr>
              <a:spLocks/>
            </p:cNvSpPr>
            <p:nvPr/>
          </p:nvSpPr>
          <p:spPr bwMode="auto">
            <a:xfrm>
              <a:off x="4984749" y="4517712"/>
              <a:ext cx="338138" cy="434975"/>
            </a:xfrm>
            <a:custGeom>
              <a:avLst/>
              <a:gdLst>
                <a:gd name="T0" fmla="*/ 213 w 213"/>
                <a:gd name="T1" fmla="*/ 0 h 274"/>
                <a:gd name="T2" fmla="*/ 15 w 213"/>
                <a:gd name="T3" fmla="*/ 0 h 274"/>
                <a:gd name="T4" fmla="*/ 0 w 213"/>
                <a:gd name="T5" fmla="*/ 0 h 274"/>
                <a:gd name="T6" fmla="*/ 0 w 213"/>
                <a:gd name="T7" fmla="*/ 158 h 274"/>
                <a:gd name="T8" fmla="*/ 119 w 213"/>
                <a:gd name="T9" fmla="*/ 274 h 274"/>
                <a:gd name="T10" fmla="*/ 213 w 213"/>
                <a:gd name="T11" fmla="*/ 274 h 274"/>
                <a:gd name="T12" fmla="*/ 213 w 213"/>
                <a:gd name="T1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274">
                  <a:moveTo>
                    <a:pt x="213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19" y="274"/>
                  </a:lnTo>
                  <a:lnTo>
                    <a:pt x="213" y="27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525"/>
            <p:cNvSpPr>
              <a:spLocks/>
            </p:cNvSpPr>
            <p:nvPr/>
          </p:nvSpPr>
          <p:spPr bwMode="auto">
            <a:xfrm>
              <a:off x="4984749" y="4517712"/>
              <a:ext cx="338138" cy="434975"/>
            </a:xfrm>
            <a:custGeom>
              <a:avLst/>
              <a:gdLst>
                <a:gd name="T0" fmla="*/ 213 w 213"/>
                <a:gd name="T1" fmla="*/ 0 h 274"/>
                <a:gd name="T2" fmla="*/ 15 w 213"/>
                <a:gd name="T3" fmla="*/ 0 h 274"/>
                <a:gd name="T4" fmla="*/ 0 w 213"/>
                <a:gd name="T5" fmla="*/ 0 h 274"/>
                <a:gd name="T6" fmla="*/ 0 w 213"/>
                <a:gd name="T7" fmla="*/ 158 h 274"/>
                <a:gd name="T8" fmla="*/ 119 w 213"/>
                <a:gd name="T9" fmla="*/ 274 h 274"/>
                <a:gd name="T10" fmla="*/ 213 w 213"/>
                <a:gd name="T11" fmla="*/ 274 h 274"/>
                <a:gd name="T12" fmla="*/ 213 w 213"/>
                <a:gd name="T1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274">
                  <a:moveTo>
                    <a:pt x="213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19" y="274"/>
                  </a:lnTo>
                  <a:lnTo>
                    <a:pt x="213" y="274"/>
                  </a:lnTo>
                  <a:lnTo>
                    <a:pt x="2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526"/>
            <p:cNvSpPr>
              <a:spLocks noEditPoints="1"/>
            </p:cNvSpPr>
            <p:nvPr/>
          </p:nvSpPr>
          <p:spPr bwMode="auto">
            <a:xfrm>
              <a:off x="4984749" y="4768537"/>
              <a:ext cx="188913" cy="188913"/>
            </a:xfrm>
            <a:custGeom>
              <a:avLst/>
              <a:gdLst>
                <a:gd name="T0" fmla="*/ 0 w 119"/>
                <a:gd name="T1" fmla="*/ 19 h 119"/>
                <a:gd name="T2" fmla="*/ 0 w 119"/>
                <a:gd name="T3" fmla="*/ 119 h 119"/>
                <a:gd name="T4" fmla="*/ 15 w 119"/>
                <a:gd name="T5" fmla="*/ 119 h 119"/>
                <a:gd name="T6" fmla="*/ 100 w 119"/>
                <a:gd name="T7" fmla="*/ 116 h 119"/>
                <a:gd name="T8" fmla="*/ 0 w 119"/>
                <a:gd name="T9" fmla="*/ 19 h 119"/>
                <a:gd name="T10" fmla="*/ 0 w 119"/>
                <a:gd name="T11" fmla="*/ 0 h 119"/>
                <a:gd name="T12" fmla="*/ 0 w 119"/>
                <a:gd name="T13" fmla="*/ 17 h 119"/>
                <a:gd name="T14" fmla="*/ 102 w 119"/>
                <a:gd name="T15" fmla="*/ 116 h 119"/>
                <a:gd name="T16" fmla="*/ 119 w 119"/>
                <a:gd name="T17" fmla="*/ 116 h 119"/>
                <a:gd name="T18" fmla="*/ 0 w 119"/>
                <a:gd name="T1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9">
                  <a:moveTo>
                    <a:pt x="0" y="19"/>
                  </a:moveTo>
                  <a:lnTo>
                    <a:pt x="0" y="119"/>
                  </a:lnTo>
                  <a:lnTo>
                    <a:pt x="15" y="119"/>
                  </a:lnTo>
                  <a:lnTo>
                    <a:pt x="100" y="116"/>
                  </a:lnTo>
                  <a:lnTo>
                    <a:pt x="0" y="19"/>
                  </a:lnTo>
                  <a:close/>
                  <a:moveTo>
                    <a:pt x="0" y="0"/>
                  </a:moveTo>
                  <a:lnTo>
                    <a:pt x="0" y="17"/>
                  </a:lnTo>
                  <a:lnTo>
                    <a:pt x="102" y="116"/>
                  </a:lnTo>
                  <a:lnTo>
                    <a:pt x="119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527"/>
            <p:cNvSpPr>
              <a:spLocks noEditPoints="1"/>
            </p:cNvSpPr>
            <p:nvPr/>
          </p:nvSpPr>
          <p:spPr bwMode="auto">
            <a:xfrm>
              <a:off x="4984749" y="4768537"/>
              <a:ext cx="188913" cy="188913"/>
            </a:xfrm>
            <a:custGeom>
              <a:avLst/>
              <a:gdLst>
                <a:gd name="T0" fmla="*/ 0 w 119"/>
                <a:gd name="T1" fmla="*/ 19 h 119"/>
                <a:gd name="T2" fmla="*/ 0 w 119"/>
                <a:gd name="T3" fmla="*/ 119 h 119"/>
                <a:gd name="T4" fmla="*/ 15 w 119"/>
                <a:gd name="T5" fmla="*/ 119 h 119"/>
                <a:gd name="T6" fmla="*/ 100 w 119"/>
                <a:gd name="T7" fmla="*/ 116 h 119"/>
                <a:gd name="T8" fmla="*/ 0 w 119"/>
                <a:gd name="T9" fmla="*/ 19 h 119"/>
                <a:gd name="T10" fmla="*/ 0 w 119"/>
                <a:gd name="T11" fmla="*/ 0 h 119"/>
                <a:gd name="T12" fmla="*/ 0 w 119"/>
                <a:gd name="T13" fmla="*/ 17 h 119"/>
                <a:gd name="T14" fmla="*/ 102 w 119"/>
                <a:gd name="T15" fmla="*/ 116 h 119"/>
                <a:gd name="T16" fmla="*/ 119 w 119"/>
                <a:gd name="T17" fmla="*/ 116 h 119"/>
                <a:gd name="T18" fmla="*/ 0 w 119"/>
                <a:gd name="T1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9">
                  <a:moveTo>
                    <a:pt x="0" y="19"/>
                  </a:moveTo>
                  <a:lnTo>
                    <a:pt x="0" y="119"/>
                  </a:lnTo>
                  <a:lnTo>
                    <a:pt x="15" y="119"/>
                  </a:lnTo>
                  <a:lnTo>
                    <a:pt x="100" y="116"/>
                  </a:lnTo>
                  <a:lnTo>
                    <a:pt x="0" y="19"/>
                  </a:lnTo>
                  <a:moveTo>
                    <a:pt x="0" y="0"/>
                  </a:moveTo>
                  <a:lnTo>
                    <a:pt x="0" y="17"/>
                  </a:lnTo>
                  <a:lnTo>
                    <a:pt x="102" y="116"/>
                  </a:lnTo>
                  <a:lnTo>
                    <a:pt x="119" y="1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528"/>
            <p:cNvSpPr>
              <a:spLocks/>
            </p:cNvSpPr>
            <p:nvPr/>
          </p:nvSpPr>
          <p:spPr bwMode="auto">
            <a:xfrm>
              <a:off x="4984749" y="4795524"/>
              <a:ext cx="161925" cy="157163"/>
            </a:xfrm>
            <a:custGeom>
              <a:avLst/>
              <a:gdLst>
                <a:gd name="T0" fmla="*/ 0 w 102"/>
                <a:gd name="T1" fmla="*/ 0 h 99"/>
                <a:gd name="T2" fmla="*/ 0 w 102"/>
                <a:gd name="T3" fmla="*/ 2 h 99"/>
                <a:gd name="T4" fmla="*/ 100 w 102"/>
                <a:gd name="T5" fmla="*/ 99 h 99"/>
                <a:gd name="T6" fmla="*/ 102 w 102"/>
                <a:gd name="T7" fmla="*/ 99 h 99"/>
                <a:gd name="T8" fmla="*/ 0 w 102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99">
                  <a:moveTo>
                    <a:pt x="0" y="0"/>
                  </a:moveTo>
                  <a:lnTo>
                    <a:pt x="0" y="2"/>
                  </a:lnTo>
                  <a:lnTo>
                    <a:pt x="100" y="99"/>
                  </a:lnTo>
                  <a:lnTo>
                    <a:pt x="102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529"/>
            <p:cNvSpPr>
              <a:spLocks/>
            </p:cNvSpPr>
            <p:nvPr/>
          </p:nvSpPr>
          <p:spPr bwMode="auto">
            <a:xfrm>
              <a:off x="4984749" y="4795524"/>
              <a:ext cx="161925" cy="157163"/>
            </a:xfrm>
            <a:custGeom>
              <a:avLst/>
              <a:gdLst>
                <a:gd name="T0" fmla="*/ 0 w 102"/>
                <a:gd name="T1" fmla="*/ 0 h 99"/>
                <a:gd name="T2" fmla="*/ 0 w 102"/>
                <a:gd name="T3" fmla="*/ 2 h 99"/>
                <a:gd name="T4" fmla="*/ 100 w 102"/>
                <a:gd name="T5" fmla="*/ 99 h 99"/>
                <a:gd name="T6" fmla="*/ 102 w 102"/>
                <a:gd name="T7" fmla="*/ 99 h 99"/>
                <a:gd name="T8" fmla="*/ 0 w 102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99">
                  <a:moveTo>
                    <a:pt x="0" y="0"/>
                  </a:moveTo>
                  <a:lnTo>
                    <a:pt x="0" y="2"/>
                  </a:lnTo>
                  <a:lnTo>
                    <a:pt x="100" y="99"/>
                  </a:lnTo>
                  <a:lnTo>
                    <a:pt x="102" y="9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530"/>
            <p:cNvSpPr>
              <a:spLocks/>
            </p:cNvSpPr>
            <p:nvPr/>
          </p:nvSpPr>
          <p:spPr bwMode="auto">
            <a:xfrm>
              <a:off x="4992687" y="4501837"/>
              <a:ext cx="315913" cy="439738"/>
            </a:xfrm>
            <a:custGeom>
              <a:avLst/>
              <a:gdLst>
                <a:gd name="T0" fmla="*/ 199 w 199"/>
                <a:gd name="T1" fmla="*/ 275 h 277"/>
                <a:gd name="T2" fmla="*/ 0 w 199"/>
                <a:gd name="T3" fmla="*/ 277 h 277"/>
                <a:gd name="T4" fmla="*/ 0 w 199"/>
                <a:gd name="T5" fmla="*/ 0 h 277"/>
                <a:gd name="T6" fmla="*/ 199 w 199"/>
                <a:gd name="T7" fmla="*/ 0 h 277"/>
                <a:gd name="T8" fmla="*/ 199 w 199"/>
                <a:gd name="T9" fmla="*/ 275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77">
                  <a:moveTo>
                    <a:pt x="199" y="275"/>
                  </a:moveTo>
                  <a:lnTo>
                    <a:pt x="0" y="277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275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531"/>
            <p:cNvSpPr>
              <a:spLocks noEditPoints="1"/>
            </p:cNvSpPr>
            <p:nvPr/>
          </p:nvSpPr>
          <p:spPr bwMode="auto">
            <a:xfrm>
              <a:off x="5011737" y="4520887"/>
              <a:ext cx="277813" cy="401638"/>
            </a:xfrm>
            <a:custGeom>
              <a:avLst/>
              <a:gdLst>
                <a:gd name="T0" fmla="*/ 175 w 175"/>
                <a:gd name="T1" fmla="*/ 253 h 253"/>
                <a:gd name="T2" fmla="*/ 0 w 175"/>
                <a:gd name="T3" fmla="*/ 253 h 253"/>
                <a:gd name="T4" fmla="*/ 0 w 175"/>
                <a:gd name="T5" fmla="*/ 0 h 253"/>
                <a:gd name="T6" fmla="*/ 175 w 175"/>
                <a:gd name="T7" fmla="*/ 0 h 253"/>
                <a:gd name="T8" fmla="*/ 175 w 175"/>
                <a:gd name="T9" fmla="*/ 253 h 253"/>
                <a:gd name="T10" fmla="*/ 2 w 175"/>
                <a:gd name="T11" fmla="*/ 253 h 253"/>
                <a:gd name="T12" fmla="*/ 175 w 175"/>
                <a:gd name="T13" fmla="*/ 251 h 253"/>
                <a:gd name="T14" fmla="*/ 173 w 175"/>
                <a:gd name="T15" fmla="*/ 0 h 253"/>
                <a:gd name="T16" fmla="*/ 2 w 175"/>
                <a:gd name="T17" fmla="*/ 0 h 253"/>
                <a:gd name="T18" fmla="*/ 2 w 175"/>
                <a:gd name="T1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253">
                  <a:moveTo>
                    <a:pt x="175" y="253"/>
                  </a:moveTo>
                  <a:lnTo>
                    <a:pt x="0" y="253"/>
                  </a:lnTo>
                  <a:lnTo>
                    <a:pt x="0" y="0"/>
                  </a:lnTo>
                  <a:lnTo>
                    <a:pt x="175" y="0"/>
                  </a:lnTo>
                  <a:lnTo>
                    <a:pt x="175" y="253"/>
                  </a:lnTo>
                  <a:close/>
                  <a:moveTo>
                    <a:pt x="2" y="253"/>
                  </a:moveTo>
                  <a:lnTo>
                    <a:pt x="175" y="251"/>
                  </a:lnTo>
                  <a:lnTo>
                    <a:pt x="173" y="0"/>
                  </a:lnTo>
                  <a:lnTo>
                    <a:pt x="2" y="0"/>
                  </a:lnTo>
                  <a:lnTo>
                    <a:pt x="2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Rectangle 532"/>
            <p:cNvSpPr>
              <a:spLocks noChangeArrowheads="1"/>
            </p:cNvSpPr>
            <p:nvPr/>
          </p:nvSpPr>
          <p:spPr bwMode="auto">
            <a:xfrm>
              <a:off x="5083174" y="4595499"/>
              <a:ext cx="134938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Rectangle 533"/>
            <p:cNvSpPr>
              <a:spLocks noChangeArrowheads="1"/>
            </p:cNvSpPr>
            <p:nvPr/>
          </p:nvSpPr>
          <p:spPr bwMode="auto">
            <a:xfrm>
              <a:off x="5056187" y="4619312"/>
              <a:ext cx="188913" cy="11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Rectangle 534"/>
            <p:cNvSpPr>
              <a:spLocks noChangeArrowheads="1"/>
            </p:cNvSpPr>
            <p:nvPr/>
          </p:nvSpPr>
          <p:spPr bwMode="auto">
            <a:xfrm>
              <a:off x="5067299" y="4644712"/>
              <a:ext cx="16986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Rectangle 535"/>
            <p:cNvSpPr>
              <a:spLocks noChangeArrowheads="1"/>
            </p:cNvSpPr>
            <p:nvPr/>
          </p:nvSpPr>
          <p:spPr bwMode="auto">
            <a:xfrm>
              <a:off x="4970462" y="4501837"/>
              <a:ext cx="22225" cy="43973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536"/>
            <p:cNvSpPr>
              <a:spLocks/>
            </p:cNvSpPr>
            <p:nvPr/>
          </p:nvSpPr>
          <p:spPr bwMode="auto">
            <a:xfrm>
              <a:off x="4154487" y="2847662"/>
              <a:ext cx="214313" cy="219075"/>
            </a:xfrm>
            <a:custGeom>
              <a:avLst/>
              <a:gdLst>
                <a:gd name="T0" fmla="*/ 7 w 57"/>
                <a:gd name="T1" fmla="*/ 0 h 58"/>
                <a:gd name="T2" fmla="*/ 5 w 57"/>
                <a:gd name="T3" fmla="*/ 0 h 58"/>
                <a:gd name="T4" fmla="*/ 0 w 57"/>
                <a:gd name="T5" fmla="*/ 5 h 58"/>
                <a:gd name="T6" fmla="*/ 0 w 57"/>
                <a:gd name="T7" fmla="*/ 7 h 58"/>
                <a:gd name="T8" fmla="*/ 0 w 57"/>
                <a:gd name="T9" fmla="*/ 8 h 58"/>
                <a:gd name="T10" fmla="*/ 1 w 57"/>
                <a:gd name="T11" fmla="*/ 8 h 58"/>
                <a:gd name="T12" fmla="*/ 2 w 57"/>
                <a:gd name="T13" fmla="*/ 10 h 58"/>
                <a:gd name="T14" fmla="*/ 2 w 57"/>
                <a:gd name="T15" fmla="*/ 10 h 58"/>
                <a:gd name="T16" fmla="*/ 49 w 57"/>
                <a:gd name="T17" fmla="*/ 57 h 58"/>
                <a:gd name="T18" fmla="*/ 49 w 57"/>
                <a:gd name="T19" fmla="*/ 57 h 58"/>
                <a:gd name="T20" fmla="*/ 54 w 57"/>
                <a:gd name="T21" fmla="*/ 58 h 58"/>
                <a:gd name="T22" fmla="*/ 57 w 57"/>
                <a:gd name="T23" fmla="*/ 58 h 58"/>
                <a:gd name="T24" fmla="*/ 57 w 57"/>
                <a:gd name="T25" fmla="*/ 55 h 58"/>
                <a:gd name="T26" fmla="*/ 56 w 57"/>
                <a:gd name="T27" fmla="*/ 50 h 58"/>
                <a:gd name="T28" fmla="*/ 56 w 57"/>
                <a:gd name="T29" fmla="*/ 50 h 58"/>
                <a:gd name="T30" fmla="*/ 9 w 57"/>
                <a:gd name="T31" fmla="*/ 2 h 58"/>
                <a:gd name="T32" fmla="*/ 8 w 57"/>
                <a:gd name="T33" fmla="*/ 1 h 58"/>
                <a:gd name="T34" fmla="*/ 7 w 57"/>
                <a:gd name="T35" fmla="*/ 0 h 58"/>
                <a:gd name="T36" fmla="*/ 7 w 57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5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537"/>
            <p:cNvSpPr>
              <a:spLocks/>
            </p:cNvSpPr>
            <p:nvPr/>
          </p:nvSpPr>
          <p:spPr bwMode="auto">
            <a:xfrm>
              <a:off x="4165599" y="2855599"/>
              <a:ext cx="200025" cy="203200"/>
            </a:xfrm>
            <a:custGeom>
              <a:avLst/>
              <a:gdLst>
                <a:gd name="T0" fmla="*/ 126 w 126"/>
                <a:gd name="T1" fmla="*/ 114 h 128"/>
                <a:gd name="T2" fmla="*/ 111 w 126"/>
                <a:gd name="T3" fmla="*/ 128 h 128"/>
                <a:gd name="T4" fmla="*/ 0 w 126"/>
                <a:gd name="T5" fmla="*/ 14 h 128"/>
                <a:gd name="T6" fmla="*/ 14 w 126"/>
                <a:gd name="T7" fmla="*/ 0 h 128"/>
                <a:gd name="T8" fmla="*/ 126 w 126"/>
                <a:gd name="T9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8">
                  <a:moveTo>
                    <a:pt x="126" y="114"/>
                  </a:moveTo>
                  <a:lnTo>
                    <a:pt x="111" y="12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26" y="114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538"/>
            <p:cNvSpPr>
              <a:spLocks/>
            </p:cNvSpPr>
            <p:nvPr/>
          </p:nvSpPr>
          <p:spPr bwMode="auto">
            <a:xfrm>
              <a:off x="4173537" y="2855599"/>
              <a:ext cx="195263" cy="195263"/>
            </a:xfrm>
            <a:custGeom>
              <a:avLst/>
              <a:gdLst>
                <a:gd name="T0" fmla="*/ 0 w 123"/>
                <a:gd name="T1" fmla="*/ 9 h 123"/>
                <a:gd name="T2" fmla="*/ 12 w 123"/>
                <a:gd name="T3" fmla="*/ 0 h 123"/>
                <a:gd name="T4" fmla="*/ 123 w 123"/>
                <a:gd name="T5" fmla="*/ 114 h 123"/>
                <a:gd name="T6" fmla="*/ 111 w 123"/>
                <a:gd name="T7" fmla="*/ 123 h 123"/>
                <a:gd name="T8" fmla="*/ 0 w 123"/>
                <a:gd name="T9" fmla="*/ 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0" y="9"/>
                  </a:moveTo>
                  <a:lnTo>
                    <a:pt x="12" y="0"/>
                  </a:lnTo>
                  <a:lnTo>
                    <a:pt x="123" y="114"/>
                  </a:lnTo>
                  <a:lnTo>
                    <a:pt x="111" y="12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539"/>
            <p:cNvSpPr>
              <a:spLocks/>
            </p:cNvSpPr>
            <p:nvPr/>
          </p:nvSpPr>
          <p:spPr bwMode="auto">
            <a:xfrm>
              <a:off x="4187824" y="2852424"/>
              <a:ext cx="184150" cy="187325"/>
            </a:xfrm>
            <a:custGeom>
              <a:avLst/>
              <a:gdLst>
                <a:gd name="T0" fmla="*/ 116 w 116"/>
                <a:gd name="T1" fmla="*/ 113 h 118"/>
                <a:gd name="T2" fmla="*/ 112 w 116"/>
                <a:gd name="T3" fmla="*/ 118 h 118"/>
                <a:gd name="T4" fmla="*/ 0 w 116"/>
                <a:gd name="T5" fmla="*/ 4 h 118"/>
                <a:gd name="T6" fmla="*/ 5 w 116"/>
                <a:gd name="T7" fmla="*/ 0 h 118"/>
                <a:gd name="T8" fmla="*/ 116 w 116"/>
                <a:gd name="T9" fmla="*/ 11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8">
                  <a:moveTo>
                    <a:pt x="116" y="113"/>
                  </a:moveTo>
                  <a:lnTo>
                    <a:pt x="112" y="118"/>
                  </a:lnTo>
                  <a:lnTo>
                    <a:pt x="0" y="4"/>
                  </a:lnTo>
                  <a:lnTo>
                    <a:pt x="5" y="0"/>
                  </a:lnTo>
                  <a:lnTo>
                    <a:pt x="116" y="113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540"/>
            <p:cNvSpPr>
              <a:spLocks/>
            </p:cNvSpPr>
            <p:nvPr/>
          </p:nvSpPr>
          <p:spPr bwMode="auto">
            <a:xfrm>
              <a:off x="4341812" y="3031812"/>
              <a:ext cx="30163" cy="30163"/>
            </a:xfrm>
            <a:custGeom>
              <a:avLst/>
              <a:gdLst>
                <a:gd name="T0" fmla="*/ 12 w 19"/>
                <a:gd name="T1" fmla="*/ 19 h 19"/>
                <a:gd name="T2" fmla="*/ 0 w 19"/>
                <a:gd name="T3" fmla="*/ 17 h 19"/>
                <a:gd name="T4" fmla="*/ 3 w 19"/>
                <a:gd name="T5" fmla="*/ 10 h 19"/>
                <a:gd name="T6" fmla="*/ 10 w 19"/>
                <a:gd name="T7" fmla="*/ 7 h 19"/>
                <a:gd name="T8" fmla="*/ 12 w 19"/>
                <a:gd name="T9" fmla="*/ 0 h 19"/>
                <a:gd name="T10" fmla="*/ 19 w 19"/>
                <a:gd name="T11" fmla="*/ 0 h 19"/>
                <a:gd name="T12" fmla="*/ 19 w 19"/>
                <a:gd name="T13" fmla="*/ 12 h 19"/>
                <a:gd name="T14" fmla="*/ 12 w 19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12" y="19"/>
                  </a:moveTo>
                  <a:lnTo>
                    <a:pt x="0" y="17"/>
                  </a:lnTo>
                  <a:lnTo>
                    <a:pt x="3" y="10"/>
                  </a:lnTo>
                  <a:lnTo>
                    <a:pt x="10" y="7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541"/>
            <p:cNvSpPr>
              <a:spLocks/>
            </p:cNvSpPr>
            <p:nvPr/>
          </p:nvSpPr>
          <p:spPr bwMode="auto">
            <a:xfrm>
              <a:off x="4360862" y="3050862"/>
              <a:ext cx="15875" cy="11113"/>
            </a:xfrm>
            <a:custGeom>
              <a:avLst/>
              <a:gdLst>
                <a:gd name="T0" fmla="*/ 7 w 10"/>
                <a:gd name="T1" fmla="*/ 0 h 7"/>
                <a:gd name="T2" fmla="*/ 10 w 10"/>
                <a:gd name="T3" fmla="*/ 7 h 7"/>
                <a:gd name="T4" fmla="*/ 0 w 10"/>
                <a:gd name="T5" fmla="*/ 7 h 7"/>
                <a:gd name="T6" fmla="*/ 7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7" y="0"/>
                  </a:moveTo>
                  <a:lnTo>
                    <a:pt x="10" y="7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542"/>
            <p:cNvSpPr>
              <a:spLocks/>
            </p:cNvSpPr>
            <p:nvPr/>
          </p:nvSpPr>
          <p:spPr bwMode="auto">
            <a:xfrm>
              <a:off x="4157662" y="2844487"/>
              <a:ext cx="38100" cy="33338"/>
            </a:xfrm>
            <a:custGeom>
              <a:avLst/>
              <a:gdLst>
                <a:gd name="T0" fmla="*/ 9 w 10"/>
                <a:gd name="T1" fmla="*/ 0 h 9"/>
                <a:gd name="T2" fmla="*/ 7 w 10"/>
                <a:gd name="T3" fmla="*/ 0 h 9"/>
                <a:gd name="T4" fmla="*/ 6 w 10"/>
                <a:gd name="T5" fmla="*/ 0 h 9"/>
                <a:gd name="T6" fmla="*/ 1 w 10"/>
                <a:gd name="T7" fmla="*/ 5 h 9"/>
                <a:gd name="T8" fmla="*/ 0 w 10"/>
                <a:gd name="T9" fmla="*/ 6 h 9"/>
                <a:gd name="T10" fmla="*/ 1 w 10"/>
                <a:gd name="T11" fmla="*/ 8 h 9"/>
                <a:gd name="T12" fmla="*/ 2 w 10"/>
                <a:gd name="T13" fmla="*/ 9 h 9"/>
                <a:gd name="T14" fmla="*/ 10 w 10"/>
                <a:gd name="T15" fmla="*/ 2 h 9"/>
                <a:gd name="T16" fmla="*/ 9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0" y="2"/>
                    <a:pt x="10" y="2"/>
                    <a:pt x="10" y="2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543"/>
            <p:cNvSpPr>
              <a:spLocks/>
            </p:cNvSpPr>
            <p:nvPr/>
          </p:nvSpPr>
          <p:spPr bwMode="auto">
            <a:xfrm>
              <a:off x="4162424" y="2847662"/>
              <a:ext cx="33338" cy="30163"/>
            </a:xfrm>
            <a:custGeom>
              <a:avLst/>
              <a:gdLst>
                <a:gd name="T0" fmla="*/ 19 w 21"/>
                <a:gd name="T1" fmla="*/ 0 h 19"/>
                <a:gd name="T2" fmla="*/ 0 w 21"/>
                <a:gd name="T3" fmla="*/ 17 h 19"/>
                <a:gd name="T4" fmla="*/ 2 w 21"/>
                <a:gd name="T5" fmla="*/ 19 h 19"/>
                <a:gd name="T6" fmla="*/ 21 w 21"/>
                <a:gd name="T7" fmla="*/ 3 h 19"/>
                <a:gd name="T8" fmla="*/ 19 w 2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19" y="0"/>
                  </a:moveTo>
                  <a:lnTo>
                    <a:pt x="0" y="17"/>
                  </a:lnTo>
                  <a:lnTo>
                    <a:pt x="2" y="19"/>
                  </a:lnTo>
                  <a:lnTo>
                    <a:pt x="2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544"/>
            <p:cNvSpPr>
              <a:spLocks/>
            </p:cNvSpPr>
            <p:nvPr/>
          </p:nvSpPr>
          <p:spPr bwMode="auto">
            <a:xfrm>
              <a:off x="4330699" y="2863537"/>
              <a:ext cx="290513" cy="41275"/>
            </a:xfrm>
            <a:custGeom>
              <a:avLst/>
              <a:gdLst>
                <a:gd name="T0" fmla="*/ 6 w 77"/>
                <a:gd name="T1" fmla="*/ 0 h 11"/>
                <a:gd name="T2" fmla="*/ 2 w 77"/>
                <a:gd name="T3" fmla="*/ 3 h 11"/>
                <a:gd name="T4" fmla="*/ 0 w 77"/>
                <a:gd name="T5" fmla="*/ 5 h 11"/>
                <a:gd name="T6" fmla="*/ 2 w 77"/>
                <a:gd name="T7" fmla="*/ 8 h 11"/>
                <a:gd name="T8" fmla="*/ 6 w 77"/>
                <a:gd name="T9" fmla="*/ 11 h 11"/>
                <a:gd name="T10" fmla="*/ 6 w 77"/>
                <a:gd name="T11" fmla="*/ 11 h 11"/>
                <a:gd name="T12" fmla="*/ 73 w 77"/>
                <a:gd name="T13" fmla="*/ 11 h 11"/>
                <a:gd name="T14" fmla="*/ 73 w 77"/>
                <a:gd name="T15" fmla="*/ 11 h 11"/>
                <a:gd name="T16" fmla="*/ 73 w 77"/>
                <a:gd name="T17" fmla="*/ 11 h 11"/>
                <a:gd name="T18" fmla="*/ 75 w 77"/>
                <a:gd name="T19" fmla="*/ 11 h 11"/>
                <a:gd name="T20" fmla="*/ 75 w 77"/>
                <a:gd name="T21" fmla="*/ 11 h 11"/>
                <a:gd name="T22" fmla="*/ 76 w 77"/>
                <a:gd name="T23" fmla="*/ 11 h 11"/>
                <a:gd name="T24" fmla="*/ 77 w 77"/>
                <a:gd name="T25" fmla="*/ 9 h 11"/>
                <a:gd name="T26" fmla="*/ 77 w 77"/>
                <a:gd name="T27" fmla="*/ 3 h 11"/>
                <a:gd name="T28" fmla="*/ 76 w 77"/>
                <a:gd name="T29" fmla="*/ 1 h 11"/>
                <a:gd name="T30" fmla="*/ 75 w 77"/>
                <a:gd name="T31" fmla="*/ 1 h 11"/>
                <a:gd name="T32" fmla="*/ 74 w 77"/>
                <a:gd name="T33" fmla="*/ 1 h 11"/>
                <a:gd name="T34" fmla="*/ 73 w 77"/>
                <a:gd name="T35" fmla="*/ 1 h 11"/>
                <a:gd name="T36" fmla="*/ 6 w 77"/>
                <a:gd name="T37" fmla="*/ 0 h 11"/>
                <a:gd name="T38" fmla="*/ 6 w 77"/>
                <a:gd name="T3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11">
                  <a:moveTo>
                    <a:pt x="6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7" y="10"/>
                    <a:pt x="77" y="10"/>
                    <a:pt x="77" y="9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2"/>
                    <a:pt x="77" y="2"/>
                    <a:pt x="76" y="1"/>
                  </a:cubicBezTo>
                  <a:cubicBezTo>
                    <a:pt x="76" y="1"/>
                    <a:pt x="76" y="1"/>
                    <a:pt x="75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545"/>
            <p:cNvSpPr>
              <a:spLocks/>
            </p:cNvSpPr>
            <p:nvPr/>
          </p:nvSpPr>
          <p:spPr bwMode="auto">
            <a:xfrm>
              <a:off x="4349749" y="2855599"/>
              <a:ext cx="252413" cy="38100"/>
            </a:xfrm>
            <a:custGeom>
              <a:avLst/>
              <a:gdLst>
                <a:gd name="T0" fmla="*/ 0 w 159"/>
                <a:gd name="T1" fmla="*/ 21 h 24"/>
                <a:gd name="T2" fmla="*/ 0 w 159"/>
                <a:gd name="T3" fmla="*/ 0 h 24"/>
                <a:gd name="T4" fmla="*/ 159 w 159"/>
                <a:gd name="T5" fmla="*/ 2 h 24"/>
                <a:gd name="T6" fmla="*/ 159 w 159"/>
                <a:gd name="T7" fmla="*/ 24 h 24"/>
                <a:gd name="T8" fmla="*/ 0 w 159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4">
                  <a:moveTo>
                    <a:pt x="0" y="21"/>
                  </a:moveTo>
                  <a:lnTo>
                    <a:pt x="0" y="0"/>
                  </a:lnTo>
                  <a:lnTo>
                    <a:pt x="159" y="2"/>
                  </a:lnTo>
                  <a:lnTo>
                    <a:pt x="159" y="24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546"/>
            <p:cNvSpPr>
              <a:spLocks/>
            </p:cNvSpPr>
            <p:nvPr/>
          </p:nvSpPr>
          <p:spPr bwMode="auto">
            <a:xfrm>
              <a:off x="4349749" y="2866712"/>
              <a:ext cx="252413" cy="26988"/>
            </a:xfrm>
            <a:custGeom>
              <a:avLst/>
              <a:gdLst>
                <a:gd name="T0" fmla="*/ 159 w 159"/>
                <a:gd name="T1" fmla="*/ 2 h 17"/>
                <a:gd name="T2" fmla="*/ 159 w 159"/>
                <a:gd name="T3" fmla="*/ 17 h 17"/>
                <a:gd name="T4" fmla="*/ 0 w 159"/>
                <a:gd name="T5" fmla="*/ 17 h 17"/>
                <a:gd name="T6" fmla="*/ 0 w 159"/>
                <a:gd name="T7" fmla="*/ 0 h 17"/>
                <a:gd name="T8" fmla="*/ 159 w 159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7">
                  <a:moveTo>
                    <a:pt x="159" y="2"/>
                  </a:moveTo>
                  <a:lnTo>
                    <a:pt x="159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59" y="2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547"/>
            <p:cNvSpPr>
              <a:spLocks/>
            </p:cNvSpPr>
            <p:nvPr/>
          </p:nvSpPr>
          <p:spPr bwMode="auto">
            <a:xfrm>
              <a:off x="4349749" y="2885762"/>
              <a:ext cx="252413" cy="14288"/>
            </a:xfrm>
            <a:custGeom>
              <a:avLst/>
              <a:gdLst>
                <a:gd name="T0" fmla="*/ 0 w 159"/>
                <a:gd name="T1" fmla="*/ 7 h 9"/>
                <a:gd name="T2" fmla="*/ 0 w 159"/>
                <a:gd name="T3" fmla="*/ 0 h 9"/>
                <a:gd name="T4" fmla="*/ 159 w 159"/>
                <a:gd name="T5" fmla="*/ 2 h 9"/>
                <a:gd name="T6" fmla="*/ 159 w 159"/>
                <a:gd name="T7" fmla="*/ 9 h 9"/>
                <a:gd name="T8" fmla="*/ 0 w 15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9">
                  <a:moveTo>
                    <a:pt x="0" y="7"/>
                  </a:moveTo>
                  <a:lnTo>
                    <a:pt x="0" y="0"/>
                  </a:lnTo>
                  <a:lnTo>
                    <a:pt x="159" y="2"/>
                  </a:lnTo>
                  <a:lnTo>
                    <a:pt x="159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548"/>
            <p:cNvSpPr>
              <a:spLocks/>
            </p:cNvSpPr>
            <p:nvPr/>
          </p:nvSpPr>
          <p:spPr bwMode="auto">
            <a:xfrm>
              <a:off x="4335462" y="2855599"/>
              <a:ext cx="22225" cy="41275"/>
            </a:xfrm>
            <a:custGeom>
              <a:avLst/>
              <a:gdLst>
                <a:gd name="T0" fmla="*/ 0 w 14"/>
                <a:gd name="T1" fmla="*/ 9 h 26"/>
                <a:gd name="T2" fmla="*/ 9 w 14"/>
                <a:gd name="T3" fmla="*/ 0 h 26"/>
                <a:gd name="T4" fmla="*/ 14 w 14"/>
                <a:gd name="T5" fmla="*/ 7 h 26"/>
                <a:gd name="T6" fmla="*/ 9 w 14"/>
                <a:gd name="T7" fmla="*/ 14 h 26"/>
                <a:gd name="T8" fmla="*/ 14 w 14"/>
                <a:gd name="T9" fmla="*/ 21 h 26"/>
                <a:gd name="T10" fmla="*/ 9 w 14"/>
                <a:gd name="T11" fmla="*/ 26 h 26"/>
                <a:gd name="T12" fmla="*/ 0 w 14"/>
                <a:gd name="T13" fmla="*/ 19 h 26"/>
                <a:gd name="T14" fmla="*/ 0 w 14"/>
                <a:gd name="T1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6">
                  <a:moveTo>
                    <a:pt x="0" y="9"/>
                  </a:moveTo>
                  <a:lnTo>
                    <a:pt x="9" y="0"/>
                  </a:lnTo>
                  <a:lnTo>
                    <a:pt x="14" y="7"/>
                  </a:lnTo>
                  <a:lnTo>
                    <a:pt x="9" y="14"/>
                  </a:lnTo>
                  <a:lnTo>
                    <a:pt x="14" y="21"/>
                  </a:lnTo>
                  <a:lnTo>
                    <a:pt x="9" y="26"/>
                  </a:lnTo>
                  <a:lnTo>
                    <a:pt x="0" y="1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549"/>
            <p:cNvSpPr>
              <a:spLocks/>
            </p:cNvSpPr>
            <p:nvPr/>
          </p:nvSpPr>
          <p:spPr bwMode="auto">
            <a:xfrm>
              <a:off x="4324349" y="2869887"/>
              <a:ext cx="11113" cy="15875"/>
            </a:xfrm>
            <a:custGeom>
              <a:avLst/>
              <a:gdLst>
                <a:gd name="T0" fmla="*/ 7 w 7"/>
                <a:gd name="T1" fmla="*/ 10 h 10"/>
                <a:gd name="T2" fmla="*/ 0 w 7"/>
                <a:gd name="T3" fmla="*/ 5 h 10"/>
                <a:gd name="T4" fmla="*/ 7 w 7"/>
                <a:gd name="T5" fmla="*/ 0 h 10"/>
                <a:gd name="T6" fmla="*/ 7 w 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7" y="10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550"/>
            <p:cNvSpPr>
              <a:spLocks/>
            </p:cNvSpPr>
            <p:nvPr/>
          </p:nvSpPr>
          <p:spPr bwMode="auto">
            <a:xfrm>
              <a:off x="4602162" y="2858774"/>
              <a:ext cx="14288" cy="41275"/>
            </a:xfrm>
            <a:custGeom>
              <a:avLst/>
              <a:gdLst>
                <a:gd name="T0" fmla="*/ 2 w 4"/>
                <a:gd name="T1" fmla="*/ 11 h 11"/>
                <a:gd name="T2" fmla="*/ 3 w 4"/>
                <a:gd name="T3" fmla="*/ 10 h 11"/>
                <a:gd name="T4" fmla="*/ 4 w 4"/>
                <a:gd name="T5" fmla="*/ 9 h 11"/>
                <a:gd name="T6" fmla="*/ 4 w 4"/>
                <a:gd name="T7" fmla="*/ 2 h 11"/>
                <a:gd name="T8" fmla="*/ 3 w 4"/>
                <a:gd name="T9" fmla="*/ 1 h 11"/>
                <a:gd name="T10" fmla="*/ 2 w 4"/>
                <a:gd name="T11" fmla="*/ 0 h 11"/>
                <a:gd name="T12" fmla="*/ 0 w 4"/>
                <a:gd name="T13" fmla="*/ 0 h 11"/>
                <a:gd name="T14" fmla="*/ 0 w 4"/>
                <a:gd name="T15" fmla="*/ 11 h 11"/>
                <a:gd name="T16" fmla="*/ 2 w 4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2" y="11"/>
                    <a:pt x="3" y="11"/>
                    <a:pt x="3" y="10"/>
                  </a:cubicBezTo>
                  <a:cubicBezTo>
                    <a:pt x="4" y="10"/>
                    <a:pt x="4" y="10"/>
                    <a:pt x="4" y="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2" y="11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Rectangle 551"/>
            <p:cNvSpPr>
              <a:spLocks noChangeArrowheads="1"/>
            </p:cNvSpPr>
            <p:nvPr/>
          </p:nvSpPr>
          <p:spPr bwMode="auto">
            <a:xfrm>
              <a:off x="4602162" y="2858774"/>
              <a:ext cx="3175" cy="41275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552"/>
            <p:cNvSpPr>
              <a:spLocks noEditPoints="1"/>
            </p:cNvSpPr>
            <p:nvPr/>
          </p:nvSpPr>
          <p:spPr bwMode="auto">
            <a:xfrm>
              <a:off x="3629024" y="2858774"/>
              <a:ext cx="382588" cy="384175"/>
            </a:xfrm>
            <a:custGeom>
              <a:avLst/>
              <a:gdLst>
                <a:gd name="T0" fmla="*/ 92 w 102"/>
                <a:gd name="T1" fmla="*/ 100 h 102"/>
                <a:gd name="T2" fmla="*/ 88 w 102"/>
                <a:gd name="T3" fmla="*/ 96 h 102"/>
                <a:gd name="T4" fmla="*/ 92 w 102"/>
                <a:gd name="T5" fmla="*/ 93 h 102"/>
                <a:gd name="T6" fmla="*/ 95 w 102"/>
                <a:gd name="T7" fmla="*/ 96 h 102"/>
                <a:gd name="T8" fmla="*/ 92 w 102"/>
                <a:gd name="T9" fmla="*/ 100 h 102"/>
                <a:gd name="T10" fmla="*/ 96 w 102"/>
                <a:gd name="T11" fmla="*/ 95 h 102"/>
                <a:gd name="T12" fmla="*/ 93 w 102"/>
                <a:gd name="T13" fmla="*/ 92 h 102"/>
                <a:gd name="T14" fmla="*/ 96 w 102"/>
                <a:gd name="T15" fmla="*/ 89 h 102"/>
                <a:gd name="T16" fmla="*/ 100 w 102"/>
                <a:gd name="T17" fmla="*/ 92 h 102"/>
                <a:gd name="T18" fmla="*/ 96 w 102"/>
                <a:gd name="T19" fmla="*/ 95 h 102"/>
                <a:gd name="T20" fmla="*/ 0 w 102"/>
                <a:gd name="T21" fmla="*/ 0 h 102"/>
                <a:gd name="T22" fmla="*/ 1 w 102"/>
                <a:gd name="T23" fmla="*/ 10 h 102"/>
                <a:gd name="T24" fmla="*/ 42 w 102"/>
                <a:gd name="T25" fmla="*/ 50 h 102"/>
                <a:gd name="T26" fmla="*/ 44 w 102"/>
                <a:gd name="T27" fmla="*/ 62 h 102"/>
                <a:gd name="T28" fmla="*/ 43 w 102"/>
                <a:gd name="T29" fmla="*/ 62 h 102"/>
                <a:gd name="T30" fmla="*/ 46 w 102"/>
                <a:gd name="T31" fmla="*/ 65 h 102"/>
                <a:gd name="T32" fmla="*/ 47 w 102"/>
                <a:gd name="T33" fmla="*/ 64 h 102"/>
                <a:gd name="T34" fmla="*/ 54 w 102"/>
                <a:gd name="T35" fmla="*/ 66 h 102"/>
                <a:gd name="T36" fmla="*/ 57 w 102"/>
                <a:gd name="T37" fmla="*/ 66 h 102"/>
                <a:gd name="T38" fmla="*/ 87 w 102"/>
                <a:gd name="T39" fmla="*/ 95 h 102"/>
                <a:gd name="T40" fmla="*/ 86 w 102"/>
                <a:gd name="T41" fmla="*/ 96 h 102"/>
                <a:gd name="T42" fmla="*/ 92 w 102"/>
                <a:gd name="T43" fmla="*/ 102 h 102"/>
                <a:gd name="T44" fmla="*/ 96 w 102"/>
                <a:gd name="T45" fmla="*/ 98 h 102"/>
                <a:gd name="T46" fmla="*/ 98 w 102"/>
                <a:gd name="T47" fmla="*/ 100 h 102"/>
                <a:gd name="T48" fmla="*/ 100 w 102"/>
                <a:gd name="T49" fmla="*/ 98 h 102"/>
                <a:gd name="T50" fmla="*/ 98 w 102"/>
                <a:gd name="T51" fmla="*/ 96 h 102"/>
                <a:gd name="T52" fmla="*/ 102 w 102"/>
                <a:gd name="T53" fmla="*/ 92 h 102"/>
                <a:gd name="T54" fmla="*/ 96 w 102"/>
                <a:gd name="T55" fmla="*/ 86 h 102"/>
                <a:gd name="T56" fmla="*/ 95 w 102"/>
                <a:gd name="T57" fmla="*/ 87 h 102"/>
                <a:gd name="T58" fmla="*/ 66 w 102"/>
                <a:gd name="T59" fmla="*/ 57 h 102"/>
                <a:gd name="T60" fmla="*/ 63 w 102"/>
                <a:gd name="T61" fmla="*/ 45 h 102"/>
                <a:gd name="T62" fmla="*/ 54 w 102"/>
                <a:gd name="T63" fmla="*/ 41 h 102"/>
                <a:gd name="T64" fmla="*/ 50 w 102"/>
                <a:gd name="T65" fmla="*/ 42 h 102"/>
                <a:gd name="T66" fmla="*/ 9 w 102"/>
                <a:gd name="T67" fmla="*/ 1 h 102"/>
                <a:gd name="T68" fmla="*/ 0 w 102"/>
                <a:gd name="T6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02">
                  <a:moveTo>
                    <a:pt x="92" y="100"/>
                  </a:moveTo>
                  <a:cubicBezTo>
                    <a:pt x="88" y="96"/>
                    <a:pt x="88" y="96"/>
                    <a:pt x="88" y="96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2" y="100"/>
                    <a:pt x="92" y="100"/>
                    <a:pt x="92" y="100"/>
                  </a:cubicBezTo>
                  <a:moveTo>
                    <a:pt x="96" y="95"/>
                  </a:moveTo>
                  <a:cubicBezTo>
                    <a:pt x="93" y="92"/>
                    <a:pt x="93" y="92"/>
                    <a:pt x="93" y="92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96" y="95"/>
                    <a:pt x="96" y="95"/>
                    <a:pt x="96" y="95"/>
                  </a:cubicBezTo>
                  <a:moveTo>
                    <a:pt x="0" y="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1" y="54"/>
                    <a:pt x="41" y="58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9" y="65"/>
                    <a:pt x="51" y="66"/>
                    <a:pt x="54" y="66"/>
                  </a:cubicBezTo>
                  <a:cubicBezTo>
                    <a:pt x="55" y="66"/>
                    <a:pt x="56" y="66"/>
                    <a:pt x="57" y="66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8" y="96"/>
                    <a:pt x="98" y="96"/>
                    <a:pt x="98" y="96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3"/>
                    <a:pt x="66" y="48"/>
                    <a:pt x="63" y="45"/>
                  </a:cubicBezTo>
                  <a:cubicBezTo>
                    <a:pt x="60" y="43"/>
                    <a:pt x="57" y="41"/>
                    <a:pt x="54" y="41"/>
                  </a:cubicBezTo>
                  <a:cubicBezTo>
                    <a:pt x="53" y="41"/>
                    <a:pt x="51" y="42"/>
                    <a:pt x="50" y="4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553"/>
            <p:cNvSpPr>
              <a:spLocks/>
            </p:cNvSpPr>
            <p:nvPr/>
          </p:nvSpPr>
          <p:spPr bwMode="auto">
            <a:xfrm>
              <a:off x="3632199" y="2852424"/>
              <a:ext cx="360363" cy="360363"/>
            </a:xfrm>
            <a:custGeom>
              <a:avLst/>
              <a:gdLst>
                <a:gd name="T0" fmla="*/ 227 w 227"/>
                <a:gd name="T1" fmla="*/ 206 h 227"/>
                <a:gd name="T2" fmla="*/ 21 w 227"/>
                <a:gd name="T3" fmla="*/ 2 h 227"/>
                <a:gd name="T4" fmla="*/ 0 w 227"/>
                <a:gd name="T5" fmla="*/ 0 h 227"/>
                <a:gd name="T6" fmla="*/ 2 w 227"/>
                <a:gd name="T7" fmla="*/ 21 h 227"/>
                <a:gd name="T8" fmla="*/ 208 w 227"/>
                <a:gd name="T9" fmla="*/ 227 h 227"/>
                <a:gd name="T10" fmla="*/ 227 w 227"/>
                <a:gd name="T11" fmla="*/ 20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227">
                  <a:moveTo>
                    <a:pt x="227" y="206"/>
                  </a:moveTo>
                  <a:lnTo>
                    <a:pt x="21" y="2"/>
                  </a:lnTo>
                  <a:lnTo>
                    <a:pt x="0" y="0"/>
                  </a:lnTo>
                  <a:lnTo>
                    <a:pt x="2" y="21"/>
                  </a:lnTo>
                  <a:lnTo>
                    <a:pt x="208" y="227"/>
                  </a:lnTo>
                  <a:lnTo>
                    <a:pt x="227" y="206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554"/>
            <p:cNvSpPr>
              <a:spLocks/>
            </p:cNvSpPr>
            <p:nvPr/>
          </p:nvSpPr>
          <p:spPr bwMode="auto">
            <a:xfrm>
              <a:off x="3783012" y="2998474"/>
              <a:ext cx="101600" cy="104775"/>
            </a:xfrm>
            <a:custGeom>
              <a:avLst/>
              <a:gdLst>
                <a:gd name="T0" fmla="*/ 5 w 27"/>
                <a:gd name="T1" fmla="*/ 23 h 28"/>
                <a:gd name="T2" fmla="*/ 5 w 27"/>
                <a:gd name="T3" fmla="*/ 5 h 28"/>
                <a:gd name="T4" fmla="*/ 22 w 27"/>
                <a:gd name="T5" fmla="*/ 5 h 28"/>
                <a:gd name="T6" fmla="*/ 22 w 27"/>
                <a:gd name="T7" fmla="*/ 23 h 28"/>
                <a:gd name="T8" fmla="*/ 5 w 27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5" y="23"/>
                  </a:move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3"/>
                  </a:cubicBezTo>
                  <a:cubicBezTo>
                    <a:pt x="17" y="28"/>
                    <a:pt x="10" y="28"/>
                    <a:pt x="5" y="23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555"/>
            <p:cNvSpPr>
              <a:spLocks/>
            </p:cNvSpPr>
            <p:nvPr/>
          </p:nvSpPr>
          <p:spPr bwMode="auto">
            <a:xfrm>
              <a:off x="3789362" y="3006412"/>
              <a:ext cx="87313" cy="90488"/>
            </a:xfrm>
            <a:custGeom>
              <a:avLst/>
              <a:gdLst>
                <a:gd name="T0" fmla="*/ 4 w 23"/>
                <a:gd name="T1" fmla="*/ 20 h 24"/>
                <a:gd name="T2" fmla="*/ 4 w 23"/>
                <a:gd name="T3" fmla="*/ 4 h 24"/>
                <a:gd name="T4" fmla="*/ 19 w 23"/>
                <a:gd name="T5" fmla="*/ 4 h 24"/>
                <a:gd name="T6" fmla="*/ 19 w 23"/>
                <a:gd name="T7" fmla="*/ 20 h 24"/>
                <a:gd name="T8" fmla="*/ 4 w 23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4" y="20"/>
                  </a:moveTo>
                  <a:cubicBezTo>
                    <a:pt x="0" y="15"/>
                    <a:pt x="0" y="9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ubicBezTo>
                    <a:pt x="23" y="9"/>
                    <a:pt x="23" y="15"/>
                    <a:pt x="19" y="20"/>
                  </a:cubicBezTo>
                  <a:cubicBezTo>
                    <a:pt x="15" y="24"/>
                    <a:pt x="8" y="24"/>
                    <a:pt x="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Rectangle 556"/>
            <p:cNvSpPr>
              <a:spLocks noChangeArrowheads="1"/>
            </p:cNvSpPr>
            <p:nvPr/>
          </p:nvSpPr>
          <p:spPr bwMode="auto">
            <a:xfrm>
              <a:off x="3854449" y="3069912"/>
              <a:ext cx="3175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Rectangle 557"/>
            <p:cNvSpPr>
              <a:spLocks noChangeArrowheads="1"/>
            </p:cNvSpPr>
            <p:nvPr/>
          </p:nvSpPr>
          <p:spPr bwMode="auto">
            <a:xfrm>
              <a:off x="3808412" y="3028637"/>
              <a:ext cx="476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Rectangle 558"/>
            <p:cNvSpPr>
              <a:spLocks noChangeArrowheads="1"/>
            </p:cNvSpPr>
            <p:nvPr/>
          </p:nvSpPr>
          <p:spPr bwMode="auto">
            <a:xfrm>
              <a:off x="3808412" y="3069912"/>
              <a:ext cx="4763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Rectangle 559"/>
            <p:cNvSpPr>
              <a:spLocks noChangeArrowheads="1"/>
            </p:cNvSpPr>
            <p:nvPr/>
          </p:nvSpPr>
          <p:spPr bwMode="auto">
            <a:xfrm>
              <a:off x="3854449" y="3028637"/>
              <a:ext cx="3175" cy="3175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560"/>
            <p:cNvSpPr>
              <a:spLocks/>
            </p:cNvSpPr>
            <p:nvPr/>
          </p:nvSpPr>
          <p:spPr bwMode="auto">
            <a:xfrm>
              <a:off x="3838574" y="3081024"/>
              <a:ext cx="4763" cy="0"/>
            </a:xfrm>
            <a:custGeom>
              <a:avLst/>
              <a:gdLst>
                <a:gd name="T0" fmla="*/ 0 w 3"/>
                <a:gd name="T1" fmla="*/ 3 w 3"/>
                <a:gd name="T2" fmla="*/ 3 w 3"/>
                <a:gd name="T3" fmla="*/ 3 w 3"/>
                <a:gd name="T4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561"/>
            <p:cNvSpPr>
              <a:spLocks/>
            </p:cNvSpPr>
            <p:nvPr/>
          </p:nvSpPr>
          <p:spPr bwMode="auto">
            <a:xfrm>
              <a:off x="3824287" y="3020699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0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562"/>
            <p:cNvSpPr>
              <a:spLocks/>
            </p:cNvSpPr>
            <p:nvPr/>
          </p:nvSpPr>
          <p:spPr bwMode="auto">
            <a:xfrm>
              <a:off x="3824287" y="3081024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563"/>
            <p:cNvSpPr>
              <a:spLocks/>
            </p:cNvSpPr>
            <p:nvPr/>
          </p:nvSpPr>
          <p:spPr bwMode="auto">
            <a:xfrm>
              <a:off x="3838574" y="3020699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0 h 3"/>
                <a:gd name="T4" fmla="*/ 3 w 3"/>
                <a:gd name="T5" fmla="*/ 0 h 3"/>
                <a:gd name="T6" fmla="*/ 3 w 3"/>
                <a:gd name="T7" fmla="*/ 3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564"/>
            <p:cNvSpPr>
              <a:spLocks/>
            </p:cNvSpPr>
            <p:nvPr/>
          </p:nvSpPr>
          <p:spPr bwMode="auto">
            <a:xfrm>
              <a:off x="3802062" y="3058799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565"/>
            <p:cNvSpPr>
              <a:spLocks/>
            </p:cNvSpPr>
            <p:nvPr/>
          </p:nvSpPr>
          <p:spPr bwMode="auto">
            <a:xfrm>
              <a:off x="3860799" y="3042924"/>
              <a:ext cx="4763" cy="0"/>
            </a:xfrm>
            <a:custGeom>
              <a:avLst/>
              <a:gdLst>
                <a:gd name="T0" fmla="*/ 0 w 3"/>
                <a:gd name="T1" fmla="*/ 3 w 3"/>
                <a:gd name="T2" fmla="*/ 0 w 3"/>
                <a:gd name="T3" fmla="*/ 0 w 3"/>
                <a:gd name="T4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566"/>
            <p:cNvSpPr>
              <a:spLocks/>
            </p:cNvSpPr>
            <p:nvPr/>
          </p:nvSpPr>
          <p:spPr bwMode="auto">
            <a:xfrm>
              <a:off x="3802062" y="3039749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2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567"/>
            <p:cNvSpPr>
              <a:spLocks/>
            </p:cNvSpPr>
            <p:nvPr/>
          </p:nvSpPr>
          <p:spPr bwMode="auto">
            <a:xfrm>
              <a:off x="3860799" y="3058799"/>
              <a:ext cx="4763" cy="317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0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568"/>
            <p:cNvSpPr>
              <a:spLocks/>
            </p:cNvSpPr>
            <p:nvPr/>
          </p:nvSpPr>
          <p:spPr bwMode="auto">
            <a:xfrm>
              <a:off x="3832224" y="3039749"/>
              <a:ext cx="17463" cy="26988"/>
            </a:xfrm>
            <a:custGeom>
              <a:avLst/>
              <a:gdLst>
                <a:gd name="T0" fmla="*/ 0 w 11"/>
                <a:gd name="T1" fmla="*/ 7 h 17"/>
                <a:gd name="T2" fmla="*/ 7 w 11"/>
                <a:gd name="T3" fmla="*/ 0 h 17"/>
                <a:gd name="T4" fmla="*/ 9 w 11"/>
                <a:gd name="T5" fmla="*/ 0 h 17"/>
                <a:gd name="T6" fmla="*/ 9 w 11"/>
                <a:gd name="T7" fmla="*/ 0 h 17"/>
                <a:gd name="T8" fmla="*/ 2 w 11"/>
                <a:gd name="T9" fmla="*/ 7 h 17"/>
                <a:gd name="T10" fmla="*/ 11 w 11"/>
                <a:gd name="T11" fmla="*/ 17 h 17"/>
                <a:gd name="T12" fmla="*/ 11 w 11"/>
                <a:gd name="T13" fmla="*/ 17 h 17"/>
                <a:gd name="T14" fmla="*/ 9 w 11"/>
                <a:gd name="T15" fmla="*/ 17 h 17"/>
                <a:gd name="T16" fmla="*/ 0 w 11"/>
                <a:gd name="T17" fmla="*/ 7 h 17"/>
                <a:gd name="T18" fmla="*/ 0 w 11"/>
                <a:gd name="T1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7">
                  <a:moveTo>
                    <a:pt x="0" y="7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2" y="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569"/>
            <p:cNvSpPr>
              <a:spLocks/>
            </p:cNvSpPr>
            <p:nvPr/>
          </p:nvSpPr>
          <p:spPr bwMode="auto">
            <a:xfrm>
              <a:off x="3808412" y="3050862"/>
              <a:ext cx="26988" cy="0"/>
            </a:xfrm>
            <a:custGeom>
              <a:avLst/>
              <a:gdLst>
                <a:gd name="T0" fmla="*/ 0 w 17"/>
                <a:gd name="T1" fmla="*/ 3 w 17"/>
                <a:gd name="T2" fmla="*/ 17 w 17"/>
                <a:gd name="T3" fmla="*/ 17 w 17"/>
                <a:gd name="T4" fmla="*/ 17 w 17"/>
                <a:gd name="T5" fmla="*/ 3 w 17"/>
                <a:gd name="T6" fmla="*/ 0 w 17"/>
                <a:gd name="T7" fmla="*/ 0 w 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570"/>
            <p:cNvSpPr>
              <a:spLocks/>
            </p:cNvSpPr>
            <p:nvPr/>
          </p:nvSpPr>
          <p:spPr bwMode="auto">
            <a:xfrm>
              <a:off x="3794124" y="3077849"/>
              <a:ext cx="14288" cy="14288"/>
            </a:xfrm>
            <a:custGeom>
              <a:avLst/>
              <a:gdLst>
                <a:gd name="T0" fmla="*/ 0 w 9"/>
                <a:gd name="T1" fmla="*/ 4 h 9"/>
                <a:gd name="T2" fmla="*/ 2 w 9"/>
                <a:gd name="T3" fmla="*/ 0 h 9"/>
                <a:gd name="T4" fmla="*/ 9 w 9"/>
                <a:gd name="T5" fmla="*/ 7 h 9"/>
                <a:gd name="T6" fmla="*/ 7 w 9"/>
                <a:gd name="T7" fmla="*/ 9 h 9"/>
                <a:gd name="T8" fmla="*/ 0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lnTo>
                    <a:pt x="2" y="0"/>
                  </a:lnTo>
                  <a:lnTo>
                    <a:pt x="9" y="7"/>
                  </a:lnTo>
                  <a:lnTo>
                    <a:pt x="7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571"/>
            <p:cNvSpPr>
              <a:spLocks noEditPoints="1"/>
            </p:cNvSpPr>
            <p:nvPr/>
          </p:nvSpPr>
          <p:spPr bwMode="auto">
            <a:xfrm>
              <a:off x="3951287" y="3171512"/>
              <a:ext cx="65088" cy="63500"/>
            </a:xfrm>
            <a:custGeom>
              <a:avLst/>
              <a:gdLst>
                <a:gd name="T0" fmla="*/ 26 w 41"/>
                <a:gd name="T1" fmla="*/ 0 h 40"/>
                <a:gd name="T2" fmla="*/ 41 w 41"/>
                <a:gd name="T3" fmla="*/ 14 h 40"/>
                <a:gd name="T4" fmla="*/ 14 w 41"/>
                <a:gd name="T5" fmla="*/ 40 h 40"/>
                <a:gd name="T6" fmla="*/ 0 w 41"/>
                <a:gd name="T7" fmla="*/ 26 h 40"/>
                <a:gd name="T8" fmla="*/ 26 w 41"/>
                <a:gd name="T9" fmla="*/ 0 h 40"/>
                <a:gd name="T10" fmla="*/ 33 w 41"/>
                <a:gd name="T11" fmla="*/ 14 h 40"/>
                <a:gd name="T12" fmla="*/ 26 w 41"/>
                <a:gd name="T13" fmla="*/ 7 h 40"/>
                <a:gd name="T14" fmla="*/ 7 w 41"/>
                <a:gd name="T15" fmla="*/ 26 h 40"/>
                <a:gd name="T16" fmla="*/ 14 w 41"/>
                <a:gd name="T17" fmla="*/ 33 h 40"/>
                <a:gd name="T18" fmla="*/ 33 w 41"/>
                <a:gd name="T1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0">
                  <a:moveTo>
                    <a:pt x="26" y="0"/>
                  </a:moveTo>
                  <a:lnTo>
                    <a:pt x="41" y="14"/>
                  </a:lnTo>
                  <a:lnTo>
                    <a:pt x="14" y="40"/>
                  </a:lnTo>
                  <a:lnTo>
                    <a:pt x="0" y="26"/>
                  </a:lnTo>
                  <a:lnTo>
                    <a:pt x="26" y="0"/>
                  </a:lnTo>
                  <a:close/>
                  <a:moveTo>
                    <a:pt x="33" y="14"/>
                  </a:moveTo>
                  <a:lnTo>
                    <a:pt x="26" y="7"/>
                  </a:lnTo>
                  <a:lnTo>
                    <a:pt x="7" y="26"/>
                  </a:lnTo>
                  <a:lnTo>
                    <a:pt x="14" y="33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572"/>
            <p:cNvSpPr>
              <a:spLocks/>
            </p:cNvSpPr>
            <p:nvPr/>
          </p:nvSpPr>
          <p:spPr bwMode="auto">
            <a:xfrm>
              <a:off x="3973512" y="3193737"/>
              <a:ext cx="30163" cy="30163"/>
            </a:xfrm>
            <a:custGeom>
              <a:avLst/>
              <a:gdLst>
                <a:gd name="T0" fmla="*/ 17 w 19"/>
                <a:gd name="T1" fmla="*/ 19 h 19"/>
                <a:gd name="T2" fmla="*/ 19 w 19"/>
                <a:gd name="T3" fmla="*/ 17 h 19"/>
                <a:gd name="T4" fmla="*/ 3 w 19"/>
                <a:gd name="T5" fmla="*/ 0 h 19"/>
                <a:gd name="T6" fmla="*/ 0 w 19"/>
                <a:gd name="T7" fmla="*/ 3 h 19"/>
                <a:gd name="T8" fmla="*/ 17 w 1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573"/>
            <p:cNvSpPr>
              <a:spLocks/>
            </p:cNvSpPr>
            <p:nvPr/>
          </p:nvSpPr>
          <p:spPr bwMode="auto">
            <a:xfrm>
              <a:off x="3665537" y="2885762"/>
              <a:ext cx="7938" cy="793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2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574"/>
            <p:cNvSpPr>
              <a:spLocks/>
            </p:cNvSpPr>
            <p:nvPr/>
          </p:nvSpPr>
          <p:spPr bwMode="auto">
            <a:xfrm>
              <a:off x="3684587" y="2904812"/>
              <a:ext cx="7938" cy="793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1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2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575"/>
            <p:cNvSpPr>
              <a:spLocks/>
            </p:cNvSpPr>
            <p:nvPr/>
          </p:nvSpPr>
          <p:spPr bwMode="auto">
            <a:xfrm>
              <a:off x="3703637" y="2923862"/>
              <a:ext cx="7938" cy="635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576"/>
            <p:cNvSpPr>
              <a:spLocks/>
            </p:cNvSpPr>
            <p:nvPr/>
          </p:nvSpPr>
          <p:spPr bwMode="auto">
            <a:xfrm>
              <a:off x="3722687" y="2941324"/>
              <a:ext cx="7938" cy="7938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577"/>
            <p:cNvSpPr>
              <a:spLocks noEditPoints="1"/>
            </p:cNvSpPr>
            <p:nvPr/>
          </p:nvSpPr>
          <p:spPr bwMode="auto">
            <a:xfrm>
              <a:off x="4071937" y="3149287"/>
              <a:ext cx="282575" cy="274638"/>
            </a:xfrm>
            <a:custGeom>
              <a:avLst/>
              <a:gdLst>
                <a:gd name="T0" fmla="*/ 28 w 75"/>
                <a:gd name="T1" fmla="*/ 68 h 73"/>
                <a:gd name="T2" fmla="*/ 24 w 75"/>
                <a:gd name="T3" fmla="*/ 67 h 73"/>
                <a:gd name="T4" fmla="*/ 24 w 75"/>
                <a:gd name="T5" fmla="*/ 58 h 73"/>
                <a:gd name="T6" fmla="*/ 28 w 75"/>
                <a:gd name="T7" fmla="*/ 56 h 73"/>
                <a:gd name="T8" fmla="*/ 33 w 75"/>
                <a:gd name="T9" fmla="*/ 58 h 73"/>
                <a:gd name="T10" fmla="*/ 33 w 75"/>
                <a:gd name="T11" fmla="*/ 67 h 73"/>
                <a:gd name="T12" fmla="*/ 28 w 75"/>
                <a:gd name="T13" fmla="*/ 68 h 73"/>
                <a:gd name="T14" fmla="*/ 11 w 75"/>
                <a:gd name="T15" fmla="*/ 51 h 73"/>
                <a:gd name="T16" fmla="*/ 7 w 75"/>
                <a:gd name="T17" fmla="*/ 49 h 73"/>
                <a:gd name="T18" fmla="*/ 7 w 75"/>
                <a:gd name="T19" fmla="*/ 41 h 73"/>
                <a:gd name="T20" fmla="*/ 11 w 75"/>
                <a:gd name="T21" fmla="*/ 39 h 73"/>
                <a:gd name="T22" fmla="*/ 15 w 75"/>
                <a:gd name="T23" fmla="*/ 41 h 73"/>
                <a:gd name="T24" fmla="*/ 15 w 75"/>
                <a:gd name="T25" fmla="*/ 49 h 73"/>
                <a:gd name="T26" fmla="*/ 11 w 75"/>
                <a:gd name="T27" fmla="*/ 51 h 73"/>
                <a:gd name="T28" fmla="*/ 44 w 75"/>
                <a:gd name="T29" fmla="*/ 0 h 73"/>
                <a:gd name="T30" fmla="*/ 37 w 75"/>
                <a:gd name="T31" fmla="*/ 6 h 73"/>
                <a:gd name="T32" fmla="*/ 32 w 75"/>
                <a:gd name="T33" fmla="*/ 35 h 73"/>
                <a:gd name="T34" fmla="*/ 31 w 75"/>
                <a:gd name="T35" fmla="*/ 35 h 73"/>
                <a:gd name="T36" fmla="*/ 30 w 75"/>
                <a:gd name="T37" fmla="*/ 38 h 73"/>
                <a:gd name="T38" fmla="*/ 19 w 75"/>
                <a:gd name="T39" fmla="*/ 40 h 73"/>
                <a:gd name="T40" fmla="*/ 18 w 75"/>
                <a:gd name="T41" fmla="*/ 38 h 73"/>
                <a:gd name="T42" fmla="*/ 11 w 75"/>
                <a:gd name="T43" fmla="*/ 35 h 73"/>
                <a:gd name="T44" fmla="*/ 4 w 75"/>
                <a:gd name="T45" fmla="*/ 38 h 73"/>
                <a:gd name="T46" fmla="*/ 4 w 75"/>
                <a:gd name="T47" fmla="*/ 52 h 73"/>
                <a:gd name="T48" fmla="*/ 11 w 75"/>
                <a:gd name="T49" fmla="*/ 55 h 73"/>
                <a:gd name="T50" fmla="*/ 18 w 75"/>
                <a:gd name="T51" fmla="*/ 52 h 73"/>
                <a:gd name="T52" fmla="*/ 21 w 75"/>
                <a:gd name="T53" fmla="*/ 43 h 73"/>
                <a:gd name="T54" fmla="*/ 30 w 75"/>
                <a:gd name="T55" fmla="*/ 41 h 73"/>
                <a:gd name="T56" fmla="*/ 31 w 75"/>
                <a:gd name="T57" fmla="*/ 43 h 73"/>
                <a:gd name="T58" fmla="*/ 34 w 75"/>
                <a:gd name="T59" fmla="*/ 45 h 73"/>
                <a:gd name="T60" fmla="*/ 32 w 75"/>
                <a:gd name="T61" fmla="*/ 53 h 73"/>
                <a:gd name="T62" fmla="*/ 28 w 75"/>
                <a:gd name="T63" fmla="*/ 52 h 73"/>
                <a:gd name="T64" fmla="*/ 21 w 75"/>
                <a:gd name="T65" fmla="*/ 55 h 73"/>
                <a:gd name="T66" fmla="*/ 21 w 75"/>
                <a:gd name="T67" fmla="*/ 70 h 73"/>
                <a:gd name="T68" fmla="*/ 28 w 75"/>
                <a:gd name="T69" fmla="*/ 73 h 73"/>
                <a:gd name="T70" fmla="*/ 36 w 75"/>
                <a:gd name="T71" fmla="*/ 70 h 73"/>
                <a:gd name="T72" fmla="*/ 36 w 75"/>
                <a:gd name="T73" fmla="*/ 55 h 73"/>
                <a:gd name="T74" fmla="*/ 35 w 75"/>
                <a:gd name="T75" fmla="*/ 55 h 73"/>
                <a:gd name="T76" fmla="*/ 37 w 75"/>
                <a:gd name="T77" fmla="*/ 45 h 73"/>
                <a:gd name="T78" fmla="*/ 39 w 75"/>
                <a:gd name="T79" fmla="*/ 43 h 73"/>
                <a:gd name="T80" fmla="*/ 39 w 75"/>
                <a:gd name="T81" fmla="*/ 43 h 73"/>
                <a:gd name="T82" fmla="*/ 45 w 75"/>
                <a:gd name="T83" fmla="*/ 43 h 73"/>
                <a:gd name="T84" fmla="*/ 69 w 75"/>
                <a:gd name="T85" fmla="*/ 38 h 73"/>
                <a:gd name="T86" fmla="*/ 75 w 75"/>
                <a:gd name="T87" fmla="*/ 30 h 73"/>
                <a:gd name="T88" fmla="*/ 40 w 75"/>
                <a:gd name="T89" fmla="*/ 37 h 73"/>
                <a:gd name="T90" fmla="*/ 39 w 75"/>
                <a:gd name="T91" fmla="*/ 35 h 73"/>
                <a:gd name="T92" fmla="*/ 38 w 75"/>
                <a:gd name="T93" fmla="*/ 35 h 73"/>
                <a:gd name="T94" fmla="*/ 44 w 75"/>
                <a:gd name="T9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73">
                  <a:moveTo>
                    <a:pt x="28" y="68"/>
                  </a:moveTo>
                  <a:cubicBezTo>
                    <a:pt x="27" y="68"/>
                    <a:pt x="25" y="68"/>
                    <a:pt x="24" y="67"/>
                  </a:cubicBezTo>
                  <a:cubicBezTo>
                    <a:pt x="22" y="64"/>
                    <a:pt x="22" y="60"/>
                    <a:pt x="24" y="58"/>
                  </a:cubicBezTo>
                  <a:cubicBezTo>
                    <a:pt x="25" y="57"/>
                    <a:pt x="27" y="56"/>
                    <a:pt x="28" y="56"/>
                  </a:cubicBezTo>
                  <a:cubicBezTo>
                    <a:pt x="30" y="56"/>
                    <a:pt x="31" y="57"/>
                    <a:pt x="33" y="58"/>
                  </a:cubicBezTo>
                  <a:cubicBezTo>
                    <a:pt x="35" y="60"/>
                    <a:pt x="35" y="64"/>
                    <a:pt x="33" y="67"/>
                  </a:cubicBezTo>
                  <a:cubicBezTo>
                    <a:pt x="31" y="68"/>
                    <a:pt x="30" y="68"/>
                    <a:pt x="28" y="68"/>
                  </a:cubicBezTo>
                  <a:moveTo>
                    <a:pt x="11" y="51"/>
                  </a:moveTo>
                  <a:cubicBezTo>
                    <a:pt x="9" y="51"/>
                    <a:pt x="8" y="50"/>
                    <a:pt x="7" y="49"/>
                  </a:cubicBezTo>
                  <a:cubicBezTo>
                    <a:pt x="4" y="47"/>
                    <a:pt x="4" y="43"/>
                    <a:pt x="7" y="41"/>
                  </a:cubicBezTo>
                  <a:cubicBezTo>
                    <a:pt x="8" y="39"/>
                    <a:pt x="9" y="39"/>
                    <a:pt x="11" y="39"/>
                  </a:cubicBezTo>
                  <a:cubicBezTo>
                    <a:pt x="12" y="39"/>
                    <a:pt x="14" y="39"/>
                    <a:pt x="15" y="41"/>
                  </a:cubicBezTo>
                  <a:cubicBezTo>
                    <a:pt x="17" y="43"/>
                    <a:pt x="17" y="47"/>
                    <a:pt x="15" y="49"/>
                  </a:cubicBezTo>
                  <a:cubicBezTo>
                    <a:pt x="14" y="50"/>
                    <a:pt x="12" y="51"/>
                    <a:pt x="11" y="51"/>
                  </a:cubicBezTo>
                  <a:moveTo>
                    <a:pt x="44" y="0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29" y="22"/>
                    <a:pt x="3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6"/>
                    <a:pt x="30" y="37"/>
                    <a:pt x="30" y="38"/>
                  </a:cubicBezTo>
                  <a:cubicBezTo>
                    <a:pt x="25" y="38"/>
                    <a:pt x="21" y="39"/>
                    <a:pt x="19" y="40"/>
                  </a:cubicBezTo>
                  <a:cubicBezTo>
                    <a:pt x="19" y="39"/>
                    <a:pt x="19" y="38"/>
                    <a:pt x="18" y="38"/>
                  </a:cubicBezTo>
                  <a:cubicBezTo>
                    <a:pt x="16" y="36"/>
                    <a:pt x="13" y="35"/>
                    <a:pt x="11" y="35"/>
                  </a:cubicBezTo>
                  <a:cubicBezTo>
                    <a:pt x="8" y="35"/>
                    <a:pt x="6" y="36"/>
                    <a:pt x="4" y="38"/>
                  </a:cubicBezTo>
                  <a:cubicBezTo>
                    <a:pt x="0" y="42"/>
                    <a:pt x="0" y="48"/>
                    <a:pt x="4" y="52"/>
                  </a:cubicBezTo>
                  <a:cubicBezTo>
                    <a:pt x="6" y="54"/>
                    <a:pt x="8" y="55"/>
                    <a:pt x="11" y="55"/>
                  </a:cubicBezTo>
                  <a:cubicBezTo>
                    <a:pt x="13" y="55"/>
                    <a:pt x="16" y="54"/>
                    <a:pt x="18" y="52"/>
                  </a:cubicBezTo>
                  <a:cubicBezTo>
                    <a:pt x="20" y="50"/>
                    <a:pt x="21" y="46"/>
                    <a:pt x="21" y="43"/>
                  </a:cubicBezTo>
                  <a:cubicBezTo>
                    <a:pt x="22" y="43"/>
                    <a:pt x="26" y="41"/>
                    <a:pt x="30" y="41"/>
                  </a:cubicBezTo>
                  <a:cubicBezTo>
                    <a:pt x="30" y="42"/>
                    <a:pt x="31" y="43"/>
                    <a:pt x="31" y="43"/>
                  </a:cubicBezTo>
                  <a:cubicBezTo>
                    <a:pt x="32" y="44"/>
                    <a:pt x="33" y="44"/>
                    <a:pt x="34" y="45"/>
                  </a:cubicBezTo>
                  <a:cubicBezTo>
                    <a:pt x="33" y="48"/>
                    <a:pt x="32" y="51"/>
                    <a:pt x="32" y="53"/>
                  </a:cubicBezTo>
                  <a:cubicBezTo>
                    <a:pt x="31" y="52"/>
                    <a:pt x="29" y="52"/>
                    <a:pt x="28" y="52"/>
                  </a:cubicBezTo>
                  <a:cubicBezTo>
                    <a:pt x="26" y="52"/>
                    <a:pt x="23" y="53"/>
                    <a:pt x="21" y="55"/>
                  </a:cubicBezTo>
                  <a:cubicBezTo>
                    <a:pt x="17" y="59"/>
                    <a:pt x="17" y="66"/>
                    <a:pt x="21" y="70"/>
                  </a:cubicBezTo>
                  <a:cubicBezTo>
                    <a:pt x="23" y="72"/>
                    <a:pt x="26" y="73"/>
                    <a:pt x="28" y="73"/>
                  </a:cubicBezTo>
                  <a:cubicBezTo>
                    <a:pt x="31" y="73"/>
                    <a:pt x="34" y="72"/>
                    <a:pt x="36" y="70"/>
                  </a:cubicBezTo>
                  <a:cubicBezTo>
                    <a:pt x="40" y="66"/>
                    <a:pt x="40" y="59"/>
                    <a:pt x="36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6" y="53"/>
                    <a:pt x="37" y="50"/>
                    <a:pt x="37" y="45"/>
                  </a:cubicBezTo>
                  <a:cubicBezTo>
                    <a:pt x="38" y="44"/>
                    <a:pt x="38" y="44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43"/>
                    <a:pt x="43" y="43"/>
                    <a:pt x="45" y="43"/>
                  </a:cubicBezTo>
                  <a:cubicBezTo>
                    <a:pt x="57" y="43"/>
                    <a:pt x="69" y="38"/>
                    <a:pt x="69" y="38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39" y="36"/>
                    <a:pt x="39" y="35"/>
                  </a:cubicBezTo>
                  <a:cubicBezTo>
                    <a:pt x="39" y="35"/>
                    <a:pt x="38" y="35"/>
                    <a:pt x="38" y="35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578"/>
            <p:cNvSpPr>
              <a:spLocks/>
            </p:cNvSpPr>
            <p:nvPr/>
          </p:nvSpPr>
          <p:spPr bwMode="auto">
            <a:xfrm>
              <a:off x="4140199" y="3250887"/>
              <a:ext cx="214313" cy="66675"/>
            </a:xfrm>
            <a:custGeom>
              <a:avLst/>
              <a:gdLst>
                <a:gd name="T0" fmla="*/ 0 w 57"/>
                <a:gd name="T1" fmla="*/ 11 h 18"/>
                <a:gd name="T2" fmla="*/ 2 w 57"/>
                <a:gd name="T3" fmla="*/ 14 h 18"/>
                <a:gd name="T4" fmla="*/ 1 w 57"/>
                <a:gd name="T5" fmla="*/ 13 h 18"/>
                <a:gd name="T6" fmla="*/ 2 w 57"/>
                <a:gd name="T7" fmla="*/ 14 h 18"/>
                <a:gd name="T8" fmla="*/ 16 w 57"/>
                <a:gd name="T9" fmla="*/ 11 h 18"/>
                <a:gd name="T10" fmla="*/ 51 w 57"/>
                <a:gd name="T11" fmla="*/ 8 h 18"/>
                <a:gd name="T12" fmla="*/ 57 w 57"/>
                <a:gd name="T13" fmla="*/ 0 h 18"/>
                <a:gd name="T14" fmla="*/ 17 w 57"/>
                <a:gd name="T15" fmla="*/ 8 h 18"/>
                <a:gd name="T16" fmla="*/ 0 w 57"/>
                <a:gd name="T1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8">
                  <a:moveTo>
                    <a:pt x="0" y="11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9" y="10"/>
                    <a:pt x="16" y="11"/>
                  </a:cubicBezTo>
                  <a:cubicBezTo>
                    <a:pt x="30" y="18"/>
                    <a:pt x="51" y="8"/>
                    <a:pt x="51" y="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4" y="7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579"/>
            <p:cNvSpPr>
              <a:spLocks/>
            </p:cNvSpPr>
            <p:nvPr/>
          </p:nvSpPr>
          <p:spPr bwMode="auto">
            <a:xfrm>
              <a:off x="4173537" y="3138174"/>
              <a:ext cx="68263" cy="214313"/>
            </a:xfrm>
            <a:custGeom>
              <a:avLst/>
              <a:gdLst>
                <a:gd name="T0" fmla="*/ 7 w 18"/>
                <a:gd name="T1" fmla="*/ 57 h 57"/>
                <a:gd name="T2" fmla="*/ 4 w 18"/>
                <a:gd name="T3" fmla="*/ 55 h 57"/>
                <a:gd name="T4" fmla="*/ 6 w 18"/>
                <a:gd name="T5" fmla="*/ 56 h 57"/>
                <a:gd name="T6" fmla="*/ 4 w 18"/>
                <a:gd name="T7" fmla="*/ 55 h 57"/>
                <a:gd name="T8" fmla="*/ 7 w 18"/>
                <a:gd name="T9" fmla="*/ 41 h 57"/>
                <a:gd name="T10" fmla="*/ 10 w 18"/>
                <a:gd name="T11" fmla="*/ 6 h 57"/>
                <a:gd name="T12" fmla="*/ 18 w 18"/>
                <a:gd name="T13" fmla="*/ 0 h 57"/>
                <a:gd name="T14" fmla="*/ 10 w 18"/>
                <a:gd name="T15" fmla="*/ 40 h 57"/>
                <a:gd name="T16" fmla="*/ 7 w 18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7">
                  <a:moveTo>
                    <a:pt x="7" y="57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8" y="49"/>
                    <a:pt x="7" y="41"/>
                  </a:cubicBezTo>
                  <a:cubicBezTo>
                    <a:pt x="0" y="28"/>
                    <a:pt x="10" y="6"/>
                    <a:pt x="10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53"/>
                    <a:pt x="8" y="57"/>
                    <a:pt x="7" y="57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580"/>
            <p:cNvSpPr>
              <a:spLocks noEditPoints="1"/>
            </p:cNvSpPr>
            <p:nvPr/>
          </p:nvSpPr>
          <p:spPr bwMode="auto">
            <a:xfrm>
              <a:off x="4071937" y="3265174"/>
              <a:ext cx="85725" cy="82550"/>
            </a:xfrm>
            <a:custGeom>
              <a:avLst/>
              <a:gdLst>
                <a:gd name="T0" fmla="*/ 19 w 23"/>
                <a:gd name="T1" fmla="*/ 4 h 22"/>
                <a:gd name="T2" fmla="*/ 19 w 23"/>
                <a:gd name="T3" fmla="*/ 18 h 22"/>
                <a:gd name="T4" fmla="*/ 4 w 23"/>
                <a:gd name="T5" fmla="*/ 18 h 22"/>
                <a:gd name="T6" fmla="*/ 4 w 23"/>
                <a:gd name="T7" fmla="*/ 4 h 22"/>
                <a:gd name="T8" fmla="*/ 19 w 23"/>
                <a:gd name="T9" fmla="*/ 4 h 22"/>
                <a:gd name="T10" fmla="*/ 7 w 23"/>
                <a:gd name="T11" fmla="*/ 15 h 22"/>
                <a:gd name="T12" fmla="*/ 16 w 23"/>
                <a:gd name="T13" fmla="*/ 15 h 22"/>
                <a:gd name="T14" fmla="*/ 16 w 23"/>
                <a:gd name="T15" fmla="*/ 7 h 22"/>
                <a:gd name="T16" fmla="*/ 7 w 23"/>
                <a:gd name="T17" fmla="*/ 7 h 22"/>
                <a:gd name="T18" fmla="*/ 7 w 23"/>
                <a:gd name="T1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19" y="4"/>
                  </a:moveTo>
                  <a:cubicBezTo>
                    <a:pt x="23" y="8"/>
                    <a:pt x="23" y="14"/>
                    <a:pt x="19" y="18"/>
                  </a:cubicBezTo>
                  <a:cubicBezTo>
                    <a:pt x="15" y="22"/>
                    <a:pt x="8" y="22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9" y="4"/>
                  </a:cubicBezTo>
                  <a:close/>
                  <a:moveTo>
                    <a:pt x="7" y="15"/>
                  </a:moveTo>
                  <a:cubicBezTo>
                    <a:pt x="9" y="18"/>
                    <a:pt x="13" y="18"/>
                    <a:pt x="16" y="15"/>
                  </a:cubicBezTo>
                  <a:cubicBezTo>
                    <a:pt x="18" y="13"/>
                    <a:pt x="18" y="9"/>
                    <a:pt x="16" y="7"/>
                  </a:cubicBezTo>
                  <a:cubicBezTo>
                    <a:pt x="13" y="4"/>
                    <a:pt x="9" y="4"/>
                    <a:pt x="7" y="7"/>
                  </a:cubicBezTo>
                  <a:cubicBezTo>
                    <a:pt x="5" y="9"/>
                    <a:pt x="5" y="13"/>
                    <a:pt x="7" y="15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581"/>
            <p:cNvSpPr>
              <a:spLocks noEditPoints="1"/>
            </p:cNvSpPr>
            <p:nvPr/>
          </p:nvSpPr>
          <p:spPr bwMode="auto">
            <a:xfrm>
              <a:off x="4140199" y="3328674"/>
              <a:ext cx="82550" cy="87313"/>
            </a:xfrm>
            <a:custGeom>
              <a:avLst/>
              <a:gdLst>
                <a:gd name="T0" fmla="*/ 18 w 22"/>
                <a:gd name="T1" fmla="*/ 19 h 23"/>
                <a:gd name="T2" fmla="*/ 4 w 22"/>
                <a:gd name="T3" fmla="*/ 19 h 23"/>
                <a:gd name="T4" fmla="*/ 4 w 22"/>
                <a:gd name="T5" fmla="*/ 4 h 23"/>
                <a:gd name="T6" fmla="*/ 18 w 22"/>
                <a:gd name="T7" fmla="*/ 4 h 23"/>
                <a:gd name="T8" fmla="*/ 18 w 22"/>
                <a:gd name="T9" fmla="*/ 19 h 23"/>
                <a:gd name="T10" fmla="*/ 15 w 22"/>
                <a:gd name="T11" fmla="*/ 16 h 23"/>
                <a:gd name="T12" fmla="*/ 15 w 22"/>
                <a:gd name="T13" fmla="*/ 7 h 23"/>
                <a:gd name="T14" fmla="*/ 7 w 22"/>
                <a:gd name="T15" fmla="*/ 7 h 23"/>
                <a:gd name="T16" fmla="*/ 7 w 22"/>
                <a:gd name="T17" fmla="*/ 16 h 23"/>
                <a:gd name="T18" fmla="*/ 15 w 22"/>
                <a:gd name="T1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18" y="19"/>
                  </a:moveTo>
                  <a:cubicBezTo>
                    <a:pt x="14" y="23"/>
                    <a:pt x="8" y="23"/>
                    <a:pt x="4" y="19"/>
                  </a:cubicBezTo>
                  <a:cubicBezTo>
                    <a:pt x="0" y="15"/>
                    <a:pt x="0" y="8"/>
                    <a:pt x="4" y="4"/>
                  </a:cubicBez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2" y="15"/>
                    <a:pt x="18" y="19"/>
                  </a:cubicBezTo>
                  <a:close/>
                  <a:moveTo>
                    <a:pt x="15" y="16"/>
                  </a:moveTo>
                  <a:cubicBezTo>
                    <a:pt x="18" y="13"/>
                    <a:pt x="18" y="10"/>
                    <a:pt x="15" y="7"/>
                  </a:cubicBezTo>
                  <a:cubicBezTo>
                    <a:pt x="13" y="5"/>
                    <a:pt x="9" y="5"/>
                    <a:pt x="7" y="7"/>
                  </a:cubicBezTo>
                  <a:cubicBezTo>
                    <a:pt x="4" y="10"/>
                    <a:pt x="4" y="13"/>
                    <a:pt x="7" y="16"/>
                  </a:cubicBezTo>
                  <a:cubicBezTo>
                    <a:pt x="9" y="18"/>
                    <a:pt x="13" y="18"/>
                    <a:pt x="15" y="16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582"/>
            <p:cNvSpPr>
              <a:spLocks/>
            </p:cNvSpPr>
            <p:nvPr/>
          </p:nvSpPr>
          <p:spPr bwMode="auto">
            <a:xfrm>
              <a:off x="4184649" y="3261999"/>
              <a:ext cx="44450" cy="49213"/>
            </a:xfrm>
            <a:custGeom>
              <a:avLst/>
              <a:gdLst>
                <a:gd name="T0" fmla="*/ 2 w 12"/>
                <a:gd name="T1" fmla="*/ 3 h 13"/>
                <a:gd name="T2" fmla="*/ 10 w 12"/>
                <a:gd name="T3" fmla="*/ 3 h 13"/>
                <a:gd name="T4" fmla="*/ 10 w 12"/>
                <a:gd name="T5" fmla="*/ 10 h 13"/>
                <a:gd name="T6" fmla="*/ 2 w 12"/>
                <a:gd name="T7" fmla="*/ 10 h 13"/>
                <a:gd name="T8" fmla="*/ 2 w 12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2" y="3"/>
                  </a:moveTo>
                  <a:cubicBezTo>
                    <a:pt x="4" y="0"/>
                    <a:pt x="7" y="0"/>
                    <a:pt x="10" y="3"/>
                  </a:cubicBezTo>
                  <a:cubicBezTo>
                    <a:pt x="12" y="5"/>
                    <a:pt x="12" y="8"/>
                    <a:pt x="10" y="10"/>
                  </a:cubicBezTo>
                  <a:cubicBezTo>
                    <a:pt x="7" y="13"/>
                    <a:pt x="4" y="13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583"/>
            <p:cNvSpPr>
              <a:spLocks/>
            </p:cNvSpPr>
            <p:nvPr/>
          </p:nvSpPr>
          <p:spPr bwMode="auto">
            <a:xfrm>
              <a:off x="4192587" y="3273112"/>
              <a:ext cx="25400" cy="25400"/>
            </a:xfrm>
            <a:custGeom>
              <a:avLst/>
              <a:gdLst>
                <a:gd name="T0" fmla="*/ 1 w 7"/>
                <a:gd name="T1" fmla="*/ 1 h 7"/>
                <a:gd name="T2" fmla="*/ 6 w 7"/>
                <a:gd name="T3" fmla="*/ 1 h 7"/>
                <a:gd name="T4" fmla="*/ 6 w 7"/>
                <a:gd name="T5" fmla="*/ 6 h 7"/>
                <a:gd name="T6" fmla="*/ 1 w 7"/>
                <a:gd name="T7" fmla="*/ 6 h 7"/>
                <a:gd name="T8" fmla="*/ 1 w 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7" y="2"/>
                    <a:pt x="7" y="5"/>
                    <a:pt x="6" y="6"/>
                  </a:cubicBez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584"/>
            <p:cNvSpPr>
              <a:spLocks/>
            </p:cNvSpPr>
            <p:nvPr/>
          </p:nvSpPr>
          <p:spPr bwMode="auto">
            <a:xfrm>
              <a:off x="3052762" y="2257112"/>
              <a:ext cx="109538" cy="65088"/>
            </a:xfrm>
            <a:custGeom>
              <a:avLst/>
              <a:gdLst>
                <a:gd name="T0" fmla="*/ 17 w 29"/>
                <a:gd name="T1" fmla="*/ 0 h 17"/>
                <a:gd name="T2" fmla="*/ 12 w 29"/>
                <a:gd name="T3" fmla="*/ 3 h 17"/>
                <a:gd name="T4" fmla="*/ 2 w 29"/>
                <a:gd name="T5" fmla="*/ 3 h 17"/>
                <a:gd name="T6" fmla="*/ 2 w 29"/>
                <a:gd name="T7" fmla="*/ 3 h 17"/>
                <a:gd name="T8" fmla="*/ 0 w 29"/>
                <a:gd name="T9" fmla="*/ 4 h 17"/>
                <a:gd name="T10" fmla="*/ 0 w 29"/>
                <a:gd name="T11" fmla="*/ 5 h 17"/>
                <a:gd name="T12" fmla="*/ 0 w 29"/>
                <a:gd name="T13" fmla="*/ 12 h 17"/>
                <a:gd name="T14" fmla="*/ 0 w 29"/>
                <a:gd name="T15" fmla="*/ 13 h 17"/>
                <a:gd name="T16" fmla="*/ 2 w 29"/>
                <a:gd name="T17" fmla="*/ 14 h 17"/>
                <a:gd name="T18" fmla="*/ 12 w 29"/>
                <a:gd name="T19" fmla="*/ 14 h 17"/>
                <a:gd name="T20" fmla="*/ 12 w 29"/>
                <a:gd name="T21" fmla="*/ 14 h 17"/>
                <a:gd name="T22" fmla="*/ 17 w 29"/>
                <a:gd name="T23" fmla="*/ 17 h 17"/>
                <a:gd name="T24" fmla="*/ 17 w 29"/>
                <a:gd name="T25" fmla="*/ 10 h 17"/>
                <a:gd name="T26" fmla="*/ 29 w 29"/>
                <a:gd name="T27" fmla="*/ 9 h 17"/>
                <a:gd name="T28" fmla="*/ 17 w 29"/>
                <a:gd name="T29" fmla="*/ 7 h 17"/>
                <a:gd name="T30" fmla="*/ 17 w 29"/>
                <a:gd name="T3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7">
                  <a:moveTo>
                    <a:pt x="17" y="0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585"/>
            <p:cNvSpPr>
              <a:spLocks/>
            </p:cNvSpPr>
            <p:nvPr/>
          </p:nvSpPr>
          <p:spPr bwMode="auto">
            <a:xfrm>
              <a:off x="3106737" y="2269812"/>
              <a:ext cx="47625" cy="14288"/>
            </a:xfrm>
            <a:custGeom>
              <a:avLst/>
              <a:gdLst>
                <a:gd name="T0" fmla="*/ 0 w 30"/>
                <a:gd name="T1" fmla="*/ 0 h 9"/>
                <a:gd name="T2" fmla="*/ 30 w 30"/>
                <a:gd name="T3" fmla="*/ 4 h 9"/>
                <a:gd name="T4" fmla="*/ 0 w 30"/>
                <a:gd name="T5" fmla="*/ 9 h 9"/>
                <a:gd name="T6" fmla="*/ 0 w 3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9">
                  <a:moveTo>
                    <a:pt x="0" y="0"/>
                  </a:moveTo>
                  <a:lnTo>
                    <a:pt x="30" y="4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586"/>
            <p:cNvSpPr>
              <a:spLocks/>
            </p:cNvSpPr>
            <p:nvPr/>
          </p:nvSpPr>
          <p:spPr bwMode="auto">
            <a:xfrm>
              <a:off x="3046412" y="2245999"/>
              <a:ext cx="63500" cy="65088"/>
            </a:xfrm>
            <a:custGeom>
              <a:avLst/>
              <a:gdLst>
                <a:gd name="T0" fmla="*/ 12 w 17"/>
                <a:gd name="T1" fmla="*/ 3 h 17"/>
                <a:gd name="T2" fmla="*/ 2 w 17"/>
                <a:gd name="T3" fmla="*/ 2 h 17"/>
                <a:gd name="T4" fmla="*/ 1 w 17"/>
                <a:gd name="T5" fmla="*/ 3 h 17"/>
                <a:gd name="T6" fmla="*/ 0 w 17"/>
                <a:gd name="T7" fmla="*/ 5 h 17"/>
                <a:gd name="T8" fmla="*/ 0 w 17"/>
                <a:gd name="T9" fmla="*/ 11 h 17"/>
                <a:gd name="T10" fmla="*/ 1 w 17"/>
                <a:gd name="T11" fmla="*/ 13 h 17"/>
                <a:gd name="T12" fmla="*/ 2 w 17"/>
                <a:gd name="T13" fmla="*/ 14 h 17"/>
                <a:gd name="T14" fmla="*/ 12 w 17"/>
                <a:gd name="T15" fmla="*/ 14 h 17"/>
                <a:gd name="T16" fmla="*/ 12 w 17"/>
                <a:gd name="T17" fmla="*/ 14 h 17"/>
                <a:gd name="T18" fmla="*/ 17 w 17"/>
                <a:gd name="T19" fmla="*/ 17 h 17"/>
                <a:gd name="T20" fmla="*/ 17 w 17"/>
                <a:gd name="T21" fmla="*/ 0 h 17"/>
                <a:gd name="T22" fmla="*/ 12 w 17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7">
                  <a:moveTo>
                    <a:pt x="1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1" y="13"/>
                    <a:pt x="2" y="14"/>
                    <a:pt x="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2" y="3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587"/>
            <p:cNvSpPr>
              <a:spLocks/>
            </p:cNvSpPr>
            <p:nvPr/>
          </p:nvSpPr>
          <p:spPr bwMode="auto">
            <a:xfrm>
              <a:off x="3868737" y="3411224"/>
              <a:ext cx="112713" cy="68263"/>
            </a:xfrm>
            <a:custGeom>
              <a:avLst/>
              <a:gdLst>
                <a:gd name="T0" fmla="*/ 18 w 30"/>
                <a:gd name="T1" fmla="*/ 0 h 18"/>
                <a:gd name="T2" fmla="*/ 13 w 30"/>
                <a:gd name="T3" fmla="*/ 3 h 18"/>
                <a:gd name="T4" fmla="*/ 3 w 30"/>
                <a:gd name="T5" fmla="*/ 3 h 18"/>
                <a:gd name="T6" fmla="*/ 3 w 30"/>
                <a:gd name="T7" fmla="*/ 3 h 18"/>
                <a:gd name="T8" fmla="*/ 1 w 30"/>
                <a:gd name="T9" fmla="*/ 4 h 18"/>
                <a:gd name="T10" fmla="*/ 0 w 30"/>
                <a:gd name="T11" fmla="*/ 5 h 18"/>
                <a:gd name="T12" fmla="*/ 0 w 30"/>
                <a:gd name="T13" fmla="*/ 12 h 18"/>
                <a:gd name="T14" fmla="*/ 1 w 30"/>
                <a:gd name="T15" fmla="*/ 14 h 18"/>
                <a:gd name="T16" fmla="*/ 3 w 30"/>
                <a:gd name="T17" fmla="*/ 14 h 18"/>
                <a:gd name="T18" fmla="*/ 13 w 30"/>
                <a:gd name="T19" fmla="*/ 14 h 18"/>
                <a:gd name="T20" fmla="*/ 13 w 30"/>
                <a:gd name="T21" fmla="*/ 14 h 18"/>
                <a:gd name="T22" fmla="*/ 17 w 30"/>
                <a:gd name="T23" fmla="*/ 18 h 18"/>
                <a:gd name="T24" fmla="*/ 18 w 30"/>
                <a:gd name="T25" fmla="*/ 11 h 18"/>
                <a:gd name="T26" fmla="*/ 30 w 30"/>
                <a:gd name="T27" fmla="*/ 9 h 18"/>
                <a:gd name="T28" fmla="*/ 18 w 30"/>
                <a:gd name="T29" fmla="*/ 7 h 18"/>
                <a:gd name="T30" fmla="*/ 18 w 30"/>
                <a:gd name="T3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18">
                  <a:moveTo>
                    <a:pt x="18" y="0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588"/>
            <p:cNvSpPr>
              <a:spLocks/>
            </p:cNvSpPr>
            <p:nvPr/>
          </p:nvSpPr>
          <p:spPr bwMode="auto">
            <a:xfrm>
              <a:off x="3925887" y="3427099"/>
              <a:ext cx="47625" cy="11113"/>
            </a:xfrm>
            <a:custGeom>
              <a:avLst/>
              <a:gdLst>
                <a:gd name="T0" fmla="*/ 0 w 30"/>
                <a:gd name="T1" fmla="*/ 0 h 7"/>
                <a:gd name="T2" fmla="*/ 30 w 30"/>
                <a:gd name="T3" fmla="*/ 5 h 7"/>
                <a:gd name="T4" fmla="*/ 0 w 30"/>
                <a:gd name="T5" fmla="*/ 7 h 7"/>
                <a:gd name="T6" fmla="*/ 0 w 3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7">
                  <a:moveTo>
                    <a:pt x="0" y="0"/>
                  </a:moveTo>
                  <a:lnTo>
                    <a:pt x="30" y="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589"/>
            <p:cNvSpPr>
              <a:spLocks/>
            </p:cNvSpPr>
            <p:nvPr/>
          </p:nvSpPr>
          <p:spPr bwMode="auto">
            <a:xfrm>
              <a:off x="3865562" y="3400112"/>
              <a:ext cx="63500" cy="65088"/>
            </a:xfrm>
            <a:custGeom>
              <a:avLst/>
              <a:gdLst>
                <a:gd name="T0" fmla="*/ 12 w 17"/>
                <a:gd name="T1" fmla="*/ 3 h 17"/>
                <a:gd name="T2" fmla="*/ 2 w 17"/>
                <a:gd name="T3" fmla="*/ 3 h 17"/>
                <a:gd name="T4" fmla="*/ 0 w 17"/>
                <a:gd name="T5" fmla="*/ 3 h 17"/>
                <a:gd name="T6" fmla="*/ 0 w 17"/>
                <a:gd name="T7" fmla="*/ 5 h 17"/>
                <a:gd name="T8" fmla="*/ 0 w 17"/>
                <a:gd name="T9" fmla="*/ 11 h 17"/>
                <a:gd name="T10" fmla="*/ 0 w 17"/>
                <a:gd name="T11" fmla="*/ 13 h 17"/>
                <a:gd name="T12" fmla="*/ 2 w 17"/>
                <a:gd name="T13" fmla="*/ 14 h 17"/>
                <a:gd name="T14" fmla="*/ 12 w 17"/>
                <a:gd name="T15" fmla="*/ 14 h 17"/>
                <a:gd name="T16" fmla="*/ 12 w 17"/>
                <a:gd name="T17" fmla="*/ 14 h 17"/>
                <a:gd name="T18" fmla="*/ 17 w 17"/>
                <a:gd name="T19" fmla="*/ 17 h 17"/>
                <a:gd name="T20" fmla="*/ 17 w 17"/>
                <a:gd name="T21" fmla="*/ 0 h 17"/>
                <a:gd name="T22" fmla="*/ 12 w 17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7">
                  <a:moveTo>
                    <a:pt x="1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2" y="3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590"/>
            <p:cNvSpPr>
              <a:spLocks/>
            </p:cNvSpPr>
            <p:nvPr/>
          </p:nvSpPr>
          <p:spPr bwMode="auto">
            <a:xfrm>
              <a:off x="3651249" y="3212787"/>
              <a:ext cx="90488" cy="85725"/>
            </a:xfrm>
            <a:custGeom>
              <a:avLst/>
              <a:gdLst>
                <a:gd name="T0" fmla="*/ 24 w 24"/>
                <a:gd name="T1" fmla="*/ 0 h 23"/>
                <a:gd name="T2" fmla="*/ 14 w 24"/>
                <a:gd name="T3" fmla="*/ 7 h 23"/>
                <a:gd name="T4" fmla="*/ 9 w 24"/>
                <a:gd name="T5" fmla="*/ 2 h 23"/>
                <a:gd name="T6" fmla="*/ 8 w 24"/>
                <a:gd name="T7" fmla="*/ 8 h 23"/>
                <a:gd name="T8" fmla="*/ 0 w 24"/>
                <a:gd name="T9" fmla="*/ 15 h 23"/>
                <a:gd name="T10" fmla="*/ 0 w 24"/>
                <a:gd name="T11" fmla="*/ 16 h 23"/>
                <a:gd name="T12" fmla="*/ 0 w 24"/>
                <a:gd name="T13" fmla="*/ 18 h 23"/>
                <a:gd name="T14" fmla="*/ 5 w 24"/>
                <a:gd name="T15" fmla="*/ 23 h 23"/>
                <a:gd name="T16" fmla="*/ 6 w 24"/>
                <a:gd name="T17" fmla="*/ 23 h 23"/>
                <a:gd name="T18" fmla="*/ 7 w 24"/>
                <a:gd name="T19" fmla="*/ 23 h 23"/>
                <a:gd name="T20" fmla="*/ 8 w 24"/>
                <a:gd name="T21" fmla="*/ 23 h 23"/>
                <a:gd name="T22" fmla="*/ 15 w 24"/>
                <a:gd name="T23" fmla="*/ 16 h 23"/>
                <a:gd name="T24" fmla="*/ 21 w 24"/>
                <a:gd name="T25" fmla="*/ 15 h 23"/>
                <a:gd name="T26" fmla="*/ 16 w 24"/>
                <a:gd name="T27" fmla="*/ 10 h 23"/>
                <a:gd name="T28" fmla="*/ 24 w 24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3">
                  <a:moveTo>
                    <a:pt x="24" y="0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6" y="23"/>
                    <a:pt x="7" y="23"/>
                    <a:pt x="7" y="23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591"/>
            <p:cNvSpPr>
              <a:spLocks/>
            </p:cNvSpPr>
            <p:nvPr/>
          </p:nvSpPr>
          <p:spPr bwMode="auto">
            <a:xfrm>
              <a:off x="3700462" y="3201674"/>
              <a:ext cx="41275" cy="38100"/>
            </a:xfrm>
            <a:custGeom>
              <a:avLst/>
              <a:gdLst>
                <a:gd name="T0" fmla="*/ 0 w 26"/>
                <a:gd name="T1" fmla="*/ 19 h 24"/>
                <a:gd name="T2" fmla="*/ 26 w 26"/>
                <a:gd name="T3" fmla="*/ 0 h 24"/>
                <a:gd name="T4" fmla="*/ 4 w 26"/>
                <a:gd name="T5" fmla="*/ 24 h 24"/>
                <a:gd name="T6" fmla="*/ 0 w 26"/>
                <a:gd name="T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4">
                  <a:moveTo>
                    <a:pt x="0" y="19"/>
                  </a:moveTo>
                  <a:lnTo>
                    <a:pt x="26" y="0"/>
                  </a:lnTo>
                  <a:lnTo>
                    <a:pt x="4" y="2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592"/>
            <p:cNvSpPr>
              <a:spLocks/>
            </p:cNvSpPr>
            <p:nvPr/>
          </p:nvSpPr>
          <p:spPr bwMode="auto">
            <a:xfrm>
              <a:off x="3651249" y="3209612"/>
              <a:ext cx="79375" cy="82550"/>
            </a:xfrm>
            <a:custGeom>
              <a:avLst/>
              <a:gdLst>
                <a:gd name="T0" fmla="*/ 8 w 21"/>
                <a:gd name="T1" fmla="*/ 6 h 22"/>
                <a:gd name="T2" fmla="*/ 0 w 21"/>
                <a:gd name="T3" fmla="*/ 13 h 22"/>
                <a:gd name="T4" fmla="*/ 0 w 21"/>
                <a:gd name="T5" fmla="*/ 14 h 22"/>
                <a:gd name="T6" fmla="*/ 0 w 21"/>
                <a:gd name="T7" fmla="*/ 16 h 22"/>
                <a:gd name="T8" fmla="*/ 5 w 21"/>
                <a:gd name="T9" fmla="*/ 21 h 22"/>
                <a:gd name="T10" fmla="*/ 6 w 21"/>
                <a:gd name="T11" fmla="*/ 22 h 22"/>
                <a:gd name="T12" fmla="*/ 8 w 21"/>
                <a:gd name="T13" fmla="*/ 21 h 22"/>
                <a:gd name="T14" fmla="*/ 15 w 21"/>
                <a:gd name="T15" fmla="*/ 14 h 22"/>
                <a:gd name="T16" fmla="*/ 15 w 21"/>
                <a:gd name="T17" fmla="*/ 14 h 22"/>
                <a:gd name="T18" fmla="*/ 21 w 21"/>
                <a:gd name="T19" fmla="*/ 13 h 22"/>
                <a:gd name="T20" fmla="*/ 9 w 21"/>
                <a:gd name="T21" fmla="*/ 0 h 22"/>
                <a:gd name="T22" fmla="*/ 8 w 21"/>
                <a:gd name="T23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2">
                  <a:moveTo>
                    <a:pt x="8" y="6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2"/>
                    <a:pt x="6" y="22"/>
                  </a:cubicBezTo>
                  <a:cubicBezTo>
                    <a:pt x="7" y="22"/>
                    <a:pt x="8" y="21"/>
                    <a:pt x="8" y="21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593"/>
            <p:cNvSpPr>
              <a:spLocks/>
            </p:cNvSpPr>
            <p:nvPr/>
          </p:nvSpPr>
          <p:spPr bwMode="auto">
            <a:xfrm>
              <a:off x="3151187" y="2388874"/>
              <a:ext cx="90488" cy="90488"/>
            </a:xfrm>
            <a:custGeom>
              <a:avLst/>
              <a:gdLst>
                <a:gd name="T0" fmla="*/ 24 w 24"/>
                <a:gd name="T1" fmla="*/ 0 h 24"/>
                <a:gd name="T2" fmla="*/ 14 w 24"/>
                <a:gd name="T3" fmla="*/ 8 h 24"/>
                <a:gd name="T4" fmla="*/ 10 w 24"/>
                <a:gd name="T5" fmla="*/ 3 h 24"/>
                <a:gd name="T6" fmla="*/ 8 w 24"/>
                <a:gd name="T7" fmla="*/ 8 h 24"/>
                <a:gd name="T8" fmla="*/ 1 w 24"/>
                <a:gd name="T9" fmla="*/ 15 h 24"/>
                <a:gd name="T10" fmla="*/ 0 w 24"/>
                <a:gd name="T11" fmla="*/ 17 h 24"/>
                <a:gd name="T12" fmla="*/ 1 w 24"/>
                <a:gd name="T13" fmla="*/ 18 h 24"/>
                <a:gd name="T14" fmla="*/ 5 w 24"/>
                <a:gd name="T15" fmla="*/ 23 h 24"/>
                <a:gd name="T16" fmla="*/ 7 w 24"/>
                <a:gd name="T17" fmla="*/ 24 h 24"/>
                <a:gd name="T18" fmla="*/ 7 w 24"/>
                <a:gd name="T19" fmla="*/ 24 h 24"/>
                <a:gd name="T20" fmla="*/ 9 w 24"/>
                <a:gd name="T21" fmla="*/ 23 h 24"/>
                <a:gd name="T22" fmla="*/ 16 w 24"/>
                <a:gd name="T23" fmla="*/ 16 h 24"/>
                <a:gd name="T24" fmla="*/ 22 w 24"/>
                <a:gd name="T25" fmla="*/ 15 h 24"/>
                <a:gd name="T26" fmla="*/ 17 w 24"/>
                <a:gd name="T27" fmla="*/ 10 h 24"/>
                <a:gd name="T28" fmla="*/ 24 w 24"/>
                <a:gd name="T2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9" y="23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594"/>
            <p:cNvSpPr>
              <a:spLocks/>
            </p:cNvSpPr>
            <p:nvPr/>
          </p:nvSpPr>
          <p:spPr bwMode="auto">
            <a:xfrm>
              <a:off x="3203574" y="2377762"/>
              <a:ext cx="38100" cy="41275"/>
            </a:xfrm>
            <a:custGeom>
              <a:avLst/>
              <a:gdLst>
                <a:gd name="T0" fmla="*/ 0 w 24"/>
                <a:gd name="T1" fmla="*/ 19 h 26"/>
                <a:gd name="T2" fmla="*/ 24 w 24"/>
                <a:gd name="T3" fmla="*/ 0 h 26"/>
                <a:gd name="T4" fmla="*/ 5 w 24"/>
                <a:gd name="T5" fmla="*/ 26 h 26"/>
                <a:gd name="T6" fmla="*/ 0 w 24"/>
                <a:gd name="T7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6">
                  <a:moveTo>
                    <a:pt x="0" y="19"/>
                  </a:moveTo>
                  <a:lnTo>
                    <a:pt x="24" y="0"/>
                  </a:lnTo>
                  <a:lnTo>
                    <a:pt x="5" y="2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595"/>
            <p:cNvSpPr>
              <a:spLocks/>
            </p:cNvSpPr>
            <p:nvPr/>
          </p:nvSpPr>
          <p:spPr bwMode="auto">
            <a:xfrm>
              <a:off x="3151187" y="2388874"/>
              <a:ext cx="82550" cy="79375"/>
            </a:xfrm>
            <a:custGeom>
              <a:avLst/>
              <a:gdLst>
                <a:gd name="T0" fmla="*/ 8 w 22"/>
                <a:gd name="T1" fmla="*/ 5 h 21"/>
                <a:gd name="T2" fmla="*/ 1 w 22"/>
                <a:gd name="T3" fmla="*/ 12 h 21"/>
                <a:gd name="T4" fmla="*/ 0 w 22"/>
                <a:gd name="T5" fmla="*/ 14 h 21"/>
                <a:gd name="T6" fmla="*/ 1 w 22"/>
                <a:gd name="T7" fmla="*/ 16 h 21"/>
                <a:gd name="T8" fmla="*/ 5 w 22"/>
                <a:gd name="T9" fmla="*/ 20 h 21"/>
                <a:gd name="T10" fmla="*/ 7 w 22"/>
                <a:gd name="T11" fmla="*/ 21 h 21"/>
                <a:gd name="T12" fmla="*/ 9 w 22"/>
                <a:gd name="T13" fmla="*/ 20 h 21"/>
                <a:gd name="T14" fmla="*/ 16 w 22"/>
                <a:gd name="T15" fmla="*/ 13 h 21"/>
                <a:gd name="T16" fmla="*/ 16 w 22"/>
                <a:gd name="T17" fmla="*/ 13 h 21"/>
                <a:gd name="T18" fmla="*/ 22 w 22"/>
                <a:gd name="T19" fmla="*/ 12 h 21"/>
                <a:gd name="T20" fmla="*/ 10 w 22"/>
                <a:gd name="T21" fmla="*/ 0 h 21"/>
                <a:gd name="T22" fmla="*/ 8 w 22"/>
                <a:gd name="T2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8" y="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7" y="21"/>
                    <a:pt x="7" y="21"/>
                  </a:cubicBezTo>
                  <a:cubicBezTo>
                    <a:pt x="8" y="21"/>
                    <a:pt x="8" y="21"/>
                    <a:pt x="9" y="20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596"/>
            <p:cNvSpPr>
              <a:spLocks/>
            </p:cNvSpPr>
            <p:nvPr/>
          </p:nvSpPr>
          <p:spPr bwMode="auto">
            <a:xfrm>
              <a:off x="3200399" y="2792099"/>
              <a:ext cx="85725" cy="90488"/>
            </a:xfrm>
            <a:custGeom>
              <a:avLst/>
              <a:gdLst>
                <a:gd name="T0" fmla="*/ 7 w 23"/>
                <a:gd name="T1" fmla="*/ 0 h 24"/>
                <a:gd name="T2" fmla="*/ 5 w 23"/>
                <a:gd name="T3" fmla="*/ 1 h 24"/>
                <a:gd name="T4" fmla="*/ 0 w 23"/>
                <a:gd name="T5" fmla="*/ 5 h 24"/>
                <a:gd name="T6" fmla="*/ 0 w 23"/>
                <a:gd name="T7" fmla="*/ 7 h 24"/>
                <a:gd name="T8" fmla="*/ 0 w 23"/>
                <a:gd name="T9" fmla="*/ 9 h 24"/>
                <a:gd name="T10" fmla="*/ 7 w 23"/>
                <a:gd name="T11" fmla="*/ 16 h 24"/>
                <a:gd name="T12" fmla="*/ 8 w 23"/>
                <a:gd name="T13" fmla="*/ 21 h 24"/>
                <a:gd name="T14" fmla="*/ 13 w 23"/>
                <a:gd name="T15" fmla="*/ 17 h 24"/>
                <a:gd name="T16" fmla="*/ 23 w 23"/>
                <a:gd name="T17" fmla="*/ 24 h 24"/>
                <a:gd name="T18" fmla="*/ 16 w 23"/>
                <a:gd name="T19" fmla="*/ 14 h 24"/>
                <a:gd name="T20" fmla="*/ 21 w 23"/>
                <a:gd name="T21" fmla="*/ 9 h 24"/>
                <a:gd name="T22" fmla="*/ 15 w 23"/>
                <a:gd name="T23" fmla="*/ 8 h 24"/>
                <a:gd name="T24" fmla="*/ 8 w 23"/>
                <a:gd name="T25" fmla="*/ 1 h 24"/>
                <a:gd name="T26" fmla="*/ 7 w 23"/>
                <a:gd name="T27" fmla="*/ 0 h 24"/>
                <a:gd name="T28" fmla="*/ 7 w 23"/>
                <a:gd name="T2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24">
                  <a:moveTo>
                    <a:pt x="7" y="0"/>
                  </a:moveTo>
                  <a:cubicBezTo>
                    <a:pt x="6" y="0"/>
                    <a:pt x="5" y="0"/>
                    <a:pt x="5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597"/>
            <p:cNvSpPr>
              <a:spLocks/>
            </p:cNvSpPr>
            <p:nvPr/>
          </p:nvSpPr>
          <p:spPr bwMode="auto">
            <a:xfrm>
              <a:off x="3249612" y="2828612"/>
              <a:ext cx="41275" cy="38100"/>
            </a:xfrm>
            <a:custGeom>
              <a:avLst/>
              <a:gdLst>
                <a:gd name="T0" fmla="*/ 7 w 26"/>
                <a:gd name="T1" fmla="*/ 0 h 24"/>
                <a:gd name="T2" fmla="*/ 26 w 26"/>
                <a:gd name="T3" fmla="*/ 24 h 24"/>
                <a:gd name="T4" fmla="*/ 0 w 26"/>
                <a:gd name="T5" fmla="*/ 5 h 24"/>
                <a:gd name="T6" fmla="*/ 7 w 2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4">
                  <a:moveTo>
                    <a:pt x="7" y="0"/>
                  </a:moveTo>
                  <a:lnTo>
                    <a:pt x="26" y="24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598"/>
            <p:cNvSpPr>
              <a:spLocks/>
            </p:cNvSpPr>
            <p:nvPr/>
          </p:nvSpPr>
          <p:spPr bwMode="auto">
            <a:xfrm>
              <a:off x="3200399" y="2776224"/>
              <a:ext cx="77788" cy="82550"/>
            </a:xfrm>
            <a:custGeom>
              <a:avLst/>
              <a:gdLst>
                <a:gd name="T0" fmla="*/ 16 w 21"/>
                <a:gd name="T1" fmla="*/ 8 h 22"/>
                <a:gd name="T2" fmla="*/ 9 w 21"/>
                <a:gd name="T3" fmla="*/ 1 h 22"/>
                <a:gd name="T4" fmla="*/ 7 w 21"/>
                <a:gd name="T5" fmla="*/ 0 h 22"/>
                <a:gd name="T6" fmla="*/ 6 w 21"/>
                <a:gd name="T7" fmla="*/ 1 h 22"/>
                <a:gd name="T8" fmla="*/ 1 w 21"/>
                <a:gd name="T9" fmla="*/ 6 h 22"/>
                <a:gd name="T10" fmla="*/ 0 w 21"/>
                <a:gd name="T11" fmla="*/ 7 h 22"/>
                <a:gd name="T12" fmla="*/ 1 w 21"/>
                <a:gd name="T13" fmla="*/ 9 h 22"/>
                <a:gd name="T14" fmla="*/ 8 w 21"/>
                <a:gd name="T15" fmla="*/ 16 h 22"/>
                <a:gd name="T16" fmla="*/ 9 w 21"/>
                <a:gd name="T17" fmla="*/ 22 h 22"/>
                <a:gd name="T18" fmla="*/ 21 w 21"/>
                <a:gd name="T19" fmla="*/ 10 h 22"/>
                <a:gd name="T20" fmla="*/ 16 w 21"/>
                <a:gd name="T2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2">
                  <a:moveTo>
                    <a:pt x="16" y="8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21" y="10"/>
                    <a:pt x="21" y="10"/>
                    <a:pt x="21" y="10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599"/>
            <p:cNvSpPr>
              <a:spLocks noEditPoints="1"/>
            </p:cNvSpPr>
            <p:nvPr/>
          </p:nvSpPr>
          <p:spPr bwMode="auto">
            <a:xfrm>
              <a:off x="1650999" y="3347724"/>
              <a:ext cx="1071563" cy="19050"/>
            </a:xfrm>
            <a:custGeom>
              <a:avLst/>
              <a:gdLst>
                <a:gd name="T0" fmla="*/ 0 w 675"/>
                <a:gd name="T1" fmla="*/ 3 h 12"/>
                <a:gd name="T2" fmla="*/ 0 w 675"/>
                <a:gd name="T3" fmla="*/ 12 h 12"/>
                <a:gd name="T4" fmla="*/ 0 w 675"/>
                <a:gd name="T5" fmla="*/ 12 h 12"/>
                <a:gd name="T6" fmla="*/ 0 w 675"/>
                <a:gd name="T7" fmla="*/ 3 h 12"/>
                <a:gd name="T8" fmla="*/ 675 w 675"/>
                <a:gd name="T9" fmla="*/ 0 h 12"/>
                <a:gd name="T10" fmla="*/ 654 w 675"/>
                <a:gd name="T11" fmla="*/ 3 h 12"/>
                <a:gd name="T12" fmla="*/ 0 w 675"/>
                <a:gd name="T13" fmla="*/ 3 h 12"/>
                <a:gd name="T14" fmla="*/ 654 w 675"/>
                <a:gd name="T15" fmla="*/ 3 h 12"/>
                <a:gd name="T16" fmla="*/ 675 w 675"/>
                <a:gd name="T17" fmla="*/ 0 h 12"/>
                <a:gd name="T18" fmla="*/ 675 w 675"/>
                <a:gd name="T19" fmla="*/ 12 h 12"/>
                <a:gd name="T20" fmla="*/ 675 w 675"/>
                <a:gd name="T21" fmla="*/ 12 h 12"/>
                <a:gd name="T22" fmla="*/ 675 w 675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5" h="12">
                  <a:moveTo>
                    <a:pt x="0" y="3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3"/>
                  </a:lnTo>
                  <a:close/>
                  <a:moveTo>
                    <a:pt x="675" y="0"/>
                  </a:moveTo>
                  <a:lnTo>
                    <a:pt x="654" y="3"/>
                  </a:lnTo>
                  <a:lnTo>
                    <a:pt x="0" y="3"/>
                  </a:lnTo>
                  <a:lnTo>
                    <a:pt x="654" y="3"/>
                  </a:lnTo>
                  <a:lnTo>
                    <a:pt x="675" y="0"/>
                  </a:lnTo>
                  <a:lnTo>
                    <a:pt x="675" y="12"/>
                  </a:lnTo>
                  <a:lnTo>
                    <a:pt x="675" y="12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600"/>
            <p:cNvSpPr>
              <a:spLocks noEditPoints="1"/>
            </p:cNvSpPr>
            <p:nvPr/>
          </p:nvSpPr>
          <p:spPr bwMode="auto">
            <a:xfrm>
              <a:off x="1650999" y="3347724"/>
              <a:ext cx="1071563" cy="19050"/>
            </a:xfrm>
            <a:custGeom>
              <a:avLst/>
              <a:gdLst>
                <a:gd name="T0" fmla="*/ 0 w 675"/>
                <a:gd name="T1" fmla="*/ 3 h 12"/>
                <a:gd name="T2" fmla="*/ 0 w 675"/>
                <a:gd name="T3" fmla="*/ 12 h 12"/>
                <a:gd name="T4" fmla="*/ 0 w 675"/>
                <a:gd name="T5" fmla="*/ 12 h 12"/>
                <a:gd name="T6" fmla="*/ 0 w 675"/>
                <a:gd name="T7" fmla="*/ 3 h 12"/>
                <a:gd name="T8" fmla="*/ 675 w 675"/>
                <a:gd name="T9" fmla="*/ 0 h 12"/>
                <a:gd name="T10" fmla="*/ 654 w 675"/>
                <a:gd name="T11" fmla="*/ 3 h 12"/>
                <a:gd name="T12" fmla="*/ 0 w 675"/>
                <a:gd name="T13" fmla="*/ 3 h 12"/>
                <a:gd name="T14" fmla="*/ 654 w 675"/>
                <a:gd name="T15" fmla="*/ 3 h 12"/>
                <a:gd name="T16" fmla="*/ 675 w 675"/>
                <a:gd name="T17" fmla="*/ 0 h 12"/>
                <a:gd name="T18" fmla="*/ 675 w 675"/>
                <a:gd name="T19" fmla="*/ 12 h 12"/>
                <a:gd name="T20" fmla="*/ 675 w 675"/>
                <a:gd name="T21" fmla="*/ 12 h 12"/>
                <a:gd name="T22" fmla="*/ 675 w 675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5" h="12">
                  <a:moveTo>
                    <a:pt x="0" y="3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3"/>
                  </a:lnTo>
                  <a:moveTo>
                    <a:pt x="675" y="0"/>
                  </a:moveTo>
                  <a:lnTo>
                    <a:pt x="654" y="3"/>
                  </a:lnTo>
                  <a:lnTo>
                    <a:pt x="0" y="3"/>
                  </a:lnTo>
                  <a:lnTo>
                    <a:pt x="654" y="3"/>
                  </a:lnTo>
                  <a:lnTo>
                    <a:pt x="675" y="0"/>
                  </a:lnTo>
                  <a:lnTo>
                    <a:pt x="675" y="12"/>
                  </a:lnTo>
                  <a:lnTo>
                    <a:pt x="675" y="12"/>
                  </a:lnTo>
                  <a:lnTo>
                    <a:pt x="6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Rectangle 601"/>
            <p:cNvSpPr>
              <a:spLocks noChangeArrowheads="1"/>
            </p:cNvSpPr>
            <p:nvPr/>
          </p:nvSpPr>
          <p:spPr bwMode="auto">
            <a:xfrm>
              <a:off x="1650999" y="3366774"/>
              <a:ext cx="1588" cy="3810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Rectangle 602"/>
            <p:cNvSpPr>
              <a:spLocks noChangeArrowheads="1"/>
            </p:cNvSpPr>
            <p:nvPr/>
          </p:nvSpPr>
          <p:spPr bwMode="auto">
            <a:xfrm>
              <a:off x="1650999" y="3366774"/>
              <a:ext cx="158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Rectangle 603"/>
            <p:cNvSpPr>
              <a:spLocks noChangeArrowheads="1"/>
            </p:cNvSpPr>
            <p:nvPr/>
          </p:nvSpPr>
          <p:spPr bwMode="auto">
            <a:xfrm>
              <a:off x="2722562" y="3366774"/>
              <a:ext cx="1588" cy="381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Rectangle 604"/>
            <p:cNvSpPr>
              <a:spLocks noChangeArrowheads="1"/>
            </p:cNvSpPr>
            <p:nvPr/>
          </p:nvSpPr>
          <p:spPr bwMode="auto">
            <a:xfrm>
              <a:off x="2722562" y="3366774"/>
              <a:ext cx="1588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605"/>
            <p:cNvSpPr>
              <a:spLocks/>
            </p:cNvSpPr>
            <p:nvPr/>
          </p:nvSpPr>
          <p:spPr bwMode="auto">
            <a:xfrm>
              <a:off x="2689224" y="3347724"/>
              <a:ext cx="33338" cy="57150"/>
            </a:xfrm>
            <a:custGeom>
              <a:avLst/>
              <a:gdLst>
                <a:gd name="T0" fmla="*/ 21 w 21"/>
                <a:gd name="T1" fmla="*/ 0 h 36"/>
                <a:gd name="T2" fmla="*/ 0 w 21"/>
                <a:gd name="T3" fmla="*/ 3 h 36"/>
                <a:gd name="T4" fmla="*/ 0 w 21"/>
                <a:gd name="T5" fmla="*/ 36 h 36"/>
                <a:gd name="T6" fmla="*/ 21 w 21"/>
                <a:gd name="T7" fmla="*/ 36 h 36"/>
                <a:gd name="T8" fmla="*/ 21 w 21"/>
                <a:gd name="T9" fmla="*/ 12 h 36"/>
                <a:gd name="T10" fmla="*/ 21 w 21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6">
                  <a:moveTo>
                    <a:pt x="21" y="0"/>
                  </a:moveTo>
                  <a:lnTo>
                    <a:pt x="0" y="3"/>
                  </a:lnTo>
                  <a:lnTo>
                    <a:pt x="0" y="36"/>
                  </a:lnTo>
                  <a:lnTo>
                    <a:pt x="21" y="36"/>
                  </a:lnTo>
                  <a:lnTo>
                    <a:pt x="21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FD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Freeform 606"/>
            <p:cNvSpPr>
              <a:spLocks/>
            </p:cNvSpPr>
            <p:nvPr/>
          </p:nvSpPr>
          <p:spPr bwMode="auto">
            <a:xfrm>
              <a:off x="2689224" y="3347724"/>
              <a:ext cx="33338" cy="57150"/>
            </a:xfrm>
            <a:custGeom>
              <a:avLst/>
              <a:gdLst>
                <a:gd name="T0" fmla="*/ 21 w 21"/>
                <a:gd name="T1" fmla="*/ 0 h 36"/>
                <a:gd name="T2" fmla="*/ 0 w 21"/>
                <a:gd name="T3" fmla="*/ 3 h 36"/>
                <a:gd name="T4" fmla="*/ 0 w 21"/>
                <a:gd name="T5" fmla="*/ 36 h 36"/>
                <a:gd name="T6" fmla="*/ 21 w 21"/>
                <a:gd name="T7" fmla="*/ 36 h 36"/>
                <a:gd name="T8" fmla="*/ 21 w 21"/>
                <a:gd name="T9" fmla="*/ 12 h 36"/>
                <a:gd name="T10" fmla="*/ 21 w 21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6">
                  <a:moveTo>
                    <a:pt x="21" y="0"/>
                  </a:moveTo>
                  <a:lnTo>
                    <a:pt x="0" y="3"/>
                  </a:lnTo>
                  <a:lnTo>
                    <a:pt x="0" y="36"/>
                  </a:lnTo>
                  <a:lnTo>
                    <a:pt x="21" y="36"/>
                  </a:lnTo>
                  <a:lnTo>
                    <a:pt x="21" y="1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608"/>
            <p:cNvSpPr>
              <a:spLocks/>
            </p:cNvSpPr>
            <p:nvPr/>
          </p:nvSpPr>
          <p:spPr bwMode="auto">
            <a:xfrm>
              <a:off x="1651000" y="3352486"/>
              <a:ext cx="1038225" cy="52388"/>
            </a:xfrm>
            <a:custGeom>
              <a:avLst/>
              <a:gdLst>
                <a:gd name="T0" fmla="*/ 654 w 654"/>
                <a:gd name="T1" fmla="*/ 0 h 33"/>
                <a:gd name="T2" fmla="*/ 0 w 654"/>
                <a:gd name="T3" fmla="*/ 0 h 33"/>
                <a:gd name="T4" fmla="*/ 0 w 654"/>
                <a:gd name="T5" fmla="*/ 9 h 33"/>
                <a:gd name="T6" fmla="*/ 0 w 654"/>
                <a:gd name="T7" fmla="*/ 33 h 33"/>
                <a:gd name="T8" fmla="*/ 654 w 654"/>
                <a:gd name="T9" fmla="*/ 33 h 33"/>
                <a:gd name="T10" fmla="*/ 654 w 654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4" h="33">
                  <a:moveTo>
                    <a:pt x="654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33"/>
                  </a:lnTo>
                  <a:lnTo>
                    <a:pt x="654" y="33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609"/>
            <p:cNvSpPr>
              <a:spLocks/>
            </p:cNvSpPr>
            <p:nvPr/>
          </p:nvSpPr>
          <p:spPr bwMode="auto">
            <a:xfrm>
              <a:off x="1651000" y="3352486"/>
              <a:ext cx="1038225" cy="52388"/>
            </a:xfrm>
            <a:custGeom>
              <a:avLst/>
              <a:gdLst>
                <a:gd name="T0" fmla="*/ 654 w 654"/>
                <a:gd name="T1" fmla="*/ 0 h 33"/>
                <a:gd name="T2" fmla="*/ 0 w 654"/>
                <a:gd name="T3" fmla="*/ 0 h 33"/>
                <a:gd name="T4" fmla="*/ 0 w 654"/>
                <a:gd name="T5" fmla="*/ 9 h 33"/>
                <a:gd name="T6" fmla="*/ 0 w 654"/>
                <a:gd name="T7" fmla="*/ 33 h 33"/>
                <a:gd name="T8" fmla="*/ 654 w 654"/>
                <a:gd name="T9" fmla="*/ 33 h 33"/>
                <a:gd name="T10" fmla="*/ 654 w 654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4" h="33">
                  <a:moveTo>
                    <a:pt x="654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33"/>
                  </a:lnTo>
                  <a:lnTo>
                    <a:pt x="654" y="33"/>
                  </a:lnTo>
                  <a:lnTo>
                    <a:pt x="6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610"/>
            <p:cNvSpPr>
              <a:spLocks/>
            </p:cNvSpPr>
            <p:nvPr/>
          </p:nvSpPr>
          <p:spPr bwMode="auto">
            <a:xfrm>
              <a:off x="1620837" y="2660336"/>
              <a:ext cx="0" cy="55563"/>
            </a:xfrm>
            <a:custGeom>
              <a:avLst/>
              <a:gdLst>
                <a:gd name="T0" fmla="*/ 0 h 35"/>
                <a:gd name="T1" fmla="*/ 0 h 35"/>
                <a:gd name="T2" fmla="*/ 35 h 35"/>
                <a:gd name="T3" fmla="*/ 0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Freeform 611"/>
            <p:cNvSpPr>
              <a:spLocks/>
            </p:cNvSpPr>
            <p:nvPr/>
          </p:nvSpPr>
          <p:spPr bwMode="auto">
            <a:xfrm>
              <a:off x="1620837" y="2660336"/>
              <a:ext cx="0" cy="55563"/>
            </a:xfrm>
            <a:custGeom>
              <a:avLst/>
              <a:gdLst>
                <a:gd name="T0" fmla="*/ 0 h 35"/>
                <a:gd name="T1" fmla="*/ 0 h 35"/>
                <a:gd name="T2" fmla="*/ 35 h 35"/>
                <a:gd name="T3" fmla="*/ 0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612"/>
            <p:cNvSpPr>
              <a:spLocks/>
            </p:cNvSpPr>
            <p:nvPr/>
          </p:nvSpPr>
          <p:spPr bwMode="auto">
            <a:xfrm>
              <a:off x="2486025" y="2715899"/>
              <a:ext cx="0" cy="4763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613"/>
            <p:cNvSpPr>
              <a:spLocks/>
            </p:cNvSpPr>
            <p:nvPr/>
          </p:nvSpPr>
          <p:spPr bwMode="auto">
            <a:xfrm>
              <a:off x="2486025" y="2715899"/>
              <a:ext cx="0" cy="4763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614"/>
            <p:cNvSpPr>
              <a:spLocks/>
            </p:cNvSpPr>
            <p:nvPr/>
          </p:nvSpPr>
          <p:spPr bwMode="auto">
            <a:xfrm>
              <a:off x="2486025" y="2701611"/>
              <a:ext cx="3175" cy="14288"/>
            </a:xfrm>
            <a:custGeom>
              <a:avLst/>
              <a:gdLst>
                <a:gd name="T0" fmla="*/ 2 w 2"/>
                <a:gd name="T1" fmla="*/ 0 h 9"/>
                <a:gd name="T2" fmla="*/ 0 w 2"/>
                <a:gd name="T3" fmla="*/ 9 h 9"/>
                <a:gd name="T4" fmla="*/ 0 w 2"/>
                <a:gd name="T5" fmla="*/ 9 h 9"/>
                <a:gd name="T6" fmla="*/ 2 w 2"/>
                <a:gd name="T7" fmla="*/ 0 h 9"/>
                <a:gd name="T8" fmla="*/ 2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615"/>
            <p:cNvSpPr>
              <a:spLocks/>
            </p:cNvSpPr>
            <p:nvPr/>
          </p:nvSpPr>
          <p:spPr bwMode="auto">
            <a:xfrm>
              <a:off x="2486025" y="2701611"/>
              <a:ext cx="3175" cy="14288"/>
            </a:xfrm>
            <a:custGeom>
              <a:avLst/>
              <a:gdLst>
                <a:gd name="T0" fmla="*/ 2 w 2"/>
                <a:gd name="T1" fmla="*/ 0 h 9"/>
                <a:gd name="T2" fmla="*/ 0 w 2"/>
                <a:gd name="T3" fmla="*/ 9 h 9"/>
                <a:gd name="T4" fmla="*/ 0 w 2"/>
                <a:gd name="T5" fmla="*/ 9 h 9"/>
                <a:gd name="T6" fmla="*/ 2 w 2"/>
                <a:gd name="T7" fmla="*/ 0 h 9"/>
                <a:gd name="T8" fmla="*/ 2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Rectangle 616"/>
            <p:cNvSpPr>
              <a:spLocks noChangeArrowheads="1"/>
            </p:cNvSpPr>
            <p:nvPr/>
          </p:nvSpPr>
          <p:spPr bwMode="auto">
            <a:xfrm>
              <a:off x="2489200" y="2660336"/>
              <a:ext cx="1588" cy="4127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Rectangle 617"/>
            <p:cNvSpPr>
              <a:spLocks noChangeArrowheads="1"/>
            </p:cNvSpPr>
            <p:nvPr/>
          </p:nvSpPr>
          <p:spPr bwMode="auto">
            <a:xfrm>
              <a:off x="2489200" y="2660336"/>
              <a:ext cx="1588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618"/>
            <p:cNvSpPr>
              <a:spLocks/>
            </p:cNvSpPr>
            <p:nvPr/>
          </p:nvSpPr>
          <p:spPr bwMode="auto">
            <a:xfrm>
              <a:off x="2455862" y="2660336"/>
              <a:ext cx="33338" cy="60325"/>
            </a:xfrm>
            <a:custGeom>
              <a:avLst/>
              <a:gdLst>
                <a:gd name="T0" fmla="*/ 21 w 21"/>
                <a:gd name="T1" fmla="*/ 0 h 38"/>
                <a:gd name="T2" fmla="*/ 0 w 21"/>
                <a:gd name="T3" fmla="*/ 0 h 38"/>
                <a:gd name="T4" fmla="*/ 0 w 21"/>
                <a:gd name="T5" fmla="*/ 38 h 38"/>
                <a:gd name="T6" fmla="*/ 19 w 21"/>
                <a:gd name="T7" fmla="*/ 38 h 38"/>
                <a:gd name="T8" fmla="*/ 19 w 21"/>
                <a:gd name="T9" fmla="*/ 35 h 38"/>
                <a:gd name="T10" fmla="*/ 21 w 21"/>
                <a:gd name="T11" fmla="*/ 26 h 38"/>
                <a:gd name="T12" fmla="*/ 21 w 21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8">
                  <a:moveTo>
                    <a:pt x="21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19" y="38"/>
                  </a:lnTo>
                  <a:lnTo>
                    <a:pt x="19" y="35"/>
                  </a:lnTo>
                  <a:lnTo>
                    <a:pt x="21" y="2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FD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619"/>
            <p:cNvSpPr>
              <a:spLocks/>
            </p:cNvSpPr>
            <p:nvPr/>
          </p:nvSpPr>
          <p:spPr bwMode="auto">
            <a:xfrm>
              <a:off x="2455862" y="2660336"/>
              <a:ext cx="33338" cy="60325"/>
            </a:xfrm>
            <a:custGeom>
              <a:avLst/>
              <a:gdLst>
                <a:gd name="T0" fmla="*/ 21 w 21"/>
                <a:gd name="T1" fmla="*/ 0 h 38"/>
                <a:gd name="T2" fmla="*/ 0 w 21"/>
                <a:gd name="T3" fmla="*/ 0 h 38"/>
                <a:gd name="T4" fmla="*/ 0 w 21"/>
                <a:gd name="T5" fmla="*/ 38 h 38"/>
                <a:gd name="T6" fmla="*/ 19 w 21"/>
                <a:gd name="T7" fmla="*/ 38 h 38"/>
                <a:gd name="T8" fmla="*/ 19 w 21"/>
                <a:gd name="T9" fmla="*/ 35 h 38"/>
                <a:gd name="T10" fmla="*/ 21 w 21"/>
                <a:gd name="T11" fmla="*/ 26 h 38"/>
                <a:gd name="T12" fmla="*/ 21 w 21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8">
                  <a:moveTo>
                    <a:pt x="21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19" y="38"/>
                  </a:lnTo>
                  <a:lnTo>
                    <a:pt x="19" y="35"/>
                  </a:lnTo>
                  <a:lnTo>
                    <a:pt x="21" y="26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620"/>
            <p:cNvSpPr>
              <a:spLocks/>
            </p:cNvSpPr>
            <p:nvPr/>
          </p:nvSpPr>
          <p:spPr bwMode="auto">
            <a:xfrm>
              <a:off x="1620837" y="2660336"/>
              <a:ext cx="835025" cy="60325"/>
            </a:xfrm>
            <a:custGeom>
              <a:avLst/>
              <a:gdLst>
                <a:gd name="T0" fmla="*/ 526 w 526"/>
                <a:gd name="T1" fmla="*/ 0 h 38"/>
                <a:gd name="T2" fmla="*/ 0 w 526"/>
                <a:gd name="T3" fmla="*/ 0 h 38"/>
                <a:gd name="T4" fmla="*/ 0 w 526"/>
                <a:gd name="T5" fmla="*/ 35 h 38"/>
                <a:gd name="T6" fmla="*/ 526 w 526"/>
                <a:gd name="T7" fmla="*/ 38 h 38"/>
                <a:gd name="T8" fmla="*/ 526 w 526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38">
                  <a:moveTo>
                    <a:pt x="526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526" y="38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621"/>
            <p:cNvSpPr>
              <a:spLocks/>
            </p:cNvSpPr>
            <p:nvPr/>
          </p:nvSpPr>
          <p:spPr bwMode="auto">
            <a:xfrm>
              <a:off x="1620837" y="2660336"/>
              <a:ext cx="835025" cy="60325"/>
            </a:xfrm>
            <a:custGeom>
              <a:avLst/>
              <a:gdLst>
                <a:gd name="T0" fmla="*/ 526 w 526"/>
                <a:gd name="T1" fmla="*/ 0 h 38"/>
                <a:gd name="T2" fmla="*/ 0 w 526"/>
                <a:gd name="T3" fmla="*/ 0 h 38"/>
                <a:gd name="T4" fmla="*/ 0 w 526"/>
                <a:gd name="T5" fmla="*/ 35 h 38"/>
                <a:gd name="T6" fmla="*/ 526 w 526"/>
                <a:gd name="T7" fmla="*/ 38 h 38"/>
                <a:gd name="T8" fmla="*/ 526 w 526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6" h="38">
                  <a:moveTo>
                    <a:pt x="526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526" y="38"/>
                  </a:lnTo>
                  <a:lnTo>
                    <a:pt x="5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622"/>
            <p:cNvSpPr>
              <a:spLocks/>
            </p:cNvSpPr>
            <p:nvPr/>
          </p:nvSpPr>
          <p:spPr bwMode="auto">
            <a:xfrm>
              <a:off x="3440112" y="4339911"/>
              <a:ext cx="417513" cy="411163"/>
            </a:xfrm>
            <a:custGeom>
              <a:avLst/>
              <a:gdLst>
                <a:gd name="T0" fmla="*/ 4 w 111"/>
                <a:gd name="T1" fmla="*/ 78 h 109"/>
                <a:gd name="T2" fmla="*/ 0 w 111"/>
                <a:gd name="T3" fmla="*/ 70 h 109"/>
                <a:gd name="T4" fmla="*/ 0 w 111"/>
                <a:gd name="T5" fmla="*/ 61 h 109"/>
                <a:gd name="T6" fmla="*/ 3 w 111"/>
                <a:gd name="T7" fmla="*/ 53 h 109"/>
                <a:gd name="T8" fmla="*/ 11 w 111"/>
                <a:gd name="T9" fmla="*/ 50 h 109"/>
                <a:gd name="T10" fmla="*/ 100 w 111"/>
                <a:gd name="T11" fmla="*/ 50 h 109"/>
                <a:gd name="T12" fmla="*/ 103 w 111"/>
                <a:gd name="T13" fmla="*/ 48 h 109"/>
                <a:gd name="T14" fmla="*/ 105 w 111"/>
                <a:gd name="T15" fmla="*/ 44 h 109"/>
                <a:gd name="T16" fmla="*/ 105 w 111"/>
                <a:gd name="T17" fmla="*/ 38 h 109"/>
                <a:gd name="T18" fmla="*/ 100 w 111"/>
                <a:gd name="T19" fmla="*/ 32 h 109"/>
                <a:gd name="T20" fmla="*/ 41 w 111"/>
                <a:gd name="T21" fmla="*/ 33 h 109"/>
                <a:gd name="T22" fmla="*/ 33 w 111"/>
                <a:gd name="T23" fmla="*/ 30 h 109"/>
                <a:gd name="T24" fmla="*/ 33 w 111"/>
                <a:gd name="T25" fmla="*/ 30 h 109"/>
                <a:gd name="T26" fmla="*/ 30 w 111"/>
                <a:gd name="T27" fmla="*/ 22 h 109"/>
                <a:gd name="T28" fmla="*/ 30 w 111"/>
                <a:gd name="T29" fmla="*/ 3 h 109"/>
                <a:gd name="T30" fmla="*/ 32 w 111"/>
                <a:gd name="T31" fmla="*/ 0 h 109"/>
                <a:gd name="T32" fmla="*/ 35 w 111"/>
                <a:gd name="T33" fmla="*/ 3 h 109"/>
                <a:gd name="T34" fmla="*/ 35 w 111"/>
                <a:gd name="T35" fmla="*/ 22 h 109"/>
                <a:gd name="T36" fmla="*/ 37 w 111"/>
                <a:gd name="T37" fmla="*/ 26 h 109"/>
                <a:gd name="T38" fmla="*/ 40 w 111"/>
                <a:gd name="T39" fmla="*/ 27 h 109"/>
                <a:gd name="T40" fmla="*/ 100 w 111"/>
                <a:gd name="T41" fmla="*/ 27 h 109"/>
                <a:gd name="T42" fmla="*/ 110 w 111"/>
                <a:gd name="T43" fmla="*/ 38 h 109"/>
                <a:gd name="T44" fmla="*/ 110 w 111"/>
                <a:gd name="T45" fmla="*/ 44 h 109"/>
                <a:gd name="T46" fmla="*/ 107 w 111"/>
                <a:gd name="T47" fmla="*/ 52 h 109"/>
                <a:gd name="T48" fmla="*/ 100 w 111"/>
                <a:gd name="T49" fmla="*/ 55 h 109"/>
                <a:gd name="T50" fmla="*/ 11 w 111"/>
                <a:gd name="T51" fmla="*/ 56 h 109"/>
                <a:gd name="T52" fmla="*/ 7 w 111"/>
                <a:gd name="T53" fmla="*/ 57 h 109"/>
                <a:gd name="T54" fmla="*/ 6 w 111"/>
                <a:gd name="T55" fmla="*/ 61 h 109"/>
                <a:gd name="T56" fmla="*/ 6 w 111"/>
                <a:gd name="T57" fmla="*/ 70 h 109"/>
                <a:gd name="T58" fmla="*/ 11 w 111"/>
                <a:gd name="T59" fmla="*/ 76 h 109"/>
                <a:gd name="T60" fmla="*/ 100 w 111"/>
                <a:gd name="T61" fmla="*/ 75 h 109"/>
                <a:gd name="T62" fmla="*/ 108 w 111"/>
                <a:gd name="T63" fmla="*/ 78 h 109"/>
                <a:gd name="T64" fmla="*/ 111 w 111"/>
                <a:gd name="T65" fmla="*/ 86 h 109"/>
                <a:gd name="T66" fmla="*/ 111 w 111"/>
                <a:gd name="T67" fmla="*/ 106 h 109"/>
                <a:gd name="T68" fmla="*/ 108 w 111"/>
                <a:gd name="T69" fmla="*/ 109 h 109"/>
                <a:gd name="T70" fmla="*/ 105 w 111"/>
                <a:gd name="T71" fmla="*/ 106 h 109"/>
                <a:gd name="T72" fmla="*/ 105 w 111"/>
                <a:gd name="T73" fmla="*/ 86 h 109"/>
                <a:gd name="T74" fmla="*/ 104 w 111"/>
                <a:gd name="T75" fmla="*/ 82 h 109"/>
                <a:gd name="T76" fmla="*/ 100 w 111"/>
                <a:gd name="T77" fmla="*/ 81 h 109"/>
                <a:gd name="T78" fmla="*/ 11 w 111"/>
                <a:gd name="T79" fmla="*/ 81 h 109"/>
                <a:gd name="T80" fmla="*/ 4 w 111"/>
                <a:gd name="T81" fmla="*/ 7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1" h="109">
                  <a:moveTo>
                    <a:pt x="4" y="78"/>
                  </a:moveTo>
                  <a:cubicBezTo>
                    <a:pt x="1" y="76"/>
                    <a:pt x="0" y="73"/>
                    <a:pt x="0" y="7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8"/>
                    <a:pt x="1" y="55"/>
                    <a:pt x="3" y="53"/>
                  </a:cubicBezTo>
                  <a:cubicBezTo>
                    <a:pt x="5" y="51"/>
                    <a:pt x="8" y="50"/>
                    <a:pt x="11" y="5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1" y="50"/>
                    <a:pt x="102" y="49"/>
                    <a:pt x="103" y="48"/>
                  </a:cubicBezTo>
                  <a:cubicBezTo>
                    <a:pt x="104" y="47"/>
                    <a:pt x="105" y="46"/>
                    <a:pt x="105" y="44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5" y="35"/>
                    <a:pt x="102" y="32"/>
                    <a:pt x="100" y="32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5" y="32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1" y="28"/>
                    <a:pt x="30" y="25"/>
                    <a:pt x="30" y="2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1" y="0"/>
                    <a:pt x="32" y="0"/>
                  </a:cubicBezTo>
                  <a:cubicBezTo>
                    <a:pt x="34" y="0"/>
                    <a:pt x="35" y="2"/>
                    <a:pt x="35" y="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3"/>
                    <a:pt x="36" y="25"/>
                    <a:pt x="37" y="26"/>
                  </a:cubicBezTo>
                  <a:cubicBezTo>
                    <a:pt x="38" y="27"/>
                    <a:pt x="39" y="27"/>
                    <a:pt x="4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5" y="27"/>
                    <a:pt x="110" y="32"/>
                    <a:pt x="110" y="38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7"/>
                    <a:pt x="109" y="50"/>
                    <a:pt x="107" y="52"/>
                  </a:cubicBezTo>
                  <a:cubicBezTo>
                    <a:pt x="105" y="54"/>
                    <a:pt x="103" y="55"/>
                    <a:pt x="100" y="5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6"/>
                    <a:pt x="8" y="56"/>
                    <a:pt x="7" y="57"/>
                  </a:cubicBezTo>
                  <a:cubicBezTo>
                    <a:pt x="6" y="58"/>
                    <a:pt x="6" y="60"/>
                    <a:pt x="6" y="6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3"/>
                    <a:pt x="8" y="76"/>
                    <a:pt x="11" y="76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3" y="75"/>
                    <a:pt x="105" y="76"/>
                    <a:pt x="108" y="78"/>
                  </a:cubicBezTo>
                  <a:cubicBezTo>
                    <a:pt x="110" y="80"/>
                    <a:pt x="111" y="83"/>
                    <a:pt x="111" y="8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7"/>
                    <a:pt x="110" y="109"/>
                    <a:pt x="108" y="109"/>
                  </a:cubicBezTo>
                  <a:cubicBezTo>
                    <a:pt x="107" y="109"/>
                    <a:pt x="105" y="107"/>
                    <a:pt x="105" y="10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5"/>
                    <a:pt x="105" y="83"/>
                    <a:pt x="104" y="82"/>
                  </a:cubicBezTo>
                  <a:cubicBezTo>
                    <a:pt x="103" y="81"/>
                    <a:pt x="101" y="81"/>
                    <a:pt x="100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8" y="81"/>
                    <a:pt x="6" y="80"/>
                    <a:pt x="4" y="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623"/>
            <p:cNvSpPr>
              <a:spLocks noEditPoints="1"/>
            </p:cNvSpPr>
            <p:nvPr/>
          </p:nvSpPr>
          <p:spPr bwMode="auto">
            <a:xfrm>
              <a:off x="3500437" y="4735199"/>
              <a:ext cx="984250" cy="282575"/>
            </a:xfrm>
            <a:custGeom>
              <a:avLst/>
              <a:gdLst>
                <a:gd name="T0" fmla="*/ 45 w 262"/>
                <a:gd name="T1" fmla="*/ 71 h 75"/>
                <a:gd name="T2" fmla="*/ 0 w 262"/>
                <a:gd name="T3" fmla="*/ 72 h 75"/>
                <a:gd name="T4" fmla="*/ 1 w 262"/>
                <a:gd name="T5" fmla="*/ 74 h 75"/>
                <a:gd name="T6" fmla="*/ 4 w 262"/>
                <a:gd name="T7" fmla="*/ 75 h 75"/>
                <a:gd name="T8" fmla="*/ 45 w 262"/>
                <a:gd name="T9" fmla="*/ 75 h 75"/>
                <a:gd name="T10" fmla="*/ 45 w 262"/>
                <a:gd name="T11" fmla="*/ 71 h 75"/>
                <a:gd name="T12" fmla="*/ 97 w 262"/>
                <a:gd name="T13" fmla="*/ 74 h 75"/>
                <a:gd name="T14" fmla="*/ 97 w 262"/>
                <a:gd name="T15" fmla="*/ 74 h 75"/>
                <a:gd name="T16" fmla="*/ 97 w 262"/>
                <a:gd name="T17" fmla="*/ 74 h 75"/>
                <a:gd name="T18" fmla="*/ 97 w 262"/>
                <a:gd name="T19" fmla="*/ 74 h 75"/>
                <a:gd name="T20" fmla="*/ 171 w 262"/>
                <a:gd name="T21" fmla="*/ 71 h 75"/>
                <a:gd name="T22" fmla="*/ 83 w 262"/>
                <a:gd name="T23" fmla="*/ 71 h 75"/>
                <a:gd name="T24" fmla="*/ 83 w 262"/>
                <a:gd name="T25" fmla="*/ 75 h 75"/>
                <a:gd name="T26" fmla="*/ 90 w 262"/>
                <a:gd name="T27" fmla="*/ 75 h 75"/>
                <a:gd name="T28" fmla="*/ 90 w 262"/>
                <a:gd name="T29" fmla="*/ 75 h 75"/>
                <a:gd name="T30" fmla="*/ 93 w 262"/>
                <a:gd name="T31" fmla="*/ 73 h 75"/>
                <a:gd name="T32" fmla="*/ 94 w 262"/>
                <a:gd name="T33" fmla="*/ 73 h 75"/>
                <a:gd name="T34" fmla="*/ 97 w 262"/>
                <a:gd name="T35" fmla="*/ 74 h 75"/>
                <a:gd name="T36" fmla="*/ 97 w 262"/>
                <a:gd name="T37" fmla="*/ 75 h 75"/>
                <a:gd name="T38" fmla="*/ 172 w 262"/>
                <a:gd name="T39" fmla="*/ 75 h 75"/>
                <a:gd name="T40" fmla="*/ 172 w 262"/>
                <a:gd name="T41" fmla="*/ 74 h 75"/>
                <a:gd name="T42" fmla="*/ 171 w 262"/>
                <a:gd name="T43" fmla="*/ 71 h 75"/>
                <a:gd name="T44" fmla="*/ 171 w 262"/>
                <a:gd name="T45" fmla="*/ 71 h 75"/>
                <a:gd name="T46" fmla="*/ 186 w 262"/>
                <a:gd name="T47" fmla="*/ 71 h 75"/>
                <a:gd name="T48" fmla="*/ 180 w 262"/>
                <a:gd name="T49" fmla="*/ 71 h 75"/>
                <a:gd name="T50" fmla="*/ 183 w 262"/>
                <a:gd name="T51" fmla="*/ 74 h 75"/>
                <a:gd name="T52" fmla="*/ 185 w 262"/>
                <a:gd name="T53" fmla="*/ 74 h 75"/>
                <a:gd name="T54" fmla="*/ 186 w 262"/>
                <a:gd name="T55" fmla="*/ 74 h 75"/>
                <a:gd name="T56" fmla="*/ 186 w 262"/>
                <a:gd name="T57" fmla="*/ 71 h 75"/>
                <a:gd name="T58" fmla="*/ 258 w 262"/>
                <a:gd name="T59" fmla="*/ 0 h 75"/>
                <a:gd name="T60" fmla="*/ 258 w 262"/>
                <a:gd name="T61" fmla="*/ 0 h 75"/>
                <a:gd name="T62" fmla="*/ 258 w 262"/>
                <a:gd name="T63" fmla="*/ 66 h 75"/>
                <a:gd name="T64" fmla="*/ 257 w 262"/>
                <a:gd name="T65" fmla="*/ 69 h 75"/>
                <a:gd name="T66" fmla="*/ 254 w 262"/>
                <a:gd name="T67" fmla="*/ 70 h 75"/>
                <a:gd name="T68" fmla="*/ 221 w 262"/>
                <a:gd name="T69" fmla="*/ 70 h 75"/>
                <a:gd name="T70" fmla="*/ 221 w 262"/>
                <a:gd name="T71" fmla="*/ 74 h 75"/>
                <a:gd name="T72" fmla="*/ 258 w 262"/>
                <a:gd name="T73" fmla="*/ 74 h 75"/>
                <a:gd name="T74" fmla="*/ 261 w 262"/>
                <a:gd name="T75" fmla="*/ 73 h 75"/>
                <a:gd name="T76" fmla="*/ 262 w 262"/>
                <a:gd name="T77" fmla="*/ 70 h 75"/>
                <a:gd name="T78" fmla="*/ 262 w 262"/>
                <a:gd name="T79" fmla="*/ 4 h 75"/>
                <a:gd name="T80" fmla="*/ 261 w 262"/>
                <a:gd name="T81" fmla="*/ 1 h 75"/>
                <a:gd name="T82" fmla="*/ 258 w 262"/>
                <a:gd name="T8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2" h="75">
                  <a:moveTo>
                    <a:pt x="45" y="71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4"/>
                    <a:pt x="1" y="74"/>
                  </a:cubicBezTo>
                  <a:cubicBezTo>
                    <a:pt x="2" y="75"/>
                    <a:pt x="3" y="75"/>
                    <a:pt x="4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71"/>
                    <a:pt x="45" y="71"/>
                    <a:pt x="45" y="71"/>
                  </a:cubicBezTo>
                  <a:moveTo>
                    <a:pt x="97" y="74"/>
                  </a:moveTo>
                  <a:cubicBezTo>
                    <a:pt x="97" y="74"/>
                    <a:pt x="97" y="74"/>
                    <a:pt x="97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4"/>
                    <a:pt x="97" y="74"/>
                    <a:pt x="97" y="74"/>
                  </a:cubicBezTo>
                  <a:moveTo>
                    <a:pt x="171" y="71"/>
                  </a:moveTo>
                  <a:cubicBezTo>
                    <a:pt x="83" y="71"/>
                    <a:pt x="83" y="71"/>
                    <a:pt x="83" y="71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1" y="74"/>
                    <a:pt x="92" y="73"/>
                    <a:pt x="93" y="73"/>
                  </a:cubicBezTo>
                  <a:cubicBezTo>
                    <a:pt x="93" y="73"/>
                    <a:pt x="94" y="73"/>
                    <a:pt x="94" y="73"/>
                  </a:cubicBezTo>
                  <a:cubicBezTo>
                    <a:pt x="95" y="73"/>
                    <a:pt x="96" y="73"/>
                    <a:pt x="97" y="74"/>
                  </a:cubicBezTo>
                  <a:cubicBezTo>
                    <a:pt x="97" y="74"/>
                    <a:pt x="97" y="75"/>
                    <a:pt x="97" y="75"/>
                  </a:cubicBezTo>
                  <a:cubicBezTo>
                    <a:pt x="172" y="75"/>
                    <a:pt x="172" y="75"/>
                    <a:pt x="172" y="75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1" y="74"/>
                    <a:pt x="171" y="73"/>
                    <a:pt x="171" y="71"/>
                  </a:cubicBezTo>
                  <a:cubicBezTo>
                    <a:pt x="171" y="71"/>
                    <a:pt x="171" y="71"/>
                    <a:pt x="171" y="71"/>
                  </a:cubicBezTo>
                  <a:moveTo>
                    <a:pt x="186" y="71"/>
                  </a:moveTo>
                  <a:cubicBezTo>
                    <a:pt x="180" y="71"/>
                    <a:pt x="180" y="71"/>
                    <a:pt x="180" y="71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85" y="74"/>
                    <a:pt x="185" y="74"/>
                    <a:pt x="185" y="74"/>
                  </a:cubicBezTo>
                  <a:cubicBezTo>
                    <a:pt x="186" y="74"/>
                    <a:pt x="186" y="74"/>
                    <a:pt x="186" y="74"/>
                  </a:cubicBezTo>
                  <a:cubicBezTo>
                    <a:pt x="186" y="71"/>
                    <a:pt x="186" y="71"/>
                    <a:pt x="186" y="71"/>
                  </a:cubicBezTo>
                  <a:moveTo>
                    <a:pt x="258" y="0"/>
                  </a:moveTo>
                  <a:cubicBezTo>
                    <a:pt x="258" y="0"/>
                    <a:pt x="258" y="0"/>
                    <a:pt x="258" y="0"/>
                  </a:cubicBezTo>
                  <a:cubicBezTo>
                    <a:pt x="258" y="66"/>
                    <a:pt x="258" y="66"/>
                    <a:pt x="258" y="66"/>
                  </a:cubicBezTo>
                  <a:cubicBezTo>
                    <a:pt x="258" y="67"/>
                    <a:pt x="258" y="68"/>
                    <a:pt x="257" y="69"/>
                  </a:cubicBezTo>
                  <a:cubicBezTo>
                    <a:pt x="256" y="70"/>
                    <a:pt x="255" y="70"/>
                    <a:pt x="254" y="70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9" y="74"/>
                    <a:pt x="260" y="74"/>
                    <a:pt x="261" y="73"/>
                  </a:cubicBezTo>
                  <a:cubicBezTo>
                    <a:pt x="262" y="72"/>
                    <a:pt x="262" y="71"/>
                    <a:pt x="262" y="70"/>
                  </a:cubicBezTo>
                  <a:cubicBezTo>
                    <a:pt x="262" y="4"/>
                    <a:pt x="262" y="4"/>
                    <a:pt x="262" y="4"/>
                  </a:cubicBezTo>
                  <a:cubicBezTo>
                    <a:pt x="262" y="3"/>
                    <a:pt x="262" y="2"/>
                    <a:pt x="261" y="1"/>
                  </a:cubicBezTo>
                  <a:cubicBezTo>
                    <a:pt x="260" y="1"/>
                    <a:pt x="259" y="0"/>
                    <a:pt x="258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624"/>
            <p:cNvSpPr>
              <a:spLocks/>
            </p:cNvSpPr>
            <p:nvPr/>
          </p:nvSpPr>
          <p:spPr bwMode="auto">
            <a:xfrm>
              <a:off x="3481387" y="4720911"/>
              <a:ext cx="989013" cy="285750"/>
            </a:xfrm>
            <a:custGeom>
              <a:avLst/>
              <a:gdLst>
                <a:gd name="T0" fmla="*/ 263 w 263"/>
                <a:gd name="T1" fmla="*/ 70 h 76"/>
                <a:gd name="T2" fmla="*/ 262 w 263"/>
                <a:gd name="T3" fmla="*/ 73 h 76"/>
                <a:gd name="T4" fmla="*/ 259 w 263"/>
                <a:gd name="T5" fmla="*/ 74 h 76"/>
                <a:gd name="T6" fmla="*/ 5 w 263"/>
                <a:gd name="T7" fmla="*/ 76 h 76"/>
                <a:gd name="T8" fmla="*/ 2 w 263"/>
                <a:gd name="T9" fmla="*/ 74 h 76"/>
                <a:gd name="T10" fmla="*/ 1 w 263"/>
                <a:gd name="T11" fmla="*/ 71 h 76"/>
                <a:gd name="T12" fmla="*/ 0 w 263"/>
                <a:gd name="T13" fmla="*/ 6 h 76"/>
                <a:gd name="T14" fmla="*/ 1 w 263"/>
                <a:gd name="T15" fmla="*/ 3 h 76"/>
                <a:gd name="T16" fmla="*/ 4 w 263"/>
                <a:gd name="T17" fmla="*/ 2 h 76"/>
                <a:gd name="T18" fmla="*/ 259 w 263"/>
                <a:gd name="T19" fmla="*/ 0 h 76"/>
                <a:gd name="T20" fmla="*/ 262 w 263"/>
                <a:gd name="T21" fmla="*/ 1 h 76"/>
                <a:gd name="T22" fmla="*/ 263 w 263"/>
                <a:gd name="T23" fmla="*/ 4 h 76"/>
                <a:gd name="T24" fmla="*/ 263 w 263"/>
                <a:gd name="T25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76">
                  <a:moveTo>
                    <a:pt x="263" y="70"/>
                  </a:moveTo>
                  <a:cubicBezTo>
                    <a:pt x="263" y="71"/>
                    <a:pt x="263" y="72"/>
                    <a:pt x="262" y="73"/>
                  </a:cubicBezTo>
                  <a:cubicBezTo>
                    <a:pt x="261" y="74"/>
                    <a:pt x="260" y="74"/>
                    <a:pt x="259" y="74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4" y="76"/>
                    <a:pt x="3" y="75"/>
                    <a:pt x="2" y="74"/>
                  </a:cubicBezTo>
                  <a:cubicBezTo>
                    <a:pt x="1" y="74"/>
                    <a:pt x="1" y="73"/>
                    <a:pt x="1" y="7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60" y="0"/>
                    <a:pt x="261" y="1"/>
                    <a:pt x="262" y="1"/>
                  </a:cubicBezTo>
                  <a:cubicBezTo>
                    <a:pt x="262" y="2"/>
                    <a:pt x="263" y="3"/>
                    <a:pt x="263" y="4"/>
                  </a:cubicBezTo>
                  <a:cubicBezTo>
                    <a:pt x="263" y="70"/>
                    <a:pt x="263" y="70"/>
                    <a:pt x="263" y="70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Rectangle 625"/>
            <p:cNvSpPr>
              <a:spLocks noChangeArrowheads="1"/>
            </p:cNvSpPr>
            <p:nvPr/>
          </p:nvSpPr>
          <p:spPr bwMode="auto">
            <a:xfrm>
              <a:off x="3673475" y="4762186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Rectangle 626"/>
            <p:cNvSpPr>
              <a:spLocks noChangeArrowheads="1"/>
            </p:cNvSpPr>
            <p:nvPr/>
          </p:nvSpPr>
          <p:spPr bwMode="auto">
            <a:xfrm>
              <a:off x="3673475" y="4839974"/>
              <a:ext cx="52388" cy="5397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627"/>
            <p:cNvSpPr>
              <a:spLocks/>
            </p:cNvSpPr>
            <p:nvPr/>
          </p:nvSpPr>
          <p:spPr bwMode="auto">
            <a:xfrm>
              <a:off x="3673475" y="4919349"/>
              <a:ext cx="52388" cy="52388"/>
            </a:xfrm>
            <a:custGeom>
              <a:avLst/>
              <a:gdLst>
                <a:gd name="T0" fmla="*/ 33 w 33"/>
                <a:gd name="T1" fmla="*/ 33 h 33"/>
                <a:gd name="T2" fmla="*/ 2 w 33"/>
                <a:gd name="T3" fmla="*/ 33 h 33"/>
                <a:gd name="T4" fmla="*/ 0 w 33"/>
                <a:gd name="T5" fmla="*/ 0 h 33"/>
                <a:gd name="T6" fmla="*/ 33 w 33"/>
                <a:gd name="T7" fmla="*/ 0 h 33"/>
                <a:gd name="T8" fmla="*/ 33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lnTo>
                    <a:pt x="2" y="33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628"/>
            <p:cNvSpPr>
              <a:spLocks/>
            </p:cNvSpPr>
            <p:nvPr/>
          </p:nvSpPr>
          <p:spPr bwMode="auto">
            <a:xfrm>
              <a:off x="3673475" y="4919349"/>
              <a:ext cx="52388" cy="52388"/>
            </a:xfrm>
            <a:custGeom>
              <a:avLst/>
              <a:gdLst>
                <a:gd name="T0" fmla="*/ 33 w 33"/>
                <a:gd name="T1" fmla="*/ 33 h 33"/>
                <a:gd name="T2" fmla="*/ 2 w 33"/>
                <a:gd name="T3" fmla="*/ 33 h 33"/>
                <a:gd name="T4" fmla="*/ 0 w 33"/>
                <a:gd name="T5" fmla="*/ 0 h 33"/>
                <a:gd name="T6" fmla="*/ 33 w 33"/>
                <a:gd name="T7" fmla="*/ 0 h 33"/>
                <a:gd name="T8" fmla="*/ 33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lnTo>
                    <a:pt x="2" y="33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Rectangle 629"/>
            <p:cNvSpPr>
              <a:spLocks noChangeArrowheads="1"/>
            </p:cNvSpPr>
            <p:nvPr/>
          </p:nvSpPr>
          <p:spPr bwMode="auto">
            <a:xfrm>
              <a:off x="3594100" y="4762186"/>
              <a:ext cx="53975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Rectangle 630"/>
            <p:cNvSpPr>
              <a:spLocks noChangeArrowheads="1"/>
            </p:cNvSpPr>
            <p:nvPr/>
          </p:nvSpPr>
          <p:spPr bwMode="auto">
            <a:xfrm>
              <a:off x="3594100" y="4839974"/>
              <a:ext cx="53975" cy="5397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Rectangle 631"/>
            <p:cNvSpPr>
              <a:spLocks noChangeArrowheads="1"/>
            </p:cNvSpPr>
            <p:nvPr/>
          </p:nvSpPr>
          <p:spPr bwMode="auto">
            <a:xfrm>
              <a:off x="3594100" y="4919349"/>
              <a:ext cx="53975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Rectangle 632"/>
            <p:cNvSpPr>
              <a:spLocks noChangeArrowheads="1"/>
            </p:cNvSpPr>
            <p:nvPr/>
          </p:nvSpPr>
          <p:spPr bwMode="auto">
            <a:xfrm>
              <a:off x="3516312" y="4762186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Rectangle 633"/>
            <p:cNvSpPr>
              <a:spLocks noChangeArrowheads="1"/>
            </p:cNvSpPr>
            <p:nvPr/>
          </p:nvSpPr>
          <p:spPr bwMode="auto">
            <a:xfrm>
              <a:off x="3516312" y="4839974"/>
              <a:ext cx="52388" cy="53975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Rectangle 634"/>
            <p:cNvSpPr>
              <a:spLocks noChangeArrowheads="1"/>
            </p:cNvSpPr>
            <p:nvPr/>
          </p:nvSpPr>
          <p:spPr bwMode="auto">
            <a:xfrm>
              <a:off x="3516312" y="4919349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Rectangle 635"/>
            <p:cNvSpPr>
              <a:spLocks noChangeArrowheads="1"/>
            </p:cNvSpPr>
            <p:nvPr/>
          </p:nvSpPr>
          <p:spPr bwMode="auto">
            <a:xfrm>
              <a:off x="3756025" y="4762186"/>
              <a:ext cx="49213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Freeform 636"/>
            <p:cNvSpPr>
              <a:spLocks/>
            </p:cNvSpPr>
            <p:nvPr/>
          </p:nvSpPr>
          <p:spPr bwMode="auto">
            <a:xfrm>
              <a:off x="3756025" y="4839974"/>
              <a:ext cx="52388" cy="53975"/>
            </a:xfrm>
            <a:custGeom>
              <a:avLst/>
              <a:gdLst>
                <a:gd name="T0" fmla="*/ 33 w 33"/>
                <a:gd name="T1" fmla="*/ 34 h 34"/>
                <a:gd name="T2" fmla="*/ 0 w 33"/>
                <a:gd name="T3" fmla="*/ 34 h 34"/>
                <a:gd name="T4" fmla="*/ 0 w 33"/>
                <a:gd name="T5" fmla="*/ 0 h 34"/>
                <a:gd name="T6" fmla="*/ 31 w 33"/>
                <a:gd name="T7" fmla="*/ 0 h 34"/>
                <a:gd name="T8" fmla="*/ 33 w 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3" y="3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Freeform 637"/>
            <p:cNvSpPr>
              <a:spLocks/>
            </p:cNvSpPr>
            <p:nvPr/>
          </p:nvSpPr>
          <p:spPr bwMode="auto">
            <a:xfrm>
              <a:off x="3756025" y="4839974"/>
              <a:ext cx="52388" cy="53975"/>
            </a:xfrm>
            <a:custGeom>
              <a:avLst/>
              <a:gdLst>
                <a:gd name="T0" fmla="*/ 33 w 33"/>
                <a:gd name="T1" fmla="*/ 34 h 34"/>
                <a:gd name="T2" fmla="*/ 0 w 33"/>
                <a:gd name="T3" fmla="*/ 34 h 34"/>
                <a:gd name="T4" fmla="*/ 0 w 33"/>
                <a:gd name="T5" fmla="*/ 0 h 34"/>
                <a:gd name="T6" fmla="*/ 31 w 33"/>
                <a:gd name="T7" fmla="*/ 0 h 34"/>
                <a:gd name="T8" fmla="*/ 33 w 33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3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Rectangle 638"/>
            <p:cNvSpPr>
              <a:spLocks noChangeArrowheads="1"/>
            </p:cNvSpPr>
            <p:nvPr/>
          </p:nvSpPr>
          <p:spPr bwMode="auto">
            <a:xfrm>
              <a:off x="3835400" y="4762186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Freeform 639"/>
            <p:cNvSpPr>
              <a:spLocks/>
            </p:cNvSpPr>
            <p:nvPr/>
          </p:nvSpPr>
          <p:spPr bwMode="auto">
            <a:xfrm>
              <a:off x="3835400" y="4839974"/>
              <a:ext cx="52388" cy="53975"/>
            </a:xfrm>
            <a:custGeom>
              <a:avLst/>
              <a:gdLst>
                <a:gd name="T0" fmla="*/ 33 w 33"/>
                <a:gd name="T1" fmla="*/ 31 h 34"/>
                <a:gd name="T2" fmla="*/ 0 w 33"/>
                <a:gd name="T3" fmla="*/ 34 h 34"/>
                <a:gd name="T4" fmla="*/ 0 w 33"/>
                <a:gd name="T5" fmla="*/ 0 h 34"/>
                <a:gd name="T6" fmla="*/ 33 w 33"/>
                <a:gd name="T7" fmla="*/ 0 h 34"/>
                <a:gd name="T8" fmla="*/ 33 w 33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33" y="31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Freeform 640"/>
            <p:cNvSpPr>
              <a:spLocks/>
            </p:cNvSpPr>
            <p:nvPr/>
          </p:nvSpPr>
          <p:spPr bwMode="auto">
            <a:xfrm>
              <a:off x="3756025" y="4916174"/>
              <a:ext cx="288925" cy="52388"/>
            </a:xfrm>
            <a:custGeom>
              <a:avLst/>
              <a:gdLst>
                <a:gd name="T0" fmla="*/ 182 w 182"/>
                <a:gd name="T1" fmla="*/ 33 h 33"/>
                <a:gd name="T2" fmla="*/ 0 w 182"/>
                <a:gd name="T3" fmla="*/ 33 h 33"/>
                <a:gd name="T4" fmla="*/ 0 w 182"/>
                <a:gd name="T5" fmla="*/ 2 h 33"/>
                <a:gd name="T6" fmla="*/ 182 w 182"/>
                <a:gd name="T7" fmla="*/ 0 h 33"/>
                <a:gd name="T8" fmla="*/ 182 w 182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3">
                  <a:moveTo>
                    <a:pt x="182" y="33"/>
                  </a:moveTo>
                  <a:lnTo>
                    <a:pt x="0" y="33"/>
                  </a:lnTo>
                  <a:lnTo>
                    <a:pt x="0" y="2"/>
                  </a:lnTo>
                  <a:lnTo>
                    <a:pt x="182" y="0"/>
                  </a:lnTo>
                  <a:lnTo>
                    <a:pt x="182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Freeform 641"/>
            <p:cNvSpPr>
              <a:spLocks/>
            </p:cNvSpPr>
            <p:nvPr/>
          </p:nvSpPr>
          <p:spPr bwMode="auto">
            <a:xfrm>
              <a:off x="3756025" y="4916174"/>
              <a:ext cx="288925" cy="52388"/>
            </a:xfrm>
            <a:custGeom>
              <a:avLst/>
              <a:gdLst>
                <a:gd name="T0" fmla="*/ 182 w 182"/>
                <a:gd name="T1" fmla="*/ 33 h 33"/>
                <a:gd name="T2" fmla="*/ 0 w 182"/>
                <a:gd name="T3" fmla="*/ 33 h 33"/>
                <a:gd name="T4" fmla="*/ 0 w 182"/>
                <a:gd name="T5" fmla="*/ 2 h 33"/>
                <a:gd name="T6" fmla="*/ 182 w 182"/>
                <a:gd name="T7" fmla="*/ 0 h 33"/>
                <a:gd name="T8" fmla="*/ 182 w 182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3">
                  <a:moveTo>
                    <a:pt x="182" y="33"/>
                  </a:moveTo>
                  <a:lnTo>
                    <a:pt x="0" y="33"/>
                  </a:lnTo>
                  <a:lnTo>
                    <a:pt x="0" y="2"/>
                  </a:lnTo>
                  <a:lnTo>
                    <a:pt x="182" y="0"/>
                  </a:lnTo>
                  <a:lnTo>
                    <a:pt x="182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Rectangle 642"/>
            <p:cNvSpPr>
              <a:spLocks noChangeArrowheads="1"/>
            </p:cNvSpPr>
            <p:nvPr/>
          </p:nvSpPr>
          <p:spPr bwMode="auto">
            <a:xfrm>
              <a:off x="3914775" y="4762186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Rectangle 643"/>
            <p:cNvSpPr>
              <a:spLocks noChangeArrowheads="1"/>
            </p:cNvSpPr>
            <p:nvPr/>
          </p:nvSpPr>
          <p:spPr bwMode="auto">
            <a:xfrm>
              <a:off x="3914775" y="4839974"/>
              <a:ext cx="52388" cy="4921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644"/>
            <p:cNvSpPr>
              <a:spLocks/>
            </p:cNvSpPr>
            <p:nvPr/>
          </p:nvSpPr>
          <p:spPr bwMode="auto">
            <a:xfrm>
              <a:off x="3992562" y="4762186"/>
              <a:ext cx="52388" cy="52388"/>
            </a:xfrm>
            <a:custGeom>
              <a:avLst/>
              <a:gdLst>
                <a:gd name="T0" fmla="*/ 33 w 33"/>
                <a:gd name="T1" fmla="*/ 30 h 33"/>
                <a:gd name="T2" fmla="*/ 0 w 33"/>
                <a:gd name="T3" fmla="*/ 33 h 33"/>
                <a:gd name="T4" fmla="*/ 0 w 33"/>
                <a:gd name="T5" fmla="*/ 0 h 33"/>
                <a:gd name="T6" fmla="*/ 33 w 33"/>
                <a:gd name="T7" fmla="*/ 0 h 33"/>
                <a:gd name="T8" fmla="*/ 33 w 33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30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Rectangle 645"/>
            <p:cNvSpPr>
              <a:spLocks noChangeArrowheads="1"/>
            </p:cNvSpPr>
            <p:nvPr/>
          </p:nvSpPr>
          <p:spPr bwMode="auto">
            <a:xfrm>
              <a:off x="3992562" y="4836799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Freeform 646"/>
            <p:cNvSpPr>
              <a:spLocks/>
            </p:cNvSpPr>
            <p:nvPr/>
          </p:nvSpPr>
          <p:spPr bwMode="auto">
            <a:xfrm>
              <a:off x="4071937" y="4757424"/>
              <a:ext cx="52388" cy="52388"/>
            </a:xfrm>
            <a:custGeom>
              <a:avLst/>
              <a:gdLst>
                <a:gd name="T0" fmla="*/ 33 w 33"/>
                <a:gd name="T1" fmla="*/ 33 h 33"/>
                <a:gd name="T2" fmla="*/ 2 w 33"/>
                <a:gd name="T3" fmla="*/ 33 h 33"/>
                <a:gd name="T4" fmla="*/ 0 w 33"/>
                <a:gd name="T5" fmla="*/ 3 h 33"/>
                <a:gd name="T6" fmla="*/ 33 w 33"/>
                <a:gd name="T7" fmla="*/ 0 h 33"/>
                <a:gd name="T8" fmla="*/ 33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lnTo>
                    <a:pt x="2" y="33"/>
                  </a:lnTo>
                  <a:lnTo>
                    <a:pt x="0" y="3"/>
                  </a:lnTo>
                  <a:lnTo>
                    <a:pt x="33" y="0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" name="Freeform 647"/>
            <p:cNvSpPr>
              <a:spLocks/>
            </p:cNvSpPr>
            <p:nvPr/>
          </p:nvSpPr>
          <p:spPr bwMode="auto">
            <a:xfrm>
              <a:off x="4075112" y="4836799"/>
              <a:ext cx="53975" cy="52388"/>
            </a:xfrm>
            <a:custGeom>
              <a:avLst/>
              <a:gdLst>
                <a:gd name="T0" fmla="*/ 34 w 34"/>
                <a:gd name="T1" fmla="*/ 33 h 33"/>
                <a:gd name="T2" fmla="*/ 0 w 34"/>
                <a:gd name="T3" fmla="*/ 33 h 33"/>
                <a:gd name="T4" fmla="*/ 0 w 34"/>
                <a:gd name="T5" fmla="*/ 0 h 33"/>
                <a:gd name="T6" fmla="*/ 31 w 34"/>
                <a:gd name="T7" fmla="*/ 0 h 33"/>
                <a:gd name="T8" fmla="*/ 34 w 3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4" y="3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" name="Rectangle 648"/>
            <p:cNvSpPr>
              <a:spLocks noChangeArrowheads="1"/>
            </p:cNvSpPr>
            <p:nvPr/>
          </p:nvSpPr>
          <p:spPr bwMode="auto">
            <a:xfrm>
              <a:off x="4075112" y="4916174"/>
              <a:ext cx="53975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" name="Rectangle 649"/>
            <p:cNvSpPr>
              <a:spLocks noChangeArrowheads="1"/>
            </p:cNvSpPr>
            <p:nvPr/>
          </p:nvSpPr>
          <p:spPr bwMode="auto">
            <a:xfrm>
              <a:off x="4154487" y="4757424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" name="Rectangle 650"/>
            <p:cNvSpPr>
              <a:spLocks noChangeArrowheads="1"/>
            </p:cNvSpPr>
            <p:nvPr/>
          </p:nvSpPr>
          <p:spPr bwMode="auto">
            <a:xfrm>
              <a:off x="4154487" y="4836799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Rectangle 651"/>
            <p:cNvSpPr>
              <a:spLocks noChangeArrowheads="1"/>
            </p:cNvSpPr>
            <p:nvPr/>
          </p:nvSpPr>
          <p:spPr bwMode="auto">
            <a:xfrm>
              <a:off x="4154487" y="4836799"/>
              <a:ext cx="5238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Rectangle 652"/>
            <p:cNvSpPr>
              <a:spLocks noChangeArrowheads="1"/>
            </p:cNvSpPr>
            <p:nvPr/>
          </p:nvSpPr>
          <p:spPr bwMode="auto">
            <a:xfrm>
              <a:off x="4154487" y="4916174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Rectangle 653"/>
            <p:cNvSpPr>
              <a:spLocks noChangeArrowheads="1"/>
            </p:cNvSpPr>
            <p:nvPr/>
          </p:nvSpPr>
          <p:spPr bwMode="auto">
            <a:xfrm>
              <a:off x="4154487" y="4916174"/>
              <a:ext cx="5238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Rectangle 654"/>
            <p:cNvSpPr>
              <a:spLocks noChangeArrowheads="1"/>
            </p:cNvSpPr>
            <p:nvPr/>
          </p:nvSpPr>
          <p:spPr bwMode="auto">
            <a:xfrm>
              <a:off x="4233862" y="4757424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Rectangle 655"/>
            <p:cNvSpPr>
              <a:spLocks noChangeArrowheads="1"/>
            </p:cNvSpPr>
            <p:nvPr/>
          </p:nvSpPr>
          <p:spPr bwMode="auto">
            <a:xfrm>
              <a:off x="4233862" y="4836799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Rectangle 656"/>
            <p:cNvSpPr>
              <a:spLocks noChangeArrowheads="1"/>
            </p:cNvSpPr>
            <p:nvPr/>
          </p:nvSpPr>
          <p:spPr bwMode="auto">
            <a:xfrm>
              <a:off x="4233862" y="4836799"/>
              <a:ext cx="5238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Rectangle 657"/>
            <p:cNvSpPr>
              <a:spLocks noChangeArrowheads="1"/>
            </p:cNvSpPr>
            <p:nvPr/>
          </p:nvSpPr>
          <p:spPr bwMode="auto">
            <a:xfrm>
              <a:off x="4233862" y="4916174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Rectangle 658"/>
            <p:cNvSpPr>
              <a:spLocks noChangeArrowheads="1"/>
            </p:cNvSpPr>
            <p:nvPr/>
          </p:nvSpPr>
          <p:spPr bwMode="auto">
            <a:xfrm>
              <a:off x="4233862" y="4916174"/>
              <a:ext cx="5238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Rectangle 659"/>
            <p:cNvSpPr>
              <a:spLocks noChangeArrowheads="1"/>
            </p:cNvSpPr>
            <p:nvPr/>
          </p:nvSpPr>
          <p:spPr bwMode="auto">
            <a:xfrm>
              <a:off x="4313237" y="4757424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Rectangle 660"/>
            <p:cNvSpPr>
              <a:spLocks noChangeArrowheads="1"/>
            </p:cNvSpPr>
            <p:nvPr/>
          </p:nvSpPr>
          <p:spPr bwMode="auto">
            <a:xfrm>
              <a:off x="4313237" y="4836799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Rectangle 661"/>
            <p:cNvSpPr>
              <a:spLocks noChangeArrowheads="1"/>
            </p:cNvSpPr>
            <p:nvPr/>
          </p:nvSpPr>
          <p:spPr bwMode="auto">
            <a:xfrm>
              <a:off x="4313237" y="4916174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Rectangle 662"/>
            <p:cNvSpPr>
              <a:spLocks noChangeArrowheads="1"/>
            </p:cNvSpPr>
            <p:nvPr/>
          </p:nvSpPr>
          <p:spPr bwMode="auto">
            <a:xfrm>
              <a:off x="4313237" y="4916174"/>
              <a:ext cx="52388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Rectangle 663"/>
            <p:cNvSpPr>
              <a:spLocks noChangeArrowheads="1"/>
            </p:cNvSpPr>
            <p:nvPr/>
          </p:nvSpPr>
          <p:spPr bwMode="auto">
            <a:xfrm>
              <a:off x="4391025" y="4757424"/>
              <a:ext cx="52388" cy="523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Freeform 664"/>
            <p:cNvSpPr>
              <a:spLocks/>
            </p:cNvSpPr>
            <p:nvPr/>
          </p:nvSpPr>
          <p:spPr bwMode="auto">
            <a:xfrm>
              <a:off x="4395787" y="4836799"/>
              <a:ext cx="52388" cy="128588"/>
            </a:xfrm>
            <a:custGeom>
              <a:avLst/>
              <a:gdLst>
                <a:gd name="T0" fmla="*/ 33 w 33"/>
                <a:gd name="T1" fmla="*/ 81 h 81"/>
                <a:gd name="T2" fmla="*/ 0 w 33"/>
                <a:gd name="T3" fmla="*/ 81 h 81"/>
                <a:gd name="T4" fmla="*/ 0 w 33"/>
                <a:gd name="T5" fmla="*/ 0 h 81"/>
                <a:gd name="T6" fmla="*/ 30 w 33"/>
                <a:gd name="T7" fmla="*/ 0 h 81"/>
                <a:gd name="T8" fmla="*/ 33 w 33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33" y="81"/>
                  </a:moveTo>
                  <a:lnTo>
                    <a:pt x="0" y="81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3" y="8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Freeform 665"/>
            <p:cNvSpPr>
              <a:spLocks/>
            </p:cNvSpPr>
            <p:nvPr/>
          </p:nvSpPr>
          <p:spPr bwMode="auto">
            <a:xfrm>
              <a:off x="3932237" y="4355786"/>
              <a:ext cx="433388" cy="180975"/>
            </a:xfrm>
            <a:custGeom>
              <a:avLst/>
              <a:gdLst>
                <a:gd name="T0" fmla="*/ 273 w 273"/>
                <a:gd name="T1" fmla="*/ 111 h 114"/>
                <a:gd name="T2" fmla="*/ 0 w 273"/>
                <a:gd name="T3" fmla="*/ 114 h 114"/>
                <a:gd name="T4" fmla="*/ 34 w 273"/>
                <a:gd name="T5" fmla="*/ 0 h 114"/>
                <a:gd name="T6" fmla="*/ 237 w 273"/>
                <a:gd name="T7" fmla="*/ 0 h 114"/>
                <a:gd name="T8" fmla="*/ 273 w 273"/>
                <a:gd name="T9" fmla="*/ 1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114">
                  <a:moveTo>
                    <a:pt x="273" y="111"/>
                  </a:moveTo>
                  <a:lnTo>
                    <a:pt x="0" y="114"/>
                  </a:lnTo>
                  <a:lnTo>
                    <a:pt x="34" y="0"/>
                  </a:lnTo>
                  <a:lnTo>
                    <a:pt x="237" y="0"/>
                  </a:lnTo>
                  <a:lnTo>
                    <a:pt x="273" y="111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Freeform 666"/>
            <p:cNvSpPr>
              <a:spLocks/>
            </p:cNvSpPr>
            <p:nvPr/>
          </p:nvSpPr>
          <p:spPr bwMode="auto">
            <a:xfrm>
              <a:off x="3932237" y="4355786"/>
              <a:ext cx="433388" cy="180975"/>
            </a:xfrm>
            <a:custGeom>
              <a:avLst/>
              <a:gdLst>
                <a:gd name="T0" fmla="*/ 273 w 273"/>
                <a:gd name="T1" fmla="*/ 111 h 114"/>
                <a:gd name="T2" fmla="*/ 0 w 273"/>
                <a:gd name="T3" fmla="*/ 114 h 114"/>
                <a:gd name="T4" fmla="*/ 34 w 273"/>
                <a:gd name="T5" fmla="*/ 0 h 114"/>
                <a:gd name="T6" fmla="*/ 237 w 273"/>
                <a:gd name="T7" fmla="*/ 0 h 114"/>
                <a:gd name="T8" fmla="*/ 273 w 273"/>
                <a:gd name="T9" fmla="*/ 1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114">
                  <a:moveTo>
                    <a:pt x="273" y="111"/>
                  </a:moveTo>
                  <a:lnTo>
                    <a:pt x="0" y="114"/>
                  </a:lnTo>
                  <a:lnTo>
                    <a:pt x="34" y="0"/>
                  </a:lnTo>
                  <a:lnTo>
                    <a:pt x="237" y="0"/>
                  </a:lnTo>
                  <a:lnTo>
                    <a:pt x="273" y="1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Freeform 667"/>
            <p:cNvSpPr>
              <a:spLocks noEditPoints="1"/>
            </p:cNvSpPr>
            <p:nvPr/>
          </p:nvSpPr>
          <p:spPr bwMode="auto">
            <a:xfrm>
              <a:off x="3200400" y="4352611"/>
              <a:ext cx="1885950" cy="77788"/>
            </a:xfrm>
            <a:custGeom>
              <a:avLst/>
              <a:gdLst>
                <a:gd name="T0" fmla="*/ 94 w 502"/>
                <a:gd name="T1" fmla="*/ 2 h 21"/>
                <a:gd name="T2" fmla="*/ 0 w 502"/>
                <a:gd name="T3" fmla="*/ 2 h 21"/>
                <a:gd name="T4" fmla="*/ 4 w 502"/>
                <a:gd name="T5" fmla="*/ 12 h 21"/>
                <a:gd name="T6" fmla="*/ 10 w 502"/>
                <a:gd name="T7" fmla="*/ 19 h 21"/>
                <a:gd name="T8" fmla="*/ 17 w 502"/>
                <a:gd name="T9" fmla="*/ 21 h 21"/>
                <a:gd name="T10" fmla="*/ 17 w 502"/>
                <a:gd name="T11" fmla="*/ 21 h 21"/>
                <a:gd name="T12" fmla="*/ 94 w 502"/>
                <a:gd name="T13" fmla="*/ 21 h 21"/>
                <a:gd name="T14" fmla="*/ 94 w 502"/>
                <a:gd name="T15" fmla="*/ 19 h 21"/>
                <a:gd name="T16" fmla="*/ 94 w 502"/>
                <a:gd name="T17" fmla="*/ 2 h 21"/>
                <a:gd name="T18" fmla="*/ 260 w 502"/>
                <a:gd name="T19" fmla="*/ 1 h 21"/>
                <a:gd name="T20" fmla="*/ 99 w 502"/>
                <a:gd name="T21" fmla="*/ 2 h 21"/>
                <a:gd name="T22" fmla="*/ 99 w 502"/>
                <a:gd name="T23" fmla="*/ 19 h 21"/>
                <a:gd name="T24" fmla="*/ 99 w 502"/>
                <a:gd name="T25" fmla="*/ 21 h 21"/>
                <a:gd name="T26" fmla="*/ 204 w 502"/>
                <a:gd name="T27" fmla="*/ 20 h 21"/>
                <a:gd name="T28" fmla="*/ 209 w 502"/>
                <a:gd name="T29" fmla="*/ 1 h 21"/>
                <a:gd name="T30" fmla="*/ 260 w 502"/>
                <a:gd name="T31" fmla="*/ 1 h 21"/>
                <a:gd name="T32" fmla="*/ 502 w 502"/>
                <a:gd name="T33" fmla="*/ 0 h 21"/>
                <a:gd name="T34" fmla="*/ 295 w 502"/>
                <a:gd name="T35" fmla="*/ 1 h 21"/>
                <a:gd name="T36" fmla="*/ 301 w 502"/>
                <a:gd name="T37" fmla="*/ 19 h 21"/>
                <a:gd name="T38" fmla="*/ 485 w 502"/>
                <a:gd name="T39" fmla="*/ 18 h 21"/>
                <a:gd name="T40" fmla="*/ 492 w 502"/>
                <a:gd name="T41" fmla="*/ 16 h 21"/>
                <a:gd name="T42" fmla="*/ 497 w 502"/>
                <a:gd name="T43" fmla="*/ 10 h 21"/>
                <a:gd name="T44" fmla="*/ 502 w 502"/>
                <a:gd name="T4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2" h="21">
                  <a:moveTo>
                    <a:pt x="94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5"/>
                    <a:pt x="7" y="17"/>
                    <a:pt x="10" y="19"/>
                  </a:cubicBezTo>
                  <a:cubicBezTo>
                    <a:pt x="12" y="20"/>
                    <a:pt x="14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0"/>
                    <a:pt x="94" y="19"/>
                    <a:pt x="94" y="19"/>
                  </a:cubicBezTo>
                  <a:cubicBezTo>
                    <a:pt x="94" y="2"/>
                    <a:pt x="94" y="2"/>
                    <a:pt x="94" y="2"/>
                  </a:cubicBezTo>
                  <a:moveTo>
                    <a:pt x="260" y="1"/>
                  </a:moveTo>
                  <a:cubicBezTo>
                    <a:pt x="99" y="2"/>
                    <a:pt x="99" y="2"/>
                    <a:pt x="99" y="2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9" y="19"/>
                    <a:pt x="99" y="20"/>
                    <a:pt x="99" y="21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9" y="1"/>
                    <a:pt x="209" y="1"/>
                    <a:pt x="209" y="1"/>
                  </a:cubicBezTo>
                  <a:cubicBezTo>
                    <a:pt x="260" y="1"/>
                    <a:pt x="260" y="1"/>
                    <a:pt x="260" y="1"/>
                  </a:cubicBezTo>
                  <a:moveTo>
                    <a:pt x="502" y="0"/>
                  </a:moveTo>
                  <a:cubicBezTo>
                    <a:pt x="295" y="1"/>
                    <a:pt x="295" y="1"/>
                    <a:pt x="295" y="1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485" y="18"/>
                    <a:pt x="485" y="18"/>
                    <a:pt x="485" y="18"/>
                  </a:cubicBezTo>
                  <a:cubicBezTo>
                    <a:pt x="487" y="18"/>
                    <a:pt x="490" y="17"/>
                    <a:pt x="492" y="16"/>
                  </a:cubicBezTo>
                  <a:cubicBezTo>
                    <a:pt x="495" y="14"/>
                    <a:pt x="496" y="12"/>
                    <a:pt x="497" y="10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Freeform 668"/>
            <p:cNvSpPr>
              <a:spLocks/>
            </p:cNvSpPr>
            <p:nvPr/>
          </p:nvSpPr>
          <p:spPr bwMode="auto">
            <a:xfrm>
              <a:off x="3552825" y="4358961"/>
              <a:ext cx="19050" cy="71438"/>
            </a:xfrm>
            <a:custGeom>
              <a:avLst/>
              <a:gdLst>
                <a:gd name="T0" fmla="*/ 5 w 5"/>
                <a:gd name="T1" fmla="*/ 0 h 19"/>
                <a:gd name="T2" fmla="*/ 0 w 5"/>
                <a:gd name="T3" fmla="*/ 0 h 19"/>
                <a:gd name="T4" fmla="*/ 0 w 5"/>
                <a:gd name="T5" fmla="*/ 17 h 19"/>
                <a:gd name="T6" fmla="*/ 0 w 5"/>
                <a:gd name="T7" fmla="*/ 19 h 19"/>
                <a:gd name="T8" fmla="*/ 5 w 5"/>
                <a:gd name="T9" fmla="*/ 19 h 19"/>
                <a:gd name="T10" fmla="*/ 5 w 5"/>
                <a:gd name="T11" fmla="*/ 17 h 19"/>
                <a:gd name="T12" fmla="*/ 5 w 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9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7"/>
                    <a:pt x="5" y="17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669"/>
            <p:cNvSpPr>
              <a:spLocks/>
            </p:cNvSpPr>
            <p:nvPr/>
          </p:nvSpPr>
          <p:spPr bwMode="auto">
            <a:xfrm>
              <a:off x="3967162" y="4355786"/>
              <a:ext cx="363538" cy="71438"/>
            </a:xfrm>
            <a:custGeom>
              <a:avLst/>
              <a:gdLst>
                <a:gd name="T0" fmla="*/ 215 w 229"/>
                <a:gd name="T1" fmla="*/ 0 h 45"/>
                <a:gd name="T2" fmla="*/ 132 w 229"/>
                <a:gd name="T3" fmla="*/ 0 h 45"/>
                <a:gd name="T4" fmla="*/ 12 w 229"/>
                <a:gd name="T5" fmla="*/ 0 h 45"/>
                <a:gd name="T6" fmla="*/ 0 w 229"/>
                <a:gd name="T7" fmla="*/ 45 h 45"/>
                <a:gd name="T8" fmla="*/ 229 w 229"/>
                <a:gd name="T9" fmla="*/ 43 h 45"/>
                <a:gd name="T10" fmla="*/ 215 w 229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45">
                  <a:moveTo>
                    <a:pt x="215" y="0"/>
                  </a:moveTo>
                  <a:lnTo>
                    <a:pt x="132" y="0"/>
                  </a:lnTo>
                  <a:lnTo>
                    <a:pt x="12" y="0"/>
                  </a:lnTo>
                  <a:lnTo>
                    <a:pt x="0" y="45"/>
                  </a:lnTo>
                  <a:lnTo>
                    <a:pt x="229" y="4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670"/>
            <p:cNvSpPr>
              <a:spLocks/>
            </p:cNvSpPr>
            <p:nvPr/>
          </p:nvSpPr>
          <p:spPr bwMode="auto">
            <a:xfrm>
              <a:off x="3967162" y="4355786"/>
              <a:ext cx="363538" cy="71438"/>
            </a:xfrm>
            <a:custGeom>
              <a:avLst/>
              <a:gdLst>
                <a:gd name="T0" fmla="*/ 215 w 229"/>
                <a:gd name="T1" fmla="*/ 0 h 45"/>
                <a:gd name="T2" fmla="*/ 132 w 229"/>
                <a:gd name="T3" fmla="*/ 0 h 45"/>
                <a:gd name="T4" fmla="*/ 12 w 229"/>
                <a:gd name="T5" fmla="*/ 0 h 45"/>
                <a:gd name="T6" fmla="*/ 0 w 229"/>
                <a:gd name="T7" fmla="*/ 45 h 45"/>
                <a:gd name="T8" fmla="*/ 229 w 229"/>
                <a:gd name="T9" fmla="*/ 43 h 45"/>
                <a:gd name="T10" fmla="*/ 215 w 229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" h="45">
                  <a:moveTo>
                    <a:pt x="215" y="0"/>
                  </a:moveTo>
                  <a:lnTo>
                    <a:pt x="132" y="0"/>
                  </a:lnTo>
                  <a:lnTo>
                    <a:pt x="12" y="0"/>
                  </a:lnTo>
                  <a:lnTo>
                    <a:pt x="0" y="45"/>
                  </a:lnTo>
                  <a:lnTo>
                    <a:pt x="229" y="43"/>
                  </a:lnTo>
                  <a:lnTo>
                    <a:pt x="2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671"/>
            <p:cNvSpPr>
              <a:spLocks/>
            </p:cNvSpPr>
            <p:nvPr/>
          </p:nvSpPr>
          <p:spPr bwMode="auto">
            <a:xfrm>
              <a:off x="3128962" y="4163699"/>
              <a:ext cx="2025650" cy="233363"/>
            </a:xfrm>
            <a:custGeom>
              <a:avLst/>
              <a:gdLst>
                <a:gd name="T0" fmla="*/ 519 w 539"/>
                <a:gd name="T1" fmla="*/ 54 h 62"/>
                <a:gd name="T2" fmla="*/ 514 w 539"/>
                <a:gd name="T3" fmla="*/ 58 h 62"/>
                <a:gd name="T4" fmla="*/ 503 w 539"/>
                <a:gd name="T5" fmla="*/ 60 h 62"/>
                <a:gd name="T6" fmla="*/ 37 w 539"/>
                <a:gd name="T7" fmla="*/ 62 h 62"/>
                <a:gd name="T8" fmla="*/ 26 w 539"/>
                <a:gd name="T9" fmla="*/ 61 h 62"/>
                <a:gd name="T10" fmla="*/ 21 w 539"/>
                <a:gd name="T11" fmla="*/ 56 h 62"/>
                <a:gd name="T12" fmla="*/ 0 w 539"/>
                <a:gd name="T13" fmla="*/ 3 h 62"/>
                <a:gd name="T14" fmla="*/ 539 w 539"/>
                <a:gd name="T15" fmla="*/ 0 h 62"/>
                <a:gd name="T16" fmla="*/ 519 w 539"/>
                <a:gd name="T17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9" h="62">
                  <a:moveTo>
                    <a:pt x="519" y="54"/>
                  </a:moveTo>
                  <a:cubicBezTo>
                    <a:pt x="519" y="55"/>
                    <a:pt x="517" y="57"/>
                    <a:pt x="514" y="58"/>
                  </a:cubicBezTo>
                  <a:cubicBezTo>
                    <a:pt x="510" y="59"/>
                    <a:pt x="507" y="60"/>
                    <a:pt x="503" y="60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62"/>
                    <a:pt x="29" y="62"/>
                    <a:pt x="26" y="61"/>
                  </a:cubicBezTo>
                  <a:cubicBezTo>
                    <a:pt x="23" y="60"/>
                    <a:pt x="21" y="58"/>
                    <a:pt x="21" y="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39" y="0"/>
                    <a:pt x="539" y="0"/>
                    <a:pt x="539" y="0"/>
                  </a:cubicBezTo>
                  <a:lnTo>
                    <a:pt x="519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672"/>
            <p:cNvSpPr>
              <a:spLocks/>
            </p:cNvSpPr>
            <p:nvPr/>
          </p:nvSpPr>
          <p:spPr bwMode="auto">
            <a:xfrm>
              <a:off x="2928937" y="3569974"/>
              <a:ext cx="2417763" cy="98425"/>
            </a:xfrm>
            <a:custGeom>
              <a:avLst/>
              <a:gdLst>
                <a:gd name="T0" fmla="*/ 643 w 643"/>
                <a:gd name="T1" fmla="*/ 5 h 26"/>
                <a:gd name="T2" fmla="*/ 637 w 643"/>
                <a:gd name="T3" fmla="*/ 1 h 26"/>
                <a:gd name="T4" fmla="*/ 627 w 643"/>
                <a:gd name="T5" fmla="*/ 0 h 26"/>
                <a:gd name="T6" fmla="*/ 17 w 643"/>
                <a:gd name="T7" fmla="*/ 3 h 26"/>
                <a:gd name="T8" fmla="*/ 6 w 643"/>
                <a:gd name="T9" fmla="*/ 5 h 26"/>
                <a:gd name="T10" fmla="*/ 0 w 643"/>
                <a:gd name="T11" fmla="*/ 9 h 26"/>
                <a:gd name="T12" fmla="*/ 1 w 643"/>
                <a:gd name="T13" fmla="*/ 26 h 26"/>
                <a:gd name="T14" fmla="*/ 643 w 643"/>
                <a:gd name="T15" fmla="*/ 22 h 26"/>
                <a:gd name="T16" fmla="*/ 643 w 643"/>
                <a:gd name="T17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3" h="26">
                  <a:moveTo>
                    <a:pt x="643" y="5"/>
                  </a:moveTo>
                  <a:cubicBezTo>
                    <a:pt x="642" y="4"/>
                    <a:pt x="640" y="2"/>
                    <a:pt x="637" y="1"/>
                  </a:cubicBezTo>
                  <a:cubicBezTo>
                    <a:pt x="634" y="0"/>
                    <a:pt x="630" y="0"/>
                    <a:pt x="627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3"/>
                    <a:pt x="9" y="4"/>
                    <a:pt x="6" y="5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643" y="22"/>
                    <a:pt x="643" y="22"/>
                    <a:pt x="643" y="22"/>
                  </a:cubicBezTo>
                  <a:lnTo>
                    <a:pt x="64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673"/>
            <p:cNvSpPr>
              <a:spLocks/>
            </p:cNvSpPr>
            <p:nvPr/>
          </p:nvSpPr>
          <p:spPr bwMode="auto">
            <a:xfrm>
              <a:off x="2928937" y="3622361"/>
              <a:ext cx="2420938" cy="711200"/>
            </a:xfrm>
            <a:custGeom>
              <a:avLst/>
              <a:gdLst>
                <a:gd name="T0" fmla="*/ 577 w 644"/>
                <a:gd name="T1" fmla="*/ 186 h 189"/>
                <a:gd name="T2" fmla="*/ 69 w 644"/>
                <a:gd name="T3" fmla="*/ 189 h 189"/>
                <a:gd name="T4" fmla="*/ 1 w 644"/>
                <a:gd name="T5" fmla="*/ 14 h 189"/>
                <a:gd name="T6" fmla="*/ 3 w 644"/>
                <a:gd name="T7" fmla="*/ 6 h 189"/>
                <a:gd name="T8" fmla="*/ 15 w 644"/>
                <a:gd name="T9" fmla="*/ 3 h 189"/>
                <a:gd name="T10" fmla="*/ 628 w 644"/>
                <a:gd name="T11" fmla="*/ 0 h 189"/>
                <a:gd name="T12" fmla="*/ 640 w 644"/>
                <a:gd name="T13" fmla="*/ 3 h 189"/>
                <a:gd name="T14" fmla="*/ 643 w 644"/>
                <a:gd name="T15" fmla="*/ 10 h 189"/>
                <a:gd name="T16" fmla="*/ 577 w 644"/>
                <a:gd name="T17" fmla="*/ 18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4" h="189">
                  <a:moveTo>
                    <a:pt x="577" y="186"/>
                  </a:moveTo>
                  <a:cubicBezTo>
                    <a:pt x="69" y="189"/>
                    <a:pt x="69" y="189"/>
                    <a:pt x="69" y="189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1" y="8"/>
                    <a:pt x="3" y="6"/>
                  </a:cubicBezTo>
                  <a:cubicBezTo>
                    <a:pt x="6" y="4"/>
                    <a:pt x="10" y="3"/>
                    <a:pt x="15" y="3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33" y="0"/>
                    <a:pt x="637" y="1"/>
                    <a:pt x="640" y="3"/>
                  </a:cubicBezTo>
                  <a:cubicBezTo>
                    <a:pt x="643" y="5"/>
                    <a:pt x="644" y="7"/>
                    <a:pt x="643" y="10"/>
                  </a:cubicBezTo>
                  <a:cubicBezTo>
                    <a:pt x="577" y="186"/>
                    <a:pt x="577" y="186"/>
                    <a:pt x="577" y="186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Freeform 674"/>
            <p:cNvSpPr>
              <a:spLocks/>
            </p:cNvSpPr>
            <p:nvPr/>
          </p:nvSpPr>
          <p:spPr bwMode="auto">
            <a:xfrm>
              <a:off x="3041650" y="3682686"/>
              <a:ext cx="2195513" cy="609600"/>
            </a:xfrm>
            <a:custGeom>
              <a:avLst/>
              <a:gdLst>
                <a:gd name="T0" fmla="*/ 0 w 1383"/>
                <a:gd name="T1" fmla="*/ 9 h 384"/>
                <a:gd name="T2" fmla="*/ 135 w 1383"/>
                <a:gd name="T3" fmla="*/ 384 h 384"/>
                <a:gd name="T4" fmla="*/ 1253 w 1383"/>
                <a:gd name="T5" fmla="*/ 377 h 384"/>
                <a:gd name="T6" fmla="*/ 1383 w 1383"/>
                <a:gd name="T7" fmla="*/ 0 h 384"/>
                <a:gd name="T8" fmla="*/ 0 w 1383"/>
                <a:gd name="T9" fmla="*/ 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3" h="384">
                  <a:moveTo>
                    <a:pt x="0" y="9"/>
                  </a:moveTo>
                  <a:lnTo>
                    <a:pt x="135" y="384"/>
                  </a:lnTo>
                  <a:lnTo>
                    <a:pt x="1253" y="377"/>
                  </a:lnTo>
                  <a:lnTo>
                    <a:pt x="138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Freeform 675"/>
            <p:cNvSpPr>
              <a:spLocks/>
            </p:cNvSpPr>
            <p:nvPr/>
          </p:nvSpPr>
          <p:spPr bwMode="auto">
            <a:xfrm>
              <a:off x="3041650" y="3682686"/>
              <a:ext cx="2195513" cy="609600"/>
            </a:xfrm>
            <a:custGeom>
              <a:avLst/>
              <a:gdLst>
                <a:gd name="T0" fmla="*/ 0 w 1383"/>
                <a:gd name="T1" fmla="*/ 9 h 384"/>
                <a:gd name="T2" fmla="*/ 135 w 1383"/>
                <a:gd name="T3" fmla="*/ 384 h 384"/>
                <a:gd name="T4" fmla="*/ 1253 w 1383"/>
                <a:gd name="T5" fmla="*/ 377 h 384"/>
                <a:gd name="T6" fmla="*/ 1383 w 1383"/>
                <a:gd name="T7" fmla="*/ 0 h 384"/>
                <a:gd name="T8" fmla="*/ 0 w 1383"/>
                <a:gd name="T9" fmla="*/ 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3" h="384">
                  <a:moveTo>
                    <a:pt x="0" y="9"/>
                  </a:moveTo>
                  <a:lnTo>
                    <a:pt x="135" y="384"/>
                  </a:lnTo>
                  <a:lnTo>
                    <a:pt x="1253" y="377"/>
                  </a:lnTo>
                  <a:lnTo>
                    <a:pt x="1383" y="0"/>
                  </a:lnTo>
                  <a:lnTo>
                    <a:pt x="0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676"/>
            <p:cNvSpPr>
              <a:spLocks/>
            </p:cNvSpPr>
            <p:nvPr/>
          </p:nvSpPr>
          <p:spPr bwMode="auto">
            <a:xfrm>
              <a:off x="3932237" y="4531999"/>
              <a:ext cx="433388" cy="46038"/>
            </a:xfrm>
            <a:custGeom>
              <a:avLst/>
              <a:gdLst>
                <a:gd name="T0" fmla="*/ 270 w 273"/>
                <a:gd name="T1" fmla="*/ 26 h 29"/>
                <a:gd name="T2" fmla="*/ 3 w 273"/>
                <a:gd name="T3" fmla="*/ 29 h 29"/>
                <a:gd name="T4" fmla="*/ 0 w 273"/>
                <a:gd name="T5" fmla="*/ 3 h 29"/>
                <a:gd name="T6" fmla="*/ 273 w 273"/>
                <a:gd name="T7" fmla="*/ 0 h 29"/>
                <a:gd name="T8" fmla="*/ 270 w 273"/>
                <a:gd name="T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29">
                  <a:moveTo>
                    <a:pt x="270" y="26"/>
                  </a:moveTo>
                  <a:lnTo>
                    <a:pt x="3" y="29"/>
                  </a:lnTo>
                  <a:lnTo>
                    <a:pt x="0" y="3"/>
                  </a:lnTo>
                  <a:lnTo>
                    <a:pt x="273" y="0"/>
                  </a:lnTo>
                  <a:lnTo>
                    <a:pt x="270" y="26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Freeform 677"/>
            <p:cNvSpPr>
              <a:spLocks/>
            </p:cNvSpPr>
            <p:nvPr/>
          </p:nvSpPr>
          <p:spPr bwMode="auto">
            <a:xfrm>
              <a:off x="3670300" y="5017774"/>
              <a:ext cx="198438" cy="93663"/>
            </a:xfrm>
            <a:custGeom>
              <a:avLst/>
              <a:gdLst>
                <a:gd name="T0" fmla="*/ 52 w 53"/>
                <a:gd name="T1" fmla="*/ 0 h 25"/>
                <a:gd name="T2" fmla="*/ 45 w 53"/>
                <a:gd name="T3" fmla="*/ 0 h 25"/>
                <a:gd name="T4" fmla="*/ 40 w 53"/>
                <a:gd name="T5" fmla="*/ 6 h 25"/>
                <a:gd name="T6" fmla="*/ 39 w 53"/>
                <a:gd name="T7" fmla="*/ 6 h 25"/>
                <a:gd name="T8" fmla="*/ 38 w 53"/>
                <a:gd name="T9" fmla="*/ 6 h 25"/>
                <a:gd name="T10" fmla="*/ 38 w 53"/>
                <a:gd name="T11" fmla="*/ 5 h 25"/>
                <a:gd name="T12" fmla="*/ 38 w 53"/>
                <a:gd name="T13" fmla="*/ 0 h 25"/>
                <a:gd name="T14" fmla="*/ 0 w 53"/>
                <a:gd name="T15" fmla="*/ 0 h 25"/>
                <a:gd name="T16" fmla="*/ 0 w 53"/>
                <a:gd name="T17" fmla="*/ 19 h 25"/>
                <a:gd name="T18" fmla="*/ 1 w 53"/>
                <a:gd name="T19" fmla="*/ 21 h 25"/>
                <a:gd name="T20" fmla="*/ 1 w 53"/>
                <a:gd name="T21" fmla="*/ 22 h 25"/>
                <a:gd name="T22" fmla="*/ 1 w 53"/>
                <a:gd name="T23" fmla="*/ 10 h 25"/>
                <a:gd name="T24" fmla="*/ 26 w 53"/>
                <a:gd name="T25" fmla="*/ 9 h 25"/>
                <a:gd name="T26" fmla="*/ 26 w 53"/>
                <a:gd name="T27" fmla="*/ 25 h 25"/>
                <a:gd name="T28" fmla="*/ 30 w 53"/>
                <a:gd name="T29" fmla="*/ 25 h 25"/>
                <a:gd name="T30" fmla="*/ 30 w 53"/>
                <a:gd name="T31" fmla="*/ 22 h 25"/>
                <a:gd name="T32" fmla="*/ 31 w 53"/>
                <a:gd name="T33" fmla="*/ 22 h 25"/>
                <a:gd name="T34" fmla="*/ 37 w 53"/>
                <a:gd name="T35" fmla="*/ 21 h 25"/>
                <a:gd name="T36" fmla="*/ 42 w 53"/>
                <a:gd name="T37" fmla="*/ 17 h 25"/>
                <a:gd name="T38" fmla="*/ 52 w 53"/>
                <a:gd name="T39" fmla="*/ 6 h 25"/>
                <a:gd name="T40" fmla="*/ 53 w 53"/>
                <a:gd name="T41" fmla="*/ 2 h 25"/>
                <a:gd name="T42" fmla="*/ 52 w 53"/>
                <a:gd name="T4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25">
                  <a:moveTo>
                    <a:pt x="52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8" y="6"/>
                    <a:pt x="38" y="6"/>
                    <a:pt x="38" y="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5" y="22"/>
                    <a:pt x="37" y="21"/>
                  </a:cubicBezTo>
                  <a:cubicBezTo>
                    <a:pt x="39" y="20"/>
                    <a:pt x="41" y="19"/>
                    <a:pt x="42" y="17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5"/>
                    <a:pt x="53" y="4"/>
                    <a:pt x="53" y="2"/>
                  </a:cubicBezTo>
                  <a:cubicBezTo>
                    <a:pt x="53" y="1"/>
                    <a:pt x="53" y="1"/>
                    <a:pt x="52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678"/>
            <p:cNvSpPr>
              <a:spLocks noEditPoints="1"/>
            </p:cNvSpPr>
            <p:nvPr/>
          </p:nvSpPr>
          <p:spPr bwMode="auto">
            <a:xfrm>
              <a:off x="3670300" y="5001899"/>
              <a:ext cx="195263" cy="15875"/>
            </a:xfrm>
            <a:custGeom>
              <a:avLst/>
              <a:gdLst>
                <a:gd name="T0" fmla="*/ 49 w 52"/>
                <a:gd name="T1" fmla="*/ 2 h 4"/>
                <a:gd name="T2" fmla="*/ 48 w 52"/>
                <a:gd name="T3" fmla="*/ 2 h 4"/>
                <a:gd name="T4" fmla="*/ 45 w 52"/>
                <a:gd name="T5" fmla="*/ 4 h 4"/>
                <a:gd name="T6" fmla="*/ 45 w 52"/>
                <a:gd name="T7" fmla="*/ 4 h 4"/>
                <a:gd name="T8" fmla="*/ 52 w 52"/>
                <a:gd name="T9" fmla="*/ 4 h 4"/>
                <a:gd name="T10" fmla="*/ 52 w 52"/>
                <a:gd name="T11" fmla="*/ 3 h 4"/>
                <a:gd name="T12" fmla="*/ 49 w 52"/>
                <a:gd name="T13" fmla="*/ 2 h 4"/>
                <a:gd name="T14" fmla="*/ 38 w 52"/>
                <a:gd name="T15" fmla="*/ 0 h 4"/>
                <a:gd name="T16" fmla="*/ 0 w 52"/>
                <a:gd name="T17" fmla="*/ 0 h 4"/>
                <a:gd name="T18" fmla="*/ 0 w 52"/>
                <a:gd name="T19" fmla="*/ 4 h 4"/>
                <a:gd name="T20" fmla="*/ 38 w 52"/>
                <a:gd name="T21" fmla="*/ 4 h 4"/>
                <a:gd name="T22" fmla="*/ 38 w 52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4">
                  <a:moveTo>
                    <a:pt x="49" y="2"/>
                  </a:moveTo>
                  <a:cubicBezTo>
                    <a:pt x="49" y="2"/>
                    <a:pt x="48" y="2"/>
                    <a:pt x="48" y="2"/>
                  </a:cubicBezTo>
                  <a:cubicBezTo>
                    <a:pt x="47" y="2"/>
                    <a:pt x="46" y="3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3"/>
                    <a:pt x="52" y="3"/>
                  </a:cubicBezTo>
                  <a:cubicBezTo>
                    <a:pt x="51" y="2"/>
                    <a:pt x="50" y="2"/>
                    <a:pt x="49" y="2"/>
                  </a:cubicBezTo>
                  <a:moveTo>
                    <a:pt x="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679"/>
            <p:cNvSpPr>
              <a:spLocks noEditPoints="1"/>
            </p:cNvSpPr>
            <p:nvPr/>
          </p:nvSpPr>
          <p:spPr bwMode="auto">
            <a:xfrm>
              <a:off x="3670300" y="4886011"/>
              <a:ext cx="142875" cy="115888"/>
            </a:xfrm>
            <a:custGeom>
              <a:avLst/>
              <a:gdLst>
                <a:gd name="T0" fmla="*/ 23 w 38"/>
                <a:gd name="T1" fmla="*/ 14 h 31"/>
                <a:gd name="T2" fmla="*/ 21 w 38"/>
                <a:gd name="T3" fmla="*/ 15 h 31"/>
                <a:gd name="T4" fmla="*/ 20 w 38"/>
                <a:gd name="T5" fmla="*/ 17 h 31"/>
                <a:gd name="T6" fmla="*/ 20 w 38"/>
                <a:gd name="T7" fmla="*/ 26 h 31"/>
                <a:gd name="T8" fmla="*/ 20 w 38"/>
                <a:gd name="T9" fmla="*/ 26 h 31"/>
                <a:gd name="T10" fmla="*/ 19 w 38"/>
                <a:gd name="T11" fmla="*/ 27 h 31"/>
                <a:gd name="T12" fmla="*/ 18 w 38"/>
                <a:gd name="T13" fmla="*/ 27 h 31"/>
                <a:gd name="T14" fmla="*/ 18 w 38"/>
                <a:gd name="T15" fmla="*/ 26 h 31"/>
                <a:gd name="T16" fmla="*/ 18 w 38"/>
                <a:gd name="T17" fmla="*/ 26 h 31"/>
                <a:gd name="T18" fmla="*/ 18 w 38"/>
                <a:gd name="T19" fmla="*/ 17 h 31"/>
                <a:gd name="T20" fmla="*/ 16 w 38"/>
                <a:gd name="T21" fmla="*/ 15 h 31"/>
                <a:gd name="T22" fmla="*/ 15 w 38"/>
                <a:gd name="T23" fmla="*/ 14 h 31"/>
                <a:gd name="T24" fmla="*/ 15 w 38"/>
                <a:gd name="T25" fmla="*/ 23 h 31"/>
                <a:gd name="T26" fmla="*/ 10 w 38"/>
                <a:gd name="T27" fmla="*/ 23 h 31"/>
                <a:gd name="T28" fmla="*/ 10 w 38"/>
                <a:gd name="T29" fmla="*/ 26 h 31"/>
                <a:gd name="T30" fmla="*/ 9 w 38"/>
                <a:gd name="T31" fmla="*/ 26 h 31"/>
                <a:gd name="T32" fmla="*/ 9 w 38"/>
                <a:gd name="T33" fmla="*/ 27 h 31"/>
                <a:gd name="T34" fmla="*/ 8 w 38"/>
                <a:gd name="T35" fmla="*/ 27 h 31"/>
                <a:gd name="T36" fmla="*/ 8 w 38"/>
                <a:gd name="T37" fmla="*/ 26 h 31"/>
                <a:gd name="T38" fmla="*/ 8 w 38"/>
                <a:gd name="T39" fmla="*/ 26 h 31"/>
                <a:gd name="T40" fmla="*/ 8 w 38"/>
                <a:gd name="T41" fmla="*/ 23 h 31"/>
                <a:gd name="T42" fmla="*/ 2 w 38"/>
                <a:gd name="T43" fmla="*/ 23 h 31"/>
                <a:gd name="T44" fmla="*/ 2 w 38"/>
                <a:gd name="T45" fmla="*/ 14 h 31"/>
                <a:gd name="T46" fmla="*/ 1 w 38"/>
                <a:gd name="T47" fmla="*/ 15 h 31"/>
                <a:gd name="T48" fmla="*/ 0 w 38"/>
                <a:gd name="T49" fmla="*/ 17 h 31"/>
                <a:gd name="T50" fmla="*/ 0 w 38"/>
                <a:gd name="T51" fmla="*/ 31 h 31"/>
                <a:gd name="T52" fmla="*/ 38 w 38"/>
                <a:gd name="T53" fmla="*/ 31 h 31"/>
                <a:gd name="T54" fmla="*/ 38 w 38"/>
                <a:gd name="T55" fmla="*/ 22 h 31"/>
                <a:gd name="T56" fmla="*/ 30 w 38"/>
                <a:gd name="T57" fmla="*/ 22 h 31"/>
                <a:gd name="T58" fmla="*/ 30 w 38"/>
                <a:gd name="T59" fmla="*/ 26 h 31"/>
                <a:gd name="T60" fmla="*/ 30 w 38"/>
                <a:gd name="T61" fmla="*/ 26 h 31"/>
                <a:gd name="T62" fmla="*/ 29 w 38"/>
                <a:gd name="T63" fmla="*/ 27 h 31"/>
                <a:gd name="T64" fmla="*/ 28 w 38"/>
                <a:gd name="T65" fmla="*/ 27 h 31"/>
                <a:gd name="T66" fmla="*/ 28 w 38"/>
                <a:gd name="T67" fmla="*/ 26 h 31"/>
                <a:gd name="T68" fmla="*/ 28 w 38"/>
                <a:gd name="T69" fmla="*/ 26 h 31"/>
                <a:gd name="T70" fmla="*/ 28 w 38"/>
                <a:gd name="T71" fmla="*/ 22 h 31"/>
                <a:gd name="T72" fmla="*/ 23 w 38"/>
                <a:gd name="T73" fmla="*/ 22 h 31"/>
                <a:gd name="T74" fmla="*/ 23 w 38"/>
                <a:gd name="T75" fmla="*/ 14 h 31"/>
                <a:gd name="T76" fmla="*/ 37 w 38"/>
                <a:gd name="T77" fmla="*/ 0 h 31"/>
                <a:gd name="T78" fmla="*/ 37 w 38"/>
                <a:gd name="T79" fmla="*/ 2 h 31"/>
                <a:gd name="T80" fmla="*/ 30 w 38"/>
                <a:gd name="T81" fmla="*/ 2 h 31"/>
                <a:gd name="T82" fmla="*/ 30 w 38"/>
                <a:gd name="T83" fmla="*/ 3 h 31"/>
                <a:gd name="T84" fmla="*/ 30 w 38"/>
                <a:gd name="T85" fmla="*/ 9 h 31"/>
                <a:gd name="T86" fmla="*/ 38 w 38"/>
                <a:gd name="T87" fmla="*/ 9 h 31"/>
                <a:gd name="T88" fmla="*/ 38 w 38"/>
                <a:gd name="T89" fmla="*/ 3 h 31"/>
                <a:gd name="T90" fmla="*/ 37 w 38"/>
                <a:gd name="T9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" h="31">
                  <a:moveTo>
                    <a:pt x="23" y="14"/>
                  </a:moveTo>
                  <a:cubicBezTo>
                    <a:pt x="22" y="14"/>
                    <a:pt x="21" y="14"/>
                    <a:pt x="21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7" y="15"/>
                    <a:pt x="16" y="15"/>
                  </a:cubicBezTo>
                  <a:cubicBezTo>
                    <a:pt x="16" y="14"/>
                    <a:pt x="16" y="14"/>
                    <a:pt x="15" y="1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14"/>
                    <a:pt x="23" y="14"/>
                    <a:pt x="23" y="14"/>
                  </a:cubicBezTo>
                  <a:moveTo>
                    <a:pt x="37" y="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3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7" y="1"/>
                    <a:pt x="37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680"/>
            <p:cNvSpPr>
              <a:spLocks noEditPoints="1"/>
            </p:cNvSpPr>
            <p:nvPr/>
          </p:nvSpPr>
          <p:spPr bwMode="auto">
            <a:xfrm>
              <a:off x="3676650" y="4938399"/>
              <a:ext cx="49213" cy="33338"/>
            </a:xfrm>
            <a:custGeom>
              <a:avLst/>
              <a:gdLst>
                <a:gd name="T0" fmla="*/ 2 w 13"/>
                <a:gd name="T1" fmla="*/ 0 h 9"/>
                <a:gd name="T2" fmla="*/ 0 w 13"/>
                <a:gd name="T3" fmla="*/ 0 h 9"/>
                <a:gd name="T4" fmla="*/ 0 w 13"/>
                <a:gd name="T5" fmla="*/ 9 h 9"/>
                <a:gd name="T6" fmla="*/ 6 w 13"/>
                <a:gd name="T7" fmla="*/ 9 h 9"/>
                <a:gd name="T8" fmla="*/ 6 w 13"/>
                <a:gd name="T9" fmla="*/ 3 h 9"/>
                <a:gd name="T10" fmla="*/ 4 w 13"/>
                <a:gd name="T11" fmla="*/ 1 h 9"/>
                <a:gd name="T12" fmla="*/ 2 w 13"/>
                <a:gd name="T13" fmla="*/ 0 h 9"/>
                <a:gd name="T14" fmla="*/ 12 w 13"/>
                <a:gd name="T15" fmla="*/ 0 h 9"/>
                <a:gd name="T16" fmla="*/ 12 w 13"/>
                <a:gd name="T17" fmla="*/ 0 h 9"/>
                <a:gd name="T18" fmla="*/ 9 w 13"/>
                <a:gd name="T19" fmla="*/ 1 h 9"/>
                <a:gd name="T20" fmla="*/ 8 w 13"/>
                <a:gd name="T21" fmla="*/ 3 h 9"/>
                <a:gd name="T22" fmla="*/ 8 w 13"/>
                <a:gd name="T23" fmla="*/ 9 h 9"/>
                <a:gd name="T24" fmla="*/ 13 w 13"/>
                <a:gd name="T25" fmla="*/ 9 h 9"/>
                <a:gd name="T26" fmla="*/ 13 w 13"/>
                <a:gd name="T27" fmla="*/ 0 h 9"/>
                <a:gd name="T28" fmla="*/ 12 w 13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9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681"/>
            <p:cNvSpPr>
              <a:spLocks/>
            </p:cNvSpPr>
            <p:nvPr/>
          </p:nvSpPr>
          <p:spPr bwMode="auto">
            <a:xfrm>
              <a:off x="3783012" y="4881249"/>
              <a:ext cx="25400" cy="12700"/>
            </a:xfrm>
            <a:custGeom>
              <a:avLst/>
              <a:gdLst>
                <a:gd name="T0" fmla="*/ 4 w 7"/>
                <a:gd name="T1" fmla="*/ 0 h 3"/>
                <a:gd name="T2" fmla="*/ 1 w 7"/>
                <a:gd name="T3" fmla="*/ 1 h 3"/>
                <a:gd name="T4" fmla="*/ 0 w 7"/>
                <a:gd name="T5" fmla="*/ 3 h 3"/>
                <a:gd name="T6" fmla="*/ 7 w 7"/>
                <a:gd name="T7" fmla="*/ 3 h 3"/>
                <a:gd name="T8" fmla="*/ 7 w 7"/>
                <a:gd name="T9" fmla="*/ 1 h 3"/>
                <a:gd name="T10" fmla="*/ 6 w 7"/>
                <a:gd name="T11" fmla="*/ 1 h 3"/>
                <a:gd name="T12" fmla="*/ 4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4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682"/>
            <p:cNvSpPr>
              <a:spLocks noEditPoints="1"/>
            </p:cNvSpPr>
            <p:nvPr/>
          </p:nvSpPr>
          <p:spPr bwMode="auto">
            <a:xfrm>
              <a:off x="3756025" y="4919349"/>
              <a:ext cx="57150" cy="49213"/>
            </a:xfrm>
            <a:custGeom>
              <a:avLst/>
              <a:gdLst>
                <a:gd name="T0" fmla="*/ 1 w 15"/>
                <a:gd name="T1" fmla="*/ 4 h 13"/>
                <a:gd name="T2" fmla="*/ 0 w 15"/>
                <a:gd name="T3" fmla="*/ 5 h 13"/>
                <a:gd name="T4" fmla="*/ 0 w 15"/>
                <a:gd name="T5" fmla="*/ 13 h 13"/>
                <a:gd name="T6" fmla="*/ 5 w 15"/>
                <a:gd name="T7" fmla="*/ 13 h 13"/>
                <a:gd name="T8" fmla="*/ 5 w 15"/>
                <a:gd name="T9" fmla="*/ 8 h 13"/>
                <a:gd name="T10" fmla="*/ 3 w 15"/>
                <a:gd name="T11" fmla="*/ 6 h 13"/>
                <a:gd name="T12" fmla="*/ 1 w 15"/>
                <a:gd name="T13" fmla="*/ 4 h 13"/>
                <a:gd name="T14" fmla="*/ 15 w 15"/>
                <a:gd name="T15" fmla="*/ 0 h 13"/>
                <a:gd name="T16" fmla="*/ 7 w 15"/>
                <a:gd name="T17" fmla="*/ 0 h 13"/>
                <a:gd name="T18" fmla="*/ 7 w 15"/>
                <a:gd name="T19" fmla="*/ 13 h 13"/>
                <a:gd name="T20" fmla="*/ 15 w 15"/>
                <a:gd name="T21" fmla="*/ 13 h 13"/>
                <a:gd name="T22" fmla="*/ 15 w 1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3">
                  <a:moveTo>
                    <a:pt x="1" y="4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3" y="5"/>
                    <a:pt x="2" y="4"/>
                    <a:pt x="1" y="4"/>
                  </a:cubicBezTo>
                  <a:moveTo>
                    <a:pt x="1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683"/>
            <p:cNvSpPr>
              <a:spLocks/>
            </p:cNvSpPr>
            <p:nvPr/>
          </p:nvSpPr>
          <p:spPr bwMode="auto">
            <a:xfrm>
              <a:off x="3676650" y="5130486"/>
              <a:ext cx="131763" cy="731838"/>
            </a:xfrm>
            <a:custGeom>
              <a:avLst/>
              <a:gdLst>
                <a:gd name="T0" fmla="*/ 81 w 83"/>
                <a:gd name="T1" fmla="*/ 0 h 461"/>
                <a:gd name="T2" fmla="*/ 71 w 83"/>
                <a:gd name="T3" fmla="*/ 0 h 461"/>
                <a:gd name="T4" fmla="*/ 71 w 83"/>
                <a:gd name="T5" fmla="*/ 9 h 461"/>
                <a:gd name="T6" fmla="*/ 74 w 83"/>
                <a:gd name="T7" fmla="*/ 450 h 461"/>
                <a:gd name="T8" fmla="*/ 36 w 83"/>
                <a:gd name="T9" fmla="*/ 450 h 461"/>
                <a:gd name="T10" fmla="*/ 36 w 83"/>
                <a:gd name="T11" fmla="*/ 450 h 461"/>
                <a:gd name="T12" fmla="*/ 0 w 83"/>
                <a:gd name="T13" fmla="*/ 450 h 461"/>
                <a:gd name="T14" fmla="*/ 0 w 83"/>
                <a:gd name="T15" fmla="*/ 461 h 461"/>
                <a:gd name="T16" fmla="*/ 83 w 83"/>
                <a:gd name="T17" fmla="*/ 459 h 461"/>
                <a:gd name="T18" fmla="*/ 81 w 83"/>
                <a:gd name="T19" fmla="*/ 19 h 461"/>
                <a:gd name="T20" fmla="*/ 81 w 83"/>
                <a:gd name="T21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461">
                  <a:moveTo>
                    <a:pt x="81" y="0"/>
                  </a:moveTo>
                  <a:lnTo>
                    <a:pt x="71" y="0"/>
                  </a:lnTo>
                  <a:lnTo>
                    <a:pt x="71" y="9"/>
                  </a:lnTo>
                  <a:lnTo>
                    <a:pt x="74" y="450"/>
                  </a:lnTo>
                  <a:lnTo>
                    <a:pt x="36" y="450"/>
                  </a:lnTo>
                  <a:lnTo>
                    <a:pt x="36" y="450"/>
                  </a:lnTo>
                  <a:lnTo>
                    <a:pt x="0" y="450"/>
                  </a:lnTo>
                  <a:lnTo>
                    <a:pt x="0" y="461"/>
                  </a:lnTo>
                  <a:lnTo>
                    <a:pt x="83" y="459"/>
                  </a:lnTo>
                  <a:lnTo>
                    <a:pt x="81" y="1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684"/>
            <p:cNvSpPr>
              <a:spLocks/>
            </p:cNvSpPr>
            <p:nvPr/>
          </p:nvSpPr>
          <p:spPr bwMode="auto">
            <a:xfrm>
              <a:off x="3676650" y="5130486"/>
              <a:ext cx="131763" cy="731838"/>
            </a:xfrm>
            <a:custGeom>
              <a:avLst/>
              <a:gdLst>
                <a:gd name="T0" fmla="*/ 81 w 83"/>
                <a:gd name="T1" fmla="*/ 0 h 461"/>
                <a:gd name="T2" fmla="*/ 71 w 83"/>
                <a:gd name="T3" fmla="*/ 0 h 461"/>
                <a:gd name="T4" fmla="*/ 71 w 83"/>
                <a:gd name="T5" fmla="*/ 9 h 461"/>
                <a:gd name="T6" fmla="*/ 74 w 83"/>
                <a:gd name="T7" fmla="*/ 450 h 461"/>
                <a:gd name="T8" fmla="*/ 36 w 83"/>
                <a:gd name="T9" fmla="*/ 450 h 461"/>
                <a:gd name="T10" fmla="*/ 36 w 83"/>
                <a:gd name="T11" fmla="*/ 450 h 461"/>
                <a:gd name="T12" fmla="*/ 0 w 83"/>
                <a:gd name="T13" fmla="*/ 450 h 461"/>
                <a:gd name="T14" fmla="*/ 0 w 83"/>
                <a:gd name="T15" fmla="*/ 461 h 461"/>
                <a:gd name="T16" fmla="*/ 83 w 83"/>
                <a:gd name="T17" fmla="*/ 459 h 461"/>
                <a:gd name="T18" fmla="*/ 81 w 83"/>
                <a:gd name="T19" fmla="*/ 19 h 461"/>
                <a:gd name="T20" fmla="*/ 81 w 83"/>
                <a:gd name="T21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461">
                  <a:moveTo>
                    <a:pt x="81" y="0"/>
                  </a:moveTo>
                  <a:lnTo>
                    <a:pt x="71" y="0"/>
                  </a:lnTo>
                  <a:lnTo>
                    <a:pt x="71" y="9"/>
                  </a:lnTo>
                  <a:lnTo>
                    <a:pt x="74" y="450"/>
                  </a:lnTo>
                  <a:lnTo>
                    <a:pt x="36" y="450"/>
                  </a:lnTo>
                  <a:lnTo>
                    <a:pt x="36" y="450"/>
                  </a:lnTo>
                  <a:lnTo>
                    <a:pt x="0" y="450"/>
                  </a:lnTo>
                  <a:lnTo>
                    <a:pt x="0" y="461"/>
                  </a:lnTo>
                  <a:lnTo>
                    <a:pt x="83" y="459"/>
                  </a:lnTo>
                  <a:lnTo>
                    <a:pt x="81" y="19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Rectangle 685"/>
            <p:cNvSpPr>
              <a:spLocks noChangeArrowheads="1"/>
            </p:cNvSpPr>
            <p:nvPr/>
          </p:nvSpPr>
          <p:spPr bwMode="auto">
            <a:xfrm>
              <a:off x="3865562" y="5013011"/>
              <a:ext cx="1588" cy="1588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686"/>
            <p:cNvSpPr>
              <a:spLocks/>
            </p:cNvSpPr>
            <p:nvPr/>
          </p:nvSpPr>
          <p:spPr bwMode="auto">
            <a:xfrm>
              <a:off x="3865562" y="5013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687"/>
            <p:cNvSpPr>
              <a:spLocks/>
            </p:cNvSpPr>
            <p:nvPr/>
          </p:nvSpPr>
          <p:spPr bwMode="auto">
            <a:xfrm>
              <a:off x="4146550" y="5013011"/>
              <a:ext cx="184150" cy="87313"/>
            </a:xfrm>
            <a:custGeom>
              <a:avLst/>
              <a:gdLst>
                <a:gd name="T0" fmla="*/ 49 w 49"/>
                <a:gd name="T1" fmla="*/ 0 h 23"/>
                <a:gd name="T2" fmla="*/ 13 w 49"/>
                <a:gd name="T3" fmla="*/ 0 h 23"/>
                <a:gd name="T4" fmla="*/ 13 w 49"/>
                <a:gd name="T5" fmla="*/ 1 h 23"/>
                <a:gd name="T6" fmla="*/ 12 w 49"/>
                <a:gd name="T7" fmla="*/ 1 h 23"/>
                <a:gd name="T8" fmla="*/ 12 w 49"/>
                <a:gd name="T9" fmla="*/ 1 h 23"/>
                <a:gd name="T10" fmla="*/ 11 w 49"/>
                <a:gd name="T11" fmla="*/ 0 h 23"/>
                <a:gd name="T12" fmla="*/ 0 w 49"/>
                <a:gd name="T13" fmla="*/ 1 h 23"/>
                <a:gd name="T14" fmla="*/ 10 w 49"/>
                <a:gd name="T15" fmla="*/ 11 h 23"/>
                <a:gd name="T16" fmla="*/ 14 w 49"/>
                <a:gd name="T17" fmla="*/ 15 h 23"/>
                <a:gd name="T18" fmla="*/ 15 w 49"/>
                <a:gd name="T19" fmla="*/ 15 h 23"/>
                <a:gd name="T20" fmla="*/ 15 w 49"/>
                <a:gd name="T21" fmla="*/ 7 h 23"/>
                <a:gd name="T22" fmla="*/ 40 w 49"/>
                <a:gd name="T23" fmla="*/ 7 h 23"/>
                <a:gd name="T24" fmla="*/ 40 w 49"/>
                <a:gd name="T25" fmla="*/ 23 h 23"/>
                <a:gd name="T26" fmla="*/ 44 w 49"/>
                <a:gd name="T27" fmla="*/ 23 h 23"/>
                <a:gd name="T28" fmla="*/ 44 w 49"/>
                <a:gd name="T29" fmla="*/ 16 h 23"/>
                <a:gd name="T30" fmla="*/ 45 w 49"/>
                <a:gd name="T31" fmla="*/ 16 h 23"/>
                <a:gd name="T32" fmla="*/ 48 w 49"/>
                <a:gd name="T33" fmla="*/ 15 h 23"/>
                <a:gd name="T34" fmla="*/ 49 w 49"/>
                <a:gd name="T35" fmla="*/ 12 h 23"/>
                <a:gd name="T36" fmla="*/ 49 w 49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23">
                  <a:moveTo>
                    <a:pt x="4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3"/>
                    <a:pt x="13" y="14"/>
                    <a:pt x="14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6" y="16"/>
                    <a:pt x="47" y="15"/>
                    <a:pt x="48" y="15"/>
                  </a:cubicBezTo>
                  <a:cubicBezTo>
                    <a:pt x="49" y="14"/>
                    <a:pt x="49" y="13"/>
                    <a:pt x="49" y="12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688"/>
            <p:cNvSpPr>
              <a:spLocks noEditPoints="1"/>
            </p:cNvSpPr>
            <p:nvPr/>
          </p:nvSpPr>
          <p:spPr bwMode="auto">
            <a:xfrm>
              <a:off x="4143375" y="4998724"/>
              <a:ext cx="187325" cy="19050"/>
            </a:xfrm>
            <a:custGeom>
              <a:avLst/>
              <a:gdLst>
                <a:gd name="T0" fmla="*/ 9 w 50"/>
                <a:gd name="T1" fmla="*/ 1 h 5"/>
                <a:gd name="T2" fmla="*/ 0 w 50"/>
                <a:gd name="T3" fmla="*/ 1 h 5"/>
                <a:gd name="T4" fmla="*/ 0 w 50"/>
                <a:gd name="T5" fmla="*/ 1 h 5"/>
                <a:gd name="T6" fmla="*/ 1 w 50"/>
                <a:gd name="T7" fmla="*/ 4 h 5"/>
                <a:gd name="T8" fmla="*/ 1 w 50"/>
                <a:gd name="T9" fmla="*/ 5 h 5"/>
                <a:gd name="T10" fmla="*/ 12 w 50"/>
                <a:gd name="T11" fmla="*/ 4 h 5"/>
                <a:gd name="T12" fmla="*/ 9 w 50"/>
                <a:gd name="T13" fmla="*/ 1 h 5"/>
                <a:gd name="T14" fmla="*/ 50 w 50"/>
                <a:gd name="T15" fmla="*/ 0 h 5"/>
                <a:gd name="T16" fmla="*/ 15 w 50"/>
                <a:gd name="T17" fmla="*/ 1 h 5"/>
                <a:gd name="T18" fmla="*/ 15 w 50"/>
                <a:gd name="T19" fmla="*/ 4 h 5"/>
                <a:gd name="T20" fmla="*/ 14 w 50"/>
                <a:gd name="T21" fmla="*/ 4 h 5"/>
                <a:gd name="T22" fmla="*/ 50 w 50"/>
                <a:gd name="T23" fmla="*/ 4 h 5"/>
                <a:gd name="T24" fmla="*/ 50 w 50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5">
                  <a:moveTo>
                    <a:pt x="9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50" y="0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689"/>
            <p:cNvSpPr>
              <a:spLocks noEditPoints="1"/>
            </p:cNvSpPr>
            <p:nvPr/>
          </p:nvSpPr>
          <p:spPr bwMode="auto">
            <a:xfrm>
              <a:off x="4143375" y="4866961"/>
              <a:ext cx="187325" cy="134938"/>
            </a:xfrm>
            <a:custGeom>
              <a:avLst/>
              <a:gdLst>
                <a:gd name="T0" fmla="*/ 4 w 50"/>
                <a:gd name="T1" fmla="*/ 32 h 36"/>
                <a:gd name="T2" fmla="*/ 1 w 50"/>
                <a:gd name="T3" fmla="*/ 33 h 36"/>
                <a:gd name="T4" fmla="*/ 1 w 50"/>
                <a:gd name="T5" fmla="*/ 33 h 36"/>
                <a:gd name="T6" fmla="*/ 0 w 50"/>
                <a:gd name="T7" fmla="*/ 36 h 36"/>
                <a:gd name="T8" fmla="*/ 9 w 50"/>
                <a:gd name="T9" fmla="*/ 36 h 36"/>
                <a:gd name="T10" fmla="*/ 7 w 50"/>
                <a:gd name="T11" fmla="*/ 34 h 36"/>
                <a:gd name="T12" fmla="*/ 4 w 50"/>
                <a:gd name="T13" fmla="*/ 32 h 36"/>
                <a:gd name="T14" fmla="*/ 4 w 50"/>
                <a:gd name="T15" fmla="*/ 32 h 36"/>
                <a:gd name="T16" fmla="*/ 24 w 50"/>
                <a:gd name="T17" fmla="*/ 0 h 36"/>
                <a:gd name="T18" fmla="*/ 24 w 50"/>
                <a:gd name="T19" fmla="*/ 2 h 36"/>
                <a:gd name="T20" fmla="*/ 24 w 50"/>
                <a:gd name="T21" fmla="*/ 25 h 36"/>
                <a:gd name="T22" fmla="*/ 24 w 50"/>
                <a:gd name="T23" fmla="*/ 26 h 36"/>
                <a:gd name="T24" fmla="*/ 23 w 50"/>
                <a:gd name="T25" fmla="*/ 26 h 36"/>
                <a:gd name="T26" fmla="*/ 22 w 50"/>
                <a:gd name="T27" fmla="*/ 26 h 36"/>
                <a:gd name="T28" fmla="*/ 22 w 50"/>
                <a:gd name="T29" fmla="*/ 26 h 36"/>
                <a:gd name="T30" fmla="*/ 22 w 50"/>
                <a:gd name="T31" fmla="*/ 25 h 36"/>
                <a:gd name="T32" fmla="*/ 22 w 50"/>
                <a:gd name="T33" fmla="*/ 11 h 36"/>
                <a:gd name="T34" fmla="*/ 20 w 50"/>
                <a:gd name="T35" fmla="*/ 9 h 36"/>
                <a:gd name="T36" fmla="*/ 18 w 50"/>
                <a:gd name="T37" fmla="*/ 8 h 36"/>
                <a:gd name="T38" fmla="*/ 15 w 50"/>
                <a:gd name="T39" fmla="*/ 9 h 36"/>
                <a:gd name="T40" fmla="*/ 14 w 50"/>
                <a:gd name="T41" fmla="*/ 12 h 36"/>
                <a:gd name="T42" fmla="*/ 14 w 50"/>
                <a:gd name="T43" fmla="*/ 13 h 36"/>
                <a:gd name="T44" fmla="*/ 17 w 50"/>
                <a:gd name="T45" fmla="*/ 13 h 36"/>
                <a:gd name="T46" fmla="*/ 17 w 50"/>
                <a:gd name="T47" fmla="*/ 27 h 36"/>
                <a:gd name="T48" fmla="*/ 14 w 50"/>
                <a:gd name="T49" fmla="*/ 27 h 36"/>
                <a:gd name="T50" fmla="*/ 15 w 50"/>
                <a:gd name="T51" fmla="*/ 36 h 36"/>
                <a:gd name="T52" fmla="*/ 50 w 50"/>
                <a:gd name="T53" fmla="*/ 35 h 36"/>
                <a:gd name="T54" fmla="*/ 50 w 50"/>
                <a:gd name="T55" fmla="*/ 27 h 36"/>
                <a:gd name="T56" fmla="*/ 45 w 50"/>
                <a:gd name="T57" fmla="*/ 27 h 36"/>
                <a:gd name="T58" fmla="*/ 45 w 50"/>
                <a:gd name="T59" fmla="*/ 13 h 36"/>
                <a:gd name="T60" fmla="*/ 50 w 50"/>
                <a:gd name="T61" fmla="*/ 13 h 36"/>
                <a:gd name="T62" fmla="*/ 49 w 50"/>
                <a:gd name="T63" fmla="*/ 11 h 36"/>
                <a:gd name="T64" fmla="*/ 46 w 50"/>
                <a:gd name="T65" fmla="*/ 10 h 36"/>
                <a:gd name="T66" fmla="*/ 43 w 50"/>
                <a:gd name="T67" fmla="*/ 11 h 36"/>
                <a:gd name="T68" fmla="*/ 42 w 50"/>
                <a:gd name="T69" fmla="*/ 13 h 36"/>
                <a:gd name="T70" fmla="*/ 42 w 50"/>
                <a:gd name="T71" fmla="*/ 25 h 36"/>
                <a:gd name="T72" fmla="*/ 42 w 50"/>
                <a:gd name="T73" fmla="*/ 26 h 36"/>
                <a:gd name="T74" fmla="*/ 42 w 50"/>
                <a:gd name="T75" fmla="*/ 26 h 36"/>
                <a:gd name="T76" fmla="*/ 41 w 50"/>
                <a:gd name="T77" fmla="*/ 26 h 36"/>
                <a:gd name="T78" fmla="*/ 41 w 50"/>
                <a:gd name="T79" fmla="*/ 26 h 36"/>
                <a:gd name="T80" fmla="*/ 40 w 50"/>
                <a:gd name="T81" fmla="*/ 25 h 36"/>
                <a:gd name="T82" fmla="*/ 40 w 50"/>
                <a:gd name="T83" fmla="*/ 6 h 36"/>
                <a:gd name="T84" fmla="*/ 39 w 50"/>
                <a:gd name="T85" fmla="*/ 3 h 36"/>
                <a:gd name="T86" fmla="*/ 38 w 50"/>
                <a:gd name="T87" fmla="*/ 2 h 36"/>
                <a:gd name="T88" fmla="*/ 38 w 50"/>
                <a:gd name="T89" fmla="*/ 6 h 36"/>
                <a:gd name="T90" fmla="*/ 33 w 50"/>
                <a:gd name="T91" fmla="*/ 6 h 36"/>
                <a:gd name="T92" fmla="*/ 33 w 50"/>
                <a:gd name="T93" fmla="*/ 13 h 36"/>
                <a:gd name="T94" fmla="*/ 38 w 50"/>
                <a:gd name="T95" fmla="*/ 13 h 36"/>
                <a:gd name="T96" fmla="*/ 38 w 50"/>
                <a:gd name="T97" fmla="*/ 27 h 36"/>
                <a:gd name="T98" fmla="*/ 24 w 50"/>
                <a:gd name="T99" fmla="*/ 27 h 36"/>
                <a:gd name="T100" fmla="*/ 24 w 50"/>
                <a:gd name="T101" fmla="*/ 13 h 36"/>
                <a:gd name="T102" fmla="*/ 31 w 50"/>
                <a:gd name="T103" fmla="*/ 13 h 36"/>
                <a:gd name="T104" fmla="*/ 31 w 50"/>
                <a:gd name="T105" fmla="*/ 6 h 36"/>
                <a:gd name="T106" fmla="*/ 24 w 50"/>
                <a:gd name="T107" fmla="*/ 6 h 36"/>
                <a:gd name="T108" fmla="*/ 24 w 50"/>
                <a:gd name="T10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" h="36">
                  <a:moveTo>
                    <a:pt x="4" y="32"/>
                  </a:moveTo>
                  <a:cubicBezTo>
                    <a:pt x="3" y="32"/>
                    <a:pt x="2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4"/>
                    <a:pt x="0" y="35"/>
                    <a:pt x="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6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moveTo>
                    <a:pt x="24" y="0"/>
                  </a:moveTo>
                  <a:cubicBezTo>
                    <a:pt x="24" y="1"/>
                    <a:pt x="24" y="1"/>
                    <a:pt x="24" y="2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1" y="10"/>
                    <a:pt x="20" y="9"/>
                  </a:cubicBez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8"/>
                    <a:pt x="15" y="9"/>
                  </a:cubicBezTo>
                  <a:cubicBezTo>
                    <a:pt x="15" y="10"/>
                    <a:pt x="14" y="11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2"/>
                    <a:pt x="49" y="11"/>
                    <a:pt x="49" y="11"/>
                  </a:cubicBezTo>
                  <a:cubicBezTo>
                    <a:pt x="48" y="10"/>
                    <a:pt x="47" y="10"/>
                    <a:pt x="46" y="10"/>
                  </a:cubicBezTo>
                  <a:cubicBezTo>
                    <a:pt x="45" y="10"/>
                    <a:pt x="44" y="10"/>
                    <a:pt x="43" y="11"/>
                  </a:cubicBezTo>
                  <a:cubicBezTo>
                    <a:pt x="43" y="11"/>
                    <a:pt x="42" y="12"/>
                    <a:pt x="42" y="13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5"/>
                    <a:pt x="40" y="4"/>
                    <a:pt x="39" y="3"/>
                  </a:cubicBezTo>
                  <a:cubicBezTo>
                    <a:pt x="39" y="3"/>
                    <a:pt x="38" y="2"/>
                    <a:pt x="38" y="2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Rectangle 690"/>
            <p:cNvSpPr>
              <a:spLocks noChangeArrowheads="1"/>
            </p:cNvSpPr>
            <p:nvPr/>
          </p:nvSpPr>
          <p:spPr bwMode="auto">
            <a:xfrm>
              <a:off x="4195762" y="4916174"/>
              <a:ext cx="11113" cy="52388"/>
            </a:xfrm>
            <a:prstGeom prst="rect">
              <a:avLst/>
            </a:pr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Rectangle 691"/>
            <p:cNvSpPr>
              <a:spLocks noChangeArrowheads="1"/>
            </p:cNvSpPr>
            <p:nvPr/>
          </p:nvSpPr>
          <p:spPr bwMode="auto">
            <a:xfrm>
              <a:off x="4195762" y="4916174"/>
              <a:ext cx="11113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692"/>
            <p:cNvSpPr>
              <a:spLocks noEditPoints="1"/>
            </p:cNvSpPr>
            <p:nvPr/>
          </p:nvSpPr>
          <p:spPr bwMode="auto">
            <a:xfrm>
              <a:off x="4233862" y="4859024"/>
              <a:ext cx="52388" cy="30163"/>
            </a:xfrm>
            <a:custGeom>
              <a:avLst/>
              <a:gdLst>
                <a:gd name="T0" fmla="*/ 13 w 14"/>
                <a:gd name="T1" fmla="*/ 4 h 8"/>
                <a:gd name="T2" fmla="*/ 13 w 14"/>
                <a:gd name="T3" fmla="*/ 4 h 8"/>
                <a:gd name="T4" fmla="*/ 10 w 14"/>
                <a:gd name="T5" fmla="*/ 5 h 8"/>
                <a:gd name="T6" fmla="*/ 9 w 14"/>
                <a:gd name="T7" fmla="*/ 8 h 8"/>
                <a:gd name="T8" fmla="*/ 9 w 14"/>
                <a:gd name="T9" fmla="*/ 8 h 8"/>
                <a:gd name="T10" fmla="*/ 14 w 14"/>
                <a:gd name="T11" fmla="*/ 8 h 8"/>
                <a:gd name="T12" fmla="*/ 14 w 14"/>
                <a:gd name="T13" fmla="*/ 4 h 8"/>
                <a:gd name="T14" fmla="*/ 13 w 14"/>
                <a:gd name="T15" fmla="*/ 4 h 8"/>
                <a:gd name="T16" fmla="*/ 3 w 14"/>
                <a:gd name="T17" fmla="*/ 0 h 8"/>
                <a:gd name="T18" fmla="*/ 1 w 14"/>
                <a:gd name="T19" fmla="*/ 1 h 8"/>
                <a:gd name="T20" fmla="*/ 0 w 14"/>
                <a:gd name="T21" fmla="*/ 2 h 8"/>
                <a:gd name="T22" fmla="*/ 0 w 14"/>
                <a:gd name="T23" fmla="*/ 8 h 8"/>
                <a:gd name="T24" fmla="*/ 7 w 14"/>
                <a:gd name="T25" fmla="*/ 8 h 8"/>
                <a:gd name="T26" fmla="*/ 7 w 14"/>
                <a:gd name="T27" fmla="*/ 4 h 8"/>
                <a:gd name="T28" fmla="*/ 6 w 14"/>
                <a:gd name="T29" fmla="*/ 1 h 8"/>
                <a:gd name="T30" fmla="*/ 3 w 14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8"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0" y="5"/>
                  </a:cubicBezTo>
                  <a:cubicBezTo>
                    <a:pt x="9" y="6"/>
                    <a:pt x="9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moveTo>
                    <a:pt x="3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2"/>
                    <a:pt x="6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693"/>
            <p:cNvSpPr>
              <a:spLocks/>
            </p:cNvSpPr>
            <p:nvPr/>
          </p:nvSpPr>
          <p:spPr bwMode="auto">
            <a:xfrm>
              <a:off x="4233862" y="4916174"/>
              <a:ext cx="52388" cy="52388"/>
            </a:xfrm>
            <a:custGeom>
              <a:avLst/>
              <a:gdLst>
                <a:gd name="T0" fmla="*/ 33 w 33"/>
                <a:gd name="T1" fmla="*/ 0 h 33"/>
                <a:gd name="T2" fmla="*/ 21 w 33"/>
                <a:gd name="T3" fmla="*/ 0 h 33"/>
                <a:gd name="T4" fmla="*/ 21 w 33"/>
                <a:gd name="T5" fmla="*/ 28 h 33"/>
                <a:gd name="T6" fmla="*/ 21 w 33"/>
                <a:gd name="T7" fmla="*/ 31 h 33"/>
                <a:gd name="T8" fmla="*/ 19 w 33"/>
                <a:gd name="T9" fmla="*/ 31 h 33"/>
                <a:gd name="T10" fmla="*/ 19 w 33"/>
                <a:gd name="T11" fmla="*/ 31 h 33"/>
                <a:gd name="T12" fmla="*/ 16 w 33"/>
                <a:gd name="T13" fmla="*/ 31 h 33"/>
                <a:gd name="T14" fmla="*/ 16 w 33"/>
                <a:gd name="T15" fmla="*/ 28 h 33"/>
                <a:gd name="T16" fmla="*/ 16 w 33"/>
                <a:gd name="T17" fmla="*/ 0 h 33"/>
                <a:gd name="T18" fmla="*/ 0 w 33"/>
                <a:gd name="T19" fmla="*/ 0 h 33"/>
                <a:gd name="T20" fmla="*/ 0 w 33"/>
                <a:gd name="T21" fmla="*/ 33 h 33"/>
                <a:gd name="T22" fmla="*/ 33 w 33"/>
                <a:gd name="T23" fmla="*/ 33 h 33"/>
                <a:gd name="T24" fmla="*/ 33 w 33"/>
                <a:gd name="T2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21" y="0"/>
                  </a:lnTo>
                  <a:lnTo>
                    <a:pt x="21" y="28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6" y="31"/>
                  </a:lnTo>
                  <a:lnTo>
                    <a:pt x="16" y="2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33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694"/>
            <p:cNvSpPr>
              <a:spLocks/>
            </p:cNvSpPr>
            <p:nvPr/>
          </p:nvSpPr>
          <p:spPr bwMode="auto">
            <a:xfrm>
              <a:off x="4233862" y="4916174"/>
              <a:ext cx="52388" cy="52388"/>
            </a:xfrm>
            <a:custGeom>
              <a:avLst/>
              <a:gdLst>
                <a:gd name="T0" fmla="*/ 33 w 33"/>
                <a:gd name="T1" fmla="*/ 0 h 33"/>
                <a:gd name="T2" fmla="*/ 21 w 33"/>
                <a:gd name="T3" fmla="*/ 0 h 33"/>
                <a:gd name="T4" fmla="*/ 21 w 33"/>
                <a:gd name="T5" fmla="*/ 28 h 33"/>
                <a:gd name="T6" fmla="*/ 21 w 33"/>
                <a:gd name="T7" fmla="*/ 31 h 33"/>
                <a:gd name="T8" fmla="*/ 19 w 33"/>
                <a:gd name="T9" fmla="*/ 31 h 33"/>
                <a:gd name="T10" fmla="*/ 19 w 33"/>
                <a:gd name="T11" fmla="*/ 31 h 33"/>
                <a:gd name="T12" fmla="*/ 16 w 33"/>
                <a:gd name="T13" fmla="*/ 31 h 33"/>
                <a:gd name="T14" fmla="*/ 16 w 33"/>
                <a:gd name="T15" fmla="*/ 28 h 33"/>
                <a:gd name="T16" fmla="*/ 16 w 33"/>
                <a:gd name="T17" fmla="*/ 0 h 33"/>
                <a:gd name="T18" fmla="*/ 0 w 33"/>
                <a:gd name="T19" fmla="*/ 0 h 33"/>
                <a:gd name="T20" fmla="*/ 0 w 33"/>
                <a:gd name="T21" fmla="*/ 33 h 33"/>
                <a:gd name="T22" fmla="*/ 33 w 33"/>
                <a:gd name="T23" fmla="*/ 33 h 33"/>
                <a:gd name="T24" fmla="*/ 33 w 33"/>
                <a:gd name="T2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21" y="0"/>
                  </a:lnTo>
                  <a:lnTo>
                    <a:pt x="21" y="28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6" y="31"/>
                  </a:lnTo>
                  <a:lnTo>
                    <a:pt x="16" y="2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33" y="33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Freeform 695"/>
            <p:cNvSpPr>
              <a:spLocks/>
            </p:cNvSpPr>
            <p:nvPr/>
          </p:nvSpPr>
          <p:spPr bwMode="auto">
            <a:xfrm>
              <a:off x="4313237" y="4916174"/>
              <a:ext cx="17463" cy="52388"/>
            </a:xfrm>
            <a:custGeom>
              <a:avLst/>
              <a:gdLst>
                <a:gd name="T0" fmla="*/ 5 w 5"/>
                <a:gd name="T1" fmla="*/ 0 h 14"/>
                <a:gd name="T2" fmla="*/ 0 w 5"/>
                <a:gd name="T3" fmla="*/ 0 h 14"/>
                <a:gd name="T4" fmla="*/ 0 w 5"/>
                <a:gd name="T5" fmla="*/ 14 h 14"/>
                <a:gd name="T6" fmla="*/ 5 w 5"/>
                <a:gd name="T7" fmla="*/ 14 h 14"/>
                <a:gd name="T8" fmla="*/ 5 w 5"/>
                <a:gd name="T9" fmla="*/ 0 h 14"/>
                <a:gd name="T10" fmla="*/ 5 w 5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B8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696"/>
            <p:cNvSpPr>
              <a:spLocks/>
            </p:cNvSpPr>
            <p:nvPr/>
          </p:nvSpPr>
          <p:spPr bwMode="auto">
            <a:xfrm>
              <a:off x="4206875" y="5114611"/>
              <a:ext cx="131763" cy="733425"/>
            </a:xfrm>
            <a:custGeom>
              <a:avLst/>
              <a:gdLst>
                <a:gd name="T0" fmla="*/ 78 w 83"/>
                <a:gd name="T1" fmla="*/ 0 h 462"/>
                <a:gd name="T2" fmla="*/ 69 w 83"/>
                <a:gd name="T3" fmla="*/ 0 h 462"/>
                <a:gd name="T4" fmla="*/ 69 w 83"/>
                <a:gd name="T5" fmla="*/ 10 h 462"/>
                <a:gd name="T6" fmla="*/ 74 w 83"/>
                <a:gd name="T7" fmla="*/ 450 h 462"/>
                <a:gd name="T8" fmla="*/ 0 w 83"/>
                <a:gd name="T9" fmla="*/ 450 h 462"/>
                <a:gd name="T10" fmla="*/ 0 w 83"/>
                <a:gd name="T11" fmla="*/ 462 h 462"/>
                <a:gd name="T12" fmla="*/ 83 w 83"/>
                <a:gd name="T13" fmla="*/ 462 h 462"/>
                <a:gd name="T14" fmla="*/ 78 w 83"/>
                <a:gd name="T15" fmla="*/ 22 h 462"/>
                <a:gd name="T16" fmla="*/ 78 w 83"/>
                <a:gd name="T17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62">
                  <a:moveTo>
                    <a:pt x="78" y="0"/>
                  </a:moveTo>
                  <a:lnTo>
                    <a:pt x="69" y="0"/>
                  </a:lnTo>
                  <a:lnTo>
                    <a:pt x="69" y="10"/>
                  </a:lnTo>
                  <a:lnTo>
                    <a:pt x="74" y="450"/>
                  </a:lnTo>
                  <a:lnTo>
                    <a:pt x="0" y="450"/>
                  </a:lnTo>
                  <a:lnTo>
                    <a:pt x="0" y="462"/>
                  </a:lnTo>
                  <a:lnTo>
                    <a:pt x="83" y="462"/>
                  </a:lnTo>
                  <a:lnTo>
                    <a:pt x="78" y="2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697"/>
            <p:cNvSpPr>
              <a:spLocks/>
            </p:cNvSpPr>
            <p:nvPr/>
          </p:nvSpPr>
          <p:spPr bwMode="auto">
            <a:xfrm>
              <a:off x="4206875" y="5114611"/>
              <a:ext cx="131763" cy="733425"/>
            </a:xfrm>
            <a:custGeom>
              <a:avLst/>
              <a:gdLst>
                <a:gd name="T0" fmla="*/ 78 w 83"/>
                <a:gd name="T1" fmla="*/ 0 h 462"/>
                <a:gd name="T2" fmla="*/ 69 w 83"/>
                <a:gd name="T3" fmla="*/ 0 h 462"/>
                <a:gd name="T4" fmla="*/ 69 w 83"/>
                <a:gd name="T5" fmla="*/ 10 h 462"/>
                <a:gd name="T6" fmla="*/ 74 w 83"/>
                <a:gd name="T7" fmla="*/ 450 h 462"/>
                <a:gd name="T8" fmla="*/ 0 w 83"/>
                <a:gd name="T9" fmla="*/ 450 h 462"/>
                <a:gd name="T10" fmla="*/ 0 w 83"/>
                <a:gd name="T11" fmla="*/ 462 h 462"/>
                <a:gd name="T12" fmla="*/ 83 w 83"/>
                <a:gd name="T13" fmla="*/ 462 h 462"/>
                <a:gd name="T14" fmla="*/ 78 w 83"/>
                <a:gd name="T15" fmla="*/ 22 h 462"/>
                <a:gd name="T16" fmla="*/ 78 w 83"/>
                <a:gd name="T17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62">
                  <a:moveTo>
                    <a:pt x="78" y="0"/>
                  </a:moveTo>
                  <a:lnTo>
                    <a:pt x="69" y="0"/>
                  </a:lnTo>
                  <a:lnTo>
                    <a:pt x="69" y="10"/>
                  </a:lnTo>
                  <a:lnTo>
                    <a:pt x="74" y="450"/>
                  </a:lnTo>
                  <a:lnTo>
                    <a:pt x="0" y="450"/>
                  </a:lnTo>
                  <a:lnTo>
                    <a:pt x="0" y="462"/>
                  </a:lnTo>
                  <a:lnTo>
                    <a:pt x="83" y="462"/>
                  </a:lnTo>
                  <a:lnTo>
                    <a:pt x="78" y="22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698"/>
            <p:cNvSpPr>
              <a:spLocks/>
            </p:cNvSpPr>
            <p:nvPr/>
          </p:nvSpPr>
          <p:spPr bwMode="auto">
            <a:xfrm>
              <a:off x="3673475" y="5051111"/>
              <a:ext cx="93663" cy="63500"/>
            </a:xfrm>
            <a:custGeom>
              <a:avLst/>
              <a:gdLst>
                <a:gd name="T0" fmla="*/ 0 w 59"/>
                <a:gd name="T1" fmla="*/ 2 h 40"/>
                <a:gd name="T2" fmla="*/ 0 w 59"/>
                <a:gd name="T3" fmla="*/ 40 h 40"/>
                <a:gd name="T4" fmla="*/ 59 w 59"/>
                <a:gd name="T5" fmla="*/ 40 h 40"/>
                <a:gd name="T6" fmla="*/ 59 w 59"/>
                <a:gd name="T7" fmla="*/ 0 h 40"/>
                <a:gd name="T8" fmla="*/ 0 w 59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0">
                  <a:moveTo>
                    <a:pt x="0" y="2"/>
                  </a:moveTo>
                  <a:lnTo>
                    <a:pt x="0" y="40"/>
                  </a:lnTo>
                  <a:lnTo>
                    <a:pt x="59" y="40"/>
                  </a:lnTo>
                  <a:lnTo>
                    <a:pt x="5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699"/>
            <p:cNvSpPr>
              <a:spLocks/>
            </p:cNvSpPr>
            <p:nvPr/>
          </p:nvSpPr>
          <p:spPr bwMode="auto">
            <a:xfrm>
              <a:off x="3673475" y="5051111"/>
              <a:ext cx="93663" cy="63500"/>
            </a:xfrm>
            <a:custGeom>
              <a:avLst/>
              <a:gdLst>
                <a:gd name="T0" fmla="*/ 0 w 59"/>
                <a:gd name="T1" fmla="*/ 2 h 40"/>
                <a:gd name="T2" fmla="*/ 0 w 59"/>
                <a:gd name="T3" fmla="*/ 40 h 40"/>
                <a:gd name="T4" fmla="*/ 59 w 59"/>
                <a:gd name="T5" fmla="*/ 40 h 40"/>
                <a:gd name="T6" fmla="*/ 59 w 59"/>
                <a:gd name="T7" fmla="*/ 0 h 40"/>
                <a:gd name="T8" fmla="*/ 0 w 59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0">
                  <a:moveTo>
                    <a:pt x="0" y="2"/>
                  </a:moveTo>
                  <a:lnTo>
                    <a:pt x="0" y="40"/>
                  </a:lnTo>
                  <a:lnTo>
                    <a:pt x="59" y="40"/>
                  </a:lnTo>
                  <a:lnTo>
                    <a:pt x="59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700"/>
            <p:cNvSpPr>
              <a:spLocks/>
            </p:cNvSpPr>
            <p:nvPr/>
          </p:nvSpPr>
          <p:spPr bwMode="auto">
            <a:xfrm>
              <a:off x="3654425" y="4863786"/>
              <a:ext cx="200025" cy="220663"/>
            </a:xfrm>
            <a:custGeom>
              <a:avLst/>
              <a:gdLst>
                <a:gd name="T0" fmla="*/ 1 w 53"/>
                <a:gd name="T1" fmla="*/ 16 h 59"/>
                <a:gd name="T2" fmla="*/ 4 w 53"/>
                <a:gd name="T3" fmla="*/ 15 h 59"/>
                <a:gd name="T4" fmla="*/ 6 w 53"/>
                <a:gd name="T5" fmla="*/ 16 h 59"/>
                <a:gd name="T6" fmla="*/ 8 w 53"/>
                <a:gd name="T7" fmla="*/ 19 h 59"/>
                <a:gd name="T8" fmla="*/ 8 w 53"/>
                <a:gd name="T9" fmla="*/ 27 h 59"/>
                <a:gd name="T10" fmla="*/ 8 w 53"/>
                <a:gd name="T11" fmla="*/ 28 h 59"/>
                <a:gd name="T12" fmla="*/ 8 w 53"/>
                <a:gd name="T13" fmla="*/ 28 h 59"/>
                <a:gd name="T14" fmla="*/ 9 w 53"/>
                <a:gd name="T15" fmla="*/ 28 h 59"/>
                <a:gd name="T16" fmla="*/ 10 w 53"/>
                <a:gd name="T17" fmla="*/ 28 h 59"/>
                <a:gd name="T18" fmla="*/ 10 w 53"/>
                <a:gd name="T19" fmla="*/ 27 h 59"/>
                <a:gd name="T20" fmla="*/ 10 w 53"/>
                <a:gd name="T21" fmla="*/ 19 h 59"/>
                <a:gd name="T22" fmla="*/ 11 w 53"/>
                <a:gd name="T23" fmla="*/ 16 h 59"/>
                <a:gd name="T24" fmla="*/ 14 w 53"/>
                <a:gd name="T25" fmla="*/ 15 h 59"/>
                <a:gd name="T26" fmla="*/ 16 w 53"/>
                <a:gd name="T27" fmla="*/ 16 h 59"/>
                <a:gd name="T28" fmla="*/ 18 w 53"/>
                <a:gd name="T29" fmla="*/ 19 h 59"/>
                <a:gd name="T30" fmla="*/ 18 w 53"/>
                <a:gd name="T31" fmla="*/ 27 h 59"/>
                <a:gd name="T32" fmla="*/ 18 w 53"/>
                <a:gd name="T33" fmla="*/ 28 h 59"/>
                <a:gd name="T34" fmla="*/ 18 w 53"/>
                <a:gd name="T35" fmla="*/ 28 h 59"/>
                <a:gd name="T36" fmla="*/ 19 w 53"/>
                <a:gd name="T37" fmla="*/ 28 h 59"/>
                <a:gd name="T38" fmla="*/ 20 w 53"/>
                <a:gd name="T39" fmla="*/ 28 h 59"/>
                <a:gd name="T40" fmla="*/ 20 w 53"/>
                <a:gd name="T41" fmla="*/ 27 h 59"/>
                <a:gd name="T42" fmla="*/ 20 w 53"/>
                <a:gd name="T43" fmla="*/ 19 h 59"/>
                <a:gd name="T44" fmla="*/ 21 w 53"/>
                <a:gd name="T45" fmla="*/ 16 h 59"/>
                <a:gd name="T46" fmla="*/ 24 w 53"/>
                <a:gd name="T47" fmla="*/ 15 h 59"/>
                <a:gd name="T48" fmla="*/ 26 w 53"/>
                <a:gd name="T49" fmla="*/ 16 h 59"/>
                <a:gd name="T50" fmla="*/ 28 w 53"/>
                <a:gd name="T51" fmla="*/ 19 h 59"/>
                <a:gd name="T52" fmla="*/ 28 w 53"/>
                <a:gd name="T53" fmla="*/ 27 h 59"/>
                <a:gd name="T54" fmla="*/ 28 w 53"/>
                <a:gd name="T55" fmla="*/ 28 h 59"/>
                <a:gd name="T56" fmla="*/ 28 w 53"/>
                <a:gd name="T57" fmla="*/ 28 h 59"/>
                <a:gd name="T58" fmla="*/ 29 w 53"/>
                <a:gd name="T59" fmla="*/ 28 h 59"/>
                <a:gd name="T60" fmla="*/ 30 w 53"/>
                <a:gd name="T61" fmla="*/ 28 h 59"/>
                <a:gd name="T62" fmla="*/ 30 w 53"/>
                <a:gd name="T63" fmla="*/ 27 h 59"/>
                <a:gd name="T64" fmla="*/ 30 w 53"/>
                <a:gd name="T65" fmla="*/ 4 h 59"/>
                <a:gd name="T66" fmla="*/ 31 w 53"/>
                <a:gd name="T67" fmla="*/ 2 h 59"/>
                <a:gd name="T68" fmla="*/ 34 w 53"/>
                <a:gd name="T69" fmla="*/ 0 h 59"/>
                <a:gd name="T70" fmla="*/ 36 w 53"/>
                <a:gd name="T71" fmla="*/ 2 h 59"/>
                <a:gd name="T72" fmla="*/ 37 w 53"/>
                <a:gd name="T73" fmla="*/ 4 h 59"/>
                <a:gd name="T74" fmla="*/ 38 w 53"/>
                <a:gd name="T75" fmla="*/ 42 h 59"/>
                <a:gd name="T76" fmla="*/ 38 w 53"/>
                <a:gd name="T77" fmla="*/ 43 h 59"/>
                <a:gd name="T78" fmla="*/ 40 w 53"/>
                <a:gd name="T79" fmla="*/ 42 h 59"/>
                <a:gd name="T80" fmla="*/ 45 w 53"/>
                <a:gd name="T81" fmla="*/ 36 h 59"/>
                <a:gd name="T82" fmla="*/ 48 w 53"/>
                <a:gd name="T83" fmla="*/ 34 h 59"/>
                <a:gd name="T84" fmla="*/ 52 w 53"/>
                <a:gd name="T85" fmla="*/ 36 h 59"/>
                <a:gd name="T86" fmla="*/ 53 w 53"/>
                <a:gd name="T87" fmla="*/ 39 h 59"/>
                <a:gd name="T88" fmla="*/ 52 w 53"/>
                <a:gd name="T89" fmla="*/ 42 h 59"/>
                <a:gd name="T90" fmla="*/ 42 w 53"/>
                <a:gd name="T91" fmla="*/ 54 h 59"/>
                <a:gd name="T92" fmla="*/ 37 w 53"/>
                <a:gd name="T93" fmla="*/ 58 h 59"/>
                <a:gd name="T94" fmla="*/ 31 w 53"/>
                <a:gd name="T95" fmla="*/ 59 h 59"/>
                <a:gd name="T96" fmla="*/ 4 w 53"/>
                <a:gd name="T97" fmla="*/ 59 h 59"/>
                <a:gd name="T98" fmla="*/ 1 w 53"/>
                <a:gd name="T99" fmla="*/ 58 h 59"/>
                <a:gd name="T100" fmla="*/ 0 w 53"/>
                <a:gd name="T101" fmla="*/ 55 h 59"/>
                <a:gd name="T102" fmla="*/ 0 w 53"/>
                <a:gd name="T103" fmla="*/ 19 h 59"/>
                <a:gd name="T104" fmla="*/ 1 w 53"/>
                <a:gd name="T105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" h="59">
                  <a:moveTo>
                    <a:pt x="1" y="16"/>
                  </a:moveTo>
                  <a:cubicBezTo>
                    <a:pt x="2" y="15"/>
                    <a:pt x="3" y="15"/>
                    <a:pt x="4" y="15"/>
                  </a:cubicBezTo>
                  <a:cubicBezTo>
                    <a:pt x="5" y="15"/>
                    <a:pt x="6" y="15"/>
                    <a:pt x="6" y="16"/>
                  </a:cubicBezTo>
                  <a:cubicBezTo>
                    <a:pt x="7" y="17"/>
                    <a:pt x="8" y="18"/>
                    <a:pt x="8" y="19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7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6" y="16"/>
                  </a:cubicBezTo>
                  <a:cubicBezTo>
                    <a:pt x="17" y="17"/>
                    <a:pt x="18" y="18"/>
                    <a:pt x="18" y="1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7"/>
                    <a:pt x="21" y="16"/>
                  </a:cubicBezTo>
                  <a:cubicBezTo>
                    <a:pt x="22" y="15"/>
                    <a:pt x="23" y="15"/>
                    <a:pt x="24" y="15"/>
                  </a:cubicBezTo>
                  <a:cubicBezTo>
                    <a:pt x="25" y="15"/>
                    <a:pt x="26" y="15"/>
                    <a:pt x="26" y="16"/>
                  </a:cubicBezTo>
                  <a:cubicBezTo>
                    <a:pt x="27" y="17"/>
                    <a:pt x="28" y="18"/>
                    <a:pt x="28" y="19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2"/>
                    <a:pt x="31" y="2"/>
                  </a:cubicBezTo>
                  <a:cubicBezTo>
                    <a:pt x="32" y="1"/>
                    <a:pt x="33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7" y="2"/>
                    <a:pt x="37" y="3"/>
                    <a:pt x="37" y="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3"/>
                    <a:pt x="38" y="43"/>
                  </a:cubicBezTo>
                  <a:cubicBezTo>
                    <a:pt x="39" y="43"/>
                    <a:pt x="39" y="43"/>
                    <a:pt x="40" y="42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5"/>
                    <a:pt x="47" y="35"/>
                    <a:pt x="48" y="34"/>
                  </a:cubicBezTo>
                  <a:cubicBezTo>
                    <a:pt x="50" y="34"/>
                    <a:pt x="51" y="35"/>
                    <a:pt x="52" y="36"/>
                  </a:cubicBezTo>
                  <a:cubicBezTo>
                    <a:pt x="53" y="36"/>
                    <a:pt x="53" y="37"/>
                    <a:pt x="53" y="39"/>
                  </a:cubicBezTo>
                  <a:cubicBezTo>
                    <a:pt x="53" y="40"/>
                    <a:pt x="53" y="41"/>
                    <a:pt x="52" y="42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0" y="55"/>
                    <a:pt x="39" y="57"/>
                    <a:pt x="37" y="58"/>
                  </a:cubicBezTo>
                  <a:cubicBezTo>
                    <a:pt x="35" y="58"/>
                    <a:pt x="33" y="59"/>
                    <a:pt x="31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3" y="59"/>
                    <a:pt x="2" y="59"/>
                    <a:pt x="1" y="58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Freeform 701"/>
            <p:cNvSpPr>
              <a:spLocks/>
            </p:cNvSpPr>
            <p:nvPr/>
          </p:nvSpPr>
          <p:spPr bwMode="auto">
            <a:xfrm>
              <a:off x="3849687" y="4993961"/>
              <a:ext cx="0" cy="476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702"/>
            <p:cNvSpPr>
              <a:spLocks/>
            </p:cNvSpPr>
            <p:nvPr/>
          </p:nvSpPr>
          <p:spPr bwMode="auto">
            <a:xfrm>
              <a:off x="3659187" y="5111436"/>
              <a:ext cx="130175" cy="33338"/>
            </a:xfrm>
            <a:custGeom>
              <a:avLst/>
              <a:gdLst>
                <a:gd name="T0" fmla="*/ 0 w 82"/>
                <a:gd name="T1" fmla="*/ 21 h 21"/>
                <a:gd name="T2" fmla="*/ 82 w 82"/>
                <a:gd name="T3" fmla="*/ 21 h 21"/>
                <a:gd name="T4" fmla="*/ 82 w 82"/>
                <a:gd name="T5" fmla="*/ 0 h 21"/>
                <a:gd name="T6" fmla="*/ 0 w 82"/>
                <a:gd name="T7" fmla="*/ 2 h 21"/>
                <a:gd name="T8" fmla="*/ 0 w 8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1">
                  <a:moveTo>
                    <a:pt x="0" y="21"/>
                  </a:moveTo>
                  <a:lnTo>
                    <a:pt x="82" y="21"/>
                  </a:lnTo>
                  <a:lnTo>
                    <a:pt x="82" y="0"/>
                  </a:lnTo>
                  <a:lnTo>
                    <a:pt x="0" y="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703"/>
            <p:cNvSpPr>
              <a:spLocks/>
            </p:cNvSpPr>
            <p:nvPr/>
          </p:nvSpPr>
          <p:spPr bwMode="auto">
            <a:xfrm>
              <a:off x="3659187" y="5111436"/>
              <a:ext cx="130175" cy="33338"/>
            </a:xfrm>
            <a:custGeom>
              <a:avLst/>
              <a:gdLst>
                <a:gd name="T0" fmla="*/ 0 w 82"/>
                <a:gd name="T1" fmla="*/ 21 h 21"/>
                <a:gd name="T2" fmla="*/ 82 w 82"/>
                <a:gd name="T3" fmla="*/ 21 h 21"/>
                <a:gd name="T4" fmla="*/ 82 w 82"/>
                <a:gd name="T5" fmla="*/ 0 h 21"/>
                <a:gd name="T6" fmla="*/ 0 w 82"/>
                <a:gd name="T7" fmla="*/ 2 h 21"/>
                <a:gd name="T8" fmla="*/ 0 w 8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1">
                  <a:moveTo>
                    <a:pt x="0" y="21"/>
                  </a:moveTo>
                  <a:lnTo>
                    <a:pt x="82" y="21"/>
                  </a:lnTo>
                  <a:lnTo>
                    <a:pt x="82" y="0"/>
                  </a:lnTo>
                  <a:lnTo>
                    <a:pt x="0" y="2"/>
                  </a:ln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704"/>
            <p:cNvSpPr>
              <a:spLocks/>
            </p:cNvSpPr>
            <p:nvPr/>
          </p:nvSpPr>
          <p:spPr bwMode="auto">
            <a:xfrm>
              <a:off x="3659187" y="5144774"/>
              <a:ext cx="134938" cy="700088"/>
            </a:xfrm>
            <a:custGeom>
              <a:avLst/>
              <a:gdLst>
                <a:gd name="T0" fmla="*/ 0 w 85"/>
                <a:gd name="T1" fmla="*/ 0 h 441"/>
                <a:gd name="T2" fmla="*/ 82 w 85"/>
                <a:gd name="T3" fmla="*/ 0 h 441"/>
                <a:gd name="T4" fmla="*/ 85 w 85"/>
                <a:gd name="T5" fmla="*/ 441 h 441"/>
                <a:gd name="T6" fmla="*/ 2 w 85"/>
                <a:gd name="T7" fmla="*/ 441 h 441"/>
                <a:gd name="T8" fmla="*/ 0 w 85"/>
                <a:gd name="T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441">
                  <a:moveTo>
                    <a:pt x="0" y="0"/>
                  </a:moveTo>
                  <a:lnTo>
                    <a:pt x="82" y="0"/>
                  </a:lnTo>
                  <a:lnTo>
                    <a:pt x="85" y="441"/>
                  </a:lnTo>
                  <a:lnTo>
                    <a:pt x="2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705"/>
            <p:cNvSpPr>
              <a:spLocks/>
            </p:cNvSpPr>
            <p:nvPr/>
          </p:nvSpPr>
          <p:spPr bwMode="auto">
            <a:xfrm>
              <a:off x="3659187" y="5144774"/>
              <a:ext cx="134938" cy="700088"/>
            </a:xfrm>
            <a:custGeom>
              <a:avLst/>
              <a:gdLst>
                <a:gd name="T0" fmla="*/ 0 w 85"/>
                <a:gd name="T1" fmla="*/ 0 h 441"/>
                <a:gd name="T2" fmla="*/ 82 w 85"/>
                <a:gd name="T3" fmla="*/ 0 h 441"/>
                <a:gd name="T4" fmla="*/ 85 w 85"/>
                <a:gd name="T5" fmla="*/ 441 h 441"/>
                <a:gd name="T6" fmla="*/ 2 w 85"/>
                <a:gd name="T7" fmla="*/ 441 h 441"/>
                <a:gd name="T8" fmla="*/ 0 w 85"/>
                <a:gd name="T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441">
                  <a:moveTo>
                    <a:pt x="0" y="0"/>
                  </a:moveTo>
                  <a:lnTo>
                    <a:pt x="82" y="0"/>
                  </a:lnTo>
                  <a:lnTo>
                    <a:pt x="85" y="441"/>
                  </a:lnTo>
                  <a:lnTo>
                    <a:pt x="2" y="44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706"/>
            <p:cNvSpPr>
              <a:spLocks/>
            </p:cNvSpPr>
            <p:nvPr/>
          </p:nvSpPr>
          <p:spPr bwMode="auto">
            <a:xfrm>
              <a:off x="4129087" y="4844736"/>
              <a:ext cx="187325" cy="209550"/>
            </a:xfrm>
            <a:custGeom>
              <a:avLst/>
              <a:gdLst>
                <a:gd name="T0" fmla="*/ 49 w 50"/>
                <a:gd name="T1" fmla="*/ 12 h 56"/>
                <a:gd name="T2" fmla="*/ 46 w 50"/>
                <a:gd name="T3" fmla="*/ 11 h 56"/>
                <a:gd name="T4" fmla="*/ 43 w 50"/>
                <a:gd name="T5" fmla="*/ 12 h 56"/>
                <a:gd name="T6" fmla="*/ 42 w 50"/>
                <a:gd name="T7" fmla="*/ 15 h 56"/>
                <a:gd name="T8" fmla="*/ 42 w 50"/>
                <a:gd name="T9" fmla="*/ 26 h 56"/>
                <a:gd name="T10" fmla="*/ 42 w 50"/>
                <a:gd name="T11" fmla="*/ 27 h 56"/>
                <a:gd name="T12" fmla="*/ 42 w 50"/>
                <a:gd name="T13" fmla="*/ 27 h 56"/>
                <a:gd name="T14" fmla="*/ 41 w 50"/>
                <a:gd name="T15" fmla="*/ 27 h 56"/>
                <a:gd name="T16" fmla="*/ 41 w 50"/>
                <a:gd name="T17" fmla="*/ 27 h 56"/>
                <a:gd name="T18" fmla="*/ 40 w 50"/>
                <a:gd name="T19" fmla="*/ 26 h 56"/>
                <a:gd name="T20" fmla="*/ 40 w 50"/>
                <a:gd name="T21" fmla="*/ 7 h 56"/>
                <a:gd name="T22" fmla="*/ 39 w 50"/>
                <a:gd name="T23" fmla="*/ 4 h 56"/>
                <a:gd name="T24" fmla="*/ 37 w 50"/>
                <a:gd name="T25" fmla="*/ 3 h 56"/>
                <a:gd name="T26" fmla="*/ 34 w 50"/>
                <a:gd name="T27" fmla="*/ 5 h 56"/>
                <a:gd name="T28" fmla="*/ 33 w 50"/>
                <a:gd name="T29" fmla="*/ 7 h 56"/>
                <a:gd name="T30" fmla="*/ 33 w 50"/>
                <a:gd name="T31" fmla="*/ 27 h 56"/>
                <a:gd name="T32" fmla="*/ 33 w 50"/>
                <a:gd name="T33" fmla="*/ 27 h 56"/>
                <a:gd name="T34" fmla="*/ 32 w 50"/>
                <a:gd name="T35" fmla="*/ 27 h 56"/>
                <a:gd name="T36" fmla="*/ 32 w 50"/>
                <a:gd name="T37" fmla="*/ 27 h 56"/>
                <a:gd name="T38" fmla="*/ 31 w 50"/>
                <a:gd name="T39" fmla="*/ 27 h 56"/>
                <a:gd name="T40" fmla="*/ 31 w 50"/>
                <a:gd name="T41" fmla="*/ 27 h 56"/>
                <a:gd name="T42" fmla="*/ 31 w 50"/>
                <a:gd name="T43" fmla="*/ 3 h 56"/>
                <a:gd name="T44" fmla="*/ 30 w 50"/>
                <a:gd name="T45" fmla="*/ 1 h 56"/>
                <a:gd name="T46" fmla="*/ 27 w 50"/>
                <a:gd name="T47" fmla="*/ 0 h 56"/>
                <a:gd name="T48" fmla="*/ 25 w 50"/>
                <a:gd name="T49" fmla="*/ 1 h 56"/>
                <a:gd name="T50" fmla="*/ 24 w 50"/>
                <a:gd name="T51" fmla="*/ 3 h 56"/>
                <a:gd name="T52" fmla="*/ 24 w 50"/>
                <a:gd name="T53" fmla="*/ 27 h 56"/>
                <a:gd name="T54" fmla="*/ 24 w 50"/>
                <a:gd name="T55" fmla="*/ 27 h 56"/>
                <a:gd name="T56" fmla="*/ 23 w 50"/>
                <a:gd name="T57" fmla="*/ 27 h 56"/>
                <a:gd name="T58" fmla="*/ 22 w 50"/>
                <a:gd name="T59" fmla="*/ 27 h 56"/>
                <a:gd name="T60" fmla="*/ 22 w 50"/>
                <a:gd name="T61" fmla="*/ 27 h 56"/>
                <a:gd name="T62" fmla="*/ 22 w 50"/>
                <a:gd name="T63" fmla="*/ 27 h 56"/>
                <a:gd name="T64" fmla="*/ 22 w 50"/>
                <a:gd name="T65" fmla="*/ 13 h 56"/>
                <a:gd name="T66" fmla="*/ 20 w 50"/>
                <a:gd name="T67" fmla="*/ 10 h 56"/>
                <a:gd name="T68" fmla="*/ 18 w 50"/>
                <a:gd name="T69" fmla="*/ 9 h 56"/>
                <a:gd name="T70" fmla="*/ 15 w 50"/>
                <a:gd name="T71" fmla="*/ 10 h 56"/>
                <a:gd name="T72" fmla="*/ 14 w 50"/>
                <a:gd name="T73" fmla="*/ 13 h 56"/>
                <a:gd name="T74" fmla="*/ 15 w 50"/>
                <a:gd name="T75" fmla="*/ 40 h 56"/>
                <a:gd name="T76" fmla="*/ 14 w 50"/>
                <a:gd name="T77" fmla="*/ 41 h 56"/>
                <a:gd name="T78" fmla="*/ 13 w 50"/>
                <a:gd name="T79" fmla="*/ 41 h 56"/>
                <a:gd name="T80" fmla="*/ 7 w 50"/>
                <a:gd name="T81" fmla="*/ 35 h 56"/>
                <a:gd name="T82" fmla="*/ 4 w 50"/>
                <a:gd name="T83" fmla="*/ 34 h 56"/>
                <a:gd name="T84" fmla="*/ 1 w 50"/>
                <a:gd name="T85" fmla="*/ 35 h 56"/>
                <a:gd name="T86" fmla="*/ 0 w 50"/>
                <a:gd name="T87" fmla="*/ 38 h 56"/>
                <a:gd name="T88" fmla="*/ 1 w 50"/>
                <a:gd name="T89" fmla="*/ 41 h 56"/>
                <a:gd name="T90" fmla="*/ 11 w 50"/>
                <a:gd name="T91" fmla="*/ 52 h 56"/>
                <a:gd name="T92" fmla="*/ 15 w 50"/>
                <a:gd name="T93" fmla="*/ 55 h 56"/>
                <a:gd name="T94" fmla="*/ 21 w 50"/>
                <a:gd name="T95" fmla="*/ 56 h 56"/>
                <a:gd name="T96" fmla="*/ 46 w 50"/>
                <a:gd name="T97" fmla="*/ 56 h 56"/>
                <a:gd name="T98" fmla="*/ 49 w 50"/>
                <a:gd name="T99" fmla="*/ 55 h 56"/>
                <a:gd name="T100" fmla="*/ 50 w 50"/>
                <a:gd name="T101" fmla="*/ 52 h 56"/>
                <a:gd name="T102" fmla="*/ 50 w 50"/>
                <a:gd name="T103" fmla="*/ 15 h 56"/>
                <a:gd name="T104" fmla="*/ 49 w 50"/>
                <a:gd name="T105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" h="56">
                  <a:moveTo>
                    <a:pt x="49" y="12"/>
                  </a:moveTo>
                  <a:cubicBezTo>
                    <a:pt x="48" y="11"/>
                    <a:pt x="47" y="11"/>
                    <a:pt x="46" y="11"/>
                  </a:cubicBezTo>
                  <a:cubicBezTo>
                    <a:pt x="45" y="11"/>
                    <a:pt x="44" y="11"/>
                    <a:pt x="43" y="12"/>
                  </a:cubicBezTo>
                  <a:cubicBezTo>
                    <a:pt x="43" y="13"/>
                    <a:pt x="42" y="14"/>
                    <a:pt x="42" y="15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6"/>
                    <a:pt x="40" y="5"/>
                    <a:pt x="39" y="4"/>
                  </a:cubicBezTo>
                  <a:cubicBezTo>
                    <a:pt x="38" y="4"/>
                    <a:pt x="38" y="3"/>
                    <a:pt x="37" y="3"/>
                  </a:cubicBezTo>
                  <a:cubicBezTo>
                    <a:pt x="36" y="3"/>
                    <a:pt x="35" y="4"/>
                    <a:pt x="34" y="5"/>
                  </a:cubicBezTo>
                  <a:cubicBezTo>
                    <a:pt x="33" y="5"/>
                    <a:pt x="33" y="6"/>
                    <a:pt x="33" y="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2"/>
                    <a:pt x="31" y="1"/>
                    <a:pt x="30" y="1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6" y="0"/>
                    <a:pt x="25" y="0"/>
                    <a:pt x="25" y="1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2"/>
                    <a:pt x="21" y="11"/>
                    <a:pt x="20" y="10"/>
                  </a:cubicBezTo>
                  <a:cubicBezTo>
                    <a:pt x="20" y="10"/>
                    <a:pt x="19" y="9"/>
                    <a:pt x="18" y="9"/>
                  </a:cubicBezTo>
                  <a:cubicBezTo>
                    <a:pt x="17" y="9"/>
                    <a:pt x="16" y="10"/>
                    <a:pt x="15" y="10"/>
                  </a:cubicBezTo>
                  <a:cubicBezTo>
                    <a:pt x="15" y="11"/>
                    <a:pt x="14" y="12"/>
                    <a:pt x="14" y="13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1"/>
                    <a:pt x="14" y="41"/>
                    <a:pt x="14" y="41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6" y="34"/>
                    <a:pt x="4" y="34"/>
                  </a:cubicBezTo>
                  <a:cubicBezTo>
                    <a:pt x="3" y="34"/>
                    <a:pt x="2" y="34"/>
                    <a:pt x="1" y="35"/>
                  </a:cubicBezTo>
                  <a:cubicBezTo>
                    <a:pt x="1" y="36"/>
                    <a:pt x="0" y="37"/>
                    <a:pt x="0" y="38"/>
                  </a:cubicBezTo>
                  <a:cubicBezTo>
                    <a:pt x="0" y="39"/>
                    <a:pt x="0" y="40"/>
                    <a:pt x="1" y="4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2" y="53"/>
                    <a:pt x="14" y="54"/>
                    <a:pt x="15" y="55"/>
                  </a:cubicBezTo>
                  <a:cubicBezTo>
                    <a:pt x="17" y="56"/>
                    <a:pt x="19" y="56"/>
                    <a:pt x="21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7" y="56"/>
                    <a:pt x="48" y="56"/>
                    <a:pt x="49" y="55"/>
                  </a:cubicBezTo>
                  <a:cubicBezTo>
                    <a:pt x="50" y="54"/>
                    <a:pt x="50" y="53"/>
                    <a:pt x="50" y="52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4"/>
                    <a:pt x="49" y="13"/>
                    <a:pt x="4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Rectangle 707"/>
            <p:cNvSpPr>
              <a:spLocks noChangeArrowheads="1"/>
            </p:cNvSpPr>
            <p:nvPr/>
          </p:nvSpPr>
          <p:spPr bwMode="auto">
            <a:xfrm>
              <a:off x="4132262" y="4976499"/>
              <a:ext cx="1588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Rectangle 708"/>
            <p:cNvSpPr>
              <a:spLocks noChangeArrowheads="1"/>
            </p:cNvSpPr>
            <p:nvPr/>
          </p:nvSpPr>
          <p:spPr bwMode="auto">
            <a:xfrm>
              <a:off x="4203700" y="5039999"/>
              <a:ext cx="93663" cy="60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6" name="Rectangle 709"/>
            <p:cNvSpPr>
              <a:spLocks noChangeArrowheads="1"/>
            </p:cNvSpPr>
            <p:nvPr/>
          </p:nvSpPr>
          <p:spPr bwMode="auto">
            <a:xfrm>
              <a:off x="4203700" y="5039999"/>
              <a:ext cx="93663" cy="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7" name="Rectangle 710"/>
            <p:cNvSpPr>
              <a:spLocks noChangeArrowheads="1"/>
            </p:cNvSpPr>
            <p:nvPr/>
          </p:nvSpPr>
          <p:spPr bwMode="auto">
            <a:xfrm>
              <a:off x="4187825" y="5100324"/>
              <a:ext cx="128588" cy="30163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8" name="Rectangle 711"/>
            <p:cNvSpPr>
              <a:spLocks noChangeArrowheads="1"/>
            </p:cNvSpPr>
            <p:nvPr/>
          </p:nvSpPr>
          <p:spPr bwMode="auto">
            <a:xfrm>
              <a:off x="4187825" y="5100324"/>
              <a:ext cx="128588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9" name="Freeform 712"/>
            <p:cNvSpPr>
              <a:spLocks/>
            </p:cNvSpPr>
            <p:nvPr/>
          </p:nvSpPr>
          <p:spPr bwMode="auto">
            <a:xfrm>
              <a:off x="4187825" y="5130486"/>
              <a:ext cx="136525" cy="703263"/>
            </a:xfrm>
            <a:custGeom>
              <a:avLst/>
              <a:gdLst>
                <a:gd name="T0" fmla="*/ 0 w 86"/>
                <a:gd name="T1" fmla="*/ 0 h 443"/>
                <a:gd name="T2" fmla="*/ 81 w 86"/>
                <a:gd name="T3" fmla="*/ 0 h 443"/>
                <a:gd name="T4" fmla="*/ 86 w 86"/>
                <a:gd name="T5" fmla="*/ 440 h 443"/>
                <a:gd name="T6" fmla="*/ 3 w 86"/>
                <a:gd name="T7" fmla="*/ 443 h 443"/>
                <a:gd name="T8" fmla="*/ 0 w 86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443">
                  <a:moveTo>
                    <a:pt x="0" y="0"/>
                  </a:moveTo>
                  <a:lnTo>
                    <a:pt x="81" y="0"/>
                  </a:lnTo>
                  <a:lnTo>
                    <a:pt x="86" y="440"/>
                  </a:lnTo>
                  <a:lnTo>
                    <a:pt x="3" y="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0" name="Freeform 713"/>
            <p:cNvSpPr>
              <a:spLocks/>
            </p:cNvSpPr>
            <p:nvPr/>
          </p:nvSpPr>
          <p:spPr bwMode="auto">
            <a:xfrm>
              <a:off x="4187825" y="5130486"/>
              <a:ext cx="136525" cy="703263"/>
            </a:xfrm>
            <a:custGeom>
              <a:avLst/>
              <a:gdLst>
                <a:gd name="T0" fmla="*/ 0 w 86"/>
                <a:gd name="T1" fmla="*/ 0 h 443"/>
                <a:gd name="T2" fmla="*/ 81 w 86"/>
                <a:gd name="T3" fmla="*/ 0 h 443"/>
                <a:gd name="T4" fmla="*/ 86 w 86"/>
                <a:gd name="T5" fmla="*/ 440 h 443"/>
                <a:gd name="T6" fmla="*/ 3 w 86"/>
                <a:gd name="T7" fmla="*/ 443 h 443"/>
                <a:gd name="T8" fmla="*/ 0 w 86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443">
                  <a:moveTo>
                    <a:pt x="0" y="0"/>
                  </a:moveTo>
                  <a:lnTo>
                    <a:pt x="81" y="0"/>
                  </a:lnTo>
                  <a:lnTo>
                    <a:pt x="86" y="440"/>
                  </a:lnTo>
                  <a:lnTo>
                    <a:pt x="3" y="44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1" name="Freeform 714"/>
            <p:cNvSpPr>
              <a:spLocks/>
            </p:cNvSpPr>
            <p:nvPr/>
          </p:nvSpPr>
          <p:spPr bwMode="auto">
            <a:xfrm>
              <a:off x="3783012" y="5111436"/>
              <a:ext cx="6350" cy="19050"/>
            </a:xfrm>
            <a:custGeom>
              <a:avLst/>
              <a:gdLst>
                <a:gd name="T0" fmla="*/ 4 w 4"/>
                <a:gd name="T1" fmla="*/ 0 h 12"/>
                <a:gd name="T2" fmla="*/ 0 w 4"/>
                <a:gd name="T3" fmla="*/ 0 h 12"/>
                <a:gd name="T4" fmla="*/ 0 w 4"/>
                <a:gd name="T5" fmla="*/ 0 h 12"/>
                <a:gd name="T6" fmla="*/ 4 w 4"/>
                <a:gd name="T7" fmla="*/ 0 h 12"/>
                <a:gd name="T8" fmla="*/ 4 w 4"/>
                <a:gd name="T9" fmla="*/ 12 h 12"/>
                <a:gd name="T10" fmla="*/ 4 w 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2" name="Freeform 715"/>
            <p:cNvSpPr>
              <a:spLocks/>
            </p:cNvSpPr>
            <p:nvPr/>
          </p:nvSpPr>
          <p:spPr bwMode="auto">
            <a:xfrm>
              <a:off x="3783012" y="5111436"/>
              <a:ext cx="6350" cy="19050"/>
            </a:xfrm>
            <a:custGeom>
              <a:avLst/>
              <a:gdLst>
                <a:gd name="T0" fmla="*/ 4 w 4"/>
                <a:gd name="T1" fmla="*/ 0 h 12"/>
                <a:gd name="T2" fmla="*/ 0 w 4"/>
                <a:gd name="T3" fmla="*/ 0 h 12"/>
                <a:gd name="T4" fmla="*/ 0 w 4"/>
                <a:gd name="T5" fmla="*/ 0 h 12"/>
                <a:gd name="T6" fmla="*/ 4 w 4"/>
                <a:gd name="T7" fmla="*/ 0 h 12"/>
                <a:gd name="T8" fmla="*/ 4 w 4"/>
                <a:gd name="T9" fmla="*/ 12 h 12"/>
                <a:gd name="T10" fmla="*/ 4 w 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3" name="Freeform 716"/>
            <p:cNvSpPr>
              <a:spLocks noEditPoints="1"/>
            </p:cNvSpPr>
            <p:nvPr/>
          </p:nvSpPr>
          <p:spPr bwMode="auto">
            <a:xfrm>
              <a:off x="3733800" y="5111436"/>
              <a:ext cx="60325" cy="733425"/>
            </a:xfrm>
            <a:custGeom>
              <a:avLst/>
              <a:gdLst>
                <a:gd name="T0" fmla="*/ 38 w 38"/>
                <a:gd name="T1" fmla="*/ 462 h 462"/>
                <a:gd name="T2" fmla="*/ 0 w 38"/>
                <a:gd name="T3" fmla="*/ 462 h 462"/>
                <a:gd name="T4" fmla="*/ 0 w 38"/>
                <a:gd name="T5" fmla="*/ 462 h 462"/>
                <a:gd name="T6" fmla="*/ 38 w 38"/>
                <a:gd name="T7" fmla="*/ 462 h 462"/>
                <a:gd name="T8" fmla="*/ 35 w 38"/>
                <a:gd name="T9" fmla="*/ 12 h 462"/>
                <a:gd name="T10" fmla="*/ 35 w 38"/>
                <a:gd name="T11" fmla="*/ 12 h 462"/>
                <a:gd name="T12" fmla="*/ 35 w 38"/>
                <a:gd name="T13" fmla="*/ 21 h 462"/>
                <a:gd name="T14" fmla="*/ 38 w 38"/>
                <a:gd name="T15" fmla="*/ 462 h 462"/>
                <a:gd name="T16" fmla="*/ 35 w 38"/>
                <a:gd name="T17" fmla="*/ 21 h 462"/>
                <a:gd name="T18" fmla="*/ 35 w 38"/>
                <a:gd name="T19" fmla="*/ 12 h 462"/>
                <a:gd name="T20" fmla="*/ 31 w 38"/>
                <a:gd name="T21" fmla="*/ 0 h 462"/>
                <a:gd name="T22" fmla="*/ 21 w 38"/>
                <a:gd name="T23" fmla="*/ 0 h 462"/>
                <a:gd name="T24" fmla="*/ 21 w 38"/>
                <a:gd name="T25" fmla="*/ 0 h 462"/>
                <a:gd name="T26" fmla="*/ 31 w 38"/>
                <a:gd name="T27" fmla="*/ 0 h 462"/>
                <a:gd name="T28" fmla="*/ 31 w 38"/>
                <a:gd name="T29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62">
                  <a:moveTo>
                    <a:pt x="38" y="462"/>
                  </a:moveTo>
                  <a:lnTo>
                    <a:pt x="0" y="462"/>
                  </a:lnTo>
                  <a:lnTo>
                    <a:pt x="0" y="462"/>
                  </a:lnTo>
                  <a:lnTo>
                    <a:pt x="38" y="462"/>
                  </a:lnTo>
                  <a:close/>
                  <a:moveTo>
                    <a:pt x="35" y="12"/>
                  </a:moveTo>
                  <a:lnTo>
                    <a:pt x="35" y="12"/>
                  </a:lnTo>
                  <a:lnTo>
                    <a:pt x="35" y="21"/>
                  </a:lnTo>
                  <a:lnTo>
                    <a:pt x="38" y="462"/>
                  </a:lnTo>
                  <a:lnTo>
                    <a:pt x="35" y="21"/>
                  </a:lnTo>
                  <a:lnTo>
                    <a:pt x="35" y="12"/>
                  </a:lnTo>
                  <a:close/>
                  <a:moveTo>
                    <a:pt x="3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4" name="Freeform 717"/>
            <p:cNvSpPr>
              <a:spLocks noEditPoints="1"/>
            </p:cNvSpPr>
            <p:nvPr/>
          </p:nvSpPr>
          <p:spPr bwMode="auto">
            <a:xfrm>
              <a:off x="3733800" y="5111436"/>
              <a:ext cx="60325" cy="733425"/>
            </a:xfrm>
            <a:custGeom>
              <a:avLst/>
              <a:gdLst>
                <a:gd name="T0" fmla="*/ 38 w 38"/>
                <a:gd name="T1" fmla="*/ 462 h 462"/>
                <a:gd name="T2" fmla="*/ 0 w 38"/>
                <a:gd name="T3" fmla="*/ 462 h 462"/>
                <a:gd name="T4" fmla="*/ 0 w 38"/>
                <a:gd name="T5" fmla="*/ 462 h 462"/>
                <a:gd name="T6" fmla="*/ 38 w 38"/>
                <a:gd name="T7" fmla="*/ 462 h 462"/>
                <a:gd name="T8" fmla="*/ 35 w 38"/>
                <a:gd name="T9" fmla="*/ 12 h 462"/>
                <a:gd name="T10" fmla="*/ 35 w 38"/>
                <a:gd name="T11" fmla="*/ 12 h 462"/>
                <a:gd name="T12" fmla="*/ 35 w 38"/>
                <a:gd name="T13" fmla="*/ 21 h 462"/>
                <a:gd name="T14" fmla="*/ 38 w 38"/>
                <a:gd name="T15" fmla="*/ 462 h 462"/>
                <a:gd name="T16" fmla="*/ 35 w 38"/>
                <a:gd name="T17" fmla="*/ 21 h 462"/>
                <a:gd name="T18" fmla="*/ 35 w 38"/>
                <a:gd name="T19" fmla="*/ 12 h 462"/>
                <a:gd name="T20" fmla="*/ 31 w 38"/>
                <a:gd name="T21" fmla="*/ 0 h 462"/>
                <a:gd name="T22" fmla="*/ 21 w 38"/>
                <a:gd name="T23" fmla="*/ 0 h 462"/>
                <a:gd name="T24" fmla="*/ 21 w 38"/>
                <a:gd name="T25" fmla="*/ 0 h 462"/>
                <a:gd name="T26" fmla="*/ 31 w 38"/>
                <a:gd name="T27" fmla="*/ 0 h 462"/>
                <a:gd name="T28" fmla="*/ 31 w 38"/>
                <a:gd name="T29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62">
                  <a:moveTo>
                    <a:pt x="38" y="462"/>
                  </a:moveTo>
                  <a:lnTo>
                    <a:pt x="0" y="462"/>
                  </a:lnTo>
                  <a:lnTo>
                    <a:pt x="0" y="462"/>
                  </a:lnTo>
                  <a:lnTo>
                    <a:pt x="38" y="462"/>
                  </a:lnTo>
                  <a:moveTo>
                    <a:pt x="35" y="12"/>
                  </a:moveTo>
                  <a:lnTo>
                    <a:pt x="35" y="12"/>
                  </a:lnTo>
                  <a:lnTo>
                    <a:pt x="35" y="21"/>
                  </a:lnTo>
                  <a:lnTo>
                    <a:pt x="38" y="462"/>
                  </a:lnTo>
                  <a:lnTo>
                    <a:pt x="35" y="21"/>
                  </a:lnTo>
                  <a:lnTo>
                    <a:pt x="35" y="12"/>
                  </a:lnTo>
                  <a:moveTo>
                    <a:pt x="3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5" name="Rectangle 718"/>
            <p:cNvSpPr>
              <a:spLocks noChangeArrowheads="1"/>
            </p:cNvSpPr>
            <p:nvPr/>
          </p:nvSpPr>
          <p:spPr bwMode="auto">
            <a:xfrm>
              <a:off x="3725862" y="5111436"/>
              <a:ext cx="41275" cy="158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6" name="Rectangle 719"/>
            <p:cNvSpPr>
              <a:spLocks noChangeArrowheads="1"/>
            </p:cNvSpPr>
            <p:nvPr/>
          </p:nvSpPr>
          <p:spPr bwMode="auto">
            <a:xfrm>
              <a:off x="3725862" y="5111436"/>
              <a:ext cx="412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Freeform 720"/>
            <p:cNvSpPr>
              <a:spLocks/>
            </p:cNvSpPr>
            <p:nvPr/>
          </p:nvSpPr>
          <p:spPr bwMode="auto">
            <a:xfrm>
              <a:off x="3725862" y="5111436"/>
              <a:ext cx="63500" cy="33338"/>
            </a:xfrm>
            <a:custGeom>
              <a:avLst/>
              <a:gdLst>
                <a:gd name="T0" fmla="*/ 40 w 40"/>
                <a:gd name="T1" fmla="*/ 0 h 21"/>
                <a:gd name="T2" fmla="*/ 36 w 40"/>
                <a:gd name="T3" fmla="*/ 0 h 21"/>
                <a:gd name="T4" fmla="*/ 26 w 40"/>
                <a:gd name="T5" fmla="*/ 0 h 21"/>
                <a:gd name="T6" fmla="*/ 0 w 40"/>
                <a:gd name="T7" fmla="*/ 0 h 21"/>
                <a:gd name="T8" fmla="*/ 3 w 40"/>
                <a:gd name="T9" fmla="*/ 21 h 21"/>
                <a:gd name="T10" fmla="*/ 40 w 40"/>
                <a:gd name="T11" fmla="*/ 21 h 21"/>
                <a:gd name="T12" fmla="*/ 40 w 40"/>
                <a:gd name="T13" fmla="*/ 12 h 21"/>
                <a:gd name="T14" fmla="*/ 40 w 40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1">
                  <a:moveTo>
                    <a:pt x="40" y="0"/>
                  </a:moveTo>
                  <a:lnTo>
                    <a:pt x="36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3" y="21"/>
                  </a:lnTo>
                  <a:lnTo>
                    <a:pt x="40" y="21"/>
                  </a:lnTo>
                  <a:lnTo>
                    <a:pt x="40" y="1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721"/>
            <p:cNvSpPr>
              <a:spLocks/>
            </p:cNvSpPr>
            <p:nvPr/>
          </p:nvSpPr>
          <p:spPr bwMode="auto">
            <a:xfrm>
              <a:off x="3725862" y="5111436"/>
              <a:ext cx="63500" cy="33338"/>
            </a:xfrm>
            <a:custGeom>
              <a:avLst/>
              <a:gdLst>
                <a:gd name="T0" fmla="*/ 40 w 40"/>
                <a:gd name="T1" fmla="*/ 0 h 21"/>
                <a:gd name="T2" fmla="*/ 36 w 40"/>
                <a:gd name="T3" fmla="*/ 0 h 21"/>
                <a:gd name="T4" fmla="*/ 26 w 40"/>
                <a:gd name="T5" fmla="*/ 0 h 21"/>
                <a:gd name="T6" fmla="*/ 0 w 40"/>
                <a:gd name="T7" fmla="*/ 0 h 21"/>
                <a:gd name="T8" fmla="*/ 3 w 40"/>
                <a:gd name="T9" fmla="*/ 21 h 21"/>
                <a:gd name="T10" fmla="*/ 40 w 40"/>
                <a:gd name="T11" fmla="*/ 21 h 21"/>
                <a:gd name="T12" fmla="*/ 40 w 40"/>
                <a:gd name="T13" fmla="*/ 12 h 21"/>
                <a:gd name="T14" fmla="*/ 40 w 40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1">
                  <a:moveTo>
                    <a:pt x="40" y="0"/>
                  </a:moveTo>
                  <a:lnTo>
                    <a:pt x="36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3" y="21"/>
                  </a:lnTo>
                  <a:lnTo>
                    <a:pt x="40" y="21"/>
                  </a:lnTo>
                  <a:lnTo>
                    <a:pt x="40" y="12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722"/>
            <p:cNvSpPr>
              <a:spLocks/>
            </p:cNvSpPr>
            <p:nvPr/>
          </p:nvSpPr>
          <p:spPr bwMode="auto">
            <a:xfrm>
              <a:off x="3730625" y="5144774"/>
              <a:ext cx="63500" cy="700088"/>
            </a:xfrm>
            <a:custGeom>
              <a:avLst/>
              <a:gdLst>
                <a:gd name="T0" fmla="*/ 37 w 40"/>
                <a:gd name="T1" fmla="*/ 0 h 441"/>
                <a:gd name="T2" fmla="*/ 37 w 40"/>
                <a:gd name="T3" fmla="*/ 0 h 441"/>
                <a:gd name="T4" fmla="*/ 0 w 40"/>
                <a:gd name="T5" fmla="*/ 0 h 441"/>
                <a:gd name="T6" fmla="*/ 2 w 40"/>
                <a:gd name="T7" fmla="*/ 441 h 441"/>
                <a:gd name="T8" fmla="*/ 40 w 40"/>
                <a:gd name="T9" fmla="*/ 441 h 441"/>
                <a:gd name="T10" fmla="*/ 37 w 40"/>
                <a:gd name="T11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41">
                  <a:moveTo>
                    <a:pt x="37" y="0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2" y="441"/>
                  </a:lnTo>
                  <a:lnTo>
                    <a:pt x="40" y="44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723"/>
            <p:cNvSpPr>
              <a:spLocks/>
            </p:cNvSpPr>
            <p:nvPr/>
          </p:nvSpPr>
          <p:spPr bwMode="auto">
            <a:xfrm>
              <a:off x="3730625" y="5144774"/>
              <a:ext cx="63500" cy="700088"/>
            </a:xfrm>
            <a:custGeom>
              <a:avLst/>
              <a:gdLst>
                <a:gd name="T0" fmla="*/ 37 w 40"/>
                <a:gd name="T1" fmla="*/ 0 h 441"/>
                <a:gd name="T2" fmla="*/ 37 w 40"/>
                <a:gd name="T3" fmla="*/ 0 h 441"/>
                <a:gd name="T4" fmla="*/ 0 w 40"/>
                <a:gd name="T5" fmla="*/ 0 h 441"/>
                <a:gd name="T6" fmla="*/ 2 w 40"/>
                <a:gd name="T7" fmla="*/ 441 h 441"/>
                <a:gd name="T8" fmla="*/ 40 w 40"/>
                <a:gd name="T9" fmla="*/ 441 h 441"/>
                <a:gd name="T10" fmla="*/ 37 w 40"/>
                <a:gd name="T11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41">
                  <a:moveTo>
                    <a:pt x="37" y="0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2" y="441"/>
                  </a:lnTo>
                  <a:lnTo>
                    <a:pt x="40" y="441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Rectangle 724"/>
            <p:cNvSpPr>
              <a:spLocks noChangeArrowheads="1"/>
            </p:cNvSpPr>
            <p:nvPr/>
          </p:nvSpPr>
          <p:spPr bwMode="auto">
            <a:xfrm>
              <a:off x="4187825" y="5100324"/>
              <a:ext cx="65088" cy="30163"/>
            </a:xfrm>
            <a:prstGeom prst="rect">
              <a:avLst/>
            </a:prstGeom>
            <a:solidFill>
              <a:srgbClr val="69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Rectangle 725"/>
            <p:cNvSpPr>
              <a:spLocks noChangeArrowheads="1"/>
            </p:cNvSpPr>
            <p:nvPr/>
          </p:nvSpPr>
          <p:spPr bwMode="auto">
            <a:xfrm>
              <a:off x="4187825" y="5100324"/>
              <a:ext cx="65088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726"/>
            <p:cNvSpPr>
              <a:spLocks/>
            </p:cNvSpPr>
            <p:nvPr/>
          </p:nvSpPr>
          <p:spPr bwMode="auto">
            <a:xfrm>
              <a:off x="4187825" y="5130486"/>
              <a:ext cx="71438" cy="703263"/>
            </a:xfrm>
            <a:custGeom>
              <a:avLst/>
              <a:gdLst>
                <a:gd name="T0" fmla="*/ 41 w 45"/>
                <a:gd name="T1" fmla="*/ 0 h 443"/>
                <a:gd name="T2" fmla="*/ 0 w 45"/>
                <a:gd name="T3" fmla="*/ 0 h 443"/>
                <a:gd name="T4" fmla="*/ 3 w 45"/>
                <a:gd name="T5" fmla="*/ 443 h 443"/>
                <a:gd name="T6" fmla="*/ 45 w 45"/>
                <a:gd name="T7" fmla="*/ 440 h 443"/>
                <a:gd name="T8" fmla="*/ 41 w 45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3">
                  <a:moveTo>
                    <a:pt x="41" y="0"/>
                  </a:moveTo>
                  <a:lnTo>
                    <a:pt x="0" y="0"/>
                  </a:lnTo>
                  <a:lnTo>
                    <a:pt x="3" y="443"/>
                  </a:lnTo>
                  <a:lnTo>
                    <a:pt x="45" y="4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A9E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727"/>
            <p:cNvSpPr>
              <a:spLocks/>
            </p:cNvSpPr>
            <p:nvPr/>
          </p:nvSpPr>
          <p:spPr bwMode="auto">
            <a:xfrm>
              <a:off x="4187825" y="5130486"/>
              <a:ext cx="71438" cy="703263"/>
            </a:xfrm>
            <a:custGeom>
              <a:avLst/>
              <a:gdLst>
                <a:gd name="T0" fmla="*/ 41 w 45"/>
                <a:gd name="T1" fmla="*/ 0 h 443"/>
                <a:gd name="T2" fmla="*/ 0 w 45"/>
                <a:gd name="T3" fmla="*/ 0 h 443"/>
                <a:gd name="T4" fmla="*/ 3 w 45"/>
                <a:gd name="T5" fmla="*/ 443 h 443"/>
                <a:gd name="T6" fmla="*/ 45 w 45"/>
                <a:gd name="T7" fmla="*/ 440 h 443"/>
                <a:gd name="T8" fmla="*/ 41 w 45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43">
                  <a:moveTo>
                    <a:pt x="41" y="0"/>
                  </a:moveTo>
                  <a:lnTo>
                    <a:pt x="0" y="0"/>
                  </a:lnTo>
                  <a:lnTo>
                    <a:pt x="3" y="443"/>
                  </a:lnTo>
                  <a:lnTo>
                    <a:pt x="45" y="440"/>
                  </a:lnTo>
                  <a:lnTo>
                    <a:pt x="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Rectangle 728"/>
            <p:cNvSpPr>
              <a:spLocks noChangeArrowheads="1"/>
            </p:cNvSpPr>
            <p:nvPr/>
          </p:nvSpPr>
          <p:spPr bwMode="auto">
            <a:xfrm>
              <a:off x="4425950" y="1701486"/>
              <a:ext cx="66675" cy="30163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Rectangle 729"/>
            <p:cNvSpPr>
              <a:spLocks noChangeArrowheads="1"/>
            </p:cNvSpPr>
            <p:nvPr/>
          </p:nvSpPr>
          <p:spPr bwMode="auto">
            <a:xfrm>
              <a:off x="4425950" y="1701486"/>
              <a:ext cx="66675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Rectangle 730"/>
            <p:cNvSpPr>
              <a:spLocks noChangeArrowheads="1"/>
            </p:cNvSpPr>
            <p:nvPr/>
          </p:nvSpPr>
          <p:spPr bwMode="auto">
            <a:xfrm>
              <a:off x="4425950" y="1002986"/>
              <a:ext cx="66675" cy="698500"/>
            </a:xfrm>
            <a:prstGeom prst="rect">
              <a:avLst/>
            </a:prstGeom>
            <a:solidFill>
              <a:srgbClr val="9FD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Rectangle 731"/>
            <p:cNvSpPr>
              <a:spLocks noChangeArrowheads="1"/>
            </p:cNvSpPr>
            <p:nvPr/>
          </p:nvSpPr>
          <p:spPr bwMode="auto">
            <a:xfrm>
              <a:off x="4425950" y="1002986"/>
              <a:ext cx="66675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732"/>
            <p:cNvSpPr>
              <a:spLocks/>
            </p:cNvSpPr>
            <p:nvPr/>
          </p:nvSpPr>
          <p:spPr bwMode="auto">
            <a:xfrm>
              <a:off x="3557587" y="1822136"/>
              <a:ext cx="63500" cy="63500"/>
            </a:xfrm>
            <a:custGeom>
              <a:avLst/>
              <a:gdLst>
                <a:gd name="T0" fmla="*/ 28 w 40"/>
                <a:gd name="T1" fmla="*/ 0 h 40"/>
                <a:gd name="T2" fmla="*/ 0 w 40"/>
                <a:gd name="T3" fmla="*/ 28 h 40"/>
                <a:gd name="T4" fmla="*/ 14 w 40"/>
                <a:gd name="T5" fmla="*/ 40 h 40"/>
                <a:gd name="T6" fmla="*/ 40 w 40"/>
                <a:gd name="T7" fmla="*/ 14 h 40"/>
                <a:gd name="T8" fmla="*/ 35 w 40"/>
                <a:gd name="T9" fmla="*/ 9 h 40"/>
                <a:gd name="T10" fmla="*/ 33 w 40"/>
                <a:gd name="T11" fmla="*/ 5 h 40"/>
                <a:gd name="T12" fmla="*/ 28 w 40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0">
                  <a:moveTo>
                    <a:pt x="28" y="0"/>
                  </a:moveTo>
                  <a:lnTo>
                    <a:pt x="0" y="28"/>
                  </a:lnTo>
                  <a:lnTo>
                    <a:pt x="14" y="40"/>
                  </a:lnTo>
                  <a:lnTo>
                    <a:pt x="40" y="14"/>
                  </a:lnTo>
                  <a:lnTo>
                    <a:pt x="35" y="9"/>
                  </a:lnTo>
                  <a:lnTo>
                    <a:pt x="33" y="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733"/>
            <p:cNvSpPr>
              <a:spLocks/>
            </p:cNvSpPr>
            <p:nvPr/>
          </p:nvSpPr>
          <p:spPr bwMode="auto">
            <a:xfrm>
              <a:off x="3557587" y="1822136"/>
              <a:ext cx="63500" cy="63500"/>
            </a:xfrm>
            <a:custGeom>
              <a:avLst/>
              <a:gdLst>
                <a:gd name="T0" fmla="*/ 28 w 40"/>
                <a:gd name="T1" fmla="*/ 0 h 40"/>
                <a:gd name="T2" fmla="*/ 0 w 40"/>
                <a:gd name="T3" fmla="*/ 28 h 40"/>
                <a:gd name="T4" fmla="*/ 14 w 40"/>
                <a:gd name="T5" fmla="*/ 40 h 40"/>
                <a:gd name="T6" fmla="*/ 40 w 40"/>
                <a:gd name="T7" fmla="*/ 14 h 40"/>
                <a:gd name="T8" fmla="*/ 35 w 40"/>
                <a:gd name="T9" fmla="*/ 9 h 40"/>
                <a:gd name="T10" fmla="*/ 33 w 40"/>
                <a:gd name="T11" fmla="*/ 5 h 40"/>
                <a:gd name="T12" fmla="*/ 28 w 40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0">
                  <a:moveTo>
                    <a:pt x="28" y="0"/>
                  </a:moveTo>
                  <a:lnTo>
                    <a:pt x="0" y="28"/>
                  </a:lnTo>
                  <a:lnTo>
                    <a:pt x="14" y="40"/>
                  </a:lnTo>
                  <a:lnTo>
                    <a:pt x="40" y="14"/>
                  </a:lnTo>
                  <a:lnTo>
                    <a:pt x="35" y="9"/>
                  </a:lnTo>
                  <a:lnTo>
                    <a:pt x="33" y="5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734"/>
            <p:cNvSpPr>
              <a:spLocks/>
            </p:cNvSpPr>
            <p:nvPr/>
          </p:nvSpPr>
          <p:spPr bwMode="auto">
            <a:xfrm>
              <a:off x="2786062" y="1055374"/>
              <a:ext cx="815975" cy="811213"/>
            </a:xfrm>
            <a:custGeom>
              <a:avLst/>
              <a:gdLst>
                <a:gd name="T0" fmla="*/ 29 w 514"/>
                <a:gd name="T1" fmla="*/ 0 h 511"/>
                <a:gd name="T2" fmla="*/ 29 w 514"/>
                <a:gd name="T3" fmla="*/ 0 h 511"/>
                <a:gd name="T4" fmla="*/ 0 w 514"/>
                <a:gd name="T5" fmla="*/ 26 h 511"/>
                <a:gd name="T6" fmla="*/ 486 w 514"/>
                <a:gd name="T7" fmla="*/ 511 h 511"/>
                <a:gd name="T8" fmla="*/ 514 w 514"/>
                <a:gd name="T9" fmla="*/ 483 h 511"/>
                <a:gd name="T10" fmla="*/ 495 w 514"/>
                <a:gd name="T11" fmla="*/ 466 h 511"/>
                <a:gd name="T12" fmla="*/ 490 w 514"/>
                <a:gd name="T13" fmla="*/ 461 h 511"/>
                <a:gd name="T14" fmla="*/ 469 w 514"/>
                <a:gd name="T15" fmla="*/ 438 h 511"/>
                <a:gd name="T16" fmla="*/ 464 w 514"/>
                <a:gd name="T17" fmla="*/ 435 h 511"/>
                <a:gd name="T18" fmla="*/ 443 w 514"/>
                <a:gd name="T19" fmla="*/ 412 h 511"/>
                <a:gd name="T20" fmla="*/ 438 w 514"/>
                <a:gd name="T21" fmla="*/ 409 h 511"/>
                <a:gd name="T22" fmla="*/ 398 w 514"/>
                <a:gd name="T23" fmla="*/ 369 h 511"/>
                <a:gd name="T24" fmla="*/ 374 w 514"/>
                <a:gd name="T25" fmla="*/ 345 h 511"/>
                <a:gd name="T26" fmla="*/ 29 w 514"/>
                <a:gd name="T2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4" h="511">
                  <a:moveTo>
                    <a:pt x="29" y="0"/>
                  </a:moveTo>
                  <a:lnTo>
                    <a:pt x="29" y="0"/>
                  </a:lnTo>
                  <a:lnTo>
                    <a:pt x="0" y="26"/>
                  </a:lnTo>
                  <a:lnTo>
                    <a:pt x="486" y="511"/>
                  </a:lnTo>
                  <a:lnTo>
                    <a:pt x="514" y="483"/>
                  </a:lnTo>
                  <a:lnTo>
                    <a:pt x="495" y="466"/>
                  </a:lnTo>
                  <a:lnTo>
                    <a:pt x="490" y="461"/>
                  </a:lnTo>
                  <a:lnTo>
                    <a:pt x="469" y="438"/>
                  </a:lnTo>
                  <a:lnTo>
                    <a:pt x="464" y="435"/>
                  </a:lnTo>
                  <a:lnTo>
                    <a:pt x="443" y="412"/>
                  </a:lnTo>
                  <a:lnTo>
                    <a:pt x="438" y="409"/>
                  </a:lnTo>
                  <a:lnTo>
                    <a:pt x="398" y="369"/>
                  </a:lnTo>
                  <a:lnTo>
                    <a:pt x="374" y="34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9FD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735"/>
            <p:cNvSpPr>
              <a:spLocks/>
            </p:cNvSpPr>
            <p:nvPr/>
          </p:nvSpPr>
          <p:spPr bwMode="auto">
            <a:xfrm>
              <a:off x="2786062" y="1055374"/>
              <a:ext cx="815975" cy="811213"/>
            </a:xfrm>
            <a:custGeom>
              <a:avLst/>
              <a:gdLst>
                <a:gd name="T0" fmla="*/ 29 w 514"/>
                <a:gd name="T1" fmla="*/ 0 h 511"/>
                <a:gd name="T2" fmla="*/ 29 w 514"/>
                <a:gd name="T3" fmla="*/ 0 h 511"/>
                <a:gd name="T4" fmla="*/ 0 w 514"/>
                <a:gd name="T5" fmla="*/ 26 h 511"/>
                <a:gd name="T6" fmla="*/ 486 w 514"/>
                <a:gd name="T7" fmla="*/ 511 h 511"/>
                <a:gd name="T8" fmla="*/ 514 w 514"/>
                <a:gd name="T9" fmla="*/ 483 h 511"/>
                <a:gd name="T10" fmla="*/ 495 w 514"/>
                <a:gd name="T11" fmla="*/ 466 h 511"/>
                <a:gd name="T12" fmla="*/ 490 w 514"/>
                <a:gd name="T13" fmla="*/ 461 h 511"/>
                <a:gd name="T14" fmla="*/ 469 w 514"/>
                <a:gd name="T15" fmla="*/ 438 h 511"/>
                <a:gd name="T16" fmla="*/ 464 w 514"/>
                <a:gd name="T17" fmla="*/ 435 h 511"/>
                <a:gd name="T18" fmla="*/ 443 w 514"/>
                <a:gd name="T19" fmla="*/ 412 h 511"/>
                <a:gd name="T20" fmla="*/ 438 w 514"/>
                <a:gd name="T21" fmla="*/ 409 h 511"/>
                <a:gd name="T22" fmla="*/ 398 w 514"/>
                <a:gd name="T23" fmla="*/ 369 h 511"/>
                <a:gd name="T24" fmla="*/ 374 w 514"/>
                <a:gd name="T25" fmla="*/ 345 h 511"/>
                <a:gd name="T26" fmla="*/ 29 w 514"/>
                <a:gd name="T27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4" h="511">
                  <a:moveTo>
                    <a:pt x="29" y="0"/>
                  </a:moveTo>
                  <a:lnTo>
                    <a:pt x="29" y="0"/>
                  </a:lnTo>
                  <a:lnTo>
                    <a:pt x="0" y="26"/>
                  </a:lnTo>
                  <a:lnTo>
                    <a:pt x="486" y="511"/>
                  </a:lnTo>
                  <a:lnTo>
                    <a:pt x="514" y="483"/>
                  </a:lnTo>
                  <a:lnTo>
                    <a:pt x="495" y="466"/>
                  </a:lnTo>
                  <a:lnTo>
                    <a:pt x="490" y="461"/>
                  </a:lnTo>
                  <a:lnTo>
                    <a:pt x="469" y="438"/>
                  </a:lnTo>
                  <a:lnTo>
                    <a:pt x="464" y="435"/>
                  </a:lnTo>
                  <a:lnTo>
                    <a:pt x="443" y="412"/>
                  </a:lnTo>
                  <a:lnTo>
                    <a:pt x="438" y="409"/>
                  </a:lnTo>
                  <a:lnTo>
                    <a:pt x="398" y="369"/>
                  </a:lnTo>
                  <a:lnTo>
                    <a:pt x="374" y="345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Rectangle 736"/>
            <p:cNvSpPr>
              <a:spLocks noChangeArrowheads="1"/>
            </p:cNvSpPr>
            <p:nvPr/>
          </p:nvSpPr>
          <p:spPr bwMode="auto">
            <a:xfrm>
              <a:off x="5526087" y="3276286"/>
              <a:ext cx="30163" cy="68263"/>
            </a:xfrm>
            <a:prstGeom prst="rect">
              <a:avLst/>
            </a:prstGeom>
            <a:solidFill>
              <a:srgbClr val="CF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Rectangle 737"/>
            <p:cNvSpPr>
              <a:spLocks noChangeArrowheads="1"/>
            </p:cNvSpPr>
            <p:nvPr/>
          </p:nvSpPr>
          <p:spPr bwMode="auto">
            <a:xfrm>
              <a:off x="5526087" y="3276286"/>
              <a:ext cx="30163" cy="6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738"/>
            <p:cNvSpPr>
              <a:spLocks/>
            </p:cNvSpPr>
            <p:nvPr/>
          </p:nvSpPr>
          <p:spPr bwMode="auto">
            <a:xfrm>
              <a:off x="5556250" y="3276286"/>
              <a:ext cx="981075" cy="68263"/>
            </a:xfrm>
            <a:custGeom>
              <a:avLst/>
              <a:gdLst>
                <a:gd name="T0" fmla="*/ 618 w 618"/>
                <a:gd name="T1" fmla="*/ 0 h 43"/>
                <a:gd name="T2" fmla="*/ 0 w 618"/>
                <a:gd name="T3" fmla="*/ 0 h 43"/>
                <a:gd name="T4" fmla="*/ 0 w 618"/>
                <a:gd name="T5" fmla="*/ 43 h 43"/>
                <a:gd name="T6" fmla="*/ 618 w 618"/>
                <a:gd name="T7" fmla="*/ 43 h 43"/>
                <a:gd name="T8" fmla="*/ 618 w 618"/>
                <a:gd name="T9" fmla="*/ 12 h 43"/>
                <a:gd name="T10" fmla="*/ 618 w 618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8" h="43">
                  <a:moveTo>
                    <a:pt x="618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618" y="43"/>
                  </a:lnTo>
                  <a:lnTo>
                    <a:pt x="618" y="12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739"/>
            <p:cNvSpPr>
              <a:spLocks/>
            </p:cNvSpPr>
            <p:nvPr/>
          </p:nvSpPr>
          <p:spPr bwMode="auto">
            <a:xfrm>
              <a:off x="5556250" y="3276286"/>
              <a:ext cx="981075" cy="68263"/>
            </a:xfrm>
            <a:custGeom>
              <a:avLst/>
              <a:gdLst>
                <a:gd name="T0" fmla="*/ 618 w 618"/>
                <a:gd name="T1" fmla="*/ 0 h 43"/>
                <a:gd name="T2" fmla="*/ 0 w 618"/>
                <a:gd name="T3" fmla="*/ 0 h 43"/>
                <a:gd name="T4" fmla="*/ 0 w 618"/>
                <a:gd name="T5" fmla="*/ 43 h 43"/>
                <a:gd name="T6" fmla="*/ 618 w 618"/>
                <a:gd name="T7" fmla="*/ 43 h 43"/>
                <a:gd name="T8" fmla="*/ 618 w 618"/>
                <a:gd name="T9" fmla="*/ 12 h 43"/>
                <a:gd name="T10" fmla="*/ 618 w 618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8" h="43">
                  <a:moveTo>
                    <a:pt x="618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618" y="43"/>
                  </a:lnTo>
                  <a:lnTo>
                    <a:pt x="618" y="12"/>
                  </a:lnTo>
                  <a:lnTo>
                    <a:pt x="6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740"/>
            <p:cNvSpPr>
              <a:spLocks/>
            </p:cNvSpPr>
            <p:nvPr/>
          </p:nvSpPr>
          <p:spPr bwMode="auto">
            <a:xfrm>
              <a:off x="5432425" y="2517461"/>
              <a:ext cx="68263" cy="68263"/>
            </a:xfrm>
            <a:custGeom>
              <a:avLst/>
              <a:gdLst>
                <a:gd name="T0" fmla="*/ 14 w 43"/>
                <a:gd name="T1" fmla="*/ 0 h 43"/>
                <a:gd name="T2" fmla="*/ 0 w 43"/>
                <a:gd name="T3" fmla="*/ 14 h 43"/>
                <a:gd name="T4" fmla="*/ 28 w 43"/>
                <a:gd name="T5" fmla="*/ 43 h 43"/>
                <a:gd name="T6" fmla="*/ 43 w 43"/>
                <a:gd name="T7" fmla="*/ 28 h 43"/>
                <a:gd name="T8" fmla="*/ 14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4" y="0"/>
                  </a:moveTo>
                  <a:lnTo>
                    <a:pt x="0" y="14"/>
                  </a:lnTo>
                  <a:lnTo>
                    <a:pt x="28" y="43"/>
                  </a:lnTo>
                  <a:lnTo>
                    <a:pt x="43" y="2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F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741"/>
            <p:cNvSpPr>
              <a:spLocks/>
            </p:cNvSpPr>
            <p:nvPr/>
          </p:nvSpPr>
          <p:spPr bwMode="auto">
            <a:xfrm>
              <a:off x="5432425" y="2517461"/>
              <a:ext cx="68263" cy="68263"/>
            </a:xfrm>
            <a:custGeom>
              <a:avLst/>
              <a:gdLst>
                <a:gd name="T0" fmla="*/ 14 w 43"/>
                <a:gd name="T1" fmla="*/ 0 h 43"/>
                <a:gd name="T2" fmla="*/ 0 w 43"/>
                <a:gd name="T3" fmla="*/ 14 h 43"/>
                <a:gd name="T4" fmla="*/ 28 w 43"/>
                <a:gd name="T5" fmla="*/ 43 h 43"/>
                <a:gd name="T6" fmla="*/ 43 w 43"/>
                <a:gd name="T7" fmla="*/ 28 h 43"/>
                <a:gd name="T8" fmla="*/ 14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4" y="0"/>
                  </a:moveTo>
                  <a:lnTo>
                    <a:pt x="0" y="14"/>
                  </a:lnTo>
                  <a:lnTo>
                    <a:pt x="28" y="43"/>
                  </a:lnTo>
                  <a:lnTo>
                    <a:pt x="43" y="28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742"/>
            <p:cNvSpPr>
              <a:spLocks/>
            </p:cNvSpPr>
            <p:nvPr/>
          </p:nvSpPr>
          <p:spPr bwMode="auto">
            <a:xfrm>
              <a:off x="5454650" y="1483999"/>
              <a:ext cx="1074738" cy="1077913"/>
            </a:xfrm>
            <a:custGeom>
              <a:avLst/>
              <a:gdLst>
                <a:gd name="T0" fmla="*/ 651 w 677"/>
                <a:gd name="T1" fmla="*/ 0 h 679"/>
                <a:gd name="T2" fmla="*/ 0 w 677"/>
                <a:gd name="T3" fmla="*/ 651 h 679"/>
                <a:gd name="T4" fmla="*/ 29 w 677"/>
                <a:gd name="T5" fmla="*/ 679 h 679"/>
                <a:gd name="T6" fmla="*/ 677 w 677"/>
                <a:gd name="T7" fmla="*/ 26 h 679"/>
                <a:gd name="T8" fmla="*/ 651 w 677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679">
                  <a:moveTo>
                    <a:pt x="651" y="0"/>
                  </a:moveTo>
                  <a:lnTo>
                    <a:pt x="0" y="651"/>
                  </a:lnTo>
                  <a:lnTo>
                    <a:pt x="29" y="679"/>
                  </a:lnTo>
                  <a:lnTo>
                    <a:pt x="677" y="26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743"/>
            <p:cNvSpPr>
              <a:spLocks/>
            </p:cNvSpPr>
            <p:nvPr/>
          </p:nvSpPr>
          <p:spPr bwMode="auto">
            <a:xfrm>
              <a:off x="5454650" y="1483999"/>
              <a:ext cx="1074738" cy="1077913"/>
            </a:xfrm>
            <a:custGeom>
              <a:avLst/>
              <a:gdLst>
                <a:gd name="T0" fmla="*/ 651 w 677"/>
                <a:gd name="T1" fmla="*/ 0 h 679"/>
                <a:gd name="T2" fmla="*/ 0 w 677"/>
                <a:gd name="T3" fmla="*/ 651 h 679"/>
                <a:gd name="T4" fmla="*/ 29 w 677"/>
                <a:gd name="T5" fmla="*/ 679 h 679"/>
                <a:gd name="T6" fmla="*/ 677 w 677"/>
                <a:gd name="T7" fmla="*/ 26 h 679"/>
                <a:gd name="T8" fmla="*/ 651 w 677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679">
                  <a:moveTo>
                    <a:pt x="651" y="0"/>
                  </a:moveTo>
                  <a:lnTo>
                    <a:pt x="0" y="651"/>
                  </a:lnTo>
                  <a:lnTo>
                    <a:pt x="29" y="679"/>
                  </a:lnTo>
                  <a:lnTo>
                    <a:pt x="677" y="26"/>
                  </a:lnTo>
                  <a:lnTo>
                    <a:pt x="6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744"/>
            <p:cNvSpPr>
              <a:spLocks/>
            </p:cNvSpPr>
            <p:nvPr/>
          </p:nvSpPr>
          <p:spPr bwMode="auto">
            <a:xfrm>
              <a:off x="4041775" y="3754124"/>
              <a:ext cx="706438" cy="371475"/>
            </a:xfrm>
            <a:custGeom>
              <a:avLst/>
              <a:gdLst>
                <a:gd name="T0" fmla="*/ 167 w 188"/>
                <a:gd name="T1" fmla="*/ 95 h 99"/>
                <a:gd name="T2" fmla="*/ 161 w 188"/>
                <a:gd name="T3" fmla="*/ 99 h 99"/>
                <a:gd name="T4" fmla="*/ 7 w 188"/>
                <a:gd name="T5" fmla="*/ 98 h 99"/>
                <a:gd name="T6" fmla="*/ 2 w 188"/>
                <a:gd name="T7" fmla="*/ 94 h 99"/>
                <a:gd name="T8" fmla="*/ 0 w 188"/>
                <a:gd name="T9" fmla="*/ 6 h 99"/>
                <a:gd name="T10" fmla="*/ 5 w 188"/>
                <a:gd name="T11" fmla="*/ 0 h 99"/>
                <a:gd name="T12" fmla="*/ 183 w 188"/>
                <a:gd name="T13" fmla="*/ 2 h 99"/>
                <a:gd name="T14" fmla="*/ 187 w 188"/>
                <a:gd name="T15" fmla="*/ 7 h 99"/>
                <a:gd name="T16" fmla="*/ 167 w 188"/>
                <a:gd name="T17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99">
                  <a:moveTo>
                    <a:pt x="167" y="95"/>
                  </a:moveTo>
                  <a:cubicBezTo>
                    <a:pt x="166" y="97"/>
                    <a:pt x="164" y="99"/>
                    <a:pt x="161" y="99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5" y="98"/>
                    <a:pt x="2" y="96"/>
                    <a:pt x="2" y="9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83" y="2"/>
                    <a:pt x="183" y="2"/>
                    <a:pt x="183" y="2"/>
                  </a:cubicBezTo>
                  <a:cubicBezTo>
                    <a:pt x="186" y="2"/>
                    <a:pt x="188" y="4"/>
                    <a:pt x="187" y="7"/>
                  </a:cubicBezTo>
                  <a:cubicBezTo>
                    <a:pt x="167" y="95"/>
                    <a:pt x="167" y="95"/>
                    <a:pt x="167" y="95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745"/>
            <p:cNvSpPr>
              <a:spLocks/>
            </p:cNvSpPr>
            <p:nvPr/>
          </p:nvSpPr>
          <p:spPr bwMode="auto">
            <a:xfrm>
              <a:off x="4057650" y="3811274"/>
              <a:ext cx="665163" cy="300038"/>
            </a:xfrm>
            <a:custGeom>
              <a:avLst/>
              <a:gdLst>
                <a:gd name="T0" fmla="*/ 2 w 177"/>
                <a:gd name="T1" fmla="*/ 77 h 80"/>
                <a:gd name="T2" fmla="*/ 4 w 177"/>
                <a:gd name="T3" fmla="*/ 79 h 80"/>
                <a:gd name="T4" fmla="*/ 156 w 177"/>
                <a:gd name="T5" fmla="*/ 80 h 80"/>
                <a:gd name="T6" fmla="*/ 159 w 177"/>
                <a:gd name="T7" fmla="*/ 78 h 80"/>
                <a:gd name="T8" fmla="*/ 177 w 177"/>
                <a:gd name="T9" fmla="*/ 2 h 80"/>
                <a:gd name="T10" fmla="*/ 0 w 177"/>
                <a:gd name="T11" fmla="*/ 0 h 80"/>
                <a:gd name="T12" fmla="*/ 2 w 177"/>
                <a:gd name="T13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80">
                  <a:moveTo>
                    <a:pt x="2" y="77"/>
                  </a:moveTo>
                  <a:cubicBezTo>
                    <a:pt x="2" y="79"/>
                    <a:pt x="3" y="79"/>
                    <a:pt x="4" y="79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8" y="80"/>
                    <a:pt x="159" y="80"/>
                    <a:pt x="159" y="78"/>
                  </a:cubicBezTo>
                  <a:cubicBezTo>
                    <a:pt x="177" y="2"/>
                    <a:pt x="177" y="2"/>
                    <a:pt x="177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77"/>
                    <a:pt x="2" y="77"/>
                    <a:pt x="2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746"/>
            <p:cNvSpPr>
              <a:spLocks/>
            </p:cNvSpPr>
            <p:nvPr/>
          </p:nvSpPr>
          <p:spPr bwMode="auto">
            <a:xfrm>
              <a:off x="4057650" y="3795399"/>
              <a:ext cx="668338" cy="19050"/>
            </a:xfrm>
            <a:custGeom>
              <a:avLst/>
              <a:gdLst>
                <a:gd name="T0" fmla="*/ 0 w 421"/>
                <a:gd name="T1" fmla="*/ 0 h 12"/>
                <a:gd name="T2" fmla="*/ 0 w 421"/>
                <a:gd name="T3" fmla="*/ 10 h 12"/>
                <a:gd name="T4" fmla="*/ 419 w 421"/>
                <a:gd name="T5" fmla="*/ 12 h 12"/>
                <a:gd name="T6" fmla="*/ 421 w 421"/>
                <a:gd name="T7" fmla="*/ 2 h 12"/>
                <a:gd name="T8" fmla="*/ 0 w 4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12">
                  <a:moveTo>
                    <a:pt x="0" y="0"/>
                  </a:moveTo>
                  <a:lnTo>
                    <a:pt x="0" y="10"/>
                  </a:lnTo>
                  <a:lnTo>
                    <a:pt x="419" y="12"/>
                  </a:lnTo>
                  <a:lnTo>
                    <a:pt x="42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747"/>
            <p:cNvSpPr>
              <a:spLocks/>
            </p:cNvSpPr>
            <p:nvPr/>
          </p:nvSpPr>
          <p:spPr bwMode="auto">
            <a:xfrm>
              <a:off x="4057650" y="3773174"/>
              <a:ext cx="671513" cy="25400"/>
            </a:xfrm>
            <a:custGeom>
              <a:avLst/>
              <a:gdLst>
                <a:gd name="T0" fmla="*/ 179 w 179"/>
                <a:gd name="T1" fmla="*/ 4 h 7"/>
                <a:gd name="T2" fmla="*/ 176 w 179"/>
                <a:gd name="T3" fmla="*/ 1 h 7"/>
                <a:gd name="T4" fmla="*/ 3 w 179"/>
                <a:gd name="T5" fmla="*/ 0 h 7"/>
                <a:gd name="T6" fmla="*/ 0 w 179"/>
                <a:gd name="T7" fmla="*/ 2 h 7"/>
                <a:gd name="T8" fmla="*/ 0 w 179"/>
                <a:gd name="T9" fmla="*/ 6 h 7"/>
                <a:gd name="T10" fmla="*/ 178 w 179"/>
                <a:gd name="T11" fmla="*/ 7 h 7"/>
                <a:gd name="T12" fmla="*/ 179 w 179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7">
                  <a:moveTo>
                    <a:pt x="179" y="4"/>
                  </a:moveTo>
                  <a:cubicBezTo>
                    <a:pt x="179" y="2"/>
                    <a:pt x="178" y="1"/>
                    <a:pt x="17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78" y="7"/>
                    <a:pt x="178" y="7"/>
                    <a:pt x="178" y="7"/>
                  </a:cubicBezTo>
                  <a:lnTo>
                    <a:pt x="179" y="4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Rectangle 748"/>
            <p:cNvSpPr>
              <a:spLocks noChangeArrowheads="1"/>
            </p:cNvSpPr>
            <p:nvPr/>
          </p:nvSpPr>
          <p:spPr bwMode="auto">
            <a:xfrm>
              <a:off x="4692650" y="3784286"/>
              <a:ext cx="17463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Rectangle 749"/>
            <p:cNvSpPr>
              <a:spLocks noChangeArrowheads="1"/>
            </p:cNvSpPr>
            <p:nvPr/>
          </p:nvSpPr>
          <p:spPr bwMode="auto">
            <a:xfrm>
              <a:off x="4662487" y="3784286"/>
              <a:ext cx="1905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Rectangle 750"/>
            <p:cNvSpPr>
              <a:spLocks noChangeArrowheads="1"/>
            </p:cNvSpPr>
            <p:nvPr/>
          </p:nvSpPr>
          <p:spPr bwMode="auto">
            <a:xfrm>
              <a:off x="4632325" y="3784286"/>
              <a:ext cx="1905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Freeform 751"/>
            <p:cNvSpPr>
              <a:spLocks/>
            </p:cNvSpPr>
            <p:nvPr/>
          </p:nvSpPr>
          <p:spPr bwMode="auto">
            <a:xfrm>
              <a:off x="4105275" y="3833499"/>
              <a:ext cx="222250" cy="25400"/>
            </a:xfrm>
            <a:custGeom>
              <a:avLst/>
              <a:gdLst>
                <a:gd name="T0" fmla="*/ 138 w 140"/>
                <a:gd name="T1" fmla="*/ 16 h 16"/>
                <a:gd name="T2" fmla="*/ 0 w 140"/>
                <a:gd name="T3" fmla="*/ 14 h 16"/>
                <a:gd name="T4" fmla="*/ 0 w 140"/>
                <a:gd name="T5" fmla="*/ 0 h 16"/>
                <a:gd name="T6" fmla="*/ 140 w 140"/>
                <a:gd name="T7" fmla="*/ 2 h 16"/>
                <a:gd name="T8" fmla="*/ 138 w 14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6">
                  <a:moveTo>
                    <a:pt x="138" y="16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0" y="2"/>
                  </a:lnTo>
                  <a:lnTo>
                    <a:pt x="138" y="16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752"/>
            <p:cNvSpPr>
              <a:spLocks/>
            </p:cNvSpPr>
            <p:nvPr/>
          </p:nvSpPr>
          <p:spPr bwMode="auto">
            <a:xfrm>
              <a:off x="4105275" y="3866836"/>
              <a:ext cx="557213" cy="153988"/>
            </a:xfrm>
            <a:custGeom>
              <a:avLst/>
              <a:gdLst>
                <a:gd name="T0" fmla="*/ 332 w 351"/>
                <a:gd name="T1" fmla="*/ 97 h 97"/>
                <a:gd name="T2" fmla="*/ 3 w 351"/>
                <a:gd name="T3" fmla="*/ 95 h 97"/>
                <a:gd name="T4" fmla="*/ 0 w 351"/>
                <a:gd name="T5" fmla="*/ 0 h 97"/>
                <a:gd name="T6" fmla="*/ 351 w 351"/>
                <a:gd name="T7" fmla="*/ 2 h 97"/>
                <a:gd name="T8" fmla="*/ 332 w 351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97">
                  <a:moveTo>
                    <a:pt x="332" y="97"/>
                  </a:moveTo>
                  <a:lnTo>
                    <a:pt x="3" y="95"/>
                  </a:lnTo>
                  <a:lnTo>
                    <a:pt x="0" y="0"/>
                  </a:lnTo>
                  <a:lnTo>
                    <a:pt x="351" y="2"/>
                  </a:lnTo>
                  <a:lnTo>
                    <a:pt x="332" y="9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753"/>
            <p:cNvSpPr>
              <a:spLocks/>
            </p:cNvSpPr>
            <p:nvPr/>
          </p:nvSpPr>
          <p:spPr bwMode="auto">
            <a:xfrm>
              <a:off x="4105275" y="3866836"/>
              <a:ext cx="557213" cy="153988"/>
            </a:xfrm>
            <a:custGeom>
              <a:avLst/>
              <a:gdLst>
                <a:gd name="T0" fmla="*/ 332 w 351"/>
                <a:gd name="T1" fmla="*/ 97 h 97"/>
                <a:gd name="T2" fmla="*/ 3 w 351"/>
                <a:gd name="T3" fmla="*/ 95 h 97"/>
                <a:gd name="T4" fmla="*/ 0 w 351"/>
                <a:gd name="T5" fmla="*/ 0 h 97"/>
                <a:gd name="T6" fmla="*/ 351 w 351"/>
                <a:gd name="T7" fmla="*/ 2 h 97"/>
                <a:gd name="T8" fmla="*/ 332 w 351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97">
                  <a:moveTo>
                    <a:pt x="332" y="97"/>
                  </a:moveTo>
                  <a:lnTo>
                    <a:pt x="3" y="95"/>
                  </a:lnTo>
                  <a:lnTo>
                    <a:pt x="0" y="0"/>
                  </a:lnTo>
                  <a:lnTo>
                    <a:pt x="351" y="2"/>
                  </a:lnTo>
                  <a:lnTo>
                    <a:pt x="332" y="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754"/>
            <p:cNvSpPr>
              <a:spLocks/>
            </p:cNvSpPr>
            <p:nvPr/>
          </p:nvSpPr>
          <p:spPr bwMode="auto">
            <a:xfrm>
              <a:off x="4110037" y="4028761"/>
              <a:ext cx="517525" cy="19050"/>
            </a:xfrm>
            <a:custGeom>
              <a:avLst/>
              <a:gdLst>
                <a:gd name="T0" fmla="*/ 324 w 326"/>
                <a:gd name="T1" fmla="*/ 12 h 12"/>
                <a:gd name="T2" fmla="*/ 0 w 326"/>
                <a:gd name="T3" fmla="*/ 9 h 12"/>
                <a:gd name="T4" fmla="*/ 0 w 326"/>
                <a:gd name="T5" fmla="*/ 0 h 12"/>
                <a:gd name="T6" fmla="*/ 326 w 326"/>
                <a:gd name="T7" fmla="*/ 2 h 12"/>
                <a:gd name="T8" fmla="*/ 324 w 3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2">
                  <a:moveTo>
                    <a:pt x="324" y="1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326" y="2"/>
                  </a:lnTo>
                  <a:lnTo>
                    <a:pt x="324" y="12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755"/>
            <p:cNvSpPr>
              <a:spLocks/>
            </p:cNvSpPr>
            <p:nvPr/>
          </p:nvSpPr>
          <p:spPr bwMode="auto">
            <a:xfrm>
              <a:off x="4110037" y="4028761"/>
              <a:ext cx="517525" cy="19050"/>
            </a:xfrm>
            <a:custGeom>
              <a:avLst/>
              <a:gdLst>
                <a:gd name="T0" fmla="*/ 324 w 326"/>
                <a:gd name="T1" fmla="*/ 12 h 12"/>
                <a:gd name="T2" fmla="*/ 0 w 326"/>
                <a:gd name="T3" fmla="*/ 9 h 12"/>
                <a:gd name="T4" fmla="*/ 0 w 326"/>
                <a:gd name="T5" fmla="*/ 0 h 12"/>
                <a:gd name="T6" fmla="*/ 326 w 326"/>
                <a:gd name="T7" fmla="*/ 2 h 12"/>
                <a:gd name="T8" fmla="*/ 324 w 3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2">
                  <a:moveTo>
                    <a:pt x="324" y="1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326" y="2"/>
                  </a:lnTo>
                  <a:lnTo>
                    <a:pt x="324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756"/>
            <p:cNvSpPr>
              <a:spLocks/>
            </p:cNvSpPr>
            <p:nvPr/>
          </p:nvSpPr>
          <p:spPr bwMode="auto">
            <a:xfrm>
              <a:off x="4541837" y="4054161"/>
              <a:ext cx="82550" cy="41275"/>
            </a:xfrm>
            <a:custGeom>
              <a:avLst/>
              <a:gdLst>
                <a:gd name="T0" fmla="*/ 47 w 52"/>
                <a:gd name="T1" fmla="*/ 26 h 26"/>
                <a:gd name="T2" fmla="*/ 0 w 52"/>
                <a:gd name="T3" fmla="*/ 26 h 26"/>
                <a:gd name="T4" fmla="*/ 5 w 52"/>
                <a:gd name="T5" fmla="*/ 0 h 26"/>
                <a:gd name="T6" fmla="*/ 52 w 52"/>
                <a:gd name="T7" fmla="*/ 0 h 26"/>
                <a:gd name="T8" fmla="*/ 47 w 5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6">
                  <a:moveTo>
                    <a:pt x="47" y="26"/>
                  </a:moveTo>
                  <a:lnTo>
                    <a:pt x="0" y="26"/>
                  </a:lnTo>
                  <a:lnTo>
                    <a:pt x="5" y="0"/>
                  </a:lnTo>
                  <a:lnTo>
                    <a:pt x="52" y="0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757"/>
            <p:cNvSpPr>
              <a:spLocks/>
            </p:cNvSpPr>
            <p:nvPr/>
          </p:nvSpPr>
          <p:spPr bwMode="auto">
            <a:xfrm>
              <a:off x="4110037" y="4050986"/>
              <a:ext cx="198438" cy="7938"/>
            </a:xfrm>
            <a:custGeom>
              <a:avLst/>
              <a:gdLst>
                <a:gd name="T0" fmla="*/ 125 w 125"/>
                <a:gd name="T1" fmla="*/ 5 h 5"/>
                <a:gd name="T2" fmla="*/ 0 w 125"/>
                <a:gd name="T3" fmla="*/ 2 h 5"/>
                <a:gd name="T4" fmla="*/ 0 w 125"/>
                <a:gd name="T5" fmla="*/ 0 h 5"/>
                <a:gd name="T6" fmla="*/ 125 w 125"/>
                <a:gd name="T7" fmla="*/ 0 h 5"/>
                <a:gd name="T8" fmla="*/ 125 w 12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5">
                  <a:moveTo>
                    <a:pt x="125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25" y="5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758"/>
            <p:cNvSpPr>
              <a:spLocks/>
            </p:cNvSpPr>
            <p:nvPr/>
          </p:nvSpPr>
          <p:spPr bwMode="auto">
            <a:xfrm>
              <a:off x="4110037" y="4062099"/>
              <a:ext cx="198438" cy="7938"/>
            </a:xfrm>
            <a:custGeom>
              <a:avLst/>
              <a:gdLst>
                <a:gd name="T0" fmla="*/ 123 w 125"/>
                <a:gd name="T1" fmla="*/ 5 h 5"/>
                <a:gd name="T2" fmla="*/ 0 w 125"/>
                <a:gd name="T3" fmla="*/ 5 h 5"/>
                <a:gd name="T4" fmla="*/ 0 w 125"/>
                <a:gd name="T5" fmla="*/ 0 h 5"/>
                <a:gd name="T6" fmla="*/ 125 w 125"/>
                <a:gd name="T7" fmla="*/ 3 h 5"/>
                <a:gd name="T8" fmla="*/ 123 w 12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5">
                  <a:moveTo>
                    <a:pt x="123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25" y="3"/>
                  </a:lnTo>
                  <a:lnTo>
                    <a:pt x="123" y="5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759"/>
            <p:cNvSpPr>
              <a:spLocks/>
            </p:cNvSpPr>
            <p:nvPr/>
          </p:nvSpPr>
          <p:spPr bwMode="auto">
            <a:xfrm>
              <a:off x="4110037" y="4077974"/>
              <a:ext cx="195263" cy="6350"/>
            </a:xfrm>
            <a:custGeom>
              <a:avLst/>
              <a:gdLst>
                <a:gd name="T0" fmla="*/ 123 w 123"/>
                <a:gd name="T1" fmla="*/ 4 h 4"/>
                <a:gd name="T2" fmla="*/ 0 w 123"/>
                <a:gd name="T3" fmla="*/ 2 h 4"/>
                <a:gd name="T4" fmla="*/ 0 w 123"/>
                <a:gd name="T5" fmla="*/ 0 h 4"/>
                <a:gd name="T6" fmla="*/ 123 w 123"/>
                <a:gd name="T7" fmla="*/ 0 h 4"/>
                <a:gd name="T8" fmla="*/ 123 w 12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">
                  <a:moveTo>
                    <a:pt x="123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123" y="4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760"/>
            <p:cNvSpPr>
              <a:spLocks/>
            </p:cNvSpPr>
            <p:nvPr/>
          </p:nvSpPr>
          <p:spPr bwMode="auto">
            <a:xfrm>
              <a:off x="4110037" y="4089086"/>
              <a:ext cx="195263" cy="6350"/>
            </a:xfrm>
            <a:custGeom>
              <a:avLst/>
              <a:gdLst>
                <a:gd name="T0" fmla="*/ 123 w 123"/>
                <a:gd name="T1" fmla="*/ 4 h 4"/>
                <a:gd name="T2" fmla="*/ 0 w 123"/>
                <a:gd name="T3" fmla="*/ 2 h 4"/>
                <a:gd name="T4" fmla="*/ 0 w 123"/>
                <a:gd name="T5" fmla="*/ 0 h 4"/>
                <a:gd name="T6" fmla="*/ 123 w 123"/>
                <a:gd name="T7" fmla="*/ 0 h 4"/>
                <a:gd name="T8" fmla="*/ 123 w 12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">
                  <a:moveTo>
                    <a:pt x="123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123" y="4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761"/>
            <p:cNvSpPr>
              <a:spLocks/>
            </p:cNvSpPr>
            <p:nvPr/>
          </p:nvSpPr>
          <p:spPr bwMode="auto">
            <a:xfrm>
              <a:off x="4319587" y="4050986"/>
              <a:ext cx="219075" cy="7938"/>
            </a:xfrm>
            <a:custGeom>
              <a:avLst/>
              <a:gdLst>
                <a:gd name="T0" fmla="*/ 138 w 138"/>
                <a:gd name="T1" fmla="*/ 5 h 5"/>
                <a:gd name="T2" fmla="*/ 0 w 138"/>
                <a:gd name="T3" fmla="*/ 5 h 5"/>
                <a:gd name="T4" fmla="*/ 0 w 138"/>
                <a:gd name="T5" fmla="*/ 0 h 5"/>
                <a:gd name="T6" fmla="*/ 138 w 138"/>
                <a:gd name="T7" fmla="*/ 2 h 5"/>
                <a:gd name="T8" fmla="*/ 138 w 13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5">
                  <a:moveTo>
                    <a:pt x="138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38" y="2"/>
                  </a:lnTo>
                  <a:lnTo>
                    <a:pt x="138" y="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Rectangle 762"/>
            <p:cNvSpPr>
              <a:spLocks noChangeArrowheads="1"/>
            </p:cNvSpPr>
            <p:nvPr/>
          </p:nvSpPr>
          <p:spPr bwMode="auto">
            <a:xfrm>
              <a:off x="4319587" y="4066861"/>
              <a:ext cx="214313" cy="317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Rectangle 763"/>
            <p:cNvSpPr>
              <a:spLocks noChangeArrowheads="1"/>
            </p:cNvSpPr>
            <p:nvPr/>
          </p:nvSpPr>
          <p:spPr bwMode="auto">
            <a:xfrm>
              <a:off x="4319587" y="4077974"/>
              <a:ext cx="214313" cy="63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764"/>
            <p:cNvSpPr>
              <a:spLocks/>
            </p:cNvSpPr>
            <p:nvPr/>
          </p:nvSpPr>
          <p:spPr bwMode="auto">
            <a:xfrm>
              <a:off x="4316412" y="4089086"/>
              <a:ext cx="214313" cy="6350"/>
            </a:xfrm>
            <a:custGeom>
              <a:avLst/>
              <a:gdLst>
                <a:gd name="T0" fmla="*/ 135 w 135"/>
                <a:gd name="T1" fmla="*/ 4 h 4"/>
                <a:gd name="T2" fmla="*/ 0 w 135"/>
                <a:gd name="T3" fmla="*/ 4 h 4"/>
                <a:gd name="T4" fmla="*/ 0 w 135"/>
                <a:gd name="T5" fmla="*/ 0 h 4"/>
                <a:gd name="T6" fmla="*/ 135 w 135"/>
                <a:gd name="T7" fmla="*/ 2 h 4"/>
                <a:gd name="T8" fmla="*/ 135 w 13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">
                  <a:moveTo>
                    <a:pt x="135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35" y="2"/>
                  </a:lnTo>
                  <a:lnTo>
                    <a:pt x="135" y="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765"/>
            <p:cNvSpPr>
              <a:spLocks/>
            </p:cNvSpPr>
            <p:nvPr/>
          </p:nvSpPr>
          <p:spPr bwMode="auto">
            <a:xfrm>
              <a:off x="4335462" y="3836674"/>
              <a:ext cx="338138" cy="22225"/>
            </a:xfrm>
            <a:custGeom>
              <a:avLst/>
              <a:gdLst>
                <a:gd name="T0" fmla="*/ 208 w 213"/>
                <a:gd name="T1" fmla="*/ 14 h 14"/>
                <a:gd name="T2" fmla="*/ 0 w 213"/>
                <a:gd name="T3" fmla="*/ 14 h 14"/>
                <a:gd name="T4" fmla="*/ 2 w 213"/>
                <a:gd name="T5" fmla="*/ 0 h 14"/>
                <a:gd name="T6" fmla="*/ 213 w 213"/>
                <a:gd name="T7" fmla="*/ 2 h 14"/>
                <a:gd name="T8" fmla="*/ 208 w 2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4">
                  <a:moveTo>
                    <a:pt x="208" y="14"/>
                  </a:moveTo>
                  <a:lnTo>
                    <a:pt x="0" y="14"/>
                  </a:lnTo>
                  <a:lnTo>
                    <a:pt x="2" y="0"/>
                  </a:lnTo>
                  <a:lnTo>
                    <a:pt x="213" y="2"/>
                  </a:lnTo>
                  <a:lnTo>
                    <a:pt x="208" y="14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766"/>
            <p:cNvSpPr>
              <a:spLocks/>
            </p:cNvSpPr>
            <p:nvPr/>
          </p:nvSpPr>
          <p:spPr bwMode="auto">
            <a:xfrm>
              <a:off x="4132262" y="3927161"/>
              <a:ext cx="38100" cy="41275"/>
            </a:xfrm>
            <a:custGeom>
              <a:avLst/>
              <a:gdLst>
                <a:gd name="T0" fmla="*/ 0 w 24"/>
                <a:gd name="T1" fmla="*/ 14 h 26"/>
                <a:gd name="T2" fmla="*/ 0 w 24"/>
                <a:gd name="T3" fmla="*/ 9 h 26"/>
                <a:gd name="T4" fmla="*/ 24 w 24"/>
                <a:gd name="T5" fmla="*/ 0 h 26"/>
                <a:gd name="T6" fmla="*/ 24 w 24"/>
                <a:gd name="T7" fmla="*/ 5 h 26"/>
                <a:gd name="T8" fmla="*/ 5 w 24"/>
                <a:gd name="T9" fmla="*/ 12 h 26"/>
                <a:gd name="T10" fmla="*/ 24 w 24"/>
                <a:gd name="T11" fmla="*/ 21 h 26"/>
                <a:gd name="T12" fmla="*/ 24 w 24"/>
                <a:gd name="T13" fmla="*/ 26 h 26"/>
                <a:gd name="T14" fmla="*/ 0 w 24"/>
                <a:gd name="T15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6">
                  <a:moveTo>
                    <a:pt x="0" y="14"/>
                  </a:moveTo>
                  <a:lnTo>
                    <a:pt x="0" y="9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5" y="12"/>
                  </a:lnTo>
                  <a:lnTo>
                    <a:pt x="24" y="21"/>
                  </a:lnTo>
                  <a:lnTo>
                    <a:pt x="24" y="2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767"/>
            <p:cNvSpPr>
              <a:spLocks/>
            </p:cNvSpPr>
            <p:nvPr/>
          </p:nvSpPr>
          <p:spPr bwMode="auto">
            <a:xfrm>
              <a:off x="4579937" y="3930336"/>
              <a:ext cx="36513" cy="41275"/>
            </a:xfrm>
            <a:custGeom>
              <a:avLst/>
              <a:gdLst>
                <a:gd name="T0" fmla="*/ 23 w 23"/>
                <a:gd name="T1" fmla="*/ 15 h 26"/>
                <a:gd name="T2" fmla="*/ 0 w 23"/>
                <a:gd name="T3" fmla="*/ 26 h 26"/>
                <a:gd name="T4" fmla="*/ 0 w 23"/>
                <a:gd name="T5" fmla="*/ 22 h 26"/>
                <a:gd name="T6" fmla="*/ 19 w 23"/>
                <a:gd name="T7" fmla="*/ 12 h 26"/>
                <a:gd name="T8" fmla="*/ 2 w 23"/>
                <a:gd name="T9" fmla="*/ 5 h 26"/>
                <a:gd name="T10" fmla="*/ 4 w 23"/>
                <a:gd name="T11" fmla="*/ 0 h 26"/>
                <a:gd name="T12" fmla="*/ 23 w 23"/>
                <a:gd name="T13" fmla="*/ 10 h 26"/>
                <a:gd name="T14" fmla="*/ 23 w 23"/>
                <a:gd name="T15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6">
                  <a:moveTo>
                    <a:pt x="23" y="15"/>
                  </a:moveTo>
                  <a:lnTo>
                    <a:pt x="0" y="26"/>
                  </a:lnTo>
                  <a:lnTo>
                    <a:pt x="0" y="22"/>
                  </a:lnTo>
                  <a:lnTo>
                    <a:pt x="19" y="12"/>
                  </a:lnTo>
                  <a:lnTo>
                    <a:pt x="2" y="5"/>
                  </a:lnTo>
                  <a:lnTo>
                    <a:pt x="4" y="0"/>
                  </a:lnTo>
                  <a:lnTo>
                    <a:pt x="23" y="1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Freeform 768"/>
            <p:cNvSpPr>
              <a:spLocks/>
            </p:cNvSpPr>
            <p:nvPr/>
          </p:nvSpPr>
          <p:spPr bwMode="auto">
            <a:xfrm>
              <a:off x="3568700" y="3900174"/>
              <a:ext cx="654050" cy="334963"/>
            </a:xfrm>
            <a:custGeom>
              <a:avLst/>
              <a:gdLst>
                <a:gd name="T0" fmla="*/ 171 w 174"/>
                <a:gd name="T1" fmla="*/ 85 h 89"/>
                <a:gd name="T2" fmla="*/ 165 w 174"/>
                <a:gd name="T3" fmla="*/ 89 h 89"/>
                <a:gd name="T4" fmla="*/ 23 w 174"/>
                <a:gd name="T5" fmla="*/ 89 h 89"/>
                <a:gd name="T6" fmla="*/ 17 w 174"/>
                <a:gd name="T7" fmla="*/ 84 h 89"/>
                <a:gd name="T8" fmla="*/ 1 w 174"/>
                <a:gd name="T9" fmla="*/ 5 h 89"/>
                <a:gd name="T10" fmla="*/ 6 w 174"/>
                <a:gd name="T11" fmla="*/ 0 h 89"/>
                <a:gd name="T12" fmla="*/ 168 w 174"/>
                <a:gd name="T13" fmla="*/ 1 h 89"/>
                <a:gd name="T14" fmla="*/ 174 w 174"/>
                <a:gd name="T15" fmla="*/ 6 h 89"/>
                <a:gd name="T16" fmla="*/ 171 w 174"/>
                <a:gd name="T17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89">
                  <a:moveTo>
                    <a:pt x="171" y="85"/>
                  </a:moveTo>
                  <a:cubicBezTo>
                    <a:pt x="171" y="87"/>
                    <a:pt x="168" y="89"/>
                    <a:pt x="165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0" y="89"/>
                    <a:pt x="18" y="87"/>
                    <a:pt x="17" y="8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71" y="1"/>
                    <a:pt x="174" y="3"/>
                    <a:pt x="174" y="6"/>
                  </a:cubicBezTo>
                  <a:cubicBezTo>
                    <a:pt x="171" y="85"/>
                    <a:pt x="171" y="85"/>
                    <a:pt x="171" y="85"/>
                  </a:cubicBezTo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769"/>
            <p:cNvSpPr>
              <a:spLocks/>
            </p:cNvSpPr>
            <p:nvPr/>
          </p:nvSpPr>
          <p:spPr bwMode="auto">
            <a:xfrm>
              <a:off x="3594100" y="3946211"/>
              <a:ext cx="609600" cy="274638"/>
            </a:xfrm>
            <a:custGeom>
              <a:avLst/>
              <a:gdLst>
                <a:gd name="T0" fmla="*/ 14 w 162"/>
                <a:gd name="T1" fmla="*/ 71 h 73"/>
                <a:gd name="T2" fmla="*/ 17 w 162"/>
                <a:gd name="T3" fmla="*/ 73 h 73"/>
                <a:gd name="T4" fmla="*/ 157 w 162"/>
                <a:gd name="T5" fmla="*/ 73 h 73"/>
                <a:gd name="T6" fmla="*/ 160 w 162"/>
                <a:gd name="T7" fmla="*/ 71 h 73"/>
                <a:gd name="T8" fmla="*/ 162 w 162"/>
                <a:gd name="T9" fmla="*/ 1 h 73"/>
                <a:gd name="T10" fmla="*/ 0 w 162"/>
                <a:gd name="T11" fmla="*/ 0 h 73"/>
                <a:gd name="T12" fmla="*/ 14 w 162"/>
                <a:gd name="T13" fmla="*/ 7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73">
                  <a:moveTo>
                    <a:pt x="14" y="71"/>
                  </a:moveTo>
                  <a:cubicBezTo>
                    <a:pt x="14" y="72"/>
                    <a:pt x="15" y="73"/>
                    <a:pt x="17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9" y="73"/>
                    <a:pt x="160" y="72"/>
                    <a:pt x="160" y="71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71"/>
                    <a:pt x="14" y="71"/>
                    <a:pt x="14" y="71"/>
                  </a:cubicBezTo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770"/>
            <p:cNvSpPr>
              <a:spLocks/>
            </p:cNvSpPr>
            <p:nvPr/>
          </p:nvSpPr>
          <p:spPr bwMode="auto">
            <a:xfrm>
              <a:off x="3590925" y="3938274"/>
              <a:ext cx="612775" cy="19050"/>
            </a:xfrm>
            <a:custGeom>
              <a:avLst/>
              <a:gdLst>
                <a:gd name="T0" fmla="*/ 0 w 386"/>
                <a:gd name="T1" fmla="*/ 0 h 12"/>
                <a:gd name="T2" fmla="*/ 2 w 386"/>
                <a:gd name="T3" fmla="*/ 10 h 12"/>
                <a:gd name="T4" fmla="*/ 386 w 386"/>
                <a:gd name="T5" fmla="*/ 12 h 12"/>
                <a:gd name="T6" fmla="*/ 386 w 386"/>
                <a:gd name="T7" fmla="*/ 2 h 12"/>
                <a:gd name="T8" fmla="*/ 0 w 38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12">
                  <a:moveTo>
                    <a:pt x="0" y="0"/>
                  </a:moveTo>
                  <a:lnTo>
                    <a:pt x="2" y="10"/>
                  </a:lnTo>
                  <a:lnTo>
                    <a:pt x="386" y="12"/>
                  </a:lnTo>
                  <a:lnTo>
                    <a:pt x="38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771"/>
            <p:cNvSpPr>
              <a:spLocks/>
            </p:cNvSpPr>
            <p:nvPr/>
          </p:nvSpPr>
          <p:spPr bwMode="auto">
            <a:xfrm>
              <a:off x="3587750" y="3916049"/>
              <a:ext cx="615950" cy="25400"/>
            </a:xfrm>
            <a:custGeom>
              <a:avLst/>
              <a:gdLst>
                <a:gd name="T0" fmla="*/ 164 w 164"/>
                <a:gd name="T1" fmla="*/ 4 h 7"/>
                <a:gd name="T2" fmla="*/ 162 w 164"/>
                <a:gd name="T3" fmla="*/ 1 h 7"/>
                <a:gd name="T4" fmla="*/ 3 w 164"/>
                <a:gd name="T5" fmla="*/ 0 h 7"/>
                <a:gd name="T6" fmla="*/ 1 w 164"/>
                <a:gd name="T7" fmla="*/ 3 h 7"/>
                <a:gd name="T8" fmla="*/ 1 w 164"/>
                <a:gd name="T9" fmla="*/ 6 h 7"/>
                <a:gd name="T10" fmla="*/ 164 w 164"/>
                <a:gd name="T11" fmla="*/ 7 h 7"/>
                <a:gd name="T12" fmla="*/ 164 w 164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7">
                  <a:moveTo>
                    <a:pt x="164" y="4"/>
                  </a:moveTo>
                  <a:cubicBezTo>
                    <a:pt x="164" y="2"/>
                    <a:pt x="163" y="1"/>
                    <a:pt x="16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64" y="7"/>
                    <a:pt x="164" y="7"/>
                    <a:pt x="164" y="7"/>
                  </a:cubicBezTo>
                  <a:lnTo>
                    <a:pt x="164" y="4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Rectangle 772"/>
            <p:cNvSpPr>
              <a:spLocks noChangeArrowheads="1"/>
            </p:cNvSpPr>
            <p:nvPr/>
          </p:nvSpPr>
          <p:spPr bwMode="auto">
            <a:xfrm>
              <a:off x="4165600" y="3927161"/>
              <a:ext cx="22225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Rectangle 773"/>
            <p:cNvSpPr>
              <a:spLocks noChangeArrowheads="1"/>
            </p:cNvSpPr>
            <p:nvPr/>
          </p:nvSpPr>
          <p:spPr bwMode="auto">
            <a:xfrm>
              <a:off x="4135437" y="3927161"/>
              <a:ext cx="1905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Rectangle 774"/>
            <p:cNvSpPr>
              <a:spLocks noChangeArrowheads="1"/>
            </p:cNvSpPr>
            <p:nvPr/>
          </p:nvSpPr>
          <p:spPr bwMode="auto">
            <a:xfrm>
              <a:off x="4105275" y="3927161"/>
              <a:ext cx="19050" cy="79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775"/>
            <p:cNvSpPr>
              <a:spLocks/>
            </p:cNvSpPr>
            <p:nvPr/>
          </p:nvSpPr>
          <p:spPr bwMode="auto">
            <a:xfrm>
              <a:off x="3629025" y="3976374"/>
              <a:ext cx="409575" cy="220663"/>
            </a:xfrm>
            <a:custGeom>
              <a:avLst/>
              <a:gdLst>
                <a:gd name="T0" fmla="*/ 258 w 258"/>
                <a:gd name="T1" fmla="*/ 139 h 139"/>
                <a:gd name="T2" fmla="*/ 26 w 258"/>
                <a:gd name="T3" fmla="*/ 139 h 139"/>
                <a:gd name="T4" fmla="*/ 0 w 258"/>
                <a:gd name="T5" fmla="*/ 0 h 139"/>
                <a:gd name="T6" fmla="*/ 253 w 258"/>
                <a:gd name="T7" fmla="*/ 2 h 139"/>
                <a:gd name="T8" fmla="*/ 258 w 258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39">
                  <a:moveTo>
                    <a:pt x="258" y="139"/>
                  </a:moveTo>
                  <a:lnTo>
                    <a:pt x="26" y="139"/>
                  </a:lnTo>
                  <a:lnTo>
                    <a:pt x="0" y="0"/>
                  </a:lnTo>
                  <a:lnTo>
                    <a:pt x="253" y="2"/>
                  </a:lnTo>
                  <a:lnTo>
                    <a:pt x="258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Rectangle 776"/>
            <p:cNvSpPr>
              <a:spLocks noChangeArrowheads="1"/>
            </p:cNvSpPr>
            <p:nvPr/>
          </p:nvSpPr>
          <p:spPr bwMode="auto">
            <a:xfrm>
              <a:off x="4064000" y="3979549"/>
              <a:ext cx="109538" cy="26988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Rectangle 777"/>
            <p:cNvSpPr>
              <a:spLocks noChangeArrowheads="1"/>
            </p:cNvSpPr>
            <p:nvPr/>
          </p:nvSpPr>
          <p:spPr bwMode="auto">
            <a:xfrm>
              <a:off x="4064000" y="3979549"/>
              <a:ext cx="10953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Rectangle 778"/>
            <p:cNvSpPr>
              <a:spLocks noChangeArrowheads="1"/>
            </p:cNvSpPr>
            <p:nvPr/>
          </p:nvSpPr>
          <p:spPr bwMode="auto">
            <a:xfrm>
              <a:off x="4124325" y="3987486"/>
              <a:ext cx="15875" cy="14288"/>
            </a:xfrm>
            <a:prstGeom prst="rect">
              <a:avLst/>
            </a:pr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Freeform 779"/>
            <p:cNvSpPr>
              <a:spLocks/>
            </p:cNvSpPr>
            <p:nvPr/>
          </p:nvSpPr>
          <p:spPr bwMode="auto">
            <a:xfrm>
              <a:off x="4146550" y="3987486"/>
              <a:ext cx="19050" cy="14288"/>
            </a:xfrm>
            <a:custGeom>
              <a:avLst/>
              <a:gdLst>
                <a:gd name="T0" fmla="*/ 0 w 12"/>
                <a:gd name="T1" fmla="*/ 9 h 9"/>
                <a:gd name="T2" fmla="*/ 0 w 12"/>
                <a:gd name="T3" fmla="*/ 0 h 9"/>
                <a:gd name="T4" fmla="*/ 12 w 12"/>
                <a:gd name="T5" fmla="*/ 0 h 9"/>
                <a:gd name="T6" fmla="*/ 10 w 12"/>
                <a:gd name="T7" fmla="*/ 9 h 9"/>
                <a:gd name="T8" fmla="*/ 0 w 12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0" y="9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Rectangle 780"/>
            <p:cNvSpPr>
              <a:spLocks noChangeArrowheads="1"/>
            </p:cNvSpPr>
            <p:nvPr/>
          </p:nvSpPr>
          <p:spPr bwMode="auto">
            <a:xfrm>
              <a:off x="4098925" y="3987486"/>
              <a:ext cx="14288" cy="14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Rectangle 781"/>
            <p:cNvSpPr>
              <a:spLocks noChangeArrowheads="1"/>
            </p:cNvSpPr>
            <p:nvPr/>
          </p:nvSpPr>
          <p:spPr bwMode="auto">
            <a:xfrm>
              <a:off x="4075112" y="3987486"/>
              <a:ext cx="15875" cy="14288"/>
            </a:xfrm>
            <a:prstGeom prst="rect">
              <a:avLst/>
            </a:pr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Freeform 782"/>
            <p:cNvSpPr>
              <a:spLocks/>
            </p:cNvSpPr>
            <p:nvPr/>
          </p:nvSpPr>
          <p:spPr bwMode="auto">
            <a:xfrm>
              <a:off x="4143375" y="4050986"/>
              <a:ext cx="26988" cy="139700"/>
            </a:xfrm>
            <a:custGeom>
              <a:avLst/>
              <a:gdLst>
                <a:gd name="T0" fmla="*/ 2 w 17"/>
                <a:gd name="T1" fmla="*/ 0 h 88"/>
                <a:gd name="T2" fmla="*/ 17 w 17"/>
                <a:gd name="T3" fmla="*/ 0 h 88"/>
                <a:gd name="T4" fmla="*/ 14 w 17"/>
                <a:gd name="T5" fmla="*/ 88 h 88"/>
                <a:gd name="T6" fmla="*/ 0 w 17"/>
                <a:gd name="T7" fmla="*/ 88 h 88"/>
                <a:gd name="T8" fmla="*/ 2 w 17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8">
                  <a:moveTo>
                    <a:pt x="2" y="0"/>
                  </a:moveTo>
                  <a:lnTo>
                    <a:pt x="17" y="0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Freeform 783"/>
            <p:cNvSpPr>
              <a:spLocks/>
            </p:cNvSpPr>
            <p:nvPr/>
          </p:nvSpPr>
          <p:spPr bwMode="auto">
            <a:xfrm>
              <a:off x="4140200" y="4050986"/>
              <a:ext cx="22225" cy="139700"/>
            </a:xfrm>
            <a:custGeom>
              <a:avLst/>
              <a:gdLst>
                <a:gd name="T0" fmla="*/ 11 w 14"/>
                <a:gd name="T1" fmla="*/ 88 h 88"/>
                <a:gd name="T2" fmla="*/ 0 w 14"/>
                <a:gd name="T3" fmla="*/ 88 h 88"/>
                <a:gd name="T4" fmla="*/ 2 w 14"/>
                <a:gd name="T5" fmla="*/ 0 h 88"/>
                <a:gd name="T6" fmla="*/ 14 w 14"/>
                <a:gd name="T7" fmla="*/ 0 h 88"/>
                <a:gd name="T8" fmla="*/ 11 w 14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8">
                  <a:moveTo>
                    <a:pt x="11" y="88"/>
                  </a:moveTo>
                  <a:lnTo>
                    <a:pt x="0" y="88"/>
                  </a:lnTo>
                  <a:lnTo>
                    <a:pt x="2" y="0"/>
                  </a:lnTo>
                  <a:lnTo>
                    <a:pt x="14" y="0"/>
                  </a:lnTo>
                  <a:lnTo>
                    <a:pt x="11" y="88"/>
                  </a:lnTo>
                  <a:close/>
                </a:path>
              </a:pathLst>
            </a:custGeom>
            <a:solidFill>
              <a:srgbClr val="BBF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Freeform 784"/>
            <p:cNvSpPr>
              <a:spLocks/>
            </p:cNvSpPr>
            <p:nvPr/>
          </p:nvSpPr>
          <p:spPr bwMode="auto">
            <a:xfrm>
              <a:off x="4135437" y="4050986"/>
              <a:ext cx="11113" cy="139700"/>
            </a:xfrm>
            <a:custGeom>
              <a:avLst/>
              <a:gdLst>
                <a:gd name="T0" fmla="*/ 3 w 7"/>
                <a:gd name="T1" fmla="*/ 0 h 88"/>
                <a:gd name="T2" fmla="*/ 7 w 7"/>
                <a:gd name="T3" fmla="*/ 0 h 88"/>
                <a:gd name="T4" fmla="*/ 5 w 7"/>
                <a:gd name="T5" fmla="*/ 88 h 88"/>
                <a:gd name="T6" fmla="*/ 0 w 7"/>
                <a:gd name="T7" fmla="*/ 88 h 88"/>
                <a:gd name="T8" fmla="*/ 3 w 7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8">
                  <a:moveTo>
                    <a:pt x="3" y="0"/>
                  </a:moveTo>
                  <a:lnTo>
                    <a:pt x="7" y="0"/>
                  </a:lnTo>
                  <a:lnTo>
                    <a:pt x="5" y="88"/>
                  </a:lnTo>
                  <a:lnTo>
                    <a:pt x="0" y="8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785"/>
            <p:cNvSpPr>
              <a:spLocks/>
            </p:cNvSpPr>
            <p:nvPr/>
          </p:nvSpPr>
          <p:spPr bwMode="auto">
            <a:xfrm>
              <a:off x="4140200" y="4043049"/>
              <a:ext cx="30163" cy="15875"/>
            </a:xfrm>
            <a:custGeom>
              <a:avLst/>
              <a:gdLst>
                <a:gd name="T0" fmla="*/ 14 w 19"/>
                <a:gd name="T1" fmla="*/ 0 h 10"/>
                <a:gd name="T2" fmla="*/ 19 w 19"/>
                <a:gd name="T3" fmla="*/ 5 h 10"/>
                <a:gd name="T4" fmla="*/ 14 w 19"/>
                <a:gd name="T5" fmla="*/ 10 h 10"/>
                <a:gd name="T6" fmla="*/ 9 w 19"/>
                <a:gd name="T7" fmla="*/ 5 h 10"/>
                <a:gd name="T8" fmla="*/ 4 w 19"/>
                <a:gd name="T9" fmla="*/ 7 h 10"/>
                <a:gd name="T10" fmla="*/ 0 w 19"/>
                <a:gd name="T11" fmla="*/ 5 h 10"/>
                <a:gd name="T12" fmla="*/ 4 w 19"/>
                <a:gd name="T13" fmla="*/ 0 h 10"/>
                <a:gd name="T14" fmla="*/ 14 w 19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">
                  <a:moveTo>
                    <a:pt x="14" y="0"/>
                  </a:moveTo>
                  <a:lnTo>
                    <a:pt x="19" y="5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4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786"/>
            <p:cNvSpPr>
              <a:spLocks/>
            </p:cNvSpPr>
            <p:nvPr/>
          </p:nvSpPr>
          <p:spPr bwMode="auto">
            <a:xfrm>
              <a:off x="4140200" y="4043049"/>
              <a:ext cx="30163" cy="15875"/>
            </a:xfrm>
            <a:custGeom>
              <a:avLst/>
              <a:gdLst>
                <a:gd name="T0" fmla="*/ 14 w 19"/>
                <a:gd name="T1" fmla="*/ 0 h 10"/>
                <a:gd name="T2" fmla="*/ 19 w 19"/>
                <a:gd name="T3" fmla="*/ 5 h 10"/>
                <a:gd name="T4" fmla="*/ 14 w 19"/>
                <a:gd name="T5" fmla="*/ 10 h 10"/>
                <a:gd name="T6" fmla="*/ 9 w 19"/>
                <a:gd name="T7" fmla="*/ 5 h 10"/>
                <a:gd name="T8" fmla="*/ 4 w 19"/>
                <a:gd name="T9" fmla="*/ 7 h 10"/>
                <a:gd name="T10" fmla="*/ 0 w 19"/>
                <a:gd name="T11" fmla="*/ 5 h 10"/>
                <a:gd name="T12" fmla="*/ 4 w 19"/>
                <a:gd name="T13" fmla="*/ 0 h 10"/>
                <a:gd name="T14" fmla="*/ 14 w 19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">
                  <a:moveTo>
                    <a:pt x="14" y="0"/>
                  </a:moveTo>
                  <a:lnTo>
                    <a:pt x="19" y="5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4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Freeform 787"/>
            <p:cNvSpPr>
              <a:spLocks/>
            </p:cNvSpPr>
            <p:nvPr/>
          </p:nvSpPr>
          <p:spPr bwMode="auto">
            <a:xfrm>
              <a:off x="4146550" y="4036699"/>
              <a:ext cx="15875" cy="6350"/>
            </a:xfrm>
            <a:custGeom>
              <a:avLst/>
              <a:gdLst>
                <a:gd name="T0" fmla="*/ 5 w 10"/>
                <a:gd name="T1" fmla="*/ 0 h 4"/>
                <a:gd name="T2" fmla="*/ 0 w 10"/>
                <a:gd name="T3" fmla="*/ 4 h 4"/>
                <a:gd name="T4" fmla="*/ 10 w 10"/>
                <a:gd name="T5" fmla="*/ 4 h 4"/>
                <a:gd name="T6" fmla="*/ 5 w 10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5" y="0"/>
                  </a:moveTo>
                  <a:lnTo>
                    <a:pt x="0" y="4"/>
                  </a:lnTo>
                  <a:lnTo>
                    <a:pt x="1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788"/>
            <p:cNvSpPr>
              <a:spLocks/>
            </p:cNvSpPr>
            <p:nvPr/>
          </p:nvSpPr>
          <p:spPr bwMode="auto">
            <a:xfrm>
              <a:off x="4146550" y="4036699"/>
              <a:ext cx="15875" cy="6350"/>
            </a:xfrm>
            <a:custGeom>
              <a:avLst/>
              <a:gdLst>
                <a:gd name="T0" fmla="*/ 5 w 10"/>
                <a:gd name="T1" fmla="*/ 0 h 4"/>
                <a:gd name="T2" fmla="*/ 0 w 10"/>
                <a:gd name="T3" fmla="*/ 4 h 4"/>
                <a:gd name="T4" fmla="*/ 10 w 10"/>
                <a:gd name="T5" fmla="*/ 4 h 4"/>
                <a:gd name="T6" fmla="*/ 5 w 10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5" y="0"/>
                  </a:moveTo>
                  <a:lnTo>
                    <a:pt x="0" y="4"/>
                  </a:lnTo>
                  <a:lnTo>
                    <a:pt x="10" y="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789"/>
            <p:cNvSpPr>
              <a:spLocks/>
            </p:cNvSpPr>
            <p:nvPr/>
          </p:nvSpPr>
          <p:spPr bwMode="auto">
            <a:xfrm>
              <a:off x="4135437" y="4190686"/>
              <a:ext cx="30163" cy="6350"/>
            </a:xfrm>
            <a:custGeom>
              <a:avLst/>
              <a:gdLst>
                <a:gd name="T0" fmla="*/ 0 w 8"/>
                <a:gd name="T1" fmla="*/ 1 h 2"/>
                <a:gd name="T2" fmla="*/ 1 w 8"/>
                <a:gd name="T3" fmla="*/ 1 h 2"/>
                <a:gd name="T4" fmla="*/ 2 w 8"/>
                <a:gd name="T5" fmla="*/ 2 h 2"/>
                <a:gd name="T6" fmla="*/ 7 w 8"/>
                <a:gd name="T7" fmla="*/ 2 h 2"/>
                <a:gd name="T8" fmla="*/ 8 w 8"/>
                <a:gd name="T9" fmla="*/ 1 h 2"/>
                <a:gd name="T10" fmla="*/ 8 w 8"/>
                <a:gd name="T11" fmla="*/ 1 h 2"/>
                <a:gd name="T12" fmla="*/ 8 w 8"/>
                <a:gd name="T13" fmla="*/ 0 h 2"/>
                <a:gd name="T14" fmla="*/ 0 w 8"/>
                <a:gd name="T15" fmla="*/ 0 h 2"/>
                <a:gd name="T16" fmla="*/ 0 w 8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Rectangle 790"/>
            <p:cNvSpPr>
              <a:spLocks noChangeArrowheads="1"/>
            </p:cNvSpPr>
            <p:nvPr/>
          </p:nvSpPr>
          <p:spPr bwMode="auto">
            <a:xfrm>
              <a:off x="4135437" y="4185924"/>
              <a:ext cx="30163" cy="4763"/>
            </a:xfrm>
            <a:prstGeom prst="rect">
              <a:avLst/>
            </a:pr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791"/>
            <p:cNvSpPr>
              <a:spLocks/>
            </p:cNvSpPr>
            <p:nvPr/>
          </p:nvSpPr>
          <p:spPr bwMode="auto">
            <a:xfrm>
              <a:off x="3902075" y="4073211"/>
              <a:ext cx="53975" cy="46038"/>
            </a:xfrm>
            <a:custGeom>
              <a:avLst/>
              <a:gdLst>
                <a:gd name="T0" fmla="*/ 1 w 14"/>
                <a:gd name="T1" fmla="*/ 0 h 12"/>
                <a:gd name="T2" fmla="*/ 1 w 14"/>
                <a:gd name="T3" fmla="*/ 1 h 12"/>
                <a:gd name="T4" fmla="*/ 1 w 14"/>
                <a:gd name="T5" fmla="*/ 1 h 12"/>
                <a:gd name="T6" fmla="*/ 6 w 14"/>
                <a:gd name="T7" fmla="*/ 5 h 12"/>
                <a:gd name="T8" fmla="*/ 7 w 14"/>
                <a:gd name="T9" fmla="*/ 5 h 12"/>
                <a:gd name="T10" fmla="*/ 7 w 14"/>
                <a:gd name="T11" fmla="*/ 6 h 12"/>
                <a:gd name="T12" fmla="*/ 6 w 14"/>
                <a:gd name="T13" fmla="*/ 6 h 12"/>
                <a:gd name="T14" fmla="*/ 6 w 14"/>
                <a:gd name="T15" fmla="*/ 5 h 12"/>
                <a:gd name="T16" fmla="*/ 0 w 14"/>
                <a:gd name="T17" fmla="*/ 1 h 12"/>
                <a:gd name="T18" fmla="*/ 0 w 14"/>
                <a:gd name="T19" fmla="*/ 1 h 12"/>
                <a:gd name="T20" fmla="*/ 0 w 14"/>
                <a:gd name="T21" fmla="*/ 1 h 12"/>
                <a:gd name="T22" fmla="*/ 2 w 14"/>
                <a:gd name="T23" fmla="*/ 9 h 12"/>
                <a:gd name="T24" fmla="*/ 12 w 14"/>
                <a:gd name="T25" fmla="*/ 12 h 12"/>
                <a:gd name="T26" fmla="*/ 14 w 14"/>
                <a:gd name="T27" fmla="*/ 10 h 12"/>
                <a:gd name="T28" fmla="*/ 10 w 14"/>
                <a:gd name="T29" fmla="*/ 2 h 12"/>
                <a:gd name="T30" fmla="*/ 1 w 14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2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7" y="7"/>
                    <a:pt x="6" y="7"/>
                    <a:pt x="6" y="6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8" y="9"/>
                    <a:pt x="12" y="1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1" y="6"/>
                    <a:pt x="10" y="2"/>
                    <a:pt x="10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792"/>
            <p:cNvSpPr>
              <a:spLocks/>
            </p:cNvSpPr>
            <p:nvPr/>
          </p:nvSpPr>
          <p:spPr bwMode="auto">
            <a:xfrm>
              <a:off x="3940175" y="4103374"/>
              <a:ext cx="22225" cy="22225"/>
            </a:xfrm>
            <a:custGeom>
              <a:avLst/>
              <a:gdLst>
                <a:gd name="T0" fmla="*/ 14 w 14"/>
                <a:gd name="T1" fmla="*/ 5 h 14"/>
                <a:gd name="T2" fmla="*/ 5 w 14"/>
                <a:gd name="T3" fmla="*/ 14 h 14"/>
                <a:gd name="T4" fmla="*/ 0 w 14"/>
                <a:gd name="T5" fmla="*/ 10 h 14"/>
                <a:gd name="T6" fmla="*/ 10 w 14"/>
                <a:gd name="T7" fmla="*/ 0 h 14"/>
                <a:gd name="T8" fmla="*/ 14 w 14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5"/>
                  </a:moveTo>
                  <a:lnTo>
                    <a:pt x="5" y="14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793"/>
            <p:cNvSpPr>
              <a:spLocks/>
            </p:cNvSpPr>
            <p:nvPr/>
          </p:nvSpPr>
          <p:spPr bwMode="auto">
            <a:xfrm>
              <a:off x="3744912" y="4039874"/>
              <a:ext cx="142875" cy="120650"/>
            </a:xfrm>
            <a:custGeom>
              <a:avLst/>
              <a:gdLst>
                <a:gd name="T0" fmla="*/ 10 w 38"/>
                <a:gd name="T1" fmla="*/ 32 h 32"/>
                <a:gd name="T2" fmla="*/ 10 w 38"/>
                <a:gd name="T3" fmla="*/ 31 h 32"/>
                <a:gd name="T4" fmla="*/ 1 w 38"/>
                <a:gd name="T5" fmla="*/ 19 h 32"/>
                <a:gd name="T6" fmla="*/ 6 w 38"/>
                <a:gd name="T7" fmla="*/ 6 h 32"/>
                <a:gd name="T8" fmla="*/ 21 w 38"/>
                <a:gd name="T9" fmla="*/ 0 h 32"/>
                <a:gd name="T10" fmla="*/ 37 w 38"/>
                <a:gd name="T11" fmla="*/ 6 h 32"/>
                <a:gd name="T12" fmla="*/ 38 w 38"/>
                <a:gd name="T13" fmla="*/ 6 h 32"/>
                <a:gd name="T14" fmla="*/ 37 w 38"/>
                <a:gd name="T15" fmla="*/ 6 h 32"/>
                <a:gd name="T16" fmla="*/ 21 w 38"/>
                <a:gd name="T17" fmla="*/ 1 h 32"/>
                <a:gd name="T18" fmla="*/ 6 w 38"/>
                <a:gd name="T19" fmla="*/ 6 h 32"/>
                <a:gd name="T20" fmla="*/ 2 w 38"/>
                <a:gd name="T21" fmla="*/ 19 h 32"/>
                <a:gd name="T22" fmla="*/ 10 w 38"/>
                <a:gd name="T23" fmla="*/ 31 h 32"/>
                <a:gd name="T24" fmla="*/ 10 w 38"/>
                <a:gd name="T25" fmla="*/ 31 h 32"/>
                <a:gd name="T26" fmla="*/ 10 w 38"/>
                <a:gd name="T2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2">
                  <a:moveTo>
                    <a:pt x="10" y="32"/>
                  </a:moveTo>
                  <a:cubicBezTo>
                    <a:pt x="10" y="31"/>
                    <a:pt x="10" y="31"/>
                    <a:pt x="10" y="31"/>
                  </a:cubicBezTo>
                  <a:cubicBezTo>
                    <a:pt x="5" y="28"/>
                    <a:pt x="2" y="24"/>
                    <a:pt x="1" y="19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9" y="2"/>
                    <a:pt x="15" y="0"/>
                    <a:pt x="21" y="0"/>
                  </a:cubicBezTo>
                  <a:cubicBezTo>
                    <a:pt x="27" y="0"/>
                    <a:pt x="33" y="2"/>
                    <a:pt x="37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3"/>
                    <a:pt x="27" y="1"/>
                    <a:pt x="21" y="1"/>
                  </a:cubicBezTo>
                  <a:cubicBezTo>
                    <a:pt x="15" y="1"/>
                    <a:pt x="10" y="3"/>
                    <a:pt x="6" y="6"/>
                  </a:cubicBezTo>
                  <a:cubicBezTo>
                    <a:pt x="3" y="9"/>
                    <a:pt x="1" y="14"/>
                    <a:pt x="2" y="19"/>
                  </a:cubicBezTo>
                  <a:cubicBezTo>
                    <a:pt x="3" y="23"/>
                    <a:pt x="6" y="28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lnTo>
                    <a:pt x="10" y="32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794"/>
            <p:cNvSpPr>
              <a:spLocks/>
            </p:cNvSpPr>
            <p:nvPr/>
          </p:nvSpPr>
          <p:spPr bwMode="auto">
            <a:xfrm>
              <a:off x="3775075" y="4152586"/>
              <a:ext cx="14288" cy="11113"/>
            </a:xfrm>
            <a:custGeom>
              <a:avLst/>
              <a:gdLst>
                <a:gd name="T0" fmla="*/ 9 w 9"/>
                <a:gd name="T1" fmla="*/ 5 h 7"/>
                <a:gd name="T2" fmla="*/ 5 w 9"/>
                <a:gd name="T3" fmla="*/ 7 h 7"/>
                <a:gd name="T4" fmla="*/ 0 w 9"/>
                <a:gd name="T5" fmla="*/ 5 h 7"/>
                <a:gd name="T6" fmla="*/ 5 w 9"/>
                <a:gd name="T7" fmla="*/ 0 h 7"/>
                <a:gd name="T8" fmla="*/ 9 w 9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9" y="5"/>
                  </a:moveTo>
                  <a:lnTo>
                    <a:pt x="5" y="7"/>
                  </a:lnTo>
                  <a:lnTo>
                    <a:pt x="0" y="5"/>
                  </a:lnTo>
                  <a:lnTo>
                    <a:pt x="5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795"/>
            <p:cNvSpPr>
              <a:spLocks/>
            </p:cNvSpPr>
            <p:nvPr/>
          </p:nvSpPr>
          <p:spPr bwMode="auto">
            <a:xfrm>
              <a:off x="3879850" y="4058924"/>
              <a:ext cx="15875" cy="11113"/>
            </a:xfrm>
            <a:custGeom>
              <a:avLst/>
              <a:gdLst>
                <a:gd name="T0" fmla="*/ 10 w 10"/>
                <a:gd name="T1" fmla="*/ 2 h 7"/>
                <a:gd name="T2" fmla="*/ 5 w 10"/>
                <a:gd name="T3" fmla="*/ 7 h 7"/>
                <a:gd name="T4" fmla="*/ 0 w 10"/>
                <a:gd name="T5" fmla="*/ 2 h 7"/>
                <a:gd name="T6" fmla="*/ 5 w 10"/>
                <a:gd name="T7" fmla="*/ 0 h 7"/>
                <a:gd name="T8" fmla="*/ 10 w 1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10" y="2"/>
                  </a:moveTo>
                  <a:lnTo>
                    <a:pt x="5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796"/>
            <p:cNvSpPr>
              <a:spLocks/>
            </p:cNvSpPr>
            <p:nvPr/>
          </p:nvSpPr>
          <p:spPr bwMode="auto">
            <a:xfrm>
              <a:off x="3767137" y="3998599"/>
              <a:ext cx="65088" cy="63500"/>
            </a:xfrm>
            <a:custGeom>
              <a:avLst/>
              <a:gdLst>
                <a:gd name="T0" fmla="*/ 0 w 41"/>
                <a:gd name="T1" fmla="*/ 40 h 40"/>
                <a:gd name="T2" fmla="*/ 0 w 41"/>
                <a:gd name="T3" fmla="*/ 40 h 40"/>
                <a:gd name="T4" fmla="*/ 0 w 41"/>
                <a:gd name="T5" fmla="*/ 40 h 40"/>
                <a:gd name="T6" fmla="*/ 41 w 41"/>
                <a:gd name="T7" fmla="*/ 0 h 40"/>
                <a:gd name="T8" fmla="*/ 41 w 41"/>
                <a:gd name="T9" fmla="*/ 0 h 40"/>
                <a:gd name="T10" fmla="*/ 41 w 41"/>
                <a:gd name="T11" fmla="*/ 2 h 40"/>
                <a:gd name="T12" fmla="*/ 0 w 41"/>
                <a:gd name="T13" fmla="*/ 40 h 40"/>
                <a:gd name="T14" fmla="*/ 0 w 4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40">
                  <a:moveTo>
                    <a:pt x="0" y="40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797"/>
            <p:cNvSpPr>
              <a:spLocks/>
            </p:cNvSpPr>
            <p:nvPr/>
          </p:nvSpPr>
          <p:spPr bwMode="auto">
            <a:xfrm>
              <a:off x="3827462" y="3998599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1 h 2"/>
                <a:gd name="T4" fmla="*/ 0 w 2"/>
                <a:gd name="T5" fmla="*/ 1 h 2"/>
                <a:gd name="T6" fmla="*/ 0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74B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Freeform 798"/>
            <p:cNvSpPr>
              <a:spLocks/>
            </p:cNvSpPr>
            <p:nvPr/>
          </p:nvSpPr>
          <p:spPr bwMode="auto">
            <a:xfrm>
              <a:off x="3760787" y="4054161"/>
              <a:ext cx="14288" cy="12700"/>
            </a:xfrm>
            <a:custGeom>
              <a:avLst/>
              <a:gdLst>
                <a:gd name="T0" fmla="*/ 9 w 9"/>
                <a:gd name="T1" fmla="*/ 3 h 8"/>
                <a:gd name="T2" fmla="*/ 4 w 9"/>
                <a:gd name="T3" fmla="*/ 8 h 8"/>
                <a:gd name="T4" fmla="*/ 0 w 9"/>
                <a:gd name="T5" fmla="*/ 3 h 8"/>
                <a:gd name="T6" fmla="*/ 4 w 9"/>
                <a:gd name="T7" fmla="*/ 0 h 8"/>
                <a:gd name="T8" fmla="*/ 9 w 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3"/>
                  </a:moveTo>
                  <a:lnTo>
                    <a:pt x="4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E6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Freeform 799"/>
            <p:cNvSpPr>
              <a:spLocks noEditPoints="1"/>
            </p:cNvSpPr>
            <p:nvPr/>
          </p:nvSpPr>
          <p:spPr bwMode="auto">
            <a:xfrm>
              <a:off x="4071937" y="4036699"/>
              <a:ext cx="38100" cy="160338"/>
            </a:xfrm>
            <a:custGeom>
              <a:avLst/>
              <a:gdLst>
                <a:gd name="T0" fmla="*/ 0 w 10"/>
                <a:gd name="T1" fmla="*/ 0 h 43"/>
                <a:gd name="T2" fmla="*/ 1 w 10"/>
                <a:gd name="T3" fmla="*/ 43 h 43"/>
                <a:gd name="T4" fmla="*/ 10 w 10"/>
                <a:gd name="T5" fmla="*/ 43 h 43"/>
                <a:gd name="T6" fmla="*/ 10 w 10"/>
                <a:gd name="T7" fmla="*/ 0 h 43"/>
                <a:gd name="T8" fmla="*/ 0 w 10"/>
                <a:gd name="T9" fmla="*/ 0 h 43"/>
                <a:gd name="T10" fmla="*/ 6 w 10"/>
                <a:gd name="T11" fmla="*/ 41 h 43"/>
                <a:gd name="T12" fmla="*/ 4 w 10"/>
                <a:gd name="T13" fmla="*/ 39 h 43"/>
                <a:gd name="T14" fmla="*/ 6 w 10"/>
                <a:gd name="T15" fmla="*/ 38 h 43"/>
                <a:gd name="T16" fmla="*/ 7 w 10"/>
                <a:gd name="T17" fmla="*/ 39 h 43"/>
                <a:gd name="T18" fmla="*/ 6 w 10"/>
                <a:gd name="T19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3">
                  <a:moveTo>
                    <a:pt x="0" y="0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0"/>
                  </a:lnTo>
                  <a:close/>
                  <a:moveTo>
                    <a:pt x="6" y="41"/>
                  </a:moveTo>
                  <a:cubicBezTo>
                    <a:pt x="5" y="41"/>
                    <a:pt x="4" y="40"/>
                    <a:pt x="4" y="39"/>
                  </a:cubicBezTo>
                  <a:cubicBezTo>
                    <a:pt x="4" y="39"/>
                    <a:pt x="5" y="38"/>
                    <a:pt x="6" y="38"/>
                  </a:cubicBezTo>
                  <a:cubicBezTo>
                    <a:pt x="7" y="38"/>
                    <a:pt x="7" y="39"/>
                    <a:pt x="7" y="39"/>
                  </a:cubicBezTo>
                  <a:cubicBezTo>
                    <a:pt x="7" y="40"/>
                    <a:pt x="7" y="41"/>
                    <a:pt x="6" y="41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Rectangle 800"/>
            <p:cNvSpPr>
              <a:spLocks noChangeArrowheads="1"/>
            </p:cNvSpPr>
            <p:nvPr/>
          </p:nvSpPr>
          <p:spPr bwMode="auto">
            <a:xfrm>
              <a:off x="4086225" y="4092261"/>
              <a:ext cx="238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Rectangle 801"/>
            <p:cNvSpPr>
              <a:spLocks noChangeArrowheads="1"/>
            </p:cNvSpPr>
            <p:nvPr/>
          </p:nvSpPr>
          <p:spPr bwMode="auto">
            <a:xfrm>
              <a:off x="4098925" y="4100199"/>
              <a:ext cx="111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Rectangle 802"/>
            <p:cNvSpPr>
              <a:spLocks noChangeArrowheads="1"/>
            </p:cNvSpPr>
            <p:nvPr/>
          </p:nvSpPr>
          <p:spPr bwMode="auto">
            <a:xfrm>
              <a:off x="4086225" y="4108136"/>
              <a:ext cx="238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0" name="Rectangle 803"/>
            <p:cNvSpPr>
              <a:spLocks noChangeArrowheads="1"/>
            </p:cNvSpPr>
            <p:nvPr/>
          </p:nvSpPr>
          <p:spPr bwMode="auto">
            <a:xfrm>
              <a:off x="4098925" y="4119249"/>
              <a:ext cx="11113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1" name="Rectangle 804"/>
            <p:cNvSpPr>
              <a:spLocks noChangeArrowheads="1"/>
            </p:cNvSpPr>
            <p:nvPr/>
          </p:nvSpPr>
          <p:spPr bwMode="auto">
            <a:xfrm>
              <a:off x="4086225" y="4058924"/>
              <a:ext cx="238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2" name="Rectangle 805"/>
            <p:cNvSpPr>
              <a:spLocks noChangeArrowheads="1"/>
            </p:cNvSpPr>
            <p:nvPr/>
          </p:nvSpPr>
          <p:spPr bwMode="auto">
            <a:xfrm>
              <a:off x="4098925" y="4070036"/>
              <a:ext cx="11113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3" name="Rectangle 806"/>
            <p:cNvSpPr>
              <a:spLocks noChangeArrowheads="1"/>
            </p:cNvSpPr>
            <p:nvPr/>
          </p:nvSpPr>
          <p:spPr bwMode="auto">
            <a:xfrm>
              <a:off x="4086225" y="4077974"/>
              <a:ext cx="23813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4" name="Rectangle 807"/>
            <p:cNvSpPr>
              <a:spLocks noChangeArrowheads="1"/>
            </p:cNvSpPr>
            <p:nvPr/>
          </p:nvSpPr>
          <p:spPr bwMode="auto">
            <a:xfrm>
              <a:off x="4098925" y="4084324"/>
              <a:ext cx="11113" cy="4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5" name="Rectangle 809"/>
            <p:cNvSpPr>
              <a:spLocks noChangeArrowheads="1"/>
            </p:cNvSpPr>
            <p:nvPr/>
          </p:nvSpPr>
          <p:spPr bwMode="auto">
            <a:xfrm>
              <a:off x="4086224" y="4125599"/>
              <a:ext cx="23813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6" name="Rectangle 810"/>
            <p:cNvSpPr>
              <a:spLocks noChangeArrowheads="1"/>
            </p:cNvSpPr>
            <p:nvPr/>
          </p:nvSpPr>
          <p:spPr bwMode="auto">
            <a:xfrm>
              <a:off x="4086224" y="4141474"/>
              <a:ext cx="238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7" name="Rectangle 811"/>
            <p:cNvSpPr>
              <a:spLocks noChangeArrowheads="1"/>
            </p:cNvSpPr>
            <p:nvPr/>
          </p:nvSpPr>
          <p:spPr bwMode="auto">
            <a:xfrm>
              <a:off x="4098924" y="4133536"/>
              <a:ext cx="11113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Rectangle 812"/>
            <p:cNvSpPr>
              <a:spLocks noChangeArrowheads="1"/>
            </p:cNvSpPr>
            <p:nvPr/>
          </p:nvSpPr>
          <p:spPr bwMode="auto">
            <a:xfrm>
              <a:off x="4086224" y="4155761"/>
              <a:ext cx="23813" cy="47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Rectangle 813"/>
            <p:cNvSpPr>
              <a:spLocks noChangeArrowheads="1"/>
            </p:cNvSpPr>
            <p:nvPr/>
          </p:nvSpPr>
          <p:spPr bwMode="auto">
            <a:xfrm>
              <a:off x="4098924" y="4149411"/>
              <a:ext cx="11113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0" name="Freeform 814"/>
            <p:cNvSpPr>
              <a:spLocks/>
            </p:cNvSpPr>
            <p:nvPr/>
          </p:nvSpPr>
          <p:spPr bwMode="auto">
            <a:xfrm>
              <a:off x="4365624" y="3430274"/>
              <a:ext cx="55563" cy="57150"/>
            </a:xfrm>
            <a:custGeom>
              <a:avLst/>
              <a:gdLst>
                <a:gd name="T0" fmla="*/ 1 w 15"/>
                <a:gd name="T1" fmla="*/ 9 h 15"/>
                <a:gd name="T2" fmla="*/ 6 w 15"/>
                <a:gd name="T3" fmla="*/ 9 h 15"/>
                <a:gd name="T4" fmla="*/ 6 w 15"/>
                <a:gd name="T5" fmla="*/ 14 h 15"/>
                <a:gd name="T6" fmla="*/ 7 w 15"/>
                <a:gd name="T7" fmla="*/ 15 h 15"/>
                <a:gd name="T8" fmla="*/ 9 w 15"/>
                <a:gd name="T9" fmla="*/ 14 h 15"/>
                <a:gd name="T10" fmla="*/ 9 w 15"/>
                <a:gd name="T11" fmla="*/ 9 h 15"/>
                <a:gd name="T12" fmla="*/ 14 w 15"/>
                <a:gd name="T13" fmla="*/ 9 h 15"/>
                <a:gd name="T14" fmla="*/ 15 w 15"/>
                <a:gd name="T15" fmla="*/ 7 h 15"/>
                <a:gd name="T16" fmla="*/ 14 w 15"/>
                <a:gd name="T17" fmla="*/ 6 h 15"/>
                <a:gd name="T18" fmla="*/ 9 w 15"/>
                <a:gd name="T19" fmla="*/ 6 h 15"/>
                <a:gd name="T20" fmla="*/ 9 w 15"/>
                <a:gd name="T21" fmla="*/ 1 h 15"/>
                <a:gd name="T22" fmla="*/ 7 w 15"/>
                <a:gd name="T23" fmla="*/ 0 h 15"/>
                <a:gd name="T24" fmla="*/ 6 w 15"/>
                <a:gd name="T25" fmla="*/ 1 h 15"/>
                <a:gd name="T26" fmla="*/ 6 w 15"/>
                <a:gd name="T27" fmla="*/ 6 h 15"/>
                <a:gd name="T28" fmla="*/ 1 w 15"/>
                <a:gd name="T29" fmla="*/ 6 h 15"/>
                <a:gd name="T30" fmla="*/ 0 w 15"/>
                <a:gd name="T31" fmla="*/ 7 h 15"/>
                <a:gd name="T32" fmla="*/ 1 w 15"/>
                <a:gd name="T3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1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5"/>
                    <a:pt x="7" y="15"/>
                  </a:cubicBezTo>
                  <a:cubicBezTo>
                    <a:pt x="8" y="15"/>
                    <a:pt x="9" y="14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8"/>
                    <a:pt x="15" y="7"/>
                  </a:cubicBezTo>
                  <a:cubicBezTo>
                    <a:pt x="15" y="7"/>
                    <a:pt x="15" y="6"/>
                    <a:pt x="14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1" name="Freeform 815"/>
            <p:cNvSpPr>
              <a:spLocks/>
            </p:cNvSpPr>
            <p:nvPr/>
          </p:nvSpPr>
          <p:spPr bwMode="auto">
            <a:xfrm>
              <a:off x="4425949" y="3358836"/>
              <a:ext cx="58738" cy="60325"/>
            </a:xfrm>
            <a:custGeom>
              <a:avLst/>
              <a:gdLst>
                <a:gd name="T0" fmla="*/ 1 w 16"/>
                <a:gd name="T1" fmla="*/ 9 h 16"/>
                <a:gd name="T2" fmla="*/ 7 w 16"/>
                <a:gd name="T3" fmla="*/ 9 h 16"/>
                <a:gd name="T4" fmla="*/ 7 w 16"/>
                <a:gd name="T5" fmla="*/ 15 h 16"/>
                <a:gd name="T6" fmla="*/ 8 w 16"/>
                <a:gd name="T7" fmla="*/ 16 h 16"/>
                <a:gd name="T8" fmla="*/ 9 w 16"/>
                <a:gd name="T9" fmla="*/ 15 h 16"/>
                <a:gd name="T10" fmla="*/ 9 w 16"/>
                <a:gd name="T11" fmla="*/ 9 h 16"/>
                <a:gd name="T12" fmla="*/ 14 w 16"/>
                <a:gd name="T13" fmla="*/ 9 h 16"/>
                <a:gd name="T14" fmla="*/ 16 w 16"/>
                <a:gd name="T15" fmla="*/ 8 h 16"/>
                <a:gd name="T16" fmla="*/ 14 w 16"/>
                <a:gd name="T17" fmla="*/ 7 h 16"/>
                <a:gd name="T18" fmla="*/ 9 w 16"/>
                <a:gd name="T19" fmla="*/ 7 h 16"/>
                <a:gd name="T20" fmla="*/ 9 w 16"/>
                <a:gd name="T21" fmla="*/ 2 h 16"/>
                <a:gd name="T22" fmla="*/ 8 w 16"/>
                <a:gd name="T23" fmla="*/ 0 h 16"/>
                <a:gd name="T24" fmla="*/ 7 w 16"/>
                <a:gd name="T25" fmla="*/ 2 h 16"/>
                <a:gd name="T26" fmla="*/ 7 w 16"/>
                <a:gd name="T27" fmla="*/ 7 h 16"/>
                <a:gd name="T28" fmla="*/ 1 w 16"/>
                <a:gd name="T29" fmla="*/ 7 h 16"/>
                <a:gd name="T30" fmla="*/ 0 w 16"/>
                <a:gd name="T31" fmla="*/ 8 h 16"/>
                <a:gd name="T32" fmla="*/ 1 w 16"/>
                <a:gd name="T3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6">
                  <a:moveTo>
                    <a:pt x="1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6" y="9"/>
                    <a:pt x="16" y="8"/>
                  </a:cubicBezTo>
                  <a:cubicBezTo>
                    <a:pt x="16" y="7"/>
                    <a:pt x="15" y="7"/>
                    <a:pt x="1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7" y="1"/>
                    <a:pt x="7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2" name="Freeform 816"/>
            <p:cNvSpPr>
              <a:spLocks/>
            </p:cNvSpPr>
            <p:nvPr/>
          </p:nvSpPr>
          <p:spPr bwMode="auto">
            <a:xfrm>
              <a:off x="4470399" y="3446149"/>
              <a:ext cx="55563" cy="55563"/>
            </a:xfrm>
            <a:custGeom>
              <a:avLst/>
              <a:gdLst>
                <a:gd name="T0" fmla="*/ 1 w 15"/>
                <a:gd name="T1" fmla="*/ 9 h 15"/>
                <a:gd name="T2" fmla="*/ 6 w 15"/>
                <a:gd name="T3" fmla="*/ 9 h 15"/>
                <a:gd name="T4" fmla="*/ 6 w 15"/>
                <a:gd name="T5" fmla="*/ 14 h 15"/>
                <a:gd name="T6" fmla="*/ 7 w 15"/>
                <a:gd name="T7" fmla="*/ 15 h 15"/>
                <a:gd name="T8" fmla="*/ 9 w 15"/>
                <a:gd name="T9" fmla="*/ 14 h 15"/>
                <a:gd name="T10" fmla="*/ 9 w 15"/>
                <a:gd name="T11" fmla="*/ 9 h 15"/>
                <a:gd name="T12" fmla="*/ 14 w 15"/>
                <a:gd name="T13" fmla="*/ 9 h 15"/>
                <a:gd name="T14" fmla="*/ 15 w 15"/>
                <a:gd name="T15" fmla="*/ 7 h 15"/>
                <a:gd name="T16" fmla="*/ 14 w 15"/>
                <a:gd name="T17" fmla="*/ 6 h 15"/>
                <a:gd name="T18" fmla="*/ 9 w 15"/>
                <a:gd name="T19" fmla="*/ 6 h 15"/>
                <a:gd name="T20" fmla="*/ 9 w 15"/>
                <a:gd name="T21" fmla="*/ 1 h 15"/>
                <a:gd name="T22" fmla="*/ 7 w 15"/>
                <a:gd name="T23" fmla="*/ 0 h 15"/>
                <a:gd name="T24" fmla="*/ 6 w 15"/>
                <a:gd name="T25" fmla="*/ 1 h 15"/>
                <a:gd name="T26" fmla="*/ 6 w 15"/>
                <a:gd name="T27" fmla="*/ 6 h 15"/>
                <a:gd name="T28" fmla="*/ 1 w 15"/>
                <a:gd name="T29" fmla="*/ 6 h 15"/>
                <a:gd name="T30" fmla="*/ 0 w 15"/>
                <a:gd name="T31" fmla="*/ 7 h 15"/>
                <a:gd name="T32" fmla="*/ 1 w 15"/>
                <a:gd name="T3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1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5"/>
                    <a:pt x="7" y="15"/>
                  </a:cubicBezTo>
                  <a:cubicBezTo>
                    <a:pt x="8" y="15"/>
                    <a:pt x="9" y="14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4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3" name="Freeform 817"/>
            <p:cNvSpPr>
              <a:spLocks/>
            </p:cNvSpPr>
            <p:nvPr/>
          </p:nvSpPr>
          <p:spPr bwMode="auto">
            <a:xfrm>
              <a:off x="3676649" y="1401449"/>
              <a:ext cx="60325" cy="55563"/>
            </a:xfrm>
            <a:custGeom>
              <a:avLst/>
              <a:gdLst>
                <a:gd name="T0" fmla="*/ 14 w 16"/>
                <a:gd name="T1" fmla="*/ 6 h 15"/>
                <a:gd name="T2" fmla="*/ 9 w 16"/>
                <a:gd name="T3" fmla="*/ 6 h 15"/>
                <a:gd name="T4" fmla="*/ 9 w 16"/>
                <a:gd name="T5" fmla="*/ 1 h 15"/>
                <a:gd name="T6" fmla="*/ 8 w 16"/>
                <a:gd name="T7" fmla="*/ 0 h 15"/>
                <a:gd name="T8" fmla="*/ 7 w 16"/>
                <a:gd name="T9" fmla="*/ 1 h 15"/>
                <a:gd name="T10" fmla="*/ 7 w 16"/>
                <a:gd name="T11" fmla="*/ 6 h 15"/>
                <a:gd name="T12" fmla="*/ 2 w 16"/>
                <a:gd name="T13" fmla="*/ 6 h 15"/>
                <a:gd name="T14" fmla="*/ 0 w 16"/>
                <a:gd name="T15" fmla="*/ 8 h 15"/>
                <a:gd name="T16" fmla="*/ 2 w 16"/>
                <a:gd name="T17" fmla="*/ 9 h 15"/>
                <a:gd name="T18" fmla="*/ 7 w 16"/>
                <a:gd name="T19" fmla="*/ 9 h 15"/>
                <a:gd name="T20" fmla="*/ 7 w 16"/>
                <a:gd name="T21" fmla="*/ 14 h 15"/>
                <a:gd name="T22" fmla="*/ 8 w 16"/>
                <a:gd name="T23" fmla="*/ 15 h 15"/>
                <a:gd name="T24" fmla="*/ 9 w 16"/>
                <a:gd name="T25" fmla="*/ 14 h 15"/>
                <a:gd name="T26" fmla="*/ 9 w 16"/>
                <a:gd name="T27" fmla="*/ 9 h 15"/>
                <a:gd name="T28" fmla="*/ 14 w 16"/>
                <a:gd name="T29" fmla="*/ 9 h 15"/>
                <a:gd name="T30" fmla="*/ 16 w 16"/>
                <a:gd name="T31" fmla="*/ 8 h 15"/>
                <a:gd name="T32" fmla="*/ 14 w 16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5">
                  <a:moveTo>
                    <a:pt x="14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6" y="8"/>
                    <a:pt x="16" y="8"/>
                  </a:cubicBezTo>
                  <a:cubicBezTo>
                    <a:pt x="16" y="7"/>
                    <a:pt x="15" y="6"/>
                    <a:pt x="1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4" name="Freeform 818"/>
            <p:cNvSpPr>
              <a:spLocks/>
            </p:cNvSpPr>
            <p:nvPr/>
          </p:nvSpPr>
          <p:spPr bwMode="auto">
            <a:xfrm>
              <a:off x="3617912" y="1468124"/>
              <a:ext cx="55563" cy="57150"/>
            </a:xfrm>
            <a:custGeom>
              <a:avLst/>
              <a:gdLst>
                <a:gd name="T0" fmla="*/ 14 w 15"/>
                <a:gd name="T1" fmla="*/ 6 h 15"/>
                <a:gd name="T2" fmla="*/ 9 w 15"/>
                <a:gd name="T3" fmla="*/ 6 h 15"/>
                <a:gd name="T4" fmla="*/ 9 w 15"/>
                <a:gd name="T5" fmla="*/ 1 h 15"/>
                <a:gd name="T6" fmla="*/ 8 w 15"/>
                <a:gd name="T7" fmla="*/ 0 h 15"/>
                <a:gd name="T8" fmla="*/ 6 w 15"/>
                <a:gd name="T9" fmla="*/ 1 h 15"/>
                <a:gd name="T10" fmla="*/ 6 w 15"/>
                <a:gd name="T11" fmla="*/ 6 h 15"/>
                <a:gd name="T12" fmla="*/ 1 w 15"/>
                <a:gd name="T13" fmla="*/ 6 h 15"/>
                <a:gd name="T14" fmla="*/ 0 w 15"/>
                <a:gd name="T15" fmla="*/ 8 h 15"/>
                <a:gd name="T16" fmla="*/ 1 w 15"/>
                <a:gd name="T17" fmla="*/ 9 h 15"/>
                <a:gd name="T18" fmla="*/ 6 w 15"/>
                <a:gd name="T19" fmla="*/ 9 h 15"/>
                <a:gd name="T20" fmla="*/ 6 w 15"/>
                <a:gd name="T21" fmla="*/ 14 h 15"/>
                <a:gd name="T22" fmla="*/ 8 w 15"/>
                <a:gd name="T23" fmla="*/ 15 h 15"/>
                <a:gd name="T24" fmla="*/ 9 w 15"/>
                <a:gd name="T25" fmla="*/ 14 h 15"/>
                <a:gd name="T26" fmla="*/ 9 w 15"/>
                <a:gd name="T27" fmla="*/ 9 h 15"/>
                <a:gd name="T28" fmla="*/ 14 w 15"/>
                <a:gd name="T29" fmla="*/ 9 h 15"/>
                <a:gd name="T30" fmla="*/ 15 w 15"/>
                <a:gd name="T31" fmla="*/ 8 h 15"/>
                <a:gd name="T32" fmla="*/ 14 w 15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8" y="15"/>
                    <a:pt x="9" y="15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8"/>
                    <a:pt x="15" y="8"/>
                  </a:cubicBezTo>
                  <a:cubicBezTo>
                    <a:pt x="15" y="7"/>
                    <a:pt x="15" y="6"/>
                    <a:pt x="1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5" name="Freeform 819"/>
            <p:cNvSpPr>
              <a:spLocks/>
            </p:cNvSpPr>
            <p:nvPr/>
          </p:nvSpPr>
          <p:spPr bwMode="auto">
            <a:xfrm>
              <a:off x="3571874" y="1385574"/>
              <a:ext cx="60325" cy="57150"/>
            </a:xfrm>
            <a:custGeom>
              <a:avLst/>
              <a:gdLst>
                <a:gd name="T0" fmla="*/ 15 w 16"/>
                <a:gd name="T1" fmla="*/ 6 h 15"/>
                <a:gd name="T2" fmla="*/ 9 w 16"/>
                <a:gd name="T3" fmla="*/ 6 h 15"/>
                <a:gd name="T4" fmla="*/ 9 w 16"/>
                <a:gd name="T5" fmla="*/ 1 h 15"/>
                <a:gd name="T6" fmla="*/ 8 w 16"/>
                <a:gd name="T7" fmla="*/ 0 h 15"/>
                <a:gd name="T8" fmla="*/ 7 w 16"/>
                <a:gd name="T9" fmla="*/ 1 h 15"/>
                <a:gd name="T10" fmla="*/ 7 w 16"/>
                <a:gd name="T11" fmla="*/ 6 h 15"/>
                <a:gd name="T12" fmla="*/ 2 w 16"/>
                <a:gd name="T13" fmla="*/ 6 h 15"/>
                <a:gd name="T14" fmla="*/ 0 w 16"/>
                <a:gd name="T15" fmla="*/ 7 h 15"/>
                <a:gd name="T16" fmla="*/ 2 w 16"/>
                <a:gd name="T17" fmla="*/ 9 h 15"/>
                <a:gd name="T18" fmla="*/ 7 w 16"/>
                <a:gd name="T19" fmla="*/ 9 h 15"/>
                <a:gd name="T20" fmla="*/ 7 w 16"/>
                <a:gd name="T21" fmla="*/ 14 h 15"/>
                <a:gd name="T22" fmla="*/ 8 w 16"/>
                <a:gd name="T23" fmla="*/ 15 h 15"/>
                <a:gd name="T24" fmla="*/ 9 w 16"/>
                <a:gd name="T25" fmla="*/ 14 h 15"/>
                <a:gd name="T26" fmla="*/ 9 w 16"/>
                <a:gd name="T27" fmla="*/ 9 h 15"/>
                <a:gd name="T28" fmla="*/ 15 w 16"/>
                <a:gd name="T29" fmla="*/ 9 h 15"/>
                <a:gd name="T30" fmla="*/ 16 w 16"/>
                <a:gd name="T31" fmla="*/ 7 h 15"/>
                <a:gd name="T32" fmla="*/ 15 w 16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5">
                  <a:moveTo>
                    <a:pt x="15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6" y="8"/>
                    <a:pt x="16" y="7"/>
                  </a:cubicBezTo>
                  <a:cubicBezTo>
                    <a:pt x="16" y="7"/>
                    <a:pt x="15" y="6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6" name="Freeform 820"/>
            <p:cNvSpPr>
              <a:spLocks/>
            </p:cNvSpPr>
            <p:nvPr/>
          </p:nvSpPr>
          <p:spPr bwMode="auto">
            <a:xfrm>
              <a:off x="5841999" y="2531749"/>
              <a:ext cx="57150" cy="57150"/>
            </a:xfrm>
            <a:custGeom>
              <a:avLst/>
              <a:gdLst>
                <a:gd name="T0" fmla="*/ 9 w 15"/>
                <a:gd name="T1" fmla="*/ 14 h 15"/>
                <a:gd name="T2" fmla="*/ 9 w 15"/>
                <a:gd name="T3" fmla="*/ 9 h 15"/>
                <a:gd name="T4" fmla="*/ 14 w 15"/>
                <a:gd name="T5" fmla="*/ 9 h 15"/>
                <a:gd name="T6" fmla="*/ 15 w 15"/>
                <a:gd name="T7" fmla="*/ 8 h 15"/>
                <a:gd name="T8" fmla="*/ 14 w 15"/>
                <a:gd name="T9" fmla="*/ 6 h 15"/>
                <a:gd name="T10" fmla="*/ 9 w 15"/>
                <a:gd name="T11" fmla="*/ 6 h 15"/>
                <a:gd name="T12" fmla="*/ 9 w 15"/>
                <a:gd name="T13" fmla="*/ 1 h 15"/>
                <a:gd name="T14" fmla="*/ 7 w 15"/>
                <a:gd name="T15" fmla="*/ 0 h 15"/>
                <a:gd name="T16" fmla="*/ 6 w 15"/>
                <a:gd name="T17" fmla="*/ 1 h 15"/>
                <a:gd name="T18" fmla="*/ 6 w 15"/>
                <a:gd name="T19" fmla="*/ 6 h 15"/>
                <a:gd name="T20" fmla="*/ 1 w 15"/>
                <a:gd name="T21" fmla="*/ 6 h 15"/>
                <a:gd name="T22" fmla="*/ 0 w 15"/>
                <a:gd name="T23" fmla="*/ 8 h 15"/>
                <a:gd name="T24" fmla="*/ 1 w 15"/>
                <a:gd name="T25" fmla="*/ 9 h 15"/>
                <a:gd name="T26" fmla="*/ 6 w 15"/>
                <a:gd name="T27" fmla="*/ 9 h 15"/>
                <a:gd name="T28" fmla="*/ 6 w 15"/>
                <a:gd name="T29" fmla="*/ 14 h 15"/>
                <a:gd name="T30" fmla="*/ 7 w 15"/>
                <a:gd name="T31" fmla="*/ 15 h 15"/>
                <a:gd name="T32" fmla="*/ 9 w 15"/>
                <a:gd name="T3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9" y="14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8"/>
                    <a:pt x="15" y="8"/>
                  </a:cubicBezTo>
                  <a:cubicBezTo>
                    <a:pt x="15" y="7"/>
                    <a:pt x="15" y="6"/>
                    <a:pt x="14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8" y="15"/>
                    <a:pt x="9" y="15"/>
                    <a:pt x="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7" name="Freeform 821"/>
            <p:cNvSpPr>
              <a:spLocks/>
            </p:cNvSpPr>
            <p:nvPr/>
          </p:nvSpPr>
          <p:spPr bwMode="auto">
            <a:xfrm>
              <a:off x="5773737" y="2471424"/>
              <a:ext cx="57150" cy="57150"/>
            </a:xfrm>
            <a:custGeom>
              <a:avLst/>
              <a:gdLst>
                <a:gd name="T0" fmla="*/ 9 w 15"/>
                <a:gd name="T1" fmla="*/ 14 h 15"/>
                <a:gd name="T2" fmla="*/ 9 w 15"/>
                <a:gd name="T3" fmla="*/ 9 h 15"/>
                <a:gd name="T4" fmla="*/ 14 w 15"/>
                <a:gd name="T5" fmla="*/ 9 h 15"/>
                <a:gd name="T6" fmla="*/ 15 w 15"/>
                <a:gd name="T7" fmla="*/ 7 h 15"/>
                <a:gd name="T8" fmla="*/ 14 w 15"/>
                <a:gd name="T9" fmla="*/ 6 h 15"/>
                <a:gd name="T10" fmla="*/ 9 w 15"/>
                <a:gd name="T11" fmla="*/ 6 h 15"/>
                <a:gd name="T12" fmla="*/ 9 w 15"/>
                <a:gd name="T13" fmla="*/ 1 h 15"/>
                <a:gd name="T14" fmla="*/ 7 w 15"/>
                <a:gd name="T15" fmla="*/ 0 h 15"/>
                <a:gd name="T16" fmla="*/ 6 w 15"/>
                <a:gd name="T17" fmla="*/ 1 h 15"/>
                <a:gd name="T18" fmla="*/ 6 w 15"/>
                <a:gd name="T19" fmla="*/ 6 h 15"/>
                <a:gd name="T20" fmla="*/ 1 w 15"/>
                <a:gd name="T21" fmla="*/ 6 h 15"/>
                <a:gd name="T22" fmla="*/ 0 w 15"/>
                <a:gd name="T23" fmla="*/ 7 h 15"/>
                <a:gd name="T24" fmla="*/ 1 w 15"/>
                <a:gd name="T25" fmla="*/ 9 h 15"/>
                <a:gd name="T26" fmla="*/ 6 w 15"/>
                <a:gd name="T27" fmla="*/ 9 h 15"/>
                <a:gd name="T28" fmla="*/ 6 w 15"/>
                <a:gd name="T29" fmla="*/ 14 h 15"/>
                <a:gd name="T30" fmla="*/ 7 w 15"/>
                <a:gd name="T31" fmla="*/ 15 h 15"/>
                <a:gd name="T32" fmla="*/ 9 w 15"/>
                <a:gd name="T3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9" y="14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4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5"/>
                    <a:pt x="7" y="15"/>
                  </a:cubicBezTo>
                  <a:cubicBezTo>
                    <a:pt x="8" y="15"/>
                    <a:pt x="9" y="14"/>
                    <a:pt x="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8" name="Freeform 822"/>
            <p:cNvSpPr>
              <a:spLocks/>
            </p:cNvSpPr>
            <p:nvPr/>
          </p:nvSpPr>
          <p:spPr bwMode="auto">
            <a:xfrm>
              <a:off x="5857874" y="2426974"/>
              <a:ext cx="55563" cy="60325"/>
            </a:xfrm>
            <a:custGeom>
              <a:avLst/>
              <a:gdLst>
                <a:gd name="T0" fmla="*/ 9 w 15"/>
                <a:gd name="T1" fmla="*/ 14 h 16"/>
                <a:gd name="T2" fmla="*/ 9 w 15"/>
                <a:gd name="T3" fmla="*/ 9 h 16"/>
                <a:gd name="T4" fmla="*/ 14 w 15"/>
                <a:gd name="T5" fmla="*/ 9 h 16"/>
                <a:gd name="T6" fmla="*/ 15 w 15"/>
                <a:gd name="T7" fmla="*/ 8 h 16"/>
                <a:gd name="T8" fmla="*/ 14 w 15"/>
                <a:gd name="T9" fmla="*/ 7 h 16"/>
                <a:gd name="T10" fmla="*/ 9 w 15"/>
                <a:gd name="T11" fmla="*/ 7 h 16"/>
                <a:gd name="T12" fmla="*/ 9 w 15"/>
                <a:gd name="T13" fmla="*/ 1 h 16"/>
                <a:gd name="T14" fmla="*/ 8 w 15"/>
                <a:gd name="T15" fmla="*/ 0 h 16"/>
                <a:gd name="T16" fmla="*/ 6 w 15"/>
                <a:gd name="T17" fmla="*/ 1 h 16"/>
                <a:gd name="T18" fmla="*/ 6 w 15"/>
                <a:gd name="T19" fmla="*/ 7 h 16"/>
                <a:gd name="T20" fmla="*/ 1 w 15"/>
                <a:gd name="T21" fmla="*/ 7 h 16"/>
                <a:gd name="T22" fmla="*/ 0 w 15"/>
                <a:gd name="T23" fmla="*/ 8 h 16"/>
                <a:gd name="T24" fmla="*/ 1 w 15"/>
                <a:gd name="T25" fmla="*/ 9 h 16"/>
                <a:gd name="T26" fmla="*/ 6 w 15"/>
                <a:gd name="T27" fmla="*/ 9 h 16"/>
                <a:gd name="T28" fmla="*/ 6 w 15"/>
                <a:gd name="T29" fmla="*/ 14 h 16"/>
                <a:gd name="T30" fmla="*/ 8 w 15"/>
                <a:gd name="T31" fmla="*/ 16 h 16"/>
                <a:gd name="T32" fmla="*/ 9 w 15"/>
                <a:gd name="T3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6">
                  <a:moveTo>
                    <a:pt x="9" y="14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8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7" y="16"/>
                    <a:pt x="8" y="16"/>
                  </a:cubicBezTo>
                  <a:cubicBezTo>
                    <a:pt x="8" y="16"/>
                    <a:pt x="9" y="15"/>
                    <a:pt x="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" name="Freeform 823"/>
            <p:cNvSpPr>
              <a:spLocks/>
            </p:cNvSpPr>
            <p:nvPr/>
          </p:nvSpPr>
          <p:spPr bwMode="auto">
            <a:xfrm>
              <a:off x="2151062" y="3084199"/>
              <a:ext cx="60325" cy="60325"/>
            </a:xfrm>
            <a:custGeom>
              <a:avLst/>
              <a:gdLst>
                <a:gd name="T0" fmla="*/ 7 w 16"/>
                <a:gd name="T1" fmla="*/ 2 h 16"/>
                <a:gd name="T2" fmla="*/ 7 w 16"/>
                <a:gd name="T3" fmla="*/ 7 h 16"/>
                <a:gd name="T4" fmla="*/ 2 w 16"/>
                <a:gd name="T5" fmla="*/ 7 h 16"/>
                <a:gd name="T6" fmla="*/ 0 w 16"/>
                <a:gd name="T7" fmla="*/ 8 h 16"/>
                <a:gd name="T8" fmla="*/ 2 w 16"/>
                <a:gd name="T9" fmla="*/ 9 h 16"/>
                <a:gd name="T10" fmla="*/ 7 w 16"/>
                <a:gd name="T11" fmla="*/ 9 h 16"/>
                <a:gd name="T12" fmla="*/ 7 w 16"/>
                <a:gd name="T13" fmla="*/ 15 h 16"/>
                <a:gd name="T14" fmla="*/ 8 w 16"/>
                <a:gd name="T15" fmla="*/ 16 h 16"/>
                <a:gd name="T16" fmla="*/ 9 w 16"/>
                <a:gd name="T17" fmla="*/ 15 h 16"/>
                <a:gd name="T18" fmla="*/ 9 w 16"/>
                <a:gd name="T19" fmla="*/ 9 h 16"/>
                <a:gd name="T20" fmla="*/ 15 w 16"/>
                <a:gd name="T21" fmla="*/ 9 h 16"/>
                <a:gd name="T22" fmla="*/ 16 w 16"/>
                <a:gd name="T23" fmla="*/ 8 h 16"/>
                <a:gd name="T24" fmla="*/ 15 w 16"/>
                <a:gd name="T25" fmla="*/ 7 h 16"/>
                <a:gd name="T26" fmla="*/ 9 w 16"/>
                <a:gd name="T27" fmla="*/ 7 h 16"/>
                <a:gd name="T28" fmla="*/ 9 w 16"/>
                <a:gd name="T29" fmla="*/ 2 h 16"/>
                <a:gd name="T30" fmla="*/ 8 w 16"/>
                <a:gd name="T31" fmla="*/ 0 h 16"/>
                <a:gd name="T32" fmla="*/ 7 w 16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6">
                  <a:moveTo>
                    <a:pt x="7" y="2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6" y="9"/>
                    <a:pt x="16" y="8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7" y="1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0" name="Freeform 824"/>
            <p:cNvSpPr>
              <a:spLocks/>
            </p:cNvSpPr>
            <p:nvPr/>
          </p:nvSpPr>
          <p:spPr bwMode="auto">
            <a:xfrm>
              <a:off x="2222499" y="3149286"/>
              <a:ext cx="57150" cy="55563"/>
            </a:xfrm>
            <a:custGeom>
              <a:avLst/>
              <a:gdLst>
                <a:gd name="T0" fmla="*/ 6 w 15"/>
                <a:gd name="T1" fmla="*/ 1 h 15"/>
                <a:gd name="T2" fmla="*/ 6 w 15"/>
                <a:gd name="T3" fmla="*/ 6 h 15"/>
                <a:gd name="T4" fmla="*/ 1 w 15"/>
                <a:gd name="T5" fmla="*/ 6 h 15"/>
                <a:gd name="T6" fmla="*/ 0 w 15"/>
                <a:gd name="T7" fmla="*/ 7 h 15"/>
                <a:gd name="T8" fmla="*/ 1 w 15"/>
                <a:gd name="T9" fmla="*/ 9 h 15"/>
                <a:gd name="T10" fmla="*/ 6 w 15"/>
                <a:gd name="T11" fmla="*/ 9 h 15"/>
                <a:gd name="T12" fmla="*/ 6 w 15"/>
                <a:gd name="T13" fmla="*/ 14 h 15"/>
                <a:gd name="T14" fmla="*/ 7 w 15"/>
                <a:gd name="T15" fmla="*/ 15 h 15"/>
                <a:gd name="T16" fmla="*/ 9 w 15"/>
                <a:gd name="T17" fmla="*/ 14 h 15"/>
                <a:gd name="T18" fmla="*/ 9 w 15"/>
                <a:gd name="T19" fmla="*/ 9 h 15"/>
                <a:gd name="T20" fmla="*/ 14 w 15"/>
                <a:gd name="T21" fmla="*/ 9 h 15"/>
                <a:gd name="T22" fmla="*/ 15 w 15"/>
                <a:gd name="T23" fmla="*/ 8 h 15"/>
                <a:gd name="T24" fmla="*/ 14 w 15"/>
                <a:gd name="T25" fmla="*/ 6 h 15"/>
                <a:gd name="T26" fmla="*/ 9 w 15"/>
                <a:gd name="T27" fmla="*/ 6 h 15"/>
                <a:gd name="T28" fmla="*/ 9 w 15"/>
                <a:gd name="T29" fmla="*/ 1 h 15"/>
                <a:gd name="T30" fmla="*/ 7 w 15"/>
                <a:gd name="T31" fmla="*/ 0 h 15"/>
                <a:gd name="T32" fmla="*/ 6 w 15"/>
                <a:gd name="T3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8" y="15"/>
                    <a:pt x="9" y="15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8"/>
                  </a:cubicBezTo>
                  <a:cubicBezTo>
                    <a:pt x="15" y="7"/>
                    <a:pt x="14" y="6"/>
                    <a:pt x="14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" name="Freeform 825"/>
            <p:cNvSpPr>
              <a:spLocks/>
            </p:cNvSpPr>
            <p:nvPr/>
          </p:nvSpPr>
          <p:spPr bwMode="auto">
            <a:xfrm>
              <a:off x="2136774" y="3190561"/>
              <a:ext cx="60325" cy="60325"/>
            </a:xfrm>
            <a:custGeom>
              <a:avLst/>
              <a:gdLst>
                <a:gd name="T0" fmla="*/ 7 w 16"/>
                <a:gd name="T1" fmla="*/ 2 h 16"/>
                <a:gd name="T2" fmla="*/ 7 w 16"/>
                <a:gd name="T3" fmla="*/ 7 h 16"/>
                <a:gd name="T4" fmla="*/ 2 w 16"/>
                <a:gd name="T5" fmla="*/ 7 h 16"/>
                <a:gd name="T6" fmla="*/ 0 w 16"/>
                <a:gd name="T7" fmla="*/ 8 h 16"/>
                <a:gd name="T8" fmla="*/ 2 w 16"/>
                <a:gd name="T9" fmla="*/ 9 h 16"/>
                <a:gd name="T10" fmla="*/ 7 w 16"/>
                <a:gd name="T11" fmla="*/ 9 h 16"/>
                <a:gd name="T12" fmla="*/ 7 w 16"/>
                <a:gd name="T13" fmla="*/ 14 h 16"/>
                <a:gd name="T14" fmla="*/ 8 w 16"/>
                <a:gd name="T15" fmla="*/ 16 h 16"/>
                <a:gd name="T16" fmla="*/ 9 w 16"/>
                <a:gd name="T17" fmla="*/ 14 h 16"/>
                <a:gd name="T18" fmla="*/ 9 w 16"/>
                <a:gd name="T19" fmla="*/ 9 h 16"/>
                <a:gd name="T20" fmla="*/ 14 w 16"/>
                <a:gd name="T21" fmla="*/ 9 h 16"/>
                <a:gd name="T22" fmla="*/ 16 w 16"/>
                <a:gd name="T23" fmla="*/ 8 h 16"/>
                <a:gd name="T24" fmla="*/ 14 w 16"/>
                <a:gd name="T25" fmla="*/ 7 h 16"/>
                <a:gd name="T26" fmla="*/ 9 w 16"/>
                <a:gd name="T27" fmla="*/ 7 h 16"/>
                <a:gd name="T28" fmla="*/ 9 w 16"/>
                <a:gd name="T29" fmla="*/ 2 h 16"/>
                <a:gd name="T30" fmla="*/ 8 w 16"/>
                <a:gd name="T31" fmla="*/ 0 h 16"/>
                <a:gd name="T32" fmla="*/ 7 w 16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6">
                  <a:moveTo>
                    <a:pt x="7" y="2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6" y="9"/>
                    <a:pt x="16" y="8"/>
                  </a:cubicBezTo>
                  <a:cubicBezTo>
                    <a:pt x="16" y="7"/>
                    <a:pt x="15" y="7"/>
                    <a:pt x="1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7" y="1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2" name="Freeform 826"/>
            <p:cNvSpPr>
              <a:spLocks/>
            </p:cNvSpPr>
            <p:nvPr/>
          </p:nvSpPr>
          <p:spPr bwMode="auto">
            <a:xfrm>
              <a:off x="3406774" y="5190811"/>
              <a:ext cx="55563" cy="55563"/>
            </a:xfrm>
            <a:custGeom>
              <a:avLst/>
              <a:gdLst>
                <a:gd name="T0" fmla="*/ 8 w 15"/>
                <a:gd name="T1" fmla="*/ 14 h 15"/>
                <a:gd name="T2" fmla="*/ 8 w 15"/>
                <a:gd name="T3" fmla="*/ 9 h 15"/>
                <a:gd name="T4" fmla="*/ 14 w 15"/>
                <a:gd name="T5" fmla="*/ 9 h 15"/>
                <a:gd name="T6" fmla="*/ 15 w 15"/>
                <a:gd name="T7" fmla="*/ 8 h 15"/>
                <a:gd name="T8" fmla="*/ 14 w 15"/>
                <a:gd name="T9" fmla="*/ 6 h 15"/>
                <a:gd name="T10" fmla="*/ 8 w 15"/>
                <a:gd name="T11" fmla="*/ 6 h 15"/>
                <a:gd name="T12" fmla="*/ 8 w 15"/>
                <a:gd name="T13" fmla="*/ 1 h 15"/>
                <a:gd name="T14" fmla="*/ 7 w 15"/>
                <a:gd name="T15" fmla="*/ 0 h 15"/>
                <a:gd name="T16" fmla="*/ 6 w 15"/>
                <a:gd name="T17" fmla="*/ 1 h 15"/>
                <a:gd name="T18" fmla="*/ 6 w 15"/>
                <a:gd name="T19" fmla="*/ 6 h 15"/>
                <a:gd name="T20" fmla="*/ 1 w 15"/>
                <a:gd name="T21" fmla="*/ 6 h 15"/>
                <a:gd name="T22" fmla="*/ 0 w 15"/>
                <a:gd name="T23" fmla="*/ 8 h 15"/>
                <a:gd name="T24" fmla="*/ 1 w 15"/>
                <a:gd name="T25" fmla="*/ 9 h 15"/>
                <a:gd name="T26" fmla="*/ 6 w 15"/>
                <a:gd name="T27" fmla="*/ 9 h 15"/>
                <a:gd name="T28" fmla="*/ 6 w 15"/>
                <a:gd name="T29" fmla="*/ 14 h 15"/>
                <a:gd name="T30" fmla="*/ 7 w 15"/>
                <a:gd name="T31" fmla="*/ 15 h 15"/>
                <a:gd name="T32" fmla="*/ 8 w 15"/>
                <a:gd name="T3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8" y="14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8"/>
                  </a:cubicBezTo>
                  <a:cubicBezTo>
                    <a:pt x="15" y="7"/>
                    <a:pt x="14" y="6"/>
                    <a:pt x="14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8" y="15"/>
                    <a:pt x="8" y="15"/>
                    <a:pt x="8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" name="Freeform 827"/>
            <p:cNvSpPr>
              <a:spLocks/>
            </p:cNvSpPr>
            <p:nvPr/>
          </p:nvSpPr>
          <p:spPr bwMode="auto">
            <a:xfrm>
              <a:off x="3335337" y="5130486"/>
              <a:ext cx="60325" cy="55563"/>
            </a:xfrm>
            <a:custGeom>
              <a:avLst/>
              <a:gdLst>
                <a:gd name="T0" fmla="*/ 9 w 16"/>
                <a:gd name="T1" fmla="*/ 14 h 15"/>
                <a:gd name="T2" fmla="*/ 9 w 16"/>
                <a:gd name="T3" fmla="*/ 9 h 15"/>
                <a:gd name="T4" fmla="*/ 15 w 16"/>
                <a:gd name="T5" fmla="*/ 9 h 15"/>
                <a:gd name="T6" fmla="*/ 16 w 16"/>
                <a:gd name="T7" fmla="*/ 7 h 15"/>
                <a:gd name="T8" fmla="*/ 14 w 16"/>
                <a:gd name="T9" fmla="*/ 6 h 15"/>
                <a:gd name="T10" fmla="*/ 9 w 16"/>
                <a:gd name="T11" fmla="*/ 6 h 15"/>
                <a:gd name="T12" fmla="*/ 9 w 16"/>
                <a:gd name="T13" fmla="*/ 1 h 15"/>
                <a:gd name="T14" fmla="*/ 8 w 16"/>
                <a:gd name="T15" fmla="*/ 0 h 15"/>
                <a:gd name="T16" fmla="*/ 7 w 16"/>
                <a:gd name="T17" fmla="*/ 1 h 15"/>
                <a:gd name="T18" fmla="*/ 7 w 16"/>
                <a:gd name="T19" fmla="*/ 6 h 15"/>
                <a:gd name="T20" fmla="*/ 2 w 16"/>
                <a:gd name="T21" fmla="*/ 6 h 15"/>
                <a:gd name="T22" fmla="*/ 0 w 16"/>
                <a:gd name="T23" fmla="*/ 7 h 15"/>
                <a:gd name="T24" fmla="*/ 2 w 16"/>
                <a:gd name="T25" fmla="*/ 9 h 15"/>
                <a:gd name="T26" fmla="*/ 7 w 16"/>
                <a:gd name="T27" fmla="*/ 9 h 15"/>
                <a:gd name="T28" fmla="*/ 7 w 16"/>
                <a:gd name="T29" fmla="*/ 14 h 15"/>
                <a:gd name="T30" fmla="*/ 8 w 16"/>
                <a:gd name="T31" fmla="*/ 15 h 15"/>
                <a:gd name="T32" fmla="*/ 9 w 16"/>
                <a:gd name="T3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5">
                  <a:moveTo>
                    <a:pt x="9" y="14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6" y="8"/>
                    <a:pt x="16" y="7"/>
                  </a:cubicBezTo>
                  <a:cubicBezTo>
                    <a:pt x="16" y="7"/>
                    <a:pt x="15" y="6"/>
                    <a:pt x="14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5"/>
                    <a:pt x="8" y="15"/>
                  </a:cubicBezTo>
                  <a:cubicBezTo>
                    <a:pt x="9" y="15"/>
                    <a:pt x="9" y="14"/>
                    <a:pt x="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" name="Freeform 828"/>
            <p:cNvSpPr>
              <a:spLocks/>
            </p:cNvSpPr>
            <p:nvPr/>
          </p:nvSpPr>
          <p:spPr bwMode="auto">
            <a:xfrm>
              <a:off x="3421062" y="5084449"/>
              <a:ext cx="57150" cy="60325"/>
            </a:xfrm>
            <a:custGeom>
              <a:avLst/>
              <a:gdLst>
                <a:gd name="T0" fmla="*/ 9 w 15"/>
                <a:gd name="T1" fmla="*/ 14 h 16"/>
                <a:gd name="T2" fmla="*/ 9 w 15"/>
                <a:gd name="T3" fmla="*/ 9 h 16"/>
                <a:gd name="T4" fmla="*/ 14 w 15"/>
                <a:gd name="T5" fmla="*/ 9 h 16"/>
                <a:gd name="T6" fmla="*/ 15 w 15"/>
                <a:gd name="T7" fmla="*/ 8 h 16"/>
                <a:gd name="T8" fmla="*/ 14 w 15"/>
                <a:gd name="T9" fmla="*/ 7 h 16"/>
                <a:gd name="T10" fmla="*/ 9 w 15"/>
                <a:gd name="T11" fmla="*/ 7 h 16"/>
                <a:gd name="T12" fmla="*/ 9 w 15"/>
                <a:gd name="T13" fmla="*/ 1 h 16"/>
                <a:gd name="T14" fmla="*/ 7 w 15"/>
                <a:gd name="T15" fmla="*/ 0 h 16"/>
                <a:gd name="T16" fmla="*/ 6 w 15"/>
                <a:gd name="T17" fmla="*/ 1 h 16"/>
                <a:gd name="T18" fmla="*/ 6 w 15"/>
                <a:gd name="T19" fmla="*/ 7 h 16"/>
                <a:gd name="T20" fmla="*/ 1 w 15"/>
                <a:gd name="T21" fmla="*/ 7 h 16"/>
                <a:gd name="T22" fmla="*/ 0 w 15"/>
                <a:gd name="T23" fmla="*/ 8 h 16"/>
                <a:gd name="T24" fmla="*/ 1 w 15"/>
                <a:gd name="T25" fmla="*/ 9 h 16"/>
                <a:gd name="T26" fmla="*/ 6 w 15"/>
                <a:gd name="T27" fmla="*/ 9 h 16"/>
                <a:gd name="T28" fmla="*/ 6 w 15"/>
                <a:gd name="T29" fmla="*/ 14 h 16"/>
                <a:gd name="T30" fmla="*/ 7 w 15"/>
                <a:gd name="T31" fmla="*/ 16 h 16"/>
                <a:gd name="T32" fmla="*/ 9 w 15"/>
                <a:gd name="T3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6">
                  <a:moveTo>
                    <a:pt x="9" y="14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9"/>
                    <a:pt x="15" y="8"/>
                  </a:cubicBez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7" y="16"/>
                    <a:pt x="7" y="16"/>
                  </a:cubicBezTo>
                  <a:cubicBezTo>
                    <a:pt x="8" y="16"/>
                    <a:pt x="9" y="15"/>
                    <a:pt x="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" name="Freeform 829"/>
            <p:cNvSpPr>
              <a:spLocks/>
            </p:cNvSpPr>
            <p:nvPr/>
          </p:nvSpPr>
          <p:spPr bwMode="auto">
            <a:xfrm>
              <a:off x="5511799" y="4554224"/>
              <a:ext cx="60325" cy="60325"/>
            </a:xfrm>
            <a:custGeom>
              <a:avLst/>
              <a:gdLst>
                <a:gd name="T0" fmla="*/ 14 w 16"/>
                <a:gd name="T1" fmla="*/ 7 h 16"/>
                <a:gd name="T2" fmla="*/ 9 w 16"/>
                <a:gd name="T3" fmla="*/ 7 h 16"/>
                <a:gd name="T4" fmla="*/ 9 w 16"/>
                <a:gd name="T5" fmla="*/ 2 h 16"/>
                <a:gd name="T6" fmla="*/ 8 w 16"/>
                <a:gd name="T7" fmla="*/ 0 h 16"/>
                <a:gd name="T8" fmla="*/ 7 w 16"/>
                <a:gd name="T9" fmla="*/ 2 h 16"/>
                <a:gd name="T10" fmla="*/ 7 w 16"/>
                <a:gd name="T11" fmla="*/ 7 h 16"/>
                <a:gd name="T12" fmla="*/ 2 w 16"/>
                <a:gd name="T13" fmla="*/ 7 h 16"/>
                <a:gd name="T14" fmla="*/ 0 w 16"/>
                <a:gd name="T15" fmla="*/ 8 h 16"/>
                <a:gd name="T16" fmla="*/ 2 w 16"/>
                <a:gd name="T17" fmla="*/ 9 h 16"/>
                <a:gd name="T18" fmla="*/ 7 w 16"/>
                <a:gd name="T19" fmla="*/ 9 h 16"/>
                <a:gd name="T20" fmla="*/ 7 w 16"/>
                <a:gd name="T21" fmla="*/ 15 h 16"/>
                <a:gd name="T22" fmla="*/ 8 w 16"/>
                <a:gd name="T23" fmla="*/ 16 h 16"/>
                <a:gd name="T24" fmla="*/ 9 w 16"/>
                <a:gd name="T25" fmla="*/ 15 h 16"/>
                <a:gd name="T26" fmla="*/ 9 w 16"/>
                <a:gd name="T27" fmla="*/ 9 h 16"/>
                <a:gd name="T28" fmla="*/ 14 w 16"/>
                <a:gd name="T29" fmla="*/ 9 h 16"/>
                <a:gd name="T30" fmla="*/ 16 w 16"/>
                <a:gd name="T31" fmla="*/ 8 h 16"/>
                <a:gd name="T32" fmla="*/ 14 w 16"/>
                <a:gd name="T3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6">
                  <a:moveTo>
                    <a:pt x="14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7" y="1"/>
                    <a:pt x="7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6" y="9"/>
                    <a:pt x="16" y="8"/>
                  </a:cubicBezTo>
                  <a:cubicBezTo>
                    <a:pt x="16" y="7"/>
                    <a:pt x="15" y="7"/>
                    <a:pt x="1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Freeform 830"/>
            <p:cNvSpPr>
              <a:spLocks/>
            </p:cNvSpPr>
            <p:nvPr/>
          </p:nvSpPr>
          <p:spPr bwMode="auto">
            <a:xfrm>
              <a:off x="5451474" y="4625661"/>
              <a:ext cx="55563" cy="57150"/>
            </a:xfrm>
            <a:custGeom>
              <a:avLst/>
              <a:gdLst>
                <a:gd name="T0" fmla="*/ 14 w 15"/>
                <a:gd name="T1" fmla="*/ 6 h 15"/>
                <a:gd name="T2" fmla="*/ 9 w 15"/>
                <a:gd name="T3" fmla="*/ 6 h 15"/>
                <a:gd name="T4" fmla="*/ 9 w 15"/>
                <a:gd name="T5" fmla="*/ 1 h 15"/>
                <a:gd name="T6" fmla="*/ 8 w 15"/>
                <a:gd name="T7" fmla="*/ 0 h 15"/>
                <a:gd name="T8" fmla="*/ 6 w 15"/>
                <a:gd name="T9" fmla="*/ 1 h 15"/>
                <a:gd name="T10" fmla="*/ 6 w 15"/>
                <a:gd name="T11" fmla="*/ 6 h 15"/>
                <a:gd name="T12" fmla="*/ 1 w 15"/>
                <a:gd name="T13" fmla="*/ 6 h 15"/>
                <a:gd name="T14" fmla="*/ 0 w 15"/>
                <a:gd name="T15" fmla="*/ 7 h 15"/>
                <a:gd name="T16" fmla="*/ 1 w 15"/>
                <a:gd name="T17" fmla="*/ 9 h 15"/>
                <a:gd name="T18" fmla="*/ 6 w 15"/>
                <a:gd name="T19" fmla="*/ 9 h 15"/>
                <a:gd name="T20" fmla="*/ 6 w 15"/>
                <a:gd name="T21" fmla="*/ 14 h 15"/>
                <a:gd name="T22" fmla="*/ 8 w 15"/>
                <a:gd name="T23" fmla="*/ 15 h 15"/>
                <a:gd name="T24" fmla="*/ 9 w 15"/>
                <a:gd name="T25" fmla="*/ 14 h 15"/>
                <a:gd name="T26" fmla="*/ 9 w 15"/>
                <a:gd name="T27" fmla="*/ 9 h 15"/>
                <a:gd name="T28" fmla="*/ 14 w 15"/>
                <a:gd name="T29" fmla="*/ 9 h 15"/>
                <a:gd name="T30" fmla="*/ 15 w 15"/>
                <a:gd name="T31" fmla="*/ 7 h 15"/>
                <a:gd name="T32" fmla="*/ 14 w 15"/>
                <a:gd name="T3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8" y="15"/>
                    <a:pt x="9" y="14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8"/>
                    <a:pt x="15" y="7"/>
                  </a:cubicBezTo>
                  <a:cubicBezTo>
                    <a:pt x="15" y="7"/>
                    <a:pt x="15" y="6"/>
                    <a:pt x="1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Freeform 831"/>
            <p:cNvSpPr>
              <a:spLocks/>
            </p:cNvSpPr>
            <p:nvPr/>
          </p:nvSpPr>
          <p:spPr bwMode="auto">
            <a:xfrm>
              <a:off x="5405437" y="4539936"/>
              <a:ext cx="60325" cy="60325"/>
            </a:xfrm>
            <a:custGeom>
              <a:avLst/>
              <a:gdLst>
                <a:gd name="T0" fmla="*/ 15 w 16"/>
                <a:gd name="T1" fmla="*/ 7 h 16"/>
                <a:gd name="T2" fmla="*/ 9 w 16"/>
                <a:gd name="T3" fmla="*/ 7 h 16"/>
                <a:gd name="T4" fmla="*/ 9 w 16"/>
                <a:gd name="T5" fmla="*/ 2 h 16"/>
                <a:gd name="T6" fmla="*/ 8 w 16"/>
                <a:gd name="T7" fmla="*/ 0 h 16"/>
                <a:gd name="T8" fmla="*/ 7 w 16"/>
                <a:gd name="T9" fmla="*/ 2 h 16"/>
                <a:gd name="T10" fmla="*/ 7 w 16"/>
                <a:gd name="T11" fmla="*/ 7 h 16"/>
                <a:gd name="T12" fmla="*/ 2 w 16"/>
                <a:gd name="T13" fmla="*/ 7 h 16"/>
                <a:gd name="T14" fmla="*/ 0 w 16"/>
                <a:gd name="T15" fmla="*/ 8 h 16"/>
                <a:gd name="T16" fmla="*/ 2 w 16"/>
                <a:gd name="T17" fmla="*/ 9 h 16"/>
                <a:gd name="T18" fmla="*/ 7 w 16"/>
                <a:gd name="T19" fmla="*/ 9 h 16"/>
                <a:gd name="T20" fmla="*/ 7 w 16"/>
                <a:gd name="T21" fmla="*/ 14 h 16"/>
                <a:gd name="T22" fmla="*/ 8 w 16"/>
                <a:gd name="T23" fmla="*/ 16 h 16"/>
                <a:gd name="T24" fmla="*/ 9 w 16"/>
                <a:gd name="T25" fmla="*/ 14 h 16"/>
                <a:gd name="T26" fmla="*/ 9 w 16"/>
                <a:gd name="T27" fmla="*/ 9 h 16"/>
                <a:gd name="T28" fmla="*/ 15 w 16"/>
                <a:gd name="T29" fmla="*/ 9 h 16"/>
                <a:gd name="T30" fmla="*/ 16 w 16"/>
                <a:gd name="T31" fmla="*/ 8 h 16"/>
                <a:gd name="T32" fmla="*/ 15 w 16"/>
                <a:gd name="T3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6">
                  <a:moveTo>
                    <a:pt x="15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7" y="1"/>
                    <a:pt x="7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9" y="16"/>
                    <a:pt x="9" y="15"/>
                    <a:pt x="9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6" y="9"/>
                    <a:pt x="16" y="8"/>
                  </a:cubicBezTo>
                  <a:cubicBezTo>
                    <a:pt x="16" y="7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28" name="文本框 827"/>
          <p:cNvSpPr txBox="1"/>
          <p:nvPr/>
        </p:nvSpPr>
        <p:spPr>
          <a:xfrm>
            <a:off x="7305553" y="4345625"/>
            <a:ext cx="3286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rgbClr val="BAFEA9"/>
                </a:solidFill>
                <a:latin typeface="Bauhaus 93" panose="04030905020B02020C02" pitchFamily="82" charset="0"/>
              </a:rPr>
              <a:t>Thank you!</a:t>
            </a:r>
            <a:endParaRPr lang="zh-CN" altLang="en-US" sz="4800" dirty="0">
              <a:solidFill>
                <a:srgbClr val="BAFEA9"/>
              </a:solidFill>
              <a:latin typeface="Bauhaus 93" panose="04030905020B02020C02" pitchFamily="82" charset="0"/>
            </a:endParaRPr>
          </a:p>
        </p:txBody>
      </p:sp>
      <p:grpSp>
        <p:nvGrpSpPr>
          <p:cNvPr id="833" name="组合 832"/>
          <p:cNvGrpSpPr/>
          <p:nvPr/>
        </p:nvGrpSpPr>
        <p:grpSpPr>
          <a:xfrm>
            <a:off x="715614" y="556588"/>
            <a:ext cx="10781060" cy="5752135"/>
            <a:chOff x="715614" y="556588"/>
            <a:chExt cx="10781060" cy="5752135"/>
          </a:xfrm>
          <a:noFill/>
        </p:grpSpPr>
        <p:sp>
          <p:nvSpPr>
            <p:cNvPr id="834" name="同侧圆角矩形 833"/>
            <p:cNvSpPr/>
            <p:nvPr/>
          </p:nvSpPr>
          <p:spPr>
            <a:xfrm rot="10800000">
              <a:off x="715614" y="556588"/>
              <a:ext cx="10781060" cy="5752135"/>
            </a:xfrm>
            <a:prstGeom prst="round2SameRect">
              <a:avLst>
                <a:gd name="adj1" fmla="val 9928"/>
                <a:gd name="adj2" fmla="val 0"/>
              </a:avLst>
            </a:prstGeom>
            <a:grpFill/>
            <a:ln w="38100">
              <a:solidFill>
                <a:srgbClr val="BAFE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36" name="Freeform 1561"/>
            <p:cNvSpPr>
              <a:spLocks/>
            </p:cNvSpPr>
            <p:nvPr/>
          </p:nvSpPr>
          <p:spPr bwMode="auto">
            <a:xfrm rot="16200000">
              <a:off x="9397507" y="4214297"/>
              <a:ext cx="235520" cy="3501374"/>
            </a:xfrm>
            <a:custGeom>
              <a:avLst/>
              <a:gdLst>
                <a:gd name="T0" fmla="*/ 11 w 22"/>
                <a:gd name="T1" fmla="*/ 287 h 330"/>
                <a:gd name="T2" fmla="*/ 11 w 22"/>
                <a:gd name="T3" fmla="*/ 269 h 330"/>
                <a:gd name="T4" fmla="*/ 11 w 22"/>
                <a:gd name="T5" fmla="*/ 246 h 330"/>
                <a:gd name="T6" fmla="*/ 11 w 22"/>
                <a:gd name="T7" fmla="*/ 228 h 330"/>
                <a:gd name="T8" fmla="*/ 11 w 22"/>
                <a:gd name="T9" fmla="*/ 205 h 330"/>
                <a:gd name="T10" fmla="*/ 11 w 22"/>
                <a:gd name="T11" fmla="*/ 187 h 330"/>
                <a:gd name="T12" fmla="*/ 11 w 22"/>
                <a:gd name="T13" fmla="*/ 164 h 330"/>
                <a:gd name="T14" fmla="*/ 11 w 22"/>
                <a:gd name="T15" fmla="*/ 146 h 330"/>
                <a:gd name="T16" fmla="*/ 11 w 22"/>
                <a:gd name="T17" fmla="*/ 123 h 330"/>
                <a:gd name="T18" fmla="*/ 11 w 22"/>
                <a:gd name="T19" fmla="*/ 105 h 330"/>
                <a:gd name="T20" fmla="*/ 11 w 22"/>
                <a:gd name="T21" fmla="*/ 82 h 330"/>
                <a:gd name="T22" fmla="*/ 11 w 22"/>
                <a:gd name="T23" fmla="*/ 64 h 330"/>
                <a:gd name="T24" fmla="*/ 11 w 22"/>
                <a:gd name="T25" fmla="*/ 41 h 330"/>
                <a:gd name="T26" fmla="*/ 11 w 22"/>
                <a:gd name="T27" fmla="*/ 23 h 330"/>
                <a:gd name="T28" fmla="*/ 11 w 22"/>
                <a:gd name="T29" fmla="*/ 0 h 330"/>
                <a:gd name="T30" fmla="*/ 2 w 22"/>
                <a:gd name="T31" fmla="*/ 12 h 330"/>
                <a:gd name="T32" fmla="*/ 22 w 22"/>
                <a:gd name="T33" fmla="*/ 32 h 330"/>
                <a:gd name="T34" fmla="*/ 2 w 22"/>
                <a:gd name="T35" fmla="*/ 52 h 330"/>
                <a:gd name="T36" fmla="*/ 22 w 22"/>
                <a:gd name="T37" fmla="*/ 73 h 330"/>
                <a:gd name="T38" fmla="*/ 2 w 22"/>
                <a:gd name="T39" fmla="*/ 93 h 330"/>
                <a:gd name="T40" fmla="*/ 22 w 22"/>
                <a:gd name="T41" fmla="*/ 114 h 330"/>
                <a:gd name="T42" fmla="*/ 2 w 22"/>
                <a:gd name="T43" fmla="*/ 134 h 330"/>
                <a:gd name="T44" fmla="*/ 22 w 22"/>
                <a:gd name="T45" fmla="*/ 155 h 330"/>
                <a:gd name="T46" fmla="*/ 2 w 22"/>
                <a:gd name="T47" fmla="*/ 175 h 330"/>
                <a:gd name="T48" fmla="*/ 22 w 22"/>
                <a:gd name="T49" fmla="*/ 196 h 330"/>
                <a:gd name="T50" fmla="*/ 2 w 22"/>
                <a:gd name="T51" fmla="*/ 216 h 330"/>
                <a:gd name="T52" fmla="*/ 22 w 22"/>
                <a:gd name="T53" fmla="*/ 237 h 330"/>
                <a:gd name="T54" fmla="*/ 2 w 22"/>
                <a:gd name="T55" fmla="*/ 257 h 330"/>
                <a:gd name="T56" fmla="*/ 22 w 22"/>
                <a:gd name="T57" fmla="*/ 278 h 330"/>
                <a:gd name="T58" fmla="*/ 2 w 22"/>
                <a:gd name="T59" fmla="*/ 298 h 330"/>
                <a:gd name="T60" fmla="*/ 22 w 22"/>
                <a:gd name="T61" fmla="*/ 319 h 330"/>
                <a:gd name="T62" fmla="*/ 11 w 22"/>
                <a:gd name="T63" fmla="*/ 328 h 330"/>
                <a:gd name="T64" fmla="*/ 11 w 22"/>
                <a:gd name="T65" fmla="*/ 3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330">
                  <a:moveTo>
                    <a:pt x="0" y="298"/>
                  </a:moveTo>
                  <a:cubicBezTo>
                    <a:pt x="0" y="292"/>
                    <a:pt x="5" y="287"/>
                    <a:pt x="11" y="287"/>
                  </a:cubicBezTo>
                  <a:cubicBezTo>
                    <a:pt x="16" y="287"/>
                    <a:pt x="20" y="283"/>
                    <a:pt x="20" y="278"/>
                  </a:cubicBezTo>
                  <a:cubicBezTo>
                    <a:pt x="20" y="273"/>
                    <a:pt x="16" y="269"/>
                    <a:pt x="11" y="269"/>
                  </a:cubicBezTo>
                  <a:cubicBezTo>
                    <a:pt x="5" y="269"/>
                    <a:pt x="0" y="264"/>
                    <a:pt x="0" y="257"/>
                  </a:cubicBezTo>
                  <a:cubicBezTo>
                    <a:pt x="0" y="251"/>
                    <a:pt x="5" y="246"/>
                    <a:pt x="11" y="246"/>
                  </a:cubicBezTo>
                  <a:cubicBezTo>
                    <a:pt x="16" y="246"/>
                    <a:pt x="20" y="242"/>
                    <a:pt x="20" y="237"/>
                  </a:cubicBezTo>
                  <a:cubicBezTo>
                    <a:pt x="20" y="232"/>
                    <a:pt x="16" y="228"/>
                    <a:pt x="11" y="228"/>
                  </a:cubicBezTo>
                  <a:cubicBezTo>
                    <a:pt x="5" y="228"/>
                    <a:pt x="0" y="223"/>
                    <a:pt x="0" y="216"/>
                  </a:cubicBezTo>
                  <a:cubicBezTo>
                    <a:pt x="0" y="210"/>
                    <a:pt x="5" y="205"/>
                    <a:pt x="11" y="205"/>
                  </a:cubicBezTo>
                  <a:cubicBezTo>
                    <a:pt x="16" y="205"/>
                    <a:pt x="20" y="201"/>
                    <a:pt x="20" y="196"/>
                  </a:cubicBezTo>
                  <a:cubicBezTo>
                    <a:pt x="20" y="191"/>
                    <a:pt x="16" y="187"/>
                    <a:pt x="11" y="187"/>
                  </a:cubicBezTo>
                  <a:cubicBezTo>
                    <a:pt x="5" y="187"/>
                    <a:pt x="0" y="182"/>
                    <a:pt x="0" y="175"/>
                  </a:cubicBezTo>
                  <a:cubicBezTo>
                    <a:pt x="0" y="169"/>
                    <a:pt x="5" y="164"/>
                    <a:pt x="11" y="164"/>
                  </a:cubicBezTo>
                  <a:cubicBezTo>
                    <a:pt x="16" y="164"/>
                    <a:pt x="20" y="160"/>
                    <a:pt x="20" y="155"/>
                  </a:cubicBezTo>
                  <a:cubicBezTo>
                    <a:pt x="20" y="150"/>
                    <a:pt x="16" y="146"/>
                    <a:pt x="11" y="146"/>
                  </a:cubicBezTo>
                  <a:cubicBezTo>
                    <a:pt x="5" y="146"/>
                    <a:pt x="0" y="141"/>
                    <a:pt x="0" y="134"/>
                  </a:cubicBezTo>
                  <a:cubicBezTo>
                    <a:pt x="0" y="128"/>
                    <a:pt x="5" y="123"/>
                    <a:pt x="11" y="123"/>
                  </a:cubicBezTo>
                  <a:cubicBezTo>
                    <a:pt x="16" y="123"/>
                    <a:pt x="20" y="119"/>
                    <a:pt x="20" y="114"/>
                  </a:cubicBezTo>
                  <a:cubicBezTo>
                    <a:pt x="20" y="109"/>
                    <a:pt x="16" y="105"/>
                    <a:pt x="11" y="105"/>
                  </a:cubicBezTo>
                  <a:cubicBezTo>
                    <a:pt x="5" y="105"/>
                    <a:pt x="0" y="100"/>
                    <a:pt x="0" y="93"/>
                  </a:cubicBezTo>
                  <a:cubicBezTo>
                    <a:pt x="0" y="87"/>
                    <a:pt x="5" y="82"/>
                    <a:pt x="11" y="82"/>
                  </a:cubicBezTo>
                  <a:cubicBezTo>
                    <a:pt x="16" y="82"/>
                    <a:pt x="20" y="78"/>
                    <a:pt x="20" y="73"/>
                  </a:cubicBezTo>
                  <a:cubicBezTo>
                    <a:pt x="20" y="68"/>
                    <a:pt x="16" y="64"/>
                    <a:pt x="11" y="64"/>
                  </a:cubicBezTo>
                  <a:cubicBezTo>
                    <a:pt x="5" y="64"/>
                    <a:pt x="0" y="59"/>
                    <a:pt x="0" y="52"/>
                  </a:cubicBezTo>
                  <a:cubicBezTo>
                    <a:pt x="0" y="46"/>
                    <a:pt x="5" y="41"/>
                    <a:pt x="11" y="41"/>
                  </a:cubicBezTo>
                  <a:cubicBezTo>
                    <a:pt x="16" y="41"/>
                    <a:pt x="20" y="37"/>
                    <a:pt x="20" y="32"/>
                  </a:cubicBezTo>
                  <a:cubicBezTo>
                    <a:pt x="20" y="27"/>
                    <a:pt x="16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6" y="2"/>
                    <a:pt x="2" y="6"/>
                    <a:pt x="2" y="12"/>
                  </a:cubicBezTo>
                  <a:cubicBezTo>
                    <a:pt x="2" y="17"/>
                    <a:pt x="6" y="21"/>
                    <a:pt x="11" y="21"/>
                  </a:cubicBezTo>
                  <a:cubicBezTo>
                    <a:pt x="17" y="21"/>
                    <a:pt x="22" y="26"/>
                    <a:pt x="22" y="32"/>
                  </a:cubicBezTo>
                  <a:cubicBezTo>
                    <a:pt x="22" y="38"/>
                    <a:pt x="17" y="43"/>
                    <a:pt x="11" y="43"/>
                  </a:cubicBezTo>
                  <a:cubicBezTo>
                    <a:pt x="6" y="43"/>
                    <a:pt x="2" y="47"/>
                    <a:pt x="2" y="52"/>
                  </a:cubicBezTo>
                  <a:cubicBezTo>
                    <a:pt x="2" y="58"/>
                    <a:pt x="6" y="62"/>
                    <a:pt x="11" y="62"/>
                  </a:cubicBezTo>
                  <a:cubicBezTo>
                    <a:pt x="17" y="62"/>
                    <a:pt x="22" y="67"/>
                    <a:pt x="22" y="73"/>
                  </a:cubicBezTo>
                  <a:cubicBezTo>
                    <a:pt x="22" y="79"/>
                    <a:pt x="17" y="84"/>
                    <a:pt x="11" y="84"/>
                  </a:cubicBezTo>
                  <a:cubicBezTo>
                    <a:pt x="6" y="84"/>
                    <a:pt x="2" y="88"/>
                    <a:pt x="2" y="93"/>
                  </a:cubicBezTo>
                  <a:cubicBezTo>
                    <a:pt x="2" y="99"/>
                    <a:pt x="6" y="103"/>
                    <a:pt x="11" y="103"/>
                  </a:cubicBezTo>
                  <a:cubicBezTo>
                    <a:pt x="17" y="103"/>
                    <a:pt x="22" y="108"/>
                    <a:pt x="22" y="114"/>
                  </a:cubicBezTo>
                  <a:cubicBezTo>
                    <a:pt x="22" y="120"/>
                    <a:pt x="17" y="125"/>
                    <a:pt x="11" y="125"/>
                  </a:cubicBezTo>
                  <a:cubicBezTo>
                    <a:pt x="6" y="125"/>
                    <a:pt x="2" y="129"/>
                    <a:pt x="2" y="134"/>
                  </a:cubicBezTo>
                  <a:cubicBezTo>
                    <a:pt x="2" y="140"/>
                    <a:pt x="6" y="144"/>
                    <a:pt x="11" y="144"/>
                  </a:cubicBezTo>
                  <a:cubicBezTo>
                    <a:pt x="17" y="144"/>
                    <a:pt x="22" y="149"/>
                    <a:pt x="22" y="155"/>
                  </a:cubicBezTo>
                  <a:cubicBezTo>
                    <a:pt x="22" y="161"/>
                    <a:pt x="17" y="166"/>
                    <a:pt x="11" y="166"/>
                  </a:cubicBezTo>
                  <a:cubicBezTo>
                    <a:pt x="6" y="166"/>
                    <a:pt x="2" y="170"/>
                    <a:pt x="2" y="175"/>
                  </a:cubicBezTo>
                  <a:cubicBezTo>
                    <a:pt x="2" y="181"/>
                    <a:pt x="6" y="185"/>
                    <a:pt x="11" y="185"/>
                  </a:cubicBezTo>
                  <a:cubicBezTo>
                    <a:pt x="17" y="185"/>
                    <a:pt x="22" y="190"/>
                    <a:pt x="22" y="196"/>
                  </a:cubicBezTo>
                  <a:cubicBezTo>
                    <a:pt x="22" y="202"/>
                    <a:pt x="17" y="207"/>
                    <a:pt x="11" y="207"/>
                  </a:cubicBezTo>
                  <a:cubicBezTo>
                    <a:pt x="6" y="207"/>
                    <a:pt x="2" y="211"/>
                    <a:pt x="2" y="216"/>
                  </a:cubicBezTo>
                  <a:cubicBezTo>
                    <a:pt x="2" y="221"/>
                    <a:pt x="6" y="225"/>
                    <a:pt x="11" y="225"/>
                  </a:cubicBezTo>
                  <a:cubicBezTo>
                    <a:pt x="17" y="225"/>
                    <a:pt x="22" y="230"/>
                    <a:pt x="22" y="237"/>
                  </a:cubicBezTo>
                  <a:cubicBezTo>
                    <a:pt x="22" y="243"/>
                    <a:pt x="17" y="248"/>
                    <a:pt x="11" y="248"/>
                  </a:cubicBezTo>
                  <a:cubicBezTo>
                    <a:pt x="6" y="248"/>
                    <a:pt x="2" y="252"/>
                    <a:pt x="2" y="257"/>
                  </a:cubicBezTo>
                  <a:cubicBezTo>
                    <a:pt x="2" y="262"/>
                    <a:pt x="6" y="266"/>
                    <a:pt x="11" y="266"/>
                  </a:cubicBezTo>
                  <a:cubicBezTo>
                    <a:pt x="17" y="266"/>
                    <a:pt x="22" y="271"/>
                    <a:pt x="22" y="278"/>
                  </a:cubicBezTo>
                  <a:cubicBezTo>
                    <a:pt x="22" y="284"/>
                    <a:pt x="17" y="289"/>
                    <a:pt x="11" y="289"/>
                  </a:cubicBezTo>
                  <a:cubicBezTo>
                    <a:pt x="6" y="289"/>
                    <a:pt x="2" y="293"/>
                    <a:pt x="2" y="298"/>
                  </a:cubicBezTo>
                  <a:cubicBezTo>
                    <a:pt x="2" y="303"/>
                    <a:pt x="6" y="307"/>
                    <a:pt x="11" y="307"/>
                  </a:cubicBezTo>
                  <a:cubicBezTo>
                    <a:pt x="17" y="307"/>
                    <a:pt x="22" y="312"/>
                    <a:pt x="22" y="319"/>
                  </a:cubicBezTo>
                  <a:cubicBezTo>
                    <a:pt x="22" y="325"/>
                    <a:pt x="17" y="330"/>
                    <a:pt x="11" y="330"/>
                  </a:cubicBezTo>
                  <a:cubicBezTo>
                    <a:pt x="11" y="328"/>
                    <a:pt x="11" y="328"/>
                    <a:pt x="11" y="328"/>
                  </a:cubicBezTo>
                  <a:cubicBezTo>
                    <a:pt x="16" y="328"/>
                    <a:pt x="20" y="324"/>
                    <a:pt x="20" y="319"/>
                  </a:cubicBezTo>
                  <a:cubicBezTo>
                    <a:pt x="20" y="314"/>
                    <a:pt x="16" y="310"/>
                    <a:pt x="11" y="310"/>
                  </a:cubicBezTo>
                  <a:cubicBezTo>
                    <a:pt x="5" y="310"/>
                    <a:pt x="0" y="305"/>
                    <a:pt x="0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6719300" y="1544970"/>
            <a:ext cx="4458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要如何让这些人加入你的人脉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为了使他们成为可靠的资源，首先给他们所需要的东西，然后他们就会给你需要的东西。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见过面，他们就不是陌生人。秘诀是，在需要他们的帮助之前先认识他们。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02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626</Words>
  <Application>Microsoft Office PowerPoint</Application>
  <PresentationFormat>自定义</PresentationFormat>
  <Paragraphs>37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江杰</dc:creator>
  <cp:lastModifiedBy>ysj</cp:lastModifiedBy>
  <cp:revision>42</cp:revision>
  <dcterms:created xsi:type="dcterms:W3CDTF">2015-07-16T03:06:10Z</dcterms:created>
  <dcterms:modified xsi:type="dcterms:W3CDTF">2015-07-31T01:34:36Z</dcterms:modified>
</cp:coreProperties>
</file>