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2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78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8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47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1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1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14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66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1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98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6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722E6-900A-4D15-9DFF-FA3DD75CFCDA}" type="datetimeFigureOut">
              <a:rPr lang="zh-CN" altLang="en-US" smtClean="0"/>
              <a:t>2015/10/15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4B3B-A914-475F-BBB0-C956F761E4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7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dministrator\AppData\Roaming\Tencent\Users\18834415\QQ\WinTemp\RichOle\A~39}_TK2JN81T{JP$R`S}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787"/>
            <a:ext cx="8712968" cy="6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Administrator\AppData\Roaming\Tencent\Users\18834415\QQ\WinTemp\RichOle\$$H@P0Q@9@NQD}3N]L7)}B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6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istrator\AppData\Roaming\Tencent\Users\18834415\QQ\WinTemp\RichOle\379NXU)G4ULJYRU$WO0R$]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5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18834415\QQ\WinTemp\RichOle\E)JZ2UOVHR1GDQV9[7H4M@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Administrator\AppData\Roaming\Tencent\Users\18834415\QQ\WinTemp\RichOle\_G8T100QFM18SQ4@AFZ9P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Administrator\AppData\Roaming\Tencent\Users\18834415\QQ\WinTemp\RichOle\3LSF[R$ASI44IX~RVDLVW$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Administrator\AppData\Roaming\Tencent\Users\18834415\QQ\WinTemp\RichOle\B19CXEB47JTD7[9AVA`$3C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Administrator\AppData\Roaming\Tencent\Users\18834415\QQ\WinTemp\RichOle\$0EZ8F5%`$)QA~YSUU`D[Q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6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Administrator\AppData\Roaming\Tencent\Users\18834415\QQ\WinTemp\RichOle\T7O0BGINR7)U78(HF6C5(X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dministrator\AppData\Roaming\Tencent\Users\18834415\QQ\WinTemp\RichOle\KFY$${@D7~70BYVRM)6Y)G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2015-10-15T06:15:06Z</dcterms:created>
  <dcterms:modified xsi:type="dcterms:W3CDTF">2015-10-15T07:52:20Z</dcterms:modified>
</cp:coreProperties>
</file>